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8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9.xml" ContentType="application/vnd.openxmlformats-officedocument.presentationml.notesSlide+xml"/>
  <Override PartName="/ppt/tags/tag59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9" r:id="rId2"/>
  </p:sldMasterIdLst>
  <p:notesMasterIdLst>
    <p:notesMasterId r:id="rId28"/>
  </p:notesMasterIdLst>
  <p:sldIdLst>
    <p:sldId id="256" r:id="rId3"/>
    <p:sldId id="257" r:id="rId4"/>
    <p:sldId id="258" r:id="rId5"/>
    <p:sldId id="260" r:id="rId6"/>
    <p:sldId id="266" r:id="rId7"/>
    <p:sldId id="273" r:id="rId8"/>
    <p:sldId id="271" r:id="rId9"/>
    <p:sldId id="263" r:id="rId10"/>
    <p:sldId id="275" r:id="rId11"/>
    <p:sldId id="268" r:id="rId12"/>
    <p:sldId id="272" r:id="rId13"/>
    <p:sldId id="262" r:id="rId14"/>
    <p:sldId id="267" r:id="rId15"/>
    <p:sldId id="277" r:id="rId16"/>
    <p:sldId id="269" r:id="rId17"/>
    <p:sldId id="270" r:id="rId18"/>
    <p:sldId id="259" r:id="rId19"/>
    <p:sldId id="279" r:id="rId20"/>
    <p:sldId id="282" r:id="rId21"/>
    <p:sldId id="276" r:id="rId22"/>
    <p:sldId id="265" r:id="rId23"/>
    <p:sldId id="261" r:id="rId24"/>
    <p:sldId id="264" r:id="rId25"/>
    <p:sldId id="274" r:id="rId26"/>
    <p:sldId id="278" r:id="rId27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A39"/>
    <a:srgbClr val="6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39" d="100"/>
          <a:sy n="139" d="100"/>
        </p:scale>
        <p:origin x="804" y="102"/>
      </p:cViewPr>
      <p:guideLst>
        <p:guide orient="horz" pos="16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5D112-4EA8-4A27-9514-EC3B8914B998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4ED3D-2077-4F39-B229-25E785CFC8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9296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9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22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411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520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767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874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874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0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074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42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537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010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543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817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536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6260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088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663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771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040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0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7476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38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1007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52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0136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7407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4655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6850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8979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1242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66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3170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173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4917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135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535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8159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8042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3835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1939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2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43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5438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7758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3319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1111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3475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141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7250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281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8675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7879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36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0807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0763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9573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7692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6555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5141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62439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9954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75422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0091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37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768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3672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16635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9159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6117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8849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2945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862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  <p:extLst>
      <p:ext uri="{BB962C8B-B14F-4D97-AF65-F5344CB8AC3E}">
        <p14:creationId xmlns:p14="http://schemas.microsoft.com/office/powerpoint/2010/main" val="31406295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40400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76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17920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2024/2/18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1218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2024/2/18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75092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420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47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4933-C7DB-449A-A6CC-1E75E94BE690}" type="datetimeFigureOut">
              <a:rPr lang="zh-CN" altLang="en-US" smtClean="0"/>
              <a:t>2024/2/18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B7F4A-EDAA-4811-8ACD-C1EBE3764D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  <p:sldLayoutId id="2147483701" r:id="rId52"/>
    <p:sldLayoutId id="2147483702" r:id="rId53"/>
    <p:sldLayoutId id="2147483703" r:id="rId54"/>
    <p:sldLayoutId id="2147483704" r:id="rId55"/>
    <p:sldLayoutId id="2147483705" r:id="rId56"/>
    <p:sldLayoutId id="2147483706" r:id="rId57"/>
    <p:sldLayoutId id="2147483707" r:id="rId58"/>
    <p:sldLayoutId id="2147483708" r:id="rId59"/>
    <p:sldLayoutId id="2147483709" r:id="rId60"/>
    <p:sldLayoutId id="2147483710" r:id="rId61"/>
    <p:sldLayoutId id="2147483711" r:id="rId62"/>
    <p:sldLayoutId id="2147483712" r:id="rId63"/>
    <p:sldLayoutId id="2147483713" r:id="rId64"/>
    <p:sldLayoutId id="2147483714" r:id="rId65"/>
    <p:sldLayoutId id="2147483715" r:id="rId66"/>
    <p:sldLayoutId id="2147483716" r:id="rId67"/>
    <p:sldLayoutId id="2147483717" r:id="rId68"/>
    <p:sldLayoutId id="2147483718" r:id="rId69"/>
    <p:sldLayoutId id="2147483719" r:id="rId70"/>
    <p:sldLayoutId id="2147483720" r:id="rId71"/>
    <p:sldLayoutId id="2147483721" r:id="rId72"/>
    <p:sldLayoutId id="2147483722" r:id="rId73"/>
    <p:sldLayoutId id="2147483723" r:id="rId74"/>
    <p:sldLayoutId id="2147483724" r:id="rId75"/>
    <p:sldLayoutId id="2147483725" r:id="rId76"/>
    <p:sldLayoutId id="2147483726" r:id="rId77"/>
    <p:sldLayoutId id="2147483727" r:id="rId78"/>
    <p:sldLayoutId id="2147483728" r:id="rId79"/>
    <p:sldLayoutId id="2147483650" r:id="rId80"/>
  </p:sldLayoutIdLst>
  <p:hf sldNum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84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35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13" Type="http://schemas.openxmlformats.org/officeDocument/2006/relationships/image" Target="../media/image20.png"/><Relationship Id="rId18" Type="http://schemas.openxmlformats.org/officeDocument/2006/relationships/image" Target="../media/image13.png"/><Relationship Id="rId3" Type="http://schemas.openxmlformats.org/officeDocument/2006/relationships/tags" Target="../tags/tag20.xml"/><Relationship Id="rId21" Type="http://schemas.openxmlformats.org/officeDocument/2006/relationships/image" Target="../media/image37.png"/><Relationship Id="rId7" Type="http://schemas.openxmlformats.org/officeDocument/2006/relationships/slideLayout" Target="../slideLayouts/slideLayout80.xml"/><Relationship Id="rId12" Type="http://schemas.openxmlformats.org/officeDocument/2006/relationships/image" Target="../media/image10.png"/><Relationship Id="rId17" Type="http://schemas.openxmlformats.org/officeDocument/2006/relationships/image" Target="../media/image12.png"/><Relationship Id="rId2" Type="http://schemas.openxmlformats.org/officeDocument/2006/relationships/tags" Target="../tags/tag19.xml"/><Relationship Id="rId16" Type="http://schemas.openxmlformats.org/officeDocument/2006/relationships/image" Target="../media/image22.png"/><Relationship Id="rId20" Type="http://schemas.openxmlformats.org/officeDocument/2006/relationships/image" Target="../media/image23.png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image" Target="../media/image19.png"/><Relationship Id="rId5" Type="http://schemas.openxmlformats.org/officeDocument/2006/relationships/tags" Target="../tags/tag22.xml"/><Relationship Id="rId15" Type="http://schemas.openxmlformats.org/officeDocument/2006/relationships/image" Target="../media/image11.png"/><Relationship Id="rId10" Type="http://schemas.openxmlformats.org/officeDocument/2006/relationships/image" Target="../media/image18.png"/><Relationship Id="rId19" Type="http://schemas.openxmlformats.org/officeDocument/2006/relationships/image" Target="../media/image17.png"/><Relationship Id="rId4" Type="http://schemas.openxmlformats.org/officeDocument/2006/relationships/tags" Target="../tags/tag21.xml"/><Relationship Id="rId9" Type="http://schemas.openxmlformats.org/officeDocument/2006/relationships/image" Target="../media/image8.png"/><Relationship Id="rId1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39.sv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38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40.png"/><Relationship Id="rId1" Type="http://schemas.openxmlformats.org/officeDocument/2006/relationships/tags" Target="../tags/tag24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1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34.png"/><Relationship Id="rId15" Type="http://schemas.openxmlformats.org/officeDocument/2006/relationships/image" Target="../media/image41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18" Type="http://schemas.openxmlformats.org/officeDocument/2006/relationships/slideLayout" Target="../slideLayouts/slideLayout80.xml"/><Relationship Id="rId26" Type="http://schemas.openxmlformats.org/officeDocument/2006/relationships/image" Target="../media/image12.png"/><Relationship Id="rId3" Type="http://schemas.openxmlformats.org/officeDocument/2006/relationships/tags" Target="../tags/tag27.xml"/><Relationship Id="rId21" Type="http://schemas.openxmlformats.org/officeDocument/2006/relationships/image" Target="../media/image9.png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tags" Target="../tags/tag41.xml"/><Relationship Id="rId25" Type="http://schemas.openxmlformats.org/officeDocument/2006/relationships/image" Target="../media/image22.png"/><Relationship Id="rId2" Type="http://schemas.openxmlformats.org/officeDocument/2006/relationships/tags" Target="../tags/tag26.xml"/><Relationship Id="rId16" Type="http://schemas.openxmlformats.org/officeDocument/2006/relationships/tags" Target="../tags/tag40.xml"/><Relationship Id="rId20" Type="http://schemas.openxmlformats.org/officeDocument/2006/relationships/image" Target="../media/image8.png"/><Relationship Id="rId29" Type="http://schemas.openxmlformats.org/officeDocument/2006/relationships/image" Target="../media/image15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24" Type="http://schemas.openxmlformats.org/officeDocument/2006/relationships/image" Target="../media/image11.png"/><Relationship Id="rId5" Type="http://schemas.openxmlformats.org/officeDocument/2006/relationships/tags" Target="../tags/tag29.xml"/><Relationship Id="rId15" Type="http://schemas.openxmlformats.org/officeDocument/2006/relationships/tags" Target="../tags/tag39.xml"/><Relationship Id="rId23" Type="http://schemas.openxmlformats.org/officeDocument/2006/relationships/image" Target="../media/image10.png"/><Relationship Id="rId28" Type="http://schemas.openxmlformats.org/officeDocument/2006/relationships/image" Target="../media/image14.png"/><Relationship Id="rId10" Type="http://schemas.openxmlformats.org/officeDocument/2006/relationships/tags" Target="../tags/tag34.xml"/><Relationship Id="rId19" Type="http://schemas.openxmlformats.org/officeDocument/2006/relationships/notesSlide" Target="../notesSlides/notesSlide18.xml"/><Relationship Id="rId31" Type="http://schemas.openxmlformats.org/officeDocument/2006/relationships/image" Target="../media/image17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tags" Target="../tags/tag38.xml"/><Relationship Id="rId22" Type="http://schemas.openxmlformats.org/officeDocument/2006/relationships/image" Target="../media/image34.png"/><Relationship Id="rId27" Type="http://schemas.openxmlformats.org/officeDocument/2006/relationships/image" Target="../media/image13.png"/><Relationship Id="rId30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tags" Target="../tags/tag54.xml"/><Relationship Id="rId18" Type="http://schemas.openxmlformats.org/officeDocument/2006/relationships/slideLayout" Target="../slideLayouts/slideLayout80.xml"/><Relationship Id="rId26" Type="http://schemas.openxmlformats.org/officeDocument/2006/relationships/image" Target="../media/image12.png"/><Relationship Id="rId3" Type="http://schemas.openxmlformats.org/officeDocument/2006/relationships/tags" Target="../tags/tag44.xml"/><Relationship Id="rId21" Type="http://schemas.openxmlformats.org/officeDocument/2006/relationships/image" Target="../media/image9.png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17" Type="http://schemas.openxmlformats.org/officeDocument/2006/relationships/tags" Target="../tags/tag58.xml"/><Relationship Id="rId25" Type="http://schemas.openxmlformats.org/officeDocument/2006/relationships/image" Target="../media/image22.png"/><Relationship Id="rId2" Type="http://schemas.openxmlformats.org/officeDocument/2006/relationships/tags" Target="../tags/tag43.xml"/><Relationship Id="rId16" Type="http://schemas.openxmlformats.org/officeDocument/2006/relationships/tags" Target="../tags/tag57.xml"/><Relationship Id="rId20" Type="http://schemas.openxmlformats.org/officeDocument/2006/relationships/image" Target="../media/image8.png"/><Relationship Id="rId29" Type="http://schemas.openxmlformats.org/officeDocument/2006/relationships/image" Target="../media/image15.png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24" Type="http://schemas.openxmlformats.org/officeDocument/2006/relationships/image" Target="../media/image11.png"/><Relationship Id="rId5" Type="http://schemas.openxmlformats.org/officeDocument/2006/relationships/tags" Target="../tags/tag46.xml"/><Relationship Id="rId15" Type="http://schemas.openxmlformats.org/officeDocument/2006/relationships/tags" Target="../tags/tag56.xml"/><Relationship Id="rId23" Type="http://schemas.openxmlformats.org/officeDocument/2006/relationships/image" Target="../media/image10.png"/><Relationship Id="rId28" Type="http://schemas.openxmlformats.org/officeDocument/2006/relationships/image" Target="../media/image14.png"/><Relationship Id="rId10" Type="http://schemas.openxmlformats.org/officeDocument/2006/relationships/tags" Target="../tags/tag51.xml"/><Relationship Id="rId19" Type="http://schemas.openxmlformats.org/officeDocument/2006/relationships/notesSlide" Target="../notesSlides/notesSlide19.xml"/><Relationship Id="rId31" Type="http://schemas.openxmlformats.org/officeDocument/2006/relationships/image" Target="../media/image17.png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tags" Target="../tags/tag55.xml"/><Relationship Id="rId22" Type="http://schemas.openxmlformats.org/officeDocument/2006/relationships/image" Target="../media/image34.png"/><Relationship Id="rId27" Type="http://schemas.openxmlformats.org/officeDocument/2006/relationships/image" Target="../media/image13.png"/><Relationship Id="rId30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3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8.png"/><Relationship Id="rId5" Type="http://schemas.openxmlformats.org/officeDocument/2006/relationships/tags" Target="../tags/tag6.xml"/><Relationship Id="rId15" Type="http://schemas.openxmlformats.org/officeDocument/2006/relationships/image" Target="../media/image12.png"/><Relationship Id="rId10" Type="http://schemas.openxmlformats.org/officeDocument/2006/relationships/notesSlide" Target="../notesSlides/notesSlide2.xml"/><Relationship Id="rId19" Type="http://schemas.openxmlformats.org/officeDocument/2006/relationships/image" Target="../media/image16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40.png"/><Relationship Id="rId1" Type="http://schemas.openxmlformats.org/officeDocument/2006/relationships/tags" Target="../tags/tag59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1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34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34.png"/><Relationship Id="rId15" Type="http://schemas.openxmlformats.org/officeDocument/2006/relationships/image" Target="../media/image42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9.png"/><Relationship Id="rId18" Type="http://schemas.openxmlformats.org/officeDocument/2006/relationships/image" Target="../media/image22.png"/><Relationship Id="rId3" Type="http://schemas.openxmlformats.org/officeDocument/2006/relationships/tags" Target="../tags/tag62.xml"/><Relationship Id="rId21" Type="http://schemas.openxmlformats.org/officeDocument/2006/relationships/image" Target="../media/image17.png"/><Relationship Id="rId7" Type="http://schemas.openxmlformats.org/officeDocument/2006/relationships/tags" Target="../tags/tag66.xml"/><Relationship Id="rId12" Type="http://schemas.openxmlformats.org/officeDocument/2006/relationships/image" Target="../media/image18.png"/><Relationship Id="rId17" Type="http://schemas.openxmlformats.org/officeDocument/2006/relationships/image" Target="../media/image11.png"/><Relationship Id="rId2" Type="http://schemas.openxmlformats.org/officeDocument/2006/relationships/tags" Target="../tags/tag61.xml"/><Relationship Id="rId16" Type="http://schemas.openxmlformats.org/officeDocument/2006/relationships/image" Target="../media/image21.png"/><Relationship Id="rId20" Type="http://schemas.openxmlformats.org/officeDocument/2006/relationships/image" Target="../media/image13.png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image" Target="../media/image8.png"/><Relationship Id="rId5" Type="http://schemas.openxmlformats.org/officeDocument/2006/relationships/tags" Target="../tags/tag64.xml"/><Relationship Id="rId15" Type="http://schemas.openxmlformats.org/officeDocument/2006/relationships/image" Target="../media/image20.png"/><Relationship Id="rId10" Type="http://schemas.openxmlformats.org/officeDocument/2006/relationships/notesSlide" Target="../notesSlides/notesSlide23.xml"/><Relationship Id="rId19" Type="http://schemas.openxmlformats.org/officeDocument/2006/relationships/image" Target="../media/image12.png"/><Relationship Id="rId4" Type="http://schemas.openxmlformats.org/officeDocument/2006/relationships/tags" Target="../tags/tag63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0.png"/><Relationship Id="rId2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43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25.sv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24.png"/><Relationship Id="rId1" Type="http://schemas.openxmlformats.org/officeDocument/2006/relationships/tags" Target="../tags/tag10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20.png"/><Relationship Id="rId18" Type="http://schemas.openxmlformats.org/officeDocument/2006/relationships/image" Target="../media/image13.png"/><Relationship Id="rId3" Type="http://schemas.openxmlformats.org/officeDocument/2006/relationships/tags" Target="../tags/tag13.xml"/><Relationship Id="rId21" Type="http://schemas.openxmlformats.org/officeDocument/2006/relationships/image" Target="../media/image26.png"/><Relationship Id="rId7" Type="http://schemas.openxmlformats.org/officeDocument/2006/relationships/slideLayout" Target="../slideLayouts/slideLayout80.xml"/><Relationship Id="rId12" Type="http://schemas.openxmlformats.org/officeDocument/2006/relationships/image" Target="../media/image10.png"/><Relationship Id="rId17" Type="http://schemas.openxmlformats.org/officeDocument/2006/relationships/image" Target="../media/image12.png"/><Relationship Id="rId2" Type="http://schemas.openxmlformats.org/officeDocument/2006/relationships/tags" Target="../tags/tag12.xml"/><Relationship Id="rId16" Type="http://schemas.openxmlformats.org/officeDocument/2006/relationships/image" Target="../media/image22.png"/><Relationship Id="rId20" Type="http://schemas.openxmlformats.org/officeDocument/2006/relationships/image" Target="../media/image2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19.png"/><Relationship Id="rId5" Type="http://schemas.openxmlformats.org/officeDocument/2006/relationships/tags" Target="../tags/tag15.xml"/><Relationship Id="rId15" Type="http://schemas.openxmlformats.org/officeDocument/2006/relationships/image" Target="../media/image11.png"/><Relationship Id="rId10" Type="http://schemas.openxmlformats.org/officeDocument/2006/relationships/image" Target="../media/image18.png"/><Relationship Id="rId19" Type="http://schemas.openxmlformats.org/officeDocument/2006/relationships/image" Target="../media/image17.png"/><Relationship Id="rId4" Type="http://schemas.openxmlformats.org/officeDocument/2006/relationships/tags" Target="../tags/tag14.xml"/><Relationship Id="rId9" Type="http://schemas.openxmlformats.org/officeDocument/2006/relationships/image" Target="../media/image8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18" Type="http://schemas.microsoft.com/office/2007/relationships/hdphoto" Target="../media/hdphoto1.wdp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30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2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2.png"/><Relationship Id="rId5" Type="http://schemas.openxmlformats.org/officeDocument/2006/relationships/image" Target="../media/image19.png"/><Relationship Id="rId15" Type="http://schemas.openxmlformats.org/officeDocument/2006/relationships/image" Target="../media/image33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34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25.sv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24.png"/><Relationship Id="rId1" Type="http://schemas.openxmlformats.org/officeDocument/2006/relationships/tags" Target="../tags/tag17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724" y="1120832"/>
            <a:ext cx="7108552" cy="25117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78" y="180911"/>
            <a:ext cx="1097375" cy="93886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1258" y="512607"/>
            <a:ext cx="1219306" cy="84741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4001" y="3907194"/>
            <a:ext cx="786452" cy="91447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5286" y="3935862"/>
            <a:ext cx="1152244" cy="94496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1612" y="258427"/>
            <a:ext cx="914479" cy="73158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711" y="3819733"/>
            <a:ext cx="920576" cy="841321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189899" y="1776596"/>
            <a:ext cx="67642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300" dirty="0">
                <a:solidFill>
                  <a:schemeClr val="bg1"/>
                </a:solidFill>
                <a:cs typeface="+mn-ea"/>
                <a:sym typeface="+mn-lt"/>
              </a:rPr>
              <a:t>手</a:t>
            </a:r>
            <a:r>
              <a:rPr lang="zh-CN" altLang="en-US" sz="6600" spc="300">
                <a:solidFill>
                  <a:schemeClr val="bg1"/>
                </a:solidFill>
                <a:cs typeface="+mn-ea"/>
                <a:sym typeface="+mn-lt"/>
              </a:rPr>
              <a:t>绘风商务模板</a:t>
            </a:r>
            <a:endParaRPr lang="zh-CN" altLang="en-US" sz="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86091" y="4009955"/>
            <a:ext cx="3428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</a:t>
            </a: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XXX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500">
        <p:checker/>
      </p:transition>
    </mc:Choice>
    <mc:Fallback xmlns="">
      <p:transition spd="slow" advTm="45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43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rot="513451">
            <a:off x="1848253" y="1468415"/>
            <a:ext cx="356815" cy="2241531"/>
            <a:chOff x="2192172" y="1372452"/>
            <a:chExt cx="356815" cy="2241531"/>
          </a:xfrm>
        </p:grpSpPr>
        <p:sp>
          <p:nvSpPr>
            <p:cNvPr id="6" name="Freeform 5"/>
            <p:cNvSpPr/>
            <p:nvPr/>
          </p:nvSpPr>
          <p:spPr bwMode="auto">
            <a:xfrm>
              <a:off x="2210470" y="1415910"/>
              <a:ext cx="331655" cy="2198073"/>
            </a:xfrm>
            <a:custGeom>
              <a:avLst/>
              <a:gdLst>
                <a:gd name="T0" fmla="*/ 0 w 54"/>
                <a:gd name="T1" fmla="*/ 3 h 357"/>
                <a:gd name="T2" fmla="*/ 20 w 54"/>
                <a:gd name="T3" fmla="*/ 143 h 357"/>
                <a:gd name="T4" fmla="*/ 41 w 54"/>
                <a:gd name="T5" fmla="*/ 283 h 357"/>
                <a:gd name="T6" fmla="*/ 50 w 54"/>
                <a:gd name="T7" fmla="*/ 354 h 357"/>
                <a:gd name="T8" fmla="*/ 54 w 54"/>
                <a:gd name="T9" fmla="*/ 354 h 357"/>
                <a:gd name="T10" fmla="*/ 34 w 54"/>
                <a:gd name="T11" fmla="*/ 214 h 357"/>
                <a:gd name="T12" fmla="*/ 14 w 54"/>
                <a:gd name="T13" fmla="*/ 74 h 357"/>
                <a:gd name="T14" fmla="*/ 4 w 54"/>
                <a:gd name="T15" fmla="*/ 2 h 357"/>
                <a:gd name="T16" fmla="*/ 2 w 54"/>
                <a:gd name="T17" fmla="*/ 1 h 357"/>
                <a:gd name="T18" fmla="*/ 0 w 54"/>
                <a:gd name="T19" fmla="*/ 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57">
                  <a:moveTo>
                    <a:pt x="0" y="3"/>
                  </a:moveTo>
                  <a:cubicBezTo>
                    <a:pt x="6" y="49"/>
                    <a:pt x="13" y="96"/>
                    <a:pt x="20" y="143"/>
                  </a:cubicBezTo>
                  <a:cubicBezTo>
                    <a:pt x="27" y="189"/>
                    <a:pt x="34" y="236"/>
                    <a:pt x="41" y="283"/>
                  </a:cubicBezTo>
                  <a:cubicBezTo>
                    <a:pt x="44" y="307"/>
                    <a:pt x="47" y="330"/>
                    <a:pt x="50" y="354"/>
                  </a:cubicBezTo>
                  <a:cubicBezTo>
                    <a:pt x="51" y="357"/>
                    <a:pt x="54" y="356"/>
                    <a:pt x="54" y="354"/>
                  </a:cubicBezTo>
                  <a:cubicBezTo>
                    <a:pt x="48" y="307"/>
                    <a:pt x="41" y="260"/>
                    <a:pt x="34" y="214"/>
                  </a:cubicBezTo>
                  <a:cubicBezTo>
                    <a:pt x="27" y="167"/>
                    <a:pt x="20" y="120"/>
                    <a:pt x="14" y="74"/>
                  </a:cubicBezTo>
                  <a:cubicBezTo>
                    <a:pt x="10" y="50"/>
                    <a:pt x="7" y="26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1"/>
                    <a:pt x="0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2192172" y="1379314"/>
              <a:ext cx="36596" cy="134949"/>
            </a:xfrm>
            <a:custGeom>
              <a:avLst/>
              <a:gdLst>
                <a:gd name="T0" fmla="*/ 3 w 6"/>
                <a:gd name="T1" fmla="*/ 1 h 22"/>
                <a:gd name="T2" fmla="*/ 0 w 6"/>
                <a:gd name="T3" fmla="*/ 19 h 22"/>
                <a:gd name="T4" fmla="*/ 4 w 6"/>
                <a:gd name="T5" fmla="*/ 20 h 22"/>
                <a:gd name="T6" fmla="*/ 6 w 6"/>
                <a:gd name="T7" fmla="*/ 2 h 22"/>
                <a:gd name="T8" fmla="*/ 4 w 6"/>
                <a:gd name="T9" fmla="*/ 0 h 22"/>
                <a:gd name="T10" fmla="*/ 3 w 6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2">
                  <a:moveTo>
                    <a:pt x="3" y="1"/>
                  </a:moveTo>
                  <a:cubicBezTo>
                    <a:pt x="2" y="7"/>
                    <a:pt x="1" y="13"/>
                    <a:pt x="0" y="19"/>
                  </a:cubicBezTo>
                  <a:cubicBezTo>
                    <a:pt x="0" y="22"/>
                    <a:pt x="3" y="22"/>
                    <a:pt x="4" y="20"/>
                  </a:cubicBezTo>
                  <a:cubicBezTo>
                    <a:pt x="4" y="14"/>
                    <a:pt x="6" y="8"/>
                    <a:pt x="6" y="2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2205896" y="1372452"/>
              <a:ext cx="91491" cy="141811"/>
            </a:xfrm>
            <a:custGeom>
              <a:avLst/>
              <a:gdLst>
                <a:gd name="T0" fmla="*/ 1 w 15"/>
                <a:gd name="T1" fmla="*/ 2 h 23"/>
                <a:gd name="T2" fmla="*/ 11 w 15"/>
                <a:gd name="T3" fmla="*/ 21 h 23"/>
                <a:gd name="T4" fmla="*/ 13 w 15"/>
                <a:gd name="T5" fmla="*/ 19 h 23"/>
                <a:gd name="T6" fmla="*/ 12 w 15"/>
                <a:gd name="T7" fmla="*/ 17 h 23"/>
                <a:gd name="T8" fmla="*/ 4 w 15"/>
                <a:gd name="T9" fmla="*/ 1 h 23"/>
                <a:gd name="T10" fmla="*/ 2 w 15"/>
                <a:gd name="T11" fmla="*/ 0 h 23"/>
                <a:gd name="T12" fmla="*/ 1 w 15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3">
                  <a:moveTo>
                    <a:pt x="1" y="2"/>
                  </a:moveTo>
                  <a:cubicBezTo>
                    <a:pt x="4" y="8"/>
                    <a:pt x="7" y="15"/>
                    <a:pt x="11" y="21"/>
                  </a:cubicBezTo>
                  <a:cubicBezTo>
                    <a:pt x="12" y="23"/>
                    <a:pt x="15" y="21"/>
                    <a:pt x="13" y="19"/>
                  </a:cubicBezTo>
                  <a:cubicBezTo>
                    <a:pt x="13" y="18"/>
                    <a:pt x="13" y="18"/>
                    <a:pt x="12" y="17"/>
                  </a:cubicBezTo>
                  <a:cubicBezTo>
                    <a:pt x="9" y="12"/>
                    <a:pt x="7" y="6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2400314" y="3151953"/>
              <a:ext cx="148673" cy="50320"/>
            </a:xfrm>
            <a:custGeom>
              <a:avLst/>
              <a:gdLst>
                <a:gd name="T0" fmla="*/ 22 w 24"/>
                <a:gd name="T1" fmla="*/ 1 h 8"/>
                <a:gd name="T2" fmla="*/ 2 w 24"/>
                <a:gd name="T3" fmla="*/ 4 h 8"/>
                <a:gd name="T4" fmla="*/ 3 w 24"/>
                <a:gd name="T5" fmla="*/ 7 h 8"/>
                <a:gd name="T6" fmla="*/ 22 w 24"/>
                <a:gd name="T7" fmla="*/ 4 h 8"/>
                <a:gd name="T8" fmla="*/ 22 w 24"/>
                <a:gd name="T9" fmla="*/ 1 h 8"/>
                <a:gd name="T10" fmla="*/ 22 w 24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">
                  <a:moveTo>
                    <a:pt x="22" y="1"/>
                  </a:moveTo>
                  <a:cubicBezTo>
                    <a:pt x="15" y="2"/>
                    <a:pt x="9" y="3"/>
                    <a:pt x="2" y="4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9" y="6"/>
                    <a:pt x="16" y="5"/>
                    <a:pt x="22" y="4"/>
                  </a:cubicBezTo>
                  <a:cubicBezTo>
                    <a:pt x="24" y="4"/>
                    <a:pt x="24" y="0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370580" y="2882055"/>
              <a:ext cx="134949" cy="54895"/>
            </a:xfrm>
            <a:custGeom>
              <a:avLst/>
              <a:gdLst>
                <a:gd name="T0" fmla="*/ 2 w 22"/>
                <a:gd name="T1" fmla="*/ 4 h 9"/>
                <a:gd name="T2" fmla="*/ 3 w 22"/>
                <a:gd name="T3" fmla="*/ 8 h 9"/>
                <a:gd name="T4" fmla="*/ 7 w 22"/>
                <a:gd name="T5" fmla="*/ 6 h 9"/>
                <a:gd name="T6" fmla="*/ 20 w 22"/>
                <a:gd name="T7" fmla="*/ 4 h 9"/>
                <a:gd name="T8" fmla="*/ 20 w 22"/>
                <a:gd name="T9" fmla="*/ 1 h 9"/>
                <a:gd name="T10" fmla="*/ 15 w 22"/>
                <a:gd name="T11" fmla="*/ 1 h 9"/>
                <a:gd name="T12" fmla="*/ 2 w 2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">
                  <a:moveTo>
                    <a:pt x="2" y="4"/>
                  </a:moveTo>
                  <a:cubicBezTo>
                    <a:pt x="0" y="5"/>
                    <a:pt x="1" y="9"/>
                    <a:pt x="3" y="8"/>
                  </a:cubicBezTo>
                  <a:cubicBezTo>
                    <a:pt x="4" y="7"/>
                    <a:pt x="6" y="7"/>
                    <a:pt x="7" y="6"/>
                  </a:cubicBezTo>
                  <a:cubicBezTo>
                    <a:pt x="11" y="5"/>
                    <a:pt x="16" y="5"/>
                    <a:pt x="20" y="4"/>
                  </a:cubicBezTo>
                  <a:cubicBezTo>
                    <a:pt x="22" y="4"/>
                    <a:pt x="22" y="0"/>
                    <a:pt x="20" y="1"/>
                  </a:cubicBezTo>
                  <a:cubicBezTo>
                    <a:pt x="18" y="1"/>
                    <a:pt x="16" y="1"/>
                    <a:pt x="15" y="1"/>
                  </a:cubicBezTo>
                  <a:cubicBezTo>
                    <a:pt x="10" y="2"/>
                    <a:pt x="6" y="3"/>
                    <a:pt x="2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2315685" y="2548112"/>
              <a:ext cx="139524" cy="43458"/>
            </a:xfrm>
            <a:custGeom>
              <a:avLst/>
              <a:gdLst>
                <a:gd name="T0" fmla="*/ 3 w 23"/>
                <a:gd name="T1" fmla="*/ 3 h 7"/>
                <a:gd name="T2" fmla="*/ 3 w 23"/>
                <a:gd name="T3" fmla="*/ 6 h 7"/>
                <a:gd name="T4" fmla="*/ 21 w 23"/>
                <a:gd name="T5" fmla="*/ 4 h 7"/>
                <a:gd name="T6" fmla="*/ 20 w 23"/>
                <a:gd name="T7" fmla="*/ 1 h 7"/>
                <a:gd name="T8" fmla="*/ 3 w 2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">
                  <a:moveTo>
                    <a:pt x="3" y="3"/>
                  </a:moveTo>
                  <a:cubicBezTo>
                    <a:pt x="0" y="3"/>
                    <a:pt x="1" y="7"/>
                    <a:pt x="3" y="6"/>
                  </a:cubicBezTo>
                  <a:cubicBezTo>
                    <a:pt x="9" y="6"/>
                    <a:pt x="15" y="5"/>
                    <a:pt x="21" y="4"/>
                  </a:cubicBezTo>
                  <a:cubicBezTo>
                    <a:pt x="23" y="4"/>
                    <a:pt x="23" y="0"/>
                    <a:pt x="20" y="1"/>
                  </a:cubicBezTo>
                  <a:cubicBezTo>
                    <a:pt x="15" y="1"/>
                    <a:pt x="9" y="2"/>
                    <a:pt x="3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2290525" y="2223319"/>
              <a:ext cx="141811" cy="41171"/>
            </a:xfrm>
            <a:custGeom>
              <a:avLst/>
              <a:gdLst>
                <a:gd name="T0" fmla="*/ 20 w 23"/>
                <a:gd name="T1" fmla="*/ 0 h 7"/>
                <a:gd name="T2" fmla="*/ 2 w 23"/>
                <a:gd name="T3" fmla="*/ 3 h 7"/>
                <a:gd name="T4" fmla="*/ 2 w 23"/>
                <a:gd name="T5" fmla="*/ 6 h 7"/>
                <a:gd name="T6" fmla="*/ 20 w 23"/>
                <a:gd name="T7" fmla="*/ 4 h 7"/>
                <a:gd name="T8" fmla="*/ 20 w 23"/>
                <a:gd name="T9" fmla="*/ 0 h 7"/>
                <a:gd name="T10" fmla="*/ 20 w 2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0" y="0"/>
                  </a:moveTo>
                  <a:cubicBezTo>
                    <a:pt x="14" y="1"/>
                    <a:pt x="8" y="2"/>
                    <a:pt x="2" y="3"/>
                  </a:cubicBezTo>
                  <a:cubicBezTo>
                    <a:pt x="0" y="3"/>
                    <a:pt x="0" y="7"/>
                    <a:pt x="2" y="6"/>
                  </a:cubicBezTo>
                  <a:cubicBezTo>
                    <a:pt x="8" y="5"/>
                    <a:pt x="14" y="5"/>
                    <a:pt x="20" y="4"/>
                  </a:cubicBezTo>
                  <a:cubicBezTo>
                    <a:pt x="23" y="3"/>
                    <a:pt x="22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/>
            <p:nvPr/>
          </p:nvSpPr>
          <p:spPr bwMode="auto">
            <a:xfrm>
              <a:off x="2224194" y="1907675"/>
              <a:ext cx="153248" cy="50320"/>
            </a:xfrm>
            <a:custGeom>
              <a:avLst/>
              <a:gdLst>
                <a:gd name="T0" fmla="*/ 21 w 25"/>
                <a:gd name="T1" fmla="*/ 0 h 8"/>
                <a:gd name="T2" fmla="*/ 20 w 25"/>
                <a:gd name="T3" fmla="*/ 1 h 8"/>
                <a:gd name="T4" fmla="*/ 2 w 25"/>
                <a:gd name="T5" fmla="*/ 4 h 8"/>
                <a:gd name="T6" fmla="*/ 3 w 25"/>
                <a:gd name="T7" fmla="*/ 8 h 8"/>
                <a:gd name="T8" fmla="*/ 5 w 25"/>
                <a:gd name="T9" fmla="*/ 7 h 8"/>
                <a:gd name="T10" fmla="*/ 22 w 25"/>
                <a:gd name="T11" fmla="*/ 4 h 8"/>
                <a:gd name="T12" fmla="*/ 21 w 25"/>
                <a:gd name="T13" fmla="*/ 0 h 8"/>
                <a:gd name="T14" fmla="*/ 21 w 2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8">
                  <a:moveTo>
                    <a:pt x="21" y="0"/>
                  </a:moveTo>
                  <a:cubicBezTo>
                    <a:pt x="21" y="0"/>
                    <a:pt x="20" y="1"/>
                    <a:pt x="20" y="1"/>
                  </a:cubicBezTo>
                  <a:cubicBezTo>
                    <a:pt x="14" y="2"/>
                    <a:pt x="8" y="2"/>
                    <a:pt x="2" y="4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11" y="6"/>
                    <a:pt x="17" y="5"/>
                    <a:pt x="22" y="4"/>
                  </a:cubicBezTo>
                  <a:cubicBezTo>
                    <a:pt x="25" y="3"/>
                    <a:pt x="23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067606" y="2585286"/>
            <a:ext cx="2711331" cy="1134490"/>
            <a:chOff x="2067606" y="2585286"/>
            <a:chExt cx="2711331" cy="1134490"/>
          </a:xfrm>
        </p:grpSpPr>
        <p:grpSp>
          <p:nvGrpSpPr>
            <p:cNvPr id="65" name="组合 64"/>
            <p:cNvGrpSpPr/>
            <p:nvPr/>
          </p:nvGrpSpPr>
          <p:grpSpPr>
            <a:xfrm rot="513451">
              <a:off x="2067606" y="2585286"/>
              <a:ext cx="2609783" cy="1134490"/>
              <a:chOff x="2480369" y="2282788"/>
              <a:chExt cx="2609783" cy="1134490"/>
            </a:xfrm>
          </p:grpSpPr>
          <p:sp>
            <p:nvSpPr>
              <p:cNvPr id="37" name="Freeform 21"/>
              <p:cNvSpPr>
                <a:spLocks noEditPoints="1"/>
              </p:cNvSpPr>
              <p:nvPr/>
            </p:nvSpPr>
            <p:spPr bwMode="auto">
              <a:xfrm>
                <a:off x="2480369" y="2529814"/>
                <a:ext cx="619852" cy="887464"/>
              </a:xfrm>
              <a:custGeom>
                <a:avLst/>
                <a:gdLst>
                  <a:gd name="T0" fmla="*/ 96 w 101"/>
                  <a:gd name="T1" fmla="*/ 1 h 144"/>
                  <a:gd name="T2" fmla="*/ 30 w 101"/>
                  <a:gd name="T3" fmla="*/ 91 h 144"/>
                  <a:gd name="T4" fmla="*/ 1 w 101"/>
                  <a:gd name="T5" fmla="*/ 139 h 144"/>
                  <a:gd name="T6" fmla="*/ 6 w 101"/>
                  <a:gd name="T7" fmla="*/ 141 h 144"/>
                  <a:gd name="T8" fmla="*/ 16 w 101"/>
                  <a:gd name="T9" fmla="*/ 122 h 144"/>
                  <a:gd name="T10" fmla="*/ 80 w 101"/>
                  <a:gd name="T11" fmla="*/ 32 h 144"/>
                  <a:gd name="T12" fmla="*/ 99 w 101"/>
                  <a:gd name="T13" fmla="*/ 4 h 144"/>
                  <a:gd name="T14" fmla="*/ 97 w 101"/>
                  <a:gd name="T15" fmla="*/ 0 h 144"/>
                  <a:gd name="T16" fmla="*/ 96 w 101"/>
                  <a:gd name="T17" fmla="*/ 1 h 144"/>
                  <a:gd name="T18" fmla="*/ 16 w 101"/>
                  <a:gd name="T19" fmla="*/ 122 h 144"/>
                  <a:gd name="T20" fmla="*/ 16 w 101"/>
                  <a:gd name="T21" fmla="*/ 123 h 144"/>
                  <a:gd name="T22" fmla="*/ 16 w 101"/>
                  <a:gd name="T23" fmla="*/ 12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" h="144">
                    <a:moveTo>
                      <a:pt x="96" y="1"/>
                    </a:moveTo>
                    <a:cubicBezTo>
                      <a:pt x="75" y="32"/>
                      <a:pt x="52" y="61"/>
                      <a:pt x="30" y="91"/>
                    </a:cubicBezTo>
                    <a:cubicBezTo>
                      <a:pt x="20" y="107"/>
                      <a:pt x="10" y="123"/>
                      <a:pt x="1" y="139"/>
                    </a:cubicBezTo>
                    <a:cubicBezTo>
                      <a:pt x="0" y="142"/>
                      <a:pt x="4" y="144"/>
                      <a:pt x="6" y="141"/>
                    </a:cubicBezTo>
                    <a:cubicBezTo>
                      <a:pt x="9" y="135"/>
                      <a:pt x="13" y="129"/>
                      <a:pt x="16" y="122"/>
                    </a:cubicBezTo>
                    <a:cubicBezTo>
                      <a:pt x="35" y="91"/>
                      <a:pt x="59" y="62"/>
                      <a:pt x="80" y="32"/>
                    </a:cubicBezTo>
                    <a:cubicBezTo>
                      <a:pt x="87" y="23"/>
                      <a:pt x="93" y="14"/>
                      <a:pt x="99" y="4"/>
                    </a:cubicBezTo>
                    <a:cubicBezTo>
                      <a:pt x="101" y="2"/>
                      <a:pt x="99" y="0"/>
                      <a:pt x="97" y="0"/>
                    </a:cubicBezTo>
                    <a:cubicBezTo>
                      <a:pt x="97" y="0"/>
                      <a:pt x="96" y="1"/>
                      <a:pt x="96" y="1"/>
                    </a:cubicBezTo>
                    <a:moveTo>
                      <a:pt x="16" y="122"/>
                    </a:moveTo>
                    <a:cubicBezTo>
                      <a:pt x="16" y="122"/>
                      <a:pt x="16" y="123"/>
                      <a:pt x="16" y="123"/>
                    </a:cubicBezTo>
                    <a:cubicBezTo>
                      <a:pt x="16" y="123"/>
                      <a:pt x="16" y="122"/>
                      <a:pt x="16" y="122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3056763" y="2525239"/>
                <a:ext cx="317932" cy="356815"/>
              </a:xfrm>
              <a:custGeom>
                <a:avLst/>
                <a:gdLst>
                  <a:gd name="T0" fmla="*/ 1 w 52"/>
                  <a:gd name="T1" fmla="*/ 4 h 58"/>
                  <a:gd name="T2" fmla="*/ 46 w 52"/>
                  <a:gd name="T3" fmla="*/ 56 h 58"/>
                  <a:gd name="T4" fmla="*/ 50 w 52"/>
                  <a:gd name="T5" fmla="*/ 53 h 58"/>
                  <a:gd name="T6" fmla="*/ 5 w 52"/>
                  <a:gd name="T7" fmla="*/ 1 h 58"/>
                  <a:gd name="T8" fmla="*/ 3 w 52"/>
                  <a:gd name="T9" fmla="*/ 1 h 58"/>
                  <a:gd name="T10" fmla="*/ 1 w 52"/>
                  <a:gd name="T11" fmla="*/ 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8">
                    <a:moveTo>
                      <a:pt x="1" y="4"/>
                    </a:moveTo>
                    <a:cubicBezTo>
                      <a:pt x="16" y="21"/>
                      <a:pt x="34" y="36"/>
                      <a:pt x="46" y="56"/>
                    </a:cubicBezTo>
                    <a:cubicBezTo>
                      <a:pt x="48" y="58"/>
                      <a:pt x="52" y="55"/>
                      <a:pt x="50" y="53"/>
                    </a:cubicBezTo>
                    <a:cubicBezTo>
                      <a:pt x="38" y="33"/>
                      <a:pt x="20" y="18"/>
                      <a:pt x="5" y="1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1" y="1"/>
                      <a:pt x="0" y="3"/>
                      <a:pt x="1" y="4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23"/>
              <p:cNvSpPr/>
              <p:nvPr/>
            </p:nvSpPr>
            <p:spPr bwMode="auto">
              <a:xfrm>
                <a:off x="3331236" y="2696785"/>
                <a:ext cx="185269" cy="178408"/>
              </a:xfrm>
              <a:custGeom>
                <a:avLst/>
                <a:gdLst>
                  <a:gd name="T0" fmla="*/ 24 w 30"/>
                  <a:gd name="T1" fmla="*/ 1 h 29"/>
                  <a:gd name="T2" fmla="*/ 16 w 30"/>
                  <a:gd name="T3" fmla="*/ 10 h 29"/>
                  <a:gd name="T4" fmla="*/ 2 w 30"/>
                  <a:gd name="T5" fmla="*/ 23 h 29"/>
                  <a:gd name="T6" fmla="*/ 5 w 30"/>
                  <a:gd name="T7" fmla="*/ 27 h 29"/>
                  <a:gd name="T8" fmla="*/ 28 w 30"/>
                  <a:gd name="T9" fmla="*/ 4 h 29"/>
                  <a:gd name="T10" fmla="*/ 26 w 30"/>
                  <a:gd name="T11" fmla="*/ 1 h 29"/>
                  <a:gd name="T12" fmla="*/ 24 w 30"/>
                  <a:gd name="T13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4" y="1"/>
                    </a:moveTo>
                    <a:cubicBezTo>
                      <a:pt x="22" y="5"/>
                      <a:pt x="19" y="8"/>
                      <a:pt x="16" y="10"/>
                    </a:cubicBezTo>
                    <a:cubicBezTo>
                      <a:pt x="11" y="15"/>
                      <a:pt x="7" y="19"/>
                      <a:pt x="2" y="23"/>
                    </a:cubicBezTo>
                    <a:cubicBezTo>
                      <a:pt x="0" y="25"/>
                      <a:pt x="3" y="29"/>
                      <a:pt x="5" y="27"/>
                    </a:cubicBezTo>
                    <a:cubicBezTo>
                      <a:pt x="13" y="20"/>
                      <a:pt x="21" y="13"/>
                      <a:pt x="28" y="4"/>
                    </a:cubicBezTo>
                    <a:cubicBezTo>
                      <a:pt x="30" y="3"/>
                      <a:pt x="28" y="0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24"/>
              <p:cNvSpPr/>
              <p:nvPr/>
            </p:nvSpPr>
            <p:spPr bwMode="auto">
              <a:xfrm>
                <a:off x="3466186" y="2696785"/>
                <a:ext cx="240164" cy="148673"/>
              </a:xfrm>
              <a:custGeom>
                <a:avLst/>
                <a:gdLst>
                  <a:gd name="T0" fmla="*/ 3 w 39"/>
                  <a:gd name="T1" fmla="*/ 4 h 24"/>
                  <a:gd name="T2" fmla="*/ 14 w 39"/>
                  <a:gd name="T3" fmla="*/ 11 h 24"/>
                  <a:gd name="T4" fmla="*/ 34 w 39"/>
                  <a:gd name="T5" fmla="*/ 22 h 24"/>
                  <a:gd name="T6" fmla="*/ 36 w 39"/>
                  <a:gd name="T7" fmla="*/ 18 h 24"/>
                  <a:gd name="T8" fmla="*/ 23 w 39"/>
                  <a:gd name="T9" fmla="*/ 10 h 24"/>
                  <a:gd name="T10" fmla="*/ 5 w 39"/>
                  <a:gd name="T11" fmla="*/ 0 h 24"/>
                  <a:gd name="T12" fmla="*/ 3 w 39"/>
                  <a:gd name="T13" fmla="*/ 0 h 24"/>
                  <a:gd name="T14" fmla="*/ 3 w 39"/>
                  <a:gd name="T15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4">
                    <a:moveTo>
                      <a:pt x="3" y="4"/>
                    </a:moveTo>
                    <a:cubicBezTo>
                      <a:pt x="7" y="6"/>
                      <a:pt x="10" y="8"/>
                      <a:pt x="14" y="11"/>
                    </a:cubicBezTo>
                    <a:cubicBezTo>
                      <a:pt x="21" y="15"/>
                      <a:pt x="27" y="19"/>
                      <a:pt x="34" y="22"/>
                    </a:cubicBezTo>
                    <a:cubicBezTo>
                      <a:pt x="37" y="24"/>
                      <a:pt x="39" y="19"/>
                      <a:pt x="36" y="18"/>
                    </a:cubicBezTo>
                    <a:cubicBezTo>
                      <a:pt x="32" y="15"/>
                      <a:pt x="27" y="13"/>
                      <a:pt x="23" y="10"/>
                    </a:cubicBezTo>
                    <a:cubicBezTo>
                      <a:pt x="17" y="7"/>
                      <a:pt x="11" y="3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1" y="0"/>
                      <a:pt x="0" y="3"/>
                      <a:pt x="3" y="4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25"/>
              <p:cNvSpPr/>
              <p:nvPr/>
            </p:nvSpPr>
            <p:spPr bwMode="auto">
              <a:xfrm>
                <a:off x="3651455" y="2282788"/>
                <a:ext cx="1438697" cy="548947"/>
              </a:xfrm>
              <a:custGeom>
                <a:avLst/>
                <a:gdLst>
                  <a:gd name="T0" fmla="*/ 230 w 235"/>
                  <a:gd name="T1" fmla="*/ 1 h 89"/>
                  <a:gd name="T2" fmla="*/ 113 w 235"/>
                  <a:gd name="T3" fmla="*/ 42 h 89"/>
                  <a:gd name="T4" fmla="*/ 59 w 235"/>
                  <a:gd name="T5" fmla="*/ 63 h 89"/>
                  <a:gd name="T6" fmla="*/ 32 w 235"/>
                  <a:gd name="T7" fmla="*/ 73 h 89"/>
                  <a:gd name="T8" fmla="*/ 19 w 235"/>
                  <a:gd name="T9" fmla="*/ 78 h 89"/>
                  <a:gd name="T10" fmla="*/ 7 w 235"/>
                  <a:gd name="T11" fmla="*/ 83 h 89"/>
                  <a:gd name="T12" fmla="*/ 3 w 235"/>
                  <a:gd name="T13" fmla="*/ 84 h 89"/>
                  <a:gd name="T14" fmla="*/ 4 w 235"/>
                  <a:gd name="T15" fmla="*/ 89 h 89"/>
                  <a:gd name="T16" fmla="*/ 31 w 235"/>
                  <a:gd name="T17" fmla="*/ 79 h 89"/>
                  <a:gd name="T18" fmla="*/ 60 w 235"/>
                  <a:gd name="T19" fmla="*/ 68 h 89"/>
                  <a:gd name="T20" fmla="*/ 118 w 235"/>
                  <a:gd name="T21" fmla="*/ 45 h 89"/>
                  <a:gd name="T22" fmla="*/ 232 w 235"/>
                  <a:gd name="T23" fmla="*/ 5 h 89"/>
                  <a:gd name="T24" fmla="*/ 230 w 235"/>
                  <a:gd name="T25" fmla="*/ 1 h 89"/>
                  <a:gd name="T26" fmla="*/ 230 w 235"/>
                  <a:gd name="T27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5" h="89">
                    <a:moveTo>
                      <a:pt x="230" y="1"/>
                    </a:moveTo>
                    <a:cubicBezTo>
                      <a:pt x="190" y="12"/>
                      <a:pt x="152" y="28"/>
                      <a:pt x="113" y="42"/>
                    </a:cubicBezTo>
                    <a:cubicBezTo>
                      <a:pt x="95" y="49"/>
                      <a:pt x="77" y="55"/>
                      <a:pt x="59" y="63"/>
                    </a:cubicBezTo>
                    <a:cubicBezTo>
                      <a:pt x="50" y="67"/>
                      <a:pt x="41" y="70"/>
                      <a:pt x="32" y="73"/>
                    </a:cubicBezTo>
                    <a:cubicBezTo>
                      <a:pt x="28" y="75"/>
                      <a:pt x="24" y="76"/>
                      <a:pt x="19" y="78"/>
                    </a:cubicBezTo>
                    <a:cubicBezTo>
                      <a:pt x="15" y="80"/>
                      <a:pt x="11" y="82"/>
                      <a:pt x="7" y="83"/>
                    </a:cubicBezTo>
                    <a:cubicBezTo>
                      <a:pt x="6" y="83"/>
                      <a:pt x="5" y="84"/>
                      <a:pt x="3" y="84"/>
                    </a:cubicBezTo>
                    <a:cubicBezTo>
                      <a:pt x="0" y="84"/>
                      <a:pt x="1" y="89"/>
                      <a:pt x="4" y="89"/>
                    </a:cubicBezTo>
                    <a:cubicBezTo>
                      <a:pt x="13" y="87"/>
                      <a:pt x="22" y="82"/>
                      <a:pt x="31" y="79"/>
                    </a:cubicBezTo>
                    <a:cubicBezTo>
                      <a:pt x="41" y="76"/>
                      <a:pt x="51" y="72"/>
                      <a:pt x="60" y="68"/>
                    </a:cubicBezTo>
                    <a:cubicBezTo>
                      <a:pt x="79" y="60"/>
                      <a:pt x="98" y="53"/>
                      <a:pt x="118" y="45"/>
                    </a:cubicBezTo>
                    <a:cubicBezTo>
                      <a:pt x="156" y="32"/>
                      <a:pt x="193" y="16"/>
                      <a:pt x="232" y="5"/>
                    </a:cubicBezTo>
                    <a:cubicBezTo>
                      <a:pt x="235" y="5"/>
                      <a:pt x="233" y="0"/>
                      <a:pt x="230" y="1"/>
                    </a:cubicBezTo>
                    <a:cubicBezTo>
                      <a:pt x="230" y="1"/>
                      <a:pt x="230" y="1"/>
                      <a:pt x="230" y="1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 26"/>
            <p:cNvSpPr/>
            <p:nvPr/>
          </p:nvSpPr>
          <p:spPr bwMode="auto">
            <a:xfrm rot="513451">
              <a:off x="4582231" y="2739567"/>
              <a:ext cx="196706" cy="148673"/>
            </a:xfrm>
            <a:custGeom>
              <a:avLst/>
              <a:gdLst>
                <a:gd name="T0" fmla="*/ 4 w 32"/>
                <a:gd name="T1" fmla="*/ 8 h 24"/>
                <a:gd name="T2" fmla="*/ 21 w 32"/>
                <a:gd name="T3" fmla="*/ 6 h 24"/>
                <a:gd name="T4" fmla="*/ 22 w 32"/>
                <a:gd name="T5" fmla="*/ 6 h 24"/>
                <a:gd name="T6" fmla="*/ 17 w 32"/>
                <a:gd name="T7" fmla="*/ 11 h 24"/>
                <a:gd name="T8" fmla="*/ 9 w 32"/>
                <a:gd name="T9" fmla="*/ 18 h 24"/>
                <a:gd name="T10" fmla="*/ 8 w 32"/>
                <a:gd name="T11" fmla="*/ 18 h 24"/>
                <a:gd name="T12" fmla="*/ 9 w 32"/>
                <a:gd name="T13" fmla="*/ 23 h 24"/>
                <a:gd name="T14" fmla="*/ 30 w 32"/>
                <a:gd name="T15" fmla="*/ 4 h 24"/>
                <a:gd name="T16" fmla="*/ 28 w 32"/>
                <a:gd name="T17" fmla="*/ 0 h 24"/>
                <a:gd name="T18" fmla="*/ 20 w 32"/>
                <a:gd name="T19" fmla="*/ 1 h 24"/>
                <a:gd name="T20" fmla="*/ 3 w 32"/>
                <a:gd name="T21" fmla="*/ 3 h 24"/>
                <a:gd name="T22" fmla="*/ 3 w 32"/>
                <a:gd name="T23" fmla="*/ 3 h 24"/>
                <a:gd name="T24" fmla="*/ 4 w 32"/>
                <a:gd name="T2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24">
                  <a:moveTo>
                    <a:pt x="4" y="8"/>
                  </a:moveTo>
                  <a:cubicBezTo>
                    <a:pt x="10" y="8"/>
                    <a:pt x="15" y="7"/>
                    <a:pt x="21" y="6"/>
                  </a:cubicBezTo>
                  <a:cubicBezTo>
                    <a:pt x="21" y="6"/>
                    <a:pt x="22" y="6"/>
                    <a:pt x="22" y="6"/>
                  </a:cubicBezTo>
                  <a:cubicBezTo>
                    <a:pt x="20" y="8"/>
                    <a:pt x="19" y="9"/>
                    <a:pt x="17" y="11"/>
                  </a:cubicBezTo>
                  <a:cubicBezTo>
                    <a:pt x="15" y="13"/>
                    <a:pt x="12" y="16"/>
                    <a:pt x="9" y="18"/>
                  </a:cubicBezTo>
                  <a:cubicBezTo>
                    <a:pt x="9" y="18"/>
                    <a:pt x="8" y="18"/>
                    <a:pt x="8" y="18"/>
                  </a:cubicBezTo>
                  <a:cubicBezTo>
                    <a:pt x="5" y="20"/>
                    <a:pt x="7" y="24"/>
                    <a:pt x="9" y="23"/>
                  </a:cubicBezTo>
                  <a:cubicBezTo>
                    <a:pt x="18" y="19"/>
                    <a:pt x="24" y="11"/>
                    <a:pt x="30" y="4"/>
                  </a:cubicBezTo>
                  <a:cubicBezTo>
                    <a:pt x="32" y="3"/>
                    <a:pt x="30" y="0"/>
                    <a:pt x="28" y="0"/>
                  </a:cubicBezTo>
                  <a:cubicBezTo>
                    <a:pt x="25" y="1"/>
                    <a:pt x="23" y="1"/>
                    <a:pt x="20" y="1"/>
                  </a:cubicBezTo>
                  <a:cubicBezTo>
                    <a:pt x="15" y="2"/>
                    <a:pt x="9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4"/>
                    <a:pt x="1" y="8"/>
                    <a:pt x="4" y="8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 rot="513451">
            <a:off x="1872601" y="3265073"/>
            <a:ext cx="3286817" cy="542085"/>
            <a:chOff x="2340845" y="2936949"/>
            <a:chExt cx="3286817" cy="542085"/>
          </a:xfrm>
        </p:grpSpPr>
        <p:sp>
          <p:nvSpPr>
            <p:cNvPr id="7" name="Freeform 6"/>
            <p:cNvSpPr/>
            <p:nvPr/>
          </p:nvSpPr>
          <p:spPr bwMode="auto">
            <a:xfrm>
              <a:off x="2340845" y="2980408"/>
              <a:ext cx="3195326" cy="462030"/>
            </a:xfrm>
            <a:custGeom>
              <a:avLst/>
              <a:gdLst>
                <a:gd name="T0" fmla="*/ 309 w 522"/>
                <a:gd name="T1" fmla="*/ 25 h 75"/>
                <a:gd name="T2" fmla="*/ 204 w 522"/>
                <a:gd name="T3" fmla="*/ 40 h 75"/>
                <a:gd name="T4" fmla="*/ 104 w 522"/>
                <a:gd name="T5" fmla="*/ 57 h 75"/>
                <a:gd name="T6" fmla="*/ 5 w 522"/>
                <a:gd name="T7" fmla="*/ 70 h 75"/>
                <a:gd name="T8" fmla="*/ 0 w 522"/>
                <a:gd name="T9" fmla="*/ 70 h 75"/>
                <a:gd name="T10" fmla="*/ 1 w 522"/>
                <a:gd name="T11" fmla="*/ 74 h 75"/>
                <a:gd name="T12" fmla="*/ 87 w 522"/>
                <a:gd name="T13" fmla="*/ 64 h 75"/>
                <a:gd name="T14" fmla="*/ 134 w 522"/>
                <a:gd name="T15" fmla="*/ 55 h 75"/>
                <a:gd name="T16" fmla="*/ 185 w 522"/>
                <a:gd name="T17" fmla="*/ 47 h 75"/>
                <a:gd name="T18" fmla="*/ 289 w 522"/>
                <a:gd name="T19" fmla="*/ 31 h 75"/>
                <a:gd name="T20" fmla="*/ 394 w 522"/>
                <a:gd name="T21" fmla="*/ 18 h 75"/>
                <a:gd name="T22" fmla="*/ 520 w 522"/>
                <a:gd name="T23" fmla="*/ 4 h 75"/>
                <a:gd name="T24" fmla="*/ 520 w 522"/>
                <a:gd name="T25" fmla="*/ 0 h 75"/>
                <a:gd name="T26" fmla="*/ 330 w 522"/>
                <a:gd name="T27" fmla="*/ 22 h 75"/>
                <a:gd name="T28" fmla="*/ 309 w 522"/>
                <a:gd name="T29" fmla="*/ 2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2" h="75">
                  <a:moveTo>
                    <a:pt x="309" y="25"/>
                  </a:moveTo>
                  <a:cubicBezTo>
                    <a:pt x="274" y="29"/>
                    <a:pt x="239" y="35"/>
                    <a:pt x="204" y="40"/>
                  </a:cubicBezTo>
                  <a:cubicBezTo>
                    <a:pt x="171" y="46"/>
                    <a:pt x="137" y="51"/>
                    <a:pt x="104" y="57"/>
                  </a:cubicBezTo>
                  <a:cubicBezTo>
                    <a:pt x="72" y="64"/>
                    <a:pt x="38" y="71"/>
                    <a:pt x="5" y="70"/>
                  </a:cubicBezTo>
                  <a:cubicBezTo>
                    <a:pt x="3" y="70"/>
                    <a:pt x="2" y="70"/>
                    <a:pt x="0" y="70"/>
                  </a:cubicBezTo>
                  <a:cubicBezTo>
                    <a:pt x="1" y="71"/>
                    <a:pt x="1" y="73"/>
                    <a:pt x="1" y="74"/>
                  </a:cubicBezTo>
                  <a:cubicBezTo>
                    <a:pt x="30" y="75"/>
                    <a:pt x="59" y="70"/>
                    <a:pt x="87" y="64"/>
                  </a:cubicBezTo>
                  <a:cubicBezTo>
                    <a:pt x="102" y="61"/>
                    <a:pt x="118" y="58"/>
                    <a:pt x="134" y="55"/>
                  </a:cubicBezTo>
                  <a:cubicBezTo>
                    <a:pt x="151" y="53"/>
                    <a:pt x="168" y="50"/>
                    <a:pt x="185" y="47"/>
                  </a:cubicBezTo>
                  <a:cubicBezTo>
                    <a:pt x="220" y="42"/>
                    <a:pt x="254" y="36"/>
                    <a:pt x="289" y="31"/>
                  </a:cubicBezTo>
                  <a:cubicBezTo>
                    <a:pt x="324" y="26"/>
                    <a:pt x="359" y="22"/>
                    <a:pt x="394" y="18"/>
                  </a:cubicBezTo>
                  <a:cubicBezTo>
                    <a:pt x="436" y="14"/>
                    <a:pt x="478" y="9"/>
                    <a:pt x="520" y="4"/>
                  </a:cubicBezTo>
                  <a:cubicBezTo>
                    <a:pt x="522" y="4"/>
                    <a:pt x="522" y="0"/>
                    <a:pt x="520" y="0"/>
                  </a:cubicBezTo>
                  <a:cubicBezTo>
                    <a:pt x="456" y="8"/>
                    <a:pt x="393" y="15"/>
                    <a:pt x="330" y="22"/>
                  </a:cubicBezTo>
                  <a:cubicBezTo>
                    <a:pt x="323" y="23"/>
                    <a:pt x="316" y="24"/>
                    <a:pt x="309" y="2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5426382" y="2936949"/>
              <a:ext cx="201280" cy="134949"/>
            </a:xfrm>
            <a:custGeom>
              <a:avLst/>
              <a:gdLst>
                <a:gd name="T0" fmla="*/ 4 w 33"/>
                <a:gd name="T1" fmla="*/ 3 h 22"/>
                <a:gd name="T2" fmla="*/ 24 w 33"/>
                <a:gd name="T3" fmla="*/ 7 h 22"/>
                <a:gd name="T4" fmla="*/ 2 w 33"/>
                <a:gd name="T5" fmla="*/ 17 h 22"/>
                <a:gd name="T6" fmla="*/ 3 w 33"/>
                <a:gd name="T7" fmla="*/ 21 h 22"/>
                <a:gd name="T8" fmla="*/ 30 w 33"/>
                <a:gd name="T9" fmla="*/ 9 h 22"/>
                <a:gd name="T10" fmla="*/ 31 w 33"/>
                <a:gd name="T11" fmla="*/ 8 h 22"/>
                <a:gd name="T12" fmla="*/ 31 w 33"/>
                <a:gd name="T13" fmla="*/ 5 h 22"/>
                <a:gd name="T14" fmla="*/ 5 w 33"/>
                <a:gd name="T15" fmla="*/ 0 h 22"/>
                <a:gd name="T16" fmla="*/ 4 w 33"/>
                <a:gd name="T17" fmla="*/ 0 h 22"/>
                <a:gd name="T18" fmla="*/ 4 w 33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2">
                  <a:moveTo>
                    <a:pt x="4" y="3"/>
                  </a:moveTo>
                  <a:cubicBezTo>
                    <a:pt x="11" y="5"/>
                    <a:pt x="17" y="6"/>
                    <a:pt x="24" y="7"/>
                  </a:cubicBezTo>
                  <a:cubicBezTo>
                    <a:pt x="16" y="10"/>
                    <a:pt x="9" y="14"/>
                    <a:pt x="2" y="17"/>
                  </a:cubicBezTo>
                  <a:cubicBezTo>
                    <a:pt x="0" y="18"/>
                    <a:pt x="1" y="22"/>
                    <a:pt x="3" y="21"/>
                  </a:cubicBezTo>
                  <a:cubicBezTo>
                    <a:pt x="12" y="16"/>
                    <a:pt x="20" y="11"/>
                    <a:pt x="30" y="9"/>
                  </a:cubicBezTo>
                  <a:cubicBezTo>
                    <a:pt x="30" y="9"/>
                    <a:pt x="30" y="9"/>
                    <a:pt x="31" y="8"/>
                  </a:cubicBezTo>
                  <a:cubicBezTo>
                    <a:pt x="32" y="8"/>
                    <a:pt x="33" y="6"/>
                    <a:pt x="31" y="5"/>
                  </a:cubicBezTo>
                  <a:cubicBezTo>
                    <a:pt x="23" y="2"/>
                    <a:pt x="13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3"/>
                    <a:pt x="4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5488138" y="2966684"/>
              <a:ext cx="116651" cy="38884"/>
            </a:xfrm>
            <a:custGeom>
              <a:avLst/>
              <a:gdLst>
                <a:gd name="T0" fmla="*/ 10 w 19"/>
                <a:gd name="T1" fmla="*/ 1 h 6"/>
                <a:gd name="T2" fmla="*/ 3 w 19"/>
                <a:gd name="T3" fmla="*/ 2 h 6"/>
                <a:gd name="T4" fmla="*/ 3 w 19"/>
                <a:gd name="T5" fmla="*/ 6 h 6"/>
                <a:gd name="T6" fmla="*/ 11 w 19"/>
                <a:gd name="T7" fmla="*/ 5 h 6"/>
                <a:gd name="T8" fmla="*/ 16 w 19"/>
                <a:gd name="T9" fmla="*/ 4 h 6"/>
                <a:gd name="T10" fmla="*/ 16 w 19"/>
                <a:gd name="T11" fmla="*/ 0 h 6"/>
                <a:gd name="T12" fmla="*/ 16 w 19"/>
                <a:gd name="T13" fmla="*/ 0 h 6"/>
                <a:gd name="T14" fmla="*/ 10 w 19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6">
                  <a:moveTo>
                    <a:pt x="10" y="1"/>
                  </a:moveTo>
                  <a:cubicBezTo>
                    <a:pt x="8" y="2"/>
                    <a:pt x="5" y="2"/>
                    <a:pt x="3" y="2"/>
                  </a:cubicBezTo>
                  <a:cubicBezTo>
                    <a:pt x="0" y="3"/>
                    <a:pt x="1" y="6"/>
                    <a:pt x="3" y="6"/>
                  </a:cubicBezTo>
                  <a:cubicBezTo>
                    <a:pt x="6" y="6"/>
                    <a:pt x="8" y="5"/>
                    <a:pt x="11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9" y="4"/>
                    <a:pt x="1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2" y="1"/>
                    <a:pt x="1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6"/>
            <p:cNvSpPr/>
            <p:nvPr/>
          </p:nvSpPr>
          <p:spPr bwMode="auto">
            <a:xfrm>
              <a:off x="2761704" y="3289190"/>
              <a:ext cx="43458" cy="189844"/>
            </a:xfrm>
            <a:custGeom>
              <a:avLst/>
              <a:gdLst>
                <a:gd name="T0" fmla="*/ 0 w 7"/>
                <a:gd name="T1" fmla="*/ 2 h 31"/>
                <a:gd name="T2" fmla="*/ 3 w 7"/>
                <a:gd name="T3" fmla="*/ 28 h 31"/>
                <a:gd name="T4" fmla="*/ 7 w 7"/>
                <a:gd name="T5" fmla="*/ 28 h 31"/>
                <a:gd name="T6" fmla="*/ 4 w 7"/>
                <a:gd name="T7" fmla="*/ 1 h 31"/>
                <a:gd name="T8" fmla="*/ 2 w 7"/>
                <a:gd name="T9" fmla="*/ 0 h 31"/>
                <a:gd name="T10" fmla="*/ 0 w 7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0" y="2"/>
                  </a:moveTo>
                  <a:cubicBezTo>
                    <a:pt x="1" y="11"/>
                    <a:pt x="2" y="19"/>
                    <a:pt x="3" y="28"/>
                  </a:cubicBezTo>
                  <a:cubicBezTo>
                    <a:pt x="3" y="31"/>
                    <a:pt x="7" y="30"/>
                    <a:pt x="7" y="28"/>
                  </a:cubicBezTo>
                  <a:cubicBezTo>
                    <a:pt x="6" y="19"/>
                    <a:pt x="5" y="10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7"/>
            <p:cNvSpPr/>
            <p:nvPr/>
          </p:nvSpPr>
          <p:spPr bwMode="auto">
            <a:xfrm>
              <a:off x="3232883" y="3227434"/>
              <a:ext cx="38884" cy="164684"/>
            </a:xfrm>
            <a:custGeom>
              <a:avLst/>
              <a:gdLst>
                <a:gd name="T0" fmla="*/ 0 w 6"/>
                <a:gd name="T1" fmla="*/ 2 h 27"/>
                <a:gd name="T2" fmla="*/ 2 w 6"/>
                <a:gd name="T3" fmla="*/ 25 h 27"/>
                <a:gd name="T4" fmla="*/ 6 w 6"/>
                <a:gd name="T5" fmla="*/ 25 h 27"/>
                <a:gd name="T6" fmla="*/ 3 w 6"/>
                <a:gd name="T7" fmla="*/ 1 h 27"/>
                <a:gd name="T8" fmla="*/ 1 w 6"/>
                <a:gd name="T9" fmla="*/ 0 h 27"/>
                <a:gd name="T10" fmla="*/ 0 w 6"/>
                <a:gd name="T11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7">
                  <a:moveTo>
                    <a:pt x="0" y="2"/>
                  </a:moveTo>
                  <a:cubicBezTo>
                    <a:pt x="0" y="10"/>
                    <a:pt x="1" y="17"/>
                    <a:pt x="2" y="25"/>
                  </a:cubicBezTo>
                  <a:cubicBezTo>
                    <a:pt x="3" y="27"/>
                    <a:pt x="6" y="27"/>
                    <a:pt x="6" y="25"/>
                  </a:cubicBezTo>
                  <a:cubicBezTo>
                    <a:pt x="5" y="17"/>
                    <a:pt x="4" y="9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8"/>
            <p:cNvSpPr/>
            <p:nvPr/>
          </p:nvSpPr>
          <p:spPr bwMode="auto">
            <a:xfrm>
              <a:off x="3729222" y="3133655"/>
              <a:ext cx="43458" cy="160109"/>
            </a:xfrm>
            <a:custGeom>
              <a:avLst/>
              <a:gdLst>
                <a:gd name="T0" fmla="*/ 0 w 7"/>
                <a:gd name="T1" fmla="*/ 2 h 26"/>
                <a:gd name="T2" fmla="*/ 3 w 7"/>
                <a:gd name="T3" fmla="*/ 24 h 26"/>
                <a:gd name="T4" fmla="*/ 6 w 7"/>
                <a:gd name="T5" fmla="*/ 23 h 26"/>
                <a:gd name="T6" fmla="*/ 3 w 7"/>
                <a:gd name="T7" fmla="*/ 2 h 26"/>
                <a:gd name="T8" fmla="*/ 1 w 7"/>
                <a:gd name="T9" fmla="*/ 0 h 26"/>
                <a:gd name="T10" fmla="*/ 0 w 7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0" y="2"/>
                  </a:moveTo>
                  <a:cubicBezTo>
                    <a:pt x="1" y="9"/>
                    <a:pt x="2" y="16"/>
                    <a:pt x="3" y="24"/>
                  </a:cubicBezTo>
                  <a:cubicBezTo>
                    <a:pt x="3" y="26"/>
                    <a:pt x="7" y="25"/>
                    <a:pt x="6" y="23"/>
                  </a:cubicBezTo>
                  <a:cubicBezTo>
                    <a:pt x="6" y="16"/>
                    <a:pt x="5" y="9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9"/>
            <p:cNvSpPr/>
            <p:nvPr/>
          </p:nvSpPr>
          <p:spPr bwMode="auto">
            <a:xfrm>
              <a:off x="4335351" y="3053600"/>
              <a:ext cx="36596" cy="141811"/>
            </a:xfrm>
            <a:custGeom>
              <a:avLst/>
              <a:gdLst>
                <a:gd name="T0" fmla="*/ 0 w 6"/>
                <a:gd name="T1" fmla="*/ 2 h 23"/>
                <a:gd name="T2" fmla="*/ 2 w 6"/>
                <a:gd name="T3" fmla="*/ 21 h 23"/>
                <a:gd name="T4" fmla="*/ 6 w 6"/>
                <a:gd name="T5" fmla="*/ 21 h 23"/>
                <a:gd name="T6" fmla="*/ 4 w 6"/>
                <a:gd name="T7" fmla="*/ 2 h 23"/>
                <a:gd name="T8" fmla="*/ 2 w 6"/>
                <a:gd name="T9" fmla="*/ 0 h 23"/>
                <a:gd name="T10" fmla="*/ 0 w 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0" y="2"/>
                  </a:moveTo>
                  <a:cubicBezTo>
                    <a:pt x="1" y="8"/>
                    <a:pt x="2" y="15"/>
                    <a:pt x="2" y="21"/>
                  </a:cubicBezTo>
                  <a:cubicBezTo>
                    <a:pt x="3" y="23"/>
                    <a:pt x="6" y="23"/>
                    <a:pt x="6" y="21"/>
                  </a:cubicBezTo>
                  <a:cubicBezTo>
                    <a:pt x="5" y="14"/>
                    <a:pt x="4" y="8"/>
                    <a:pt x="4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0"/>
            <p:cNvSpPr/>
            <p:nvPr/>
          </p:nvSpPr>
          <p:spPr bwMode="auto">
            <a:xfrm>
              <a:off x="5003236" y="2955248"/>
              <a:ext cx="43458" cy="178408"/>
            </a:xfrm>
            <a:custGeom>
              <a:avLst/>
              <a:gdLst>
                <a:gd name="T0" fmla="*/ 0 w 7"/>
                <a:gd name="T1" fmla="*/ 2 h 29"/>
                <a:gd name="T2" fmla="*/ 3 w 7"/>
                <a:gd name="T3" fmla="*/ 27 h 29"/>
                <a:gd name="T4" fmla="*/ 7 w 7"/>
                <a:gd name="T5" fmla="*/ 26 h 29"/>
                <a:gd name="T6" fmla="*/ 4 w 7"/>
                <a:gd name="T7" fmla="*/ 2 h 29"/>
                <a:gd name="T8" fmla="*/ 1 w 7"/>
                <a:gd name="T9" fmla="*/ 0 h 29"/>
                <a:gd name="T10" fmla="*/ 0 w 7"/>
                <a:gd name="T1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9">
                  <a:moveTo>
                    <a:pt x="0" y="2"/>
                  </a:moveTo>
                  <a:cubicBezTo>
                    <a:pt x="1" y="10"/>
                    <a:pt x="2" y="18"/>
                    <a:pt x="3" y="27"/>
                  </a:cubicBezTo>
                  <a:cubicBezTo>
                    <a:pt x="4" y="29"/>
                    <a:pt x="7" y="28"/>
                    <a:pt x="7" y="26"/>
                  </a:cubicBezTo>
                  <a:cubicBezTo>
                    <a:pt x="6" y="18"/>
                    <a:pt x="5" y="10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rot="513451">
            <a:off x="2091718" y="2441022"/>
            <a:ext cx="2113444" cy="1219119"/>
            <a:chOff x="2491805" y="2172999"/>
            <a:chExt cx="2113444" cy="1219119"/>
          </a:xfrm>
        </p:grpSpPr>
        <p:sp>
          <p:nvSpPr>
            <p:cNvPr id="43" name="Freeform 27"/>
            <p:cNvSpPr>
              <a:spLocks noEditPoints="1"/>
            </p:cNvSpPr>
            <p:nvPr/>
          </p:nvSpPr>
          <p:spPr bwMode="auto">
            <a:xfrm>
              <a:off x="2491805" y="2172999"/>
              <a:ext cx="1177948" cy="1219119"/>
            </a:xfrm>
            <a:custGeom>
              <a:avLst/>
              <a:gdLst>
                <a:gd name="T0" fmla="*/ 87 w 192"/>
                <a:gd name="T1" fmla="*/ 1 h 198"/>
                <a:gd name="T2" fmla="*/ 83 w 192"/>
                <a:gd name="T3" fmla="*/ 6 h 198"/>
                <a:gd name="T4" fmla="*/ 77 w 192"/>
                <a:gd name="T5" fmla="*/ 20 h 198"/>
                <a:gd name="T6" fmla="*/ 64 w 192"/>
                <a:gd name="T7" fmla="*/ 48 h 198"/>
                <a:gd name="T8" fmla="*/ 40 w 192"/>
                <a:gd name="T9" fmla="*/ 100 h 198"/>
                <a:gd name="T10" fmla="*/ 16 w 192"/>
                <a:gd name="T11" fmla="*/ 150 h 198"/>
                <a:gd name="T12" fmla="*/ 0 w 192"/>
                <a:gd name="T13" fmla="*/ 196 h 198"/>
                <a:gd name="T14" fmla="*/ 3 w 192"/>
                <a:gd name="T15" fmla="*/ 197 h 198"/>
                <a:gd name="T16" fmla="*/ 5 w 192"/>
                <a:gd name="T17" fmla="*/ 188 h 198"/>
                <a:gd name="T18" fmla="*/ 5 w 192"/>
                <a:gd name="T19" fmla="*/ 188 h 198"/>
                <a:gd name="T20" fmla="*/ 6 w 192"/>
                <a:gd name="T21" fmla="*/ 188 h 198"/>
                <a:gd name="T22" fmla="*/ 6 w 192"/>
                <a:gd name="T23" fmla="*/ 187 h 198"/>
                <a:gd name="T24" fmla="*/ 6 w 192"/>
                <a:gd name="T25" fmla="*/ 188 h 198"/>
                <a:gd name="T26" fmla="*/ 50 w 192"/>
                <a:gd name="T27" fmla="*/ 87 h 198"/>
                <a:gd name="T28" fmla="*/ 88 w 192"/>
                <a:gd name="T29" fmla="*/ 4 h 198"/>
                <a:gd name="T30" fmla="*/ 89 w 192"/>
                <a:gd name="T31" fmla="*/ 5 h 198"/>
                <a:gd name="T32" fmla="*/ 104 w 192"/>
                <a:gd name="T33" fmla="*/ 26 h 198"/>
                <a:gd name="T34" fmla="*/ 120 w 192"/>
                <a:gd name="T35" fmla="*/ 49 h 198"/>
                <a:gd name="T36" fmla="*/ 154 w 192"/>
                <a:gd name="T37" fmla="*/ 102 h 198"/>
                <a:gd name="T38" fmla="*/ 188 w 192"/>
                <a:gd name="T39" fmla="*/ 149 h 198"/>
                <a:gd name="T40" fmla="*/ 191 w 192"/>
                <a:gd name="T41" fmla="*/ 147 h 198"/>
                <a:gd name="T42" fmla="*/ 156 w 192"/>
                <a:gd name="T43" fmla="*/ 100 h 198"/>
                <a:gd name="T44" fmla="*/ 122 w 192"/>
                <a:gd name="T45" fmla="*/ 47 h 198"/>
                <a:gd name="T46" fmla="*/ 107 w 192"/>
                <a:gd name="T47" fmla="*/ 24 h 198"/>
                <a:gd name="T48" fmla="*/ 91 w 192"/>
                <a:gd name="T49" fmla="*/ 3 h 198"/>
                <a:gd name="T50" fmla="*/ 87 w 192"/>
                <a:gd name="T51" fmla="*/ 1 h 198"/>
                <a:gd name="T52" fmla="*/ 87 w 192"/>
                <a:gd name="T53" fmla="*/ 1 h 198"/>
                <a:gd name="T54" fmla="*/ 89 w 192"/>
                <a:gd name="T55" fmla="*/ 5 h 198"/>
                <a:gd name="T56" fmla="*/ 89 w 192"/>
                <a:gd name="T57" fmla="*/ 5 h 198"/>
                <a:gd name="T58" fmla="*/ 89 w 192"/>
                <a:gd name="T59" fmla="*/ 5 h 198"/>
                <a:gd name="T60" fmla="*/ 6 w 192"/>
                <a:gd name="T61" fmla="*/ 188 h 198"/>
                <a:gd name="T62" fmla="*/ 5 w 192"/>
                <a:gd name="T63" fmla="*/ 188 h 198"/>
                <a:gd name="T64" fmla="*/ 6 w 192"/>
                <a:gd name="T65" fmla="*/ 188 h 198"/>
                <a:gd name="T66" fmla="*/ 6 w 192"/>
                <a:gd name="T67" fmla="*/ 18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2" h="198">
                  <a:moveTo>
                    <a:pt x="87" y="1"/>
                  </a:moveTo>
                  <a:cubicBezTo>
                    <a:pt x="85" y="1"/>
                    <a:pt x="84" y="5"/>
                    <a:pt x="83" y="6"/>
                  </a:cubicBezTo>
                  <a:cubicBezTo>
                    <a:pt x="81" y="11"/>
                    <a:pt x="79" y="16"/>
                    <a:pt x="77" y="20"/>
                  </a:cubicBezTo>
                  <a:cubicBezTo>
                    <a:pt x="72" y="29"/>
                    <a:pt x="68" y="39"/>
                    <a:pt x="64" y="48"/>
                  </a:cubicBezTo>
                  <a:cubicBezTo>
                    <a:pt x="57" y="66"/>
                    <a:pt x="49" y="83"/>
                    <a:pt x="40" y="100"/>
                  </a:cubicBezTo>
                  <a:cubicBezTo>
                    <a:pt x="32" y="116"/>
                    <a:pt x="23" y="133"/>
                    <a:pt x="16" y="150"/>
                  </a:cubicBezTo>
                  <a:cubicBezTo>
                    <a:pt x="10" y="165"/>
                    <a:pt x="4" y="180"/>
                    <a:pt x="0" y="196"/>
                  </a:cubicBezTo>
                  <a:cubicBezTo>
                    <a:pt x="0" y="198"/>
                    <a:pt x="3" y="198"/>
                    <a:pt x="3" y="197"/>
                  </a:cubicBezTo>
                  <a:cubicBezTo>
                    <a:pt x="4" y="194"/>
                    <a:pt x="5" y="191"/>
                    <a:pt x="5" y="188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5" y="188"/>
                    <a:pt x="5" y="188"/>
                    <a:pt x="6" y="188"/>
                  </a:cubicBezTo>
                  <a:cubicBezTo>
                    <a:pt x="6" y="188"/>
                    <a:pt x="6" y="187"/>
                    <a:pt x="6" y="187"/>
                  </a:cubicBezTo>
                  <a:cubicBezTo>
                    <a:pt x="6" y="187"/>
                    <a:pt x="6" y="187"/>
                    <a:pt x="6" y="188"/>
                  </a:cubicBezTo>
                  <a:cubicBezTo>
                    <a:pt x="16" y="152"/>
                    <a:pt x="34" y="120"/>
                    <a:pt x="50" y="87"/>
                  </a:cubicBezTo>
                  <a:cubicBezTo>
                    <a:pt x="63" y="59"/>
                    <a:pt x="74" y="31"/>
                    <a:pt x="88" y="4"/>
                  </a:cubicBezTo>
                  <a:cubicBezTo>
                    <a:pt x="88" y="5"/>
                    <a:pt x="89" y="5"/>
                    <a:pt x="89" y="5"/>
                  </a:cubicBezTo>
                  <a:cubicBezTo>
                    <a:pt x="95" y="12"/>
                    <a:pt x="100" y="19"/>
                    <a:pt x="104" y="26"/>
                  </a:cubicBezTo>
                  <a:cubicBezTo>
                    <a:pt x="109" y="34"/>
                    <a:pt x="114" y="41"/>
                    <a:pt x="120" y="49"/>
                  </a:cubicBezTo>
                  <a:cubicBezTo>
                    <a:pt x="131" y="66"/>
                    <a:pt x="143" y="84"/>
                    <a:pt x="154" y="102"/>
                  </a:cubicBezTo>
                  <a:cubicBezTo>
                    <a:pt x="164" y="118"/>
                    <a:pt x="178" y="133"/>
                    <a:pt x="188" y="149"/>
                  </a:cubicBezTo>
                  <a:cubicBezTo>
                    <a:pt x="189" y="151"/>
                    <a:pt x="192" y="149"/>
                    <a:pt x="191" y="147"/>
                  </a:cubicBezTo>
                  <a:cubicBezTo>
                    <a:pt x="180" y="131"/>
                    <a:pt x="167" y="116"/>
                    <a:pt x="156" y="100"/>
                  </a:cubicBezTo>
                  <a:cubicBezTo>
                    <a:pt x="145" y="82"/>
                    <a:pt x="134" y="65"/>
                    <a:pt x="122" y="47"/>
                  </a:cubicBezTo>
                  <a:cubicBezTo>
                    <a:pt x="117" y="40"/>
                    <a:pt x="112" y="32"/>
                    <a:pt x="107" y="24"/>
                  </a:cubicBezTo>
                  <a:cubicBezTo>
                    <a:pt x="102" y="17"/>
                    <a:pt x="97" y="10"/>
                    <a:pt x="91" y="3"/>
                  </a:cubicBezTo>
                  <a:cubicBezTo>
                    <a:pt x="90" y="2"/>
                    <a:pt x="89" y="0"/>
                    <a:pt x="87" y="1"/>
                  </a:cubicBezTo>
                  <a:cubicBezTo>
                    <a:pt x="87" y="1"/>
                    <a:pt x="87" y="1"/>
                    <a:pt x="87" y="1"/>
                  </a:cubicBezTo>
                  <a:moveTo>
                    <a:pt x="89" y="5"/>
                  </a:moveTo>
                  <a:cubicBezTo>
                    <a:pt x="89" y="5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moveTo>
                    <a:pt x="6" y="188"/>
                  </a:moveTo>
                  <a:cubicBezTo>
                    <a:pt x="5" y="188"/>
                    <a:pt x="5" y="188"/>
                    <a:pt x="5" y="188"/>
                  </a:cubicBezTo>
                  <a:cubicBezTo>
                    <a:pt x="5" y="188"/>
                    <a:pt x="6" y="188"/>
                    <a:pt x="6" y="188"/>
                  </a:cubicBezTo>
                  <a:cubicBezTo>
                    <a:pt x="6" y="188"/>
                    <a:pt x="6" y="188"/>
                    <a:pt x="6" y="188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8"/>
            <p:cNvSpPr>
              <a:spLocks noEditPoints="1"/>
            </p:cNvSpPr>
            <p:nvPr/>
          </p:nvSpPr>
          <p:spPr bwMode="auto">
            <a:xfrm>
              <a:off x="3637731" y="2987269"/>
              <a:ext cx="123513" cy="121226"/>
            </a:xfrm>
            <a:custGeom>
              <a:avLst/>
              <a:gdLst>
                <a:gd name="T0" fmla="*/ 17 w 20"/>
                <a:gd name="T1" fmla="*/ 1 h 20"/>
                <a:gd name="T2" fmla="*/ 5 w 20"/>
                <a:gd name="T3" fmla="*/ 12 h 20"/>
                <a:gd name="T4" fmla="*/ 2 w 20"/>
                <a:gd name="T5" fmla="*/ 16 h 20"/>
                <a:gd name="T6" fmla="*/ 4 w 20"/>
                <a:gd name="T7" fmla="*/ 18 h 20"/>
                <a:gd name="T8" fmla="*/ 19 w 20"/>
                <a:gd name="T9" fmla="*/ 3 h 20"/>
                <a:gd name="T10" fmla="*/ 18 w 20"/>
                <a:gd name="T11" fmla="*/ 0 h 20"/>
                <a:gd name="T12" fmla="*/ 17 w 20"/>
                <a:gd name="T13" fmla="*/ 1 h 20"/>
                <a:gd name="T14" fmla="*/ 6 w 20"/>
                <a:gd name="T15" fmla="*/ 12 h 20"/>
                <a:gd name="T16" fmla="*/ 5 w 20"/>
                <a:gd name="T17" fmla="*/ 12 h 20"/>
                <a:gd name="T18" fmla="*/ 6 w 20"/>
                <a:gd name="T1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7" y="1"/>
                  </a:moveTo>
                  <a:cubicBezTo>
                    <a:pt x="13" y="5"/>
                    <a:pt x="9" y="9"/>
                    <a:pt x="5" y="12"/>
                  </a:cubicBezTo>
                  <a:cubicBezTo>
                    <a:pt x="4" y="14"/>
                    <a:pt x="3" y="15"/>
                    <a:pt x="2" y="16"/>
                  </a:cubicBezTo>
                  <a:cubicBezTo>
                    <a:pt x="0" y="17"/>
                    <a:pt x="2" y="20"/>
                    <a:pt x="4" y="18"/>
                  </a:cubicBezTo>
                  <a:cubicBezTo>
                    <a:pt x="9" y="13"/>
                    <a:pt x="14" y="8"/>
                    <a:pt x="19" y="3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7" y="0"/>
                    <a:pt x="17" y="1"/>
                    <a:pt x="17" y="1"/>
                  </a:cubicBezTo>
                  <a:moveTo>
                    <a:pt x="6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6" y="1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9"/>
            <p:cNvSpPr/>
            <p:nvPr/>
          </p:nvSpPr>
          <p:spPr bwMode="auto">
            <a:xfrm>
              <a:off x="3736084" y="2987269"/>
              <a:ext cx="128088" cy="102927"/>
            </a:xfrm>
            <a:custGeom>
              <a:avLst/>
              <a:gdLst>
                <a:gd name="T0" fmla="*/ 1 w 21"/>
                <a:gd name="T1" fmla="*/ 3 h 17"/>
                <a:gd name="T2" fmla="*/ 18 w 21"/>
                <a:gd name="T3" fmla="*/ 16 h 17"/>
                <a:gd name="T4" fmla="*/ 20 w 21"/>
                <a:gd name="T5" fmla="*/ 14 h 17"/>
                <a:gd name="T6" fmla="*/ 3 w 21"/>
                <a:gd name="T7" fmla="*/ 1 h 17"/>
                <a:gd name="T8" fmla="*/ 2 w 21"/>
                <a:gd name="T9" fmla="*/ 0 h 17"/>
                <a:gd name="T10" fmla="*/ 1 w 21"/>
                <a:gd name="T11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1" y="3"/>
                  </a:moveTo>
                  <a:cubicBezTo>
                    <a:pt x="7" y="7"/>
                    <a:pt x="12" y="11"/>
                    <a:pt x="18" y="16"/>
                  </a:cubicBezTo>
                  <a:cubicBezTo>
                    <a:pt x="20" y="17"/>
                    <a:pt x="21" y="15"/>
                    <a:pt x="20" y="14"/>
                  </a:cubicBezTo>
                  <a:cubicBezTo>
                    <a:pt x="14" y="9"/>
                    <a:pt x="8" y="5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0"/>
            <p:cNvSpPr/>
            <p:nvPr/>
          </p:nvSpPr>
          <p:spPr bwMode="auto">
            <a:xfrm>
              <a:off x="3834437" y="2918651"/>
              <a:ext cx="770812" cy="166971"/>
            </a:xfrm>
            <a:custGeom>
              <a:avLst/>
              <a:gdLst>
                <a:gd name="T0" fmla="*/ 90 w 126"/>
                <a:gd name="T1" fmla="*/ 7 h 27"/>
                <a:gd name="T2" fmla="*/ 59 w 126"/>
                <a:gd name="T3" fmla="*/ 12 h 27"/>
                <a:gd name="T4" fmla="*/ 28 w 126"/>
                <a:gd name="T5" fmla="*/ 18 h 27"/>
                <a:gd name="T6" fmla="*/ 2 w 126"/>
                <a:gd name="T7" fmla="*/ 23 h 27"/>
                <a:gd name="T8" fmla="*/ 2 w 126"/>
                <a:gd name="T9" fmla="*/ 26 h 27"/>
                <a:gd name="T10" fmla="*/ 32 w 126"/>
                <a:gd name="T11" fmla="*/ 20 h 27"/>
                <a:gd name="T12" fmla="*/ 63 w 126"/>
                <a:gd name="T13" fmla="*/ 15 h 27"/>
                <a:gd name="T14" fmla="*/ 94 w 126"/>
                <a:gd name="T15" fmla="*/ 10 h 27"/>
                <a:gd name="T16" fmla="*/ 124 w 126"/>
                <a:gd name="T17" fmla="*/ 4 h 27"/>
                <a:gd name="T18" fmla="*/ 126 w 126"/>
                <a:gd name="T19" fmla="*/ 3 h 27"/>
                <a:gd name="T20" fmla="*/ 125 w 126"/>
                <a:gd name="T21" fmla="*/ 3 h 27"/>
                <a:gd name="T22" fmla="*/ 125 w 126"/>
                <a:gd name="T23" fmla="*/ 0 h 27"/>
                <a:gd name="T24" fmla="*/ 90 w 126"/>
                <a:gd name="T25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27">
                  <a:moveTo>
                    <a:pt x="90" y="7"/>
                  </a:moveTo>
                  <a:cubicBezTo>
                    <a:pt x="79" y="9"/>
                    <a:pt x="69" y="11"/>
                    <a:pt x="59" y="12"/>
                  </a:cubicBezTo>
                  <a:cubicBezTo>
                    <a:pt x="48" y="14"/>
                    <a:pt x="38" y="15"/>
                    <a:pt x="28" y="18"/>
                  </a:cubicBezTo>
                  <a:cubicBezTo>
                    <a:pt x="19" y="20"/>
                    <a:pt x="10" y="22"/>
                    <a:pt x="2" y="23"/>
                  </a:cubicBezTo>
                  <a:cubicBezTo>
                    <a:pt x="0" y="24"/>
                    <a:pt x="0" y="27"/>
                    <a:pt x="2" y="26"/>
                  </a:cubicBezTo>
                  <a:cubicBezTo>
                    <a:pt x="12" y="25"/>
                    <a:pt x="22" y="22"/>
                    <a:pt x="32" y="20"/>
                  </a:cubicBezTo>
                  <a:cubicBezTo>
                    <a:pt x="42" y="18"/>
                    <a:pt x="52" y="16"/>
                    <a:pt x="63" y="15"/>
                  </a:cubicBezTo>
                  <a:cubicBezTo>
                    <a:pt x="73" y="13"/>
                    <a:pt x="83" y="12"/>
                    <a:pt x="94" y="10"/>
                  </a:cubicBezTo>
                  <a:cubicBezTo>
                    <a:pt x="104" y="8"/>
                    <a:pt x="114" y="6"/>
                    <a:pt x="124" y="4"/>
                  </a:cubicBezTo>
                  <a:cubicBezTo>
                    <a:pt x="125" y="4"/>
                    <a:pt x="125" y="3"/>
                    <a:pt x="126" y="3"/>
                  </a:cubicBezTo>
                  <a:cubicBezTo>
                    <a:pt x="126" y="3"/>
                    <a:pt x="125" y="3"/>
                    <a:pt x="125" y="3"/>
                  </a:cubicBezTo>
                  <a:cubicBezTo>
                    <a:pt x="125" y="2"/>
                    <a:pt x="125" y="1"/>
                    <a:pt x="125" y="0"/>
                  </a:cubicBezTo>
                  <a:cubicBezTo>
                    <a:pt x="113" y="3"/>
                    <a:pt x="101" y="5"/>
                    <a:pt x="90" y="7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rot="513451">
            <a:off x="2107077" y="2313724"/>
            <a:ext cx="2193499" cy="1367792"/>
            <a:chOff x="2498667" y="2038049"/>
            <a:chExt cx="2193499" cy="1367792"/>
          </a:xfrm>
        </p:grpSpPr>
        <p:sp>
          <p:nvSpPr>
            <p:cNvPr id="47" name="Freeform 31"/>
            <p:cNvSpPr/>
            <p:nvPr/>
          </p:nvSpPr>
          <p:spPr bwMode="auto">
            <a:xfrm>
              <a:off x="2498667" y="3158815"/>
              <a:ext cx="343092" cy="247026"/>
            </a:xfrm>
            <a:custGeom>
              <a:avLst/>
              <a:gdLst>
                <a:gd name="T0" fmla="*/ 54 w 56"/>
                <a:gd name="T1" fmla="*/ 1 h 40"/>
                <a:gd name="T2" fmla="*/ 1 w 56"/>
                <a:gd name="T3" fmla="*/ 38 h 40"/>
                <a:gd name="T4" fmla="*/ 2 w 56"/>
                <a:gd name="T5" fmla="*/ 40 h 40"/>
                <a:gd name="T6" fmla="*/ 55 w 56"/>
                <a:gd name="T7" fmla="*/ 2 h 40"/>
                <a:gd name="T8" fmla="*/ 54 w 56"/>
                <a:gd name="T9" fmla="*/ 1 h 40"/>
                <a:gd name="T10" fmla="*/ 54 w 56"/>
                <a:gd name="T1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54" y="1"/>
                  </a:moveTo>
                  <a:cubicBezTo>
                    <a:pt x="36" y="13"/>
                    <a:pt x="17" y="24"/>
                    <a:pt x="1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18" y="26"/>
                    <a:pt x="37" y="15"/>
                    <a:pt x="55" y="2"/>
                  </a:cubicBezTo>
                  <a:cubicBezTo>
                    <a:pt x="56" y="1"/>
                    <a:pt x="55" y="0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2"/>
            <p:cNvSpPr/>
            <p:nvPr/>
          </p:nvSpPr>
          <p:spPr bwMode="auto">
            <a:xfrm>
              <a:off x="2830322" y="3103921"/>
              <a:ext cx="464317" cy="66331"/>
            </a:xfrm>
            <a:custGeom>
              <a:avLst/>
              <a:gdLst>
                <a:gd name="T0" fmla="*/ 1 w 76"/>
                <a:gd name="T1" fmla="*/ 9 h 11"/>
                <a:gd name="T2" fmla="*/ 1 w 76"/>
                <a:gd name="T3" fmla="*/ 11 h 11"/>
                <a:gd name="T4" fmla="*/ 75 w 76"/>
                <a:gd name="T5" fmla="*/ 2 h 11"/>
                <a:gd name="T6" fmla="*/ 74 w 76"/>
                <a:gd name="T7" fmla="*/ 0 h 11"/>
                <a:gd name="T8" fmla="*/ 24 w 76"/>
                <a:gd name="T9" fmla="*/ 5 h 11"/>
                <a:gd name="T10" fmla="*/ 1 w 76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1">
                  <a:moveTo>
                    <a:pt x="1" y="9"/>
                  </a:moveTo>
                  <a:cubicBezTo>
                    <a:pt x="0" y="9"/>
                    <a:pt x="0" y="11"/>
                    <a:pt x="1" y="11"/>
                  </a:cubicBezTo>
                  <a:cubicBezTo>
                    <a:pt x="25" y="5"/>
                    <a:pt x="50" y="5"/>
                    <a:pt x="75" y="2"/>
                  </a:cubicBezTo>
                  <a:cubicBezTo>
                    <a:pt x="76" y="2"/>
                    <a:pt x="75" y="0"/>
                    <a:pt x="74" y="0"/>
                  </a:cubicBezTo>
                  <a:cubicBezTo>
                    <a:pt x="58" y="2"/>
                    <a:pt x="41" y="3"/>
                    <a:pt x="24" y="5"/>
                  </a:cubicBezTo>
                  <a:cubicBezTo>
                    <a:pt x="16" y="6"/>
                    <a:pt x="8" y="7"/>
                    <a:pt x="1" y="9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3"/>
            <p:cNvSpPr/>
            <p:nvPr/>
          </p:nvSpPr>
          <p:spPr bwMode="auto">
            <a:xfrm>
              <a:off x="3276342" y="2223319"/>
              <a:ext cx="693045" cy="898900"/>
            </a:xfrm>
            <a:custGeom>
              <a:avLst/>
              <a:gdLst>
                <a:gd name="T0" fmla="*/ 112 w 113"/>
                <a:gd name="T1" fmla="*/ 1 h 146"/>
                <a:gd name="T2" fmla="*/ 39 w 113"/>
                <a:gd name="T3" fmla="*/ 100 h 146"/>
                <a:gd name="T4" fmla="*/ 9 w 113"/>
                <a:gd name="T5" fmla="*/ 137 h 146"/>
                <a:gd name="T6" fmla="*/ 1 w 113"/>
                <a:gd name="T7" fmla="*/ 144 h 146"/>
                <a:gd name="T8" fmla="*/ 2 w 113"/>
                <a:gd name="T9" fmla="*/ 145 h 146"/>
                <a:gd name="T10" fmla="*/ 37 w 113"/>
                <a:gd name="T11" fmla="*/ 105 h 146"/>
                <a:gd name="T12" fmla="*/ 74 w 113"/>
                <a:gd name="T13" fmla="*/ 57 h 146"/>
                <a:gd name="T14" fmla="*/ 113 w 113"/>
                <a:gd name="T15" fmla="*/ 2 h 146"/>
                <a:gd name="T16" fmla="*/ 112 w 113"/>
                <a:gd name="T17" fmla="*/ 0 h 146"/>
                <a:gd name="T18" fmla="*/ 112 w 113"/>
                <a:gd name="T19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46">
                  <a:moveTo>
                    <a:pt x="112" y="1"/>
                  </a:moveTo>
                  <a:cubicBezTo>
                    <a:pt x="89" y="35"/>
                    <a:pt x="65" y="68"/>
                    <a:pt x="39" y="100"/>
                  </a:cubicBezTo>
                  <a:cubicBezTo>
                    <a:pt x="29" y="112"/>
                    <a:pt x="20" y="125"/>
                    <a:pt x="9" y="137"/>
                  </a:cubicBezTo>
                  <a:cubicBezTo>
                    <a:pt x="6" y="139"/>
                    <a:pt x="4" y="142"/>
                    <a:pt x="1" y="144"/>
                  </a:cubicBezTo>
                  <a:cubicBezTo>
                    <a:pt x="0" y="144"/>
                    <a:pt x="1" y="146"/>
                    <a:pt x="2" y="145"/>
                  </a:cubicBezTo>
                  <a:cubicBezTo>
                    <a:pt x="16" y="134"/>
                    <a:pt x="26" y="119"/>
                    <a:pt x="37" y="105"/>
                  </a:cubicBezTo>
                  <a:cubicBezTo>
                    <a:pt x="50" y="90"/>
                    <a:pt x="62" y="74"/>
                    <a:pt x="74" y="57"/>
                  </a:cubicBezTo>
                  <a:cubicBezTo>
                    <a:pt x="88" y="39"/>
                    <a:pt x="100" y="20"/>
                    <a:pt x="113" y="2"/>
                  </a:cubicBezTo>
                  <a:cubicBezTo>
                    <a:pt x="113" y="1"/>
                    <a:pt x="113" y="0"/>
                    <a:pt x="112" y="0"/>
                  </a:cubicBezTo>
                  <a:cubicBezTo>
                    <a:pt x="112" y="0"/>
                    <a:pt x="112" y="0"/>
                    <a:pt x="112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3955663" y="2198159"/>
              <a:ext cx="215004" cy="36596"/>
            </a:xfrm>
            <a:custGeom>
              <a:avLst/>
              <a:gdLst>
                <a:gd name="T0" fmla="*/ 23 w 35"/>
                <a:gd name="T1" fmla="*/ 1 h 6"/>
                <a:gd name="T2" fmla="*/ 19 w 35"/>
                <a:gd name="T3" fmla="*/ 2 h 6"/>
                <a:gd name="T4" fmla="*/ 1 w 35"/>
                <a:gd name="T5" fmla="*/ 4 h 6"/>
                <a:gd name="T6" fmla="*/ 2 w 35"/>
                <a:gd name="T7" fmla="*/ 6 h 6"/>
                <a:gd name="T8" fmla="*/ 18 w 35"/>
                <a:gd name="T9" fmla="*/ 3 h 6"/>
                <a:gd name="T10" fmla="*/ 23 w 35"/>
                <a:gd name="T11" fmla="*/ 3 h 6"/>
                <a:gd name="T12" fmla="*/ 32 w 35"/>
                <a:gd name="T13" fmla="*/ 2 h 6"/>
                <a:gd name="T14" fmla="*/ 33 w 35"/>
                <a:gd name="T15" fmla="*/ 2 h 6"/>
                <a:gd name="T16" fmla="*/ 34 w 35"/>
                <a:gd name="T17" fmla="*/ 0 h 6"/>
                <a:gd name="T18" fmla="*/ 28 w 35"/>
                <a:gd name="T19" fmla="*/ 0 h 6"/>
                <a:gd name="T20" fmla="*/ 23 w 35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">
                  <a:moveTo>
                    <a:pt x="23" y="1"/>
                  </a:moveTo>
                  <a:cubicBezTo>
                    <a:pt x="22" y="1"/>
                    <a:pt x="20" y="1"/>
                    <a:pt x="19" y="2"/>
                  </a:cubicBezTo>
                  <a:cubicBezTo>
                    <a:pt x="13" y="2"/>
                    <a:pt x="7" y="3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7" y="5"/>
                    <a:pt x="12" y="4"/>
                    <a:pt x="18" y="3"/>
                  </a:cubicBezTo>
                  <a:cubicBezTo>
                    <a:pt x="19" y="3"/>
                    <a:pt x="21" y="3"/>
                    <a:pt x="23" y="3"/>
                  </a:cubicBezTo>
                  <a:cubicBezTo>
                    <a:pt x="26" y="2"/>
                    <a:pt x="29" y="2"/>
                    <a:pt x="32" y="2"/>
                  </a:cubicBezTo>
                  <a:cubicBezTo>
                    <a:pt x="32" y="2"/>
                    <a:pt x="33" y="2"/>
                    <a:pt x="33" y="2"/>
                  </a:cubicBezTo>
                  <a:cubicBezTo>
                    <a:pt x="34" y="2"/>
                    <a:pt x="35" y="0"/>
                    <a:pt x="34" y="0"/>
                  </a:cubicBezTo>
                  <a:cubicBezTo>
                    <a:pt x="32" y="0"/>
                    <a:pt x="30" y="0"/>
                    <a:pt x="28" y="0"/>
                  </a:cubicBezTo>
                  <a:cubicBezTo>
                    <a:pt x="26" y="0"/>
                    <a:pt x="25" y="1"/>
                    <a:pt x="23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4152369" y="2038049"/>
              <a:ext cx="539797" cy="283622"/>
            </a:xfrm>
            <a:custGeom>
              <a:avLst/>
              <a:gdLst>
                <a:gd name="T0" fmla="*/ 11 w 88"/>
                <a:gd name="T1" fmla="*/ 1 h 46"/>
                <a:gd name="T2" fmla="*/ 7 w 88"/>
                <a:gd name="T3" fmla="*/ 13 h 46"/>
                <a:gd name="T4" fmla="*/ 1 w 88"/>
                <a:gd name="T5" fmla="*/ 26 h 46"/>
                <a:gd name="T6" fmla="*/ 2 w 88"/>
                <a:gd name="T7" fmla="*/ 27 h 46"/>
                <a:gd name="T8" fmla="*/ 8 w 88"/>
                <a:gd name="T9" fmla="*/ 14 h 46"/>
                <a:gd name="T10" fmla="*/ 12 w 88"/>
                <a:gd name="T11" fmla="*/ 3 h 46"/>
                <a:gd name="T12" fmla="*/ 14 w 88"/>
                <a:gd name="T13" fmla="*/ 10 h 46"/>
                <a:gd name="T14" fmla="*/ 18 w 88"/>
                <a:gd name="T15" fmla="*/ 27 h 46"/>
                <a:gd name="T16" fmla="*/ 22 w 88"/>
                <a:gd name="T17" fmla="*/ 45 h 46"/>
                <a:gd name="T18" fmla="*/ 24 w 88"/>
                <a:gd name="T19" fmla="*/ 45 h 46"/>
                <a:gd name="T20" fmla="*/ 24 w 88"/>
                <a:gd name="T21" fmla="*/ 43 h 46"/>
                <a:gd name="T22" fmla="*/ 27 w 88"/>
                <a:gd name="T23" fmla="*/ 22 h 46"/>
                <a:gd name="T24" fmla="*/ 87 w 88"/>
                <a:gd name="T25" fmla="*/ 14 h 46"/>
                <a:gd name="T26" fmla="*/ 87 w 88"/>
                <a:gd name="T27" fmla="*/ 13 h 46"/>
                <a:gd name="T28" fmla="*/ 26 w 88"/>
                <a:gd name="T29" fmla="*/ 20 h 46"/>
                <a:gd name="T30" fmla="*/ 25 w 88"/>
                <a:gd name="T31" fmla="*/ 21 h 46"/>
                <a:gd name="T32" fmla="*/ 22 w 88"/>
                <a:gd name="T33" fmla="*/ 40 h 46"/>
                <a:gd name="T34" fmla="*/ 20 w 88"/>
                <a:gd name="T35" fmla="*/ 30 h 46"/>
                <a:gd name="T36" fmla="*/ 18 w 88"/>
                <a:gd name="T37" fmla="*/ 20 h 46"/>
                <a:gd name="T38" fmla="*/ 13 w 88"/>
                <a:gd name="T39" fmla="*/ 1 h 46"/>
                <a:gd name="T40" fmla="*/ 12 w 88"/>
                <a:gd name="T41" fmla="*/ 0 h 46"/>
                <a:gd name="T42" fmla="*/ 11 w 88"/>
                <a:gd name="T4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46">
                  <a:moveTo>
                    <a:pt x="11" y="1"/>
                  </a:moveTo>
                  <a:cubicBezTo>
                    <a:pt x="9" y="5"/>
                    <a:pt x="8" y="9"/>
                    <a:pt x="7" y="13"/>
                  </a:cubicBezTo>
                  <a:cubicBezTo>
                    <a:pt x="5" y="17"/>
                    <a:pt x="3" y="22"/>
                    <a:pt x="1" y="26"/>
                  </a:cubicBezTo>
                  <a:cubicBezTo>
                    <a:pt x="0" y="27"/>
                    <a:pt x="2" y="28"/>
                    <a:pt x="2" y="27"/>
                  </a:cubicBezTo>
                  <a:cubicBezTo>
                    <a:pt x="4" y="22"/>
                    <a:pt x="6" y="18"/>
                    <a:pt x="8" y="14"/>
                  </a:cubicBezTo>
                  <a:cubicBezTo>
                    <a:pt x="10" y="10"/>
                    <a:pt x="11" y="7"/>
                    <a:pt x="12" y="3"/>
                  </a:cubicBezTo>
                  <a:cubicBezTo>
                    <a:pt x="13" y="5"/>
                    <a:pt x="14" y="8"/>
                    <a:pt x="14" y="10"/>
                  </a:cubicBezTo>
                  <a:cubicBezTo>
                    <a:pt x="16" y="16"/>
                    <a:pt x="17" y="22"/>
                    <a:pt x="18" y="27"/>
                  </a:cubicBezTo>
                  <a:cubicBezTo>
                    <a:pt x="20" y="33"/>
                    <a:pt x="20" y="40"/>
                    <a:pt x="22" y="45"/>
                  </a:cubicBezTo>
                  <a:cubicBezTo>
                    <a:pt x="22" y="46"/>
                    <a:pt x="24" y="46"/>
                    <a:pt x="24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36"/>
                    <a:pt x="26" y="29"/>
                    <a:pt x="27" y="22"/>
                  </a:cubicBezTo>
                  <a:cubicBezTo>
                    <a:pt x="47" y="18"/>
                    <a:pt x="67" y="17"/>
                    <a:pt x="87" y="14"/>
                  </a:cubicBezTo>
                  <a:cubicBezTo>
                    <a:pt x="88" y="14"/>
                    <a:pt x="88" y="13"/>
                    <a:pt x="87" y="13"/>
                  </a:cubicBezTo>
                  <a:cubicBezTo>
                    <a:pt x="66" y="15"/>
                    <a:pt x="46" y="17"/>
                    <a:pt x="26" y="20"/>
                  </a:cubicBezTo>
                  <a:cubicBezTo>
                    <a:pt x="26" y="20"/>
                    <a:pt x="25" y="21"/>
                    <a:pt x="25" y="21"/>
                  </a:cubicBezTo>
                  <a:cubicBezTo>
                    <a:pt x="24" y="27"/>
                    <a:pt x="23" y="34"/>
                    <a:pt x="22" y="40"/>
                  </a:cubicBezTo>
                  <a:cubicBezTo>
                    <a:pt x="21" y="37"/>
                    <a:pt x="21" y="34"/>
                    <a:pt x="20" y="30"/>
                  </a:cubicBezTo>
                  <a:cubicBezTo>
                    <a:pt x="20" y="27"/>
                    <a:pt x="19" y="24"/>
                    <a:pt x="18" y="20"/>
                  </a:cubicBezTo>
                  <a:cubicBezTo>
                    <a:pt x="17" y="14"/>
                    <a:pt x="16" y="7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1" y="0"/>
                    <a:pt x="11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TextBox 12"/>
          <p:cNvSpPr txBox="1"/>
          <p:nvPr/>
        </p:nvSpPr>
        <p:spPr>
          <a:xfrm>
            <a:off x="5248186" y="2028050"/>
            <a:ext cx="2161877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3" name="TextBox 14"/>
          <p:cNvSpPr txBox="1"/>
          <p:nvPr/>
        </p:nvSpPr>
        <p:spPr>
          <a:xfrm>
            <a:off x="5268207" y="1644395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74" name="TextBox 12"/>
          <p:cNvSpPr txBox="1"/>
          <p:nvPr/>
        </p:nvSpPr>
        <p:spPr>
          <a:xfrm>
            <a:off x="5168219" y="2616867"/>
            <a:ext cx="2241844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5" name="任意多边形: 形状 74"/>
          <p:cNvSpPr/>
          <p:nvPr/>
        </p:nvSpPr>
        <p:spPr>
          <a:xfrm>
            <a:off x="5382673" y="1997933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TextBox 12"/>
          <p:cNvSpPr txBox="1"/>
          <p:nvPr/>
        </p:nvSpPr>
        <p:spPr>
          <a:xfrm>
            <a:off x="5168219" y="3205683"/>
            <a:ext cx="2241844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5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 animBg="1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93566" y="1136101"/>
            <a:ext cx="3037674" cy="2538173"/>
            <a:chOff x="1493566" y="1136101"/>
            <a:chExt cx="3037674" cy="2538173"/>
          </a:xfrm>
        </p:grpSpPr>
        <p:pic>
          <p:nvPicPr>
            <p:cNvPr id="4" name="图片 3" descr="图片包含 电线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87" r="39745" b="25766"/>
            <a:stretch>
              <a:fillRect/>
            </a:stretch>
          </p:blipFill>
          <p:spPr>
            <a:xfrm rot="716802">
              <a:off x="1493566" y="1136101"/>
              <a:ext cx="3037674" cy="2538173"/>
            </a:xfrm>
            <a:prstGeom prst="rect">
              <a:avLst/>
            </a:prstGeom>
          </p:spPr>
        </p:pic>
        <p:pic>
          <p:nvPicPr>
            <p:cNvPr id="6" name="图片 5" descr="C:\Users\Admin\Pictures\图片12.png图片12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>
            <a:xfrm>
              <a:off x="2434001" y="2046691"/>
              <a:ext cx="1520825" cy="932180"/>
            </a:xfrm>
            <a:prstGeom prst="rect">
              <a:avLst/>
            </a:prstGeom>
          </p:spPr>
        </p:pic>
      </p:grpSp>
      <p:sp>
        <p:nvSpPr>
          <p:cNvPr id="29" name="TextBox 12"/>
          <p:cNvSpPr txBox="1"/>
          <p:nvPr/>
        </p:nvSpPr>
        <p:spPr>
          <a:xfrm>
            <a:off x="4383495" y="2316058"/>
            <a:ext cx="2912655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TextBox 14"/>
          <p:cNvSpPr txBox="1"/>
          <p:nvPr/>
        </p:nvSpPr>
        <p:spPr>
          <a:xfrm>
            <a:off x="4383495" y="1677506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32" name="TextBox 12"/>
          <p:cNvSpPr txBox="1"/>
          <p:nvPr/>
        </p:nvSpPr>
        <p:spPr>
          <a:xfrm>
            <a:off x="4383495" y="2979034"/>
            <a:ext cx="2912655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任意多边形: 形状 33"/>
          <p:cNvSpPr/>
          <p:nvPr/>
        </p:nvSpPr>
        <p:spPr>
          <a:xfrm>
            <a:off x="4571999" y="2158727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75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75211"/>
            <a:chOff x="327528" y="3499987"/>
            <a:chExt cx="2961497" cy="675211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67421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Freeform 48"/>
          <p:cNvSpPr/>
          <p:nvPr>
            <p:custDataLst>
              <p:tags r:id="rId1"/>
            </p:custDataLst>
          </p:nvPr>
        </p:nvSpPr>
        <p:spPr bwMode="auto">
          <a:xfrm>
            <a:off x="2399110" y="1189435"/>
            <a:ext cx="410765" cy="447675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/>
          <a:lstStyle/>
          <a:p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31" name="Freeform 52"/>
          <p:cNvSpPr/>
          <p:nvPr>
            <p:custDataLst>
              <p:tags r:id="rId2"/>
            </p:custDataLst>
          </p:nvPr>
        </p:nvSpPr>
        <p:spPr bwMode="auto">
          <a:xfrm>
            <a:off x="2768204" y="2006204"/>
            <a:ext cx="411956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/>
          <a:lstStyle/>
          <a:p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32" name="Freeform 56"/>
          <p:cNvSpPr/>
          <p:nvPr>
            <p:custDataLst>
              <p:tags r:id="rId3"/>
            </p:custDataLst>
          </p:nvPr>
        </p:nvSpPr>
        <p:spPr bwMode="auto">
          <a:xfrm>
            <a:off x="2399110" y="2822972"/>
            <a:ext cx="410765" cy="446484"/>
          </a:xfrm>
          <a:custGeom>
            <a:avLst/>
            <a:gdLst>
              <a:gd name="T0" fmla="*/ 74 w 187"/>
              <a:gd name="T1" fmla="*/ 97 h 203"/>
              <a:gd name="T2" fmla="*/ 72 w 187"/>
              <a:gd name="T3" fmla="*/ 128 h 203"/>
              <a:gd name="T4" fmla="*/ 113 w 187"/>
              <a:gd name="T5" fmla="*/ 115 h 203"/>
              <a:gd name="T6" fmla="*/ 48 w 187"/>
              <a:gd name="T7" fmla="*/ 64 h 203"/>
              <a:gd name="T8" fmla="*/ 27 w 187"/>
              <a:gd name="T9" fmla="*/ 145 h 203"/>
              <a:gd name="T10" fmla="*/ 85 w 187"/>
              <a:gd name="T11" fmla="*/ 179 h 203"/>
              <a:gd name="T12" fmla="*/ 153 w 187"/>
              <a:gd name="T13" fmla="*/ 59 h 203"/>
              <a:gd name="T14" fmla="*/ 66 w 187"/>
              <a:gd name="T15" fmla="*/ 20 h 203"/>
              <a:gd name="T16" fmla="*/ 11 w 187"/>
              <a:gd name="T17" fmla="*/ 39 h 203"/>
              <a:gd name="T18" fmla="*/ 103 w 187"/>
              <a:gd name="T19" fmla="*/ 10 h 203"/>
              <a:gd name="T20" fmla="*/ 151 w 187"/>
              <a:gd name="T21" fmla="*/ 33 h 203"/>
              <a:gd name="T22" fmla="*/ 177 w 187"/>
              <a:gd name="T23" fmla="*/ 123 h 203"/>
              <a:gd name="T24" fmla="*/ 127 w 187"/>
              <a:gd name="T25" fmla="*/ 186 h 203"/>
              <a:gd name="T26" fmla="*/ 7 w 187"/>
              <a:gd name="T27" fmla="*/ 135 h 203"/>
              <a:gd name="T28" fmla="*/ 54 w 187"/>
              <a:gd name="T29" fmla="*/ 51 h 203"/>
              <a:gd name="T30" fmla="*/ 127 w 187"/>
              <a:gd name="T31" fmla="*/ 83 h 203"/>
              <a:gd name="T32" fmla="*/ 105 w 187"/>
              <a:gd name="T33" fmla="*/ 140 h 203"/>
              <a:gd name="T34" fmla="*/ 68 w 187"/>
              <a:gd name="T35" fmla="*/ 142 h 203"/>
              <a:gd name="T36" fmla="*/ 53 w 187"/>
              <a:gd name="T37" fmla="*/ 100 h 203"/>
              <a:gd name="T38" fmla="*/ 74 w 187"/>
              <a:gd name="T39" fmla="*/ 9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33" name="Freeform 60"/>
          <p:cNvSpPr/>
          <p:nvPr>
            <p:custDataLst>
              <p:tags r:id="rId4"/>
            </p:custDataLst>
          </p:nvPr>
        </p:nvSpPr>
        <p:spPr bwMode="auto">
          <a:xfrm>
            <a:off x="2768204" y="3638550"/>
            <a:ext cx="411956" cy="447675"/>
          </a:xfrm>
          <a:custGeom>
            <a:avLst/>
            <a:gdLst>
              <a:gd name="T0" fmla="*/ 74 w 187"/>
              <a:gd name="T1" fmla="*/ 97 h 203"/>
              <a:gd name="T2" fmla="*/ 72 w 187"/>
              <a:gd name="T3" fmla="*/ 128 h 203"/>
              <a:gd name="T4" fmla="*/ 113 w 187"/>
              <a:gd name="T5" fmla="*/ 115 h 203"/>
              <a:gd name="T6" fmla="*/ 48 w 187"/>
              <a:gd name="T7" fmla="*/ 64 h 203"/>
              <a:gd name="T8" fmla="*/ 27 w 187"/>
              <a:gd name="T9" fmla="*/ 145 h 203"/>
              <a:gd name="T10" fmla="*/ 85 w 187"/>
              <a:gd name="T11" fmla="*/ 179 h 203"/>
              <a:gd name="T12" fmla="*/ 153 w 187"/>
              <a:gd name="T13" fmla="*/ 59 h 203"/>
              <a:gd name="T14" fmla="*/ 66 w 187"/>
              <a:gd name="T15" fmla="*/ 20 h 203"/>
              <a:gd name="T16" fmla="*/ 11 w 187"/>
              <a:gd name="T17" fmla="*/ 39 h 203"/>
              <a:gd name="T18" fmla="*/ 103 w 187"/>
              <a:gd name="T19" fmla="*/ 10 h 203"/>
              <a:gd name="T20" fmla="*/ 151 w 187"/>
              <a:gd name="T21" fmla="*/ 33 h 203"/>
              <a:gd name="T22" fmla="*/ 177 w 187"/>
              <a:gd name="T23" fmla="*/ 123 h 203"/>
              <a:gd name="T24" fmla="*/ 127 w 187"/>
              <a:gd name="T25" fmla="*/ 186 h 203"/>
              <a:gd name="T26" fmla="*/ 7 w 187"/>
              <a:gd name="T27" fmla="*/ 135 h 203"/>
              <a:gd name="T28" fmla="*/ 54 w 187"/>
              <a:gd name="T29" fmla="*/ 51 h 203"/>
              <a:gd name="T30" fmla="*/ 127 w 187"/>
              <a:gd name="T31" fmla="*/ 83 h 203"/>
              <a:gd name="T32" fmla="*/ 105 w 187"/>
              <a:gd name="T33" fmla="*/ 140 h 203"/>
              <a:gd name="T34" fmla="*/ 68 w 187"/>
              <a:gd name="T35" fmla="*/ 142 h 203"/>
              <a:gd name="T36" fmla="*/ 53 w 187"/>
              <a:gd name="T37" fmla="*/ 100 h 203"/>
              <a:gd name="T38" fmla="*/ 74 w 187"/>
              <a:gd name="T39" fmla="*/ 9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34" name="TextBox 12"/>
          <p:cNvSpPr txBox="1"/>
          <p:nvPr/>
        </p:nvSpPr>
        <p:spPr>
          <a:xfrm>
            <a:off x="2883657" y="1129203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TextBox 12"/>
          <p:cNvSpPr txBox="1"/>
          <p:nvPr/>
        </p:nvSpPr>
        <p:spPr>
          <a:xfrm>
            <a:off x="3131652" y="2012687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6" name="TextBox 12"/>
          <p:cNvSpPr txBox="1"/>
          <p:nvPr/>
        </p:nvSpPr>
        <p:spPr>
          <a:xfrm>
            <a:off x="2809875" y="2810833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7" name="TextBox 12"/>
          <p:cNvSpPr txBox="1"/>
          <p:nvPr/>
        </p:nvSpPr>
        <p:spPr>
          <a:xfrm>
            <a:off x="3187516" y="3616617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6" name="PA_组合 5"/>
          <p:cNvGrpSpPr/>
          <p:nvPr>
            <p:custDataLst>
              <p:tags r:id="rId5"/>
            </p:custDataLst>
          </p:nvPr>
        </p:nvGrpSpPr>
        <p:grpSpPr>
          <a:xfrm>
            <a:off x="5580992" y="1451062"/>
            <a:ext cx="3071929" cy="4626854"/>
            <a:chOff x="5580992" y="1451062"/>
            <a:chExt cx="3071929" cy="4626854"/>
          </a:xfrm>
        </p:grpSpPr>
        <p:sp>
          <p:nvSpPr>
            <p:cNvPr id="5" name="任意多边形: 形状 4"/>
            <p:cNvSpPr/>
            <p:nvPr/>
          </p:nvSpPr>
          <p:spPr>
            <a:xfrm>
              <a:off x="5580992" y="1451062"/>
              <a:ext cx="3071929" cy="4626854"/>
            </a:xfrm>
            <a:custGeom>
              <a:avLst/>
              <a:gdLst/>
              <a:ahLst/>
              <a:cxnLst/>
              <a:rect l="0" t="0" r="0" b="0"/>
              <a:pathLst>
                <a:path w="3071929" h="4626854">
                  <a:moveTo>
                    <a:pt x="0" y="0"/>
                  </a:moveTo>
                  <a:lnTo>
                    <a:pt x="3071928" y="0"/>
                  </a:lnTo>
                  <a:lnTo>
                    <a:pt x="3071928" y="4626853"/>
                  </a:lnTo>
                  <a:lnTo>
                    <a:pt x="0" y="462685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" name="PA_组合 3"/>
            <p:cNvGrpSpPr/>
            <p:nvPr>
              <p:custDataLst>
                <p:tags r:id="rId6"/>
              </p:custDataLst>
            </p:nvPr>
          </p:nvGrpSpPr>
          <p:grpSpPr>
            <a:xfrm>
              <a:off x="5580992" y="1451062"/>
              <a:ext cx="1954328" cy="2391653"/>
              <a:chOff x="5580992" y="1451062"/>
              <a:chExt cx="1954328" cy="2391653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361" r="6528" b="38674"/>
              <a:stretch>
                <a:fillRect/>
              </a:stretch>
            </p:blipFill>
            <p:spPr>
              <a:xfrm flipH="1">
                <a:off x="5580992" y="1451062"/>
                <a:ext cx="1954328" cy="2391653"/>
              </a:xfrm>
              <a:prstGeom prst="rect">
                <a:avLst/>
              </a:prstGeom>
            </p:spPr>
          </p:pic>
          <p:sp>
            <p:nvSpPr>
              <p:cNvPr id="27" name="TextBox 12"/>
              <p:cNvSpPr txBox="1"/>
              <p:nvPr/>
            </p:nvSpPr>
            <p:spPr>
              <a:xfrm>
                <a:off x="6008603" y="2188688"/>
                <a:ext cx="10088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点击此处</a:t>
                </a:r>
                <a:endParaRPr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添加文字</a:t>
                </a:r>
              </a:p>
            </p:txBody>
          </p:sp>
        </p:grpSp>
      </p:grp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84736"/>
            <a:chOff x="327528" y="3499987"/>
            <a:chExt cx="2961497" cy="68473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7694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形 1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381390" y="2976407"/>
            <a:ext cx="541567" cy="702032"/>
          </a:xfrm>
          <a:prstGeom prst="rect">
            <a:avLst/>
          </a:prstGeom>
        </p:spPr>
      </p:pic>
      <p:pic>
        <p:nvPicPr>
          <p:cNvPr id="27" name="图形 26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567079" y="2953593"/>
            <a:ext cx="541567" cy="702032"/>
          </a:xfrm>
          <a:prstGeom prst="rect">
            <a:avLst/>
          </a:prstGeom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070222" y="2921000"/>
            <a:ext cx="541567" cy="70203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966285" y="1785189"/>
            <a:ext cx="1421905" cy="978432"/>
            <a:chOff x="1966285" y="1785189"/>
            <a:chExt cx="1421905" cy="978432"/>
          </a:xfrm>
        </p:grpSpPr>
        <p:sp>
          <p:nvSpPr>
            <p:cNvPr id="3" name="矩形: 圆角 2"/>
            <p:cNvSpPr/>
            <p:nvPr/>
          </p:nvSpPr>
          <p:spPr>
            <a:xfrm>
              <a:off x="1983840" y="1785189"/>
              <a:ext cx="1404350" cy="9784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96969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966285" y="1919117"/>
              <a:ext cx="142190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点击此处添加文字描述，文字颜色、大小、字体可根据需求进行更改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69228" y="1785189"/>
            <a:ext cx="1421905" cy="978432"/>
            <a:chOff x="3869228" y="1785189"/>
            <a:chExt cx="1421905" cy="978432"/>
          </a:xfrm>
        </p:grpSpPr>
        <p:sp>
          <p:nvSpPr>
            <p:cNvPr id="32" name="矩形: 圆角 31"/>
            <p:cNvSpPr/>
            <p:nvPr/>
          </p:nvSpPr>
          <p:spPr>
            <a:xfrm>
              <a:off x="3874627" y="1785189"/>
              <a:ext cx="1404350" cy="9784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96969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869228" y="1883239"/>
              <a:ext cx="142190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点击此处添加文字描述，文字颜色、大小、字体可根据需求进行更改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762813" y="1785189"/>
            <a:ext cx="1421905" cy="978432"/>
            <a:chOff x="5762813" y="1785189"/>
            <a:chExt cx="1421905" cy="978432"/>
          </a:xfrm>
        </p:grpSpPr>
        <p:sp>
          <p:nvSpPr>
            <p:cNvPr id="33" name="矩形: 圆角 32"/>
            <p:cNvSpPr/>
            <p:nvPr/>
          </p:nvSpPr>
          <p:spPr>
            <a:xfrm>
              <a:off x="5765414" y="1785189"/>
              <a:ext cx="1404350" cy="9784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96969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762813" y="1907658"/>
              <a:ext cx="1421905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点击此处添加文字描述，文字颜色、大小、字体可根据需求进行更改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3319093" y="2153535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幼圆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点击此处添加标题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967271" y="995155"/>
            <a:ext cx="1209458" cy="1108534"/>
            <a:chOff x="3967271" y="995155"/>
            <a:chExt cx="1209458" cy="1108534"/>
          </a:xfrm>
        </p:grpSpPr>
        <p:pic>
          <p:nvPicPr>
            <p:cNvPr id="35" name="图形 3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017731" y="995155"/>
              <a:ext cx="1108534" cy="1108534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967271" y="1137741"/>
              <a:ext cx="1209458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3072356" y="2655618"/>
            <a:ext cx="29992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Click here to add a title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任意多边形 13"/>
          <p:cNvSpPr/>
          <p:nvPr>
            <p:custDataLst>
              <p:tags r:id="rId1"/>
            </p:custDataLst>
          </p:nvPr>
        </p:nvSpPr>
        <p:spPr>
          <a:xfrm>
            <a:off x="3399481" y="2537526"/>
            <a:ext cx="2345039" cy="162637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75211"/>
            <a:chOff x="327528" y="3499987"/>
            <a:chExt cx="2961497" cy="675211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67421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 rot="424945">
            <a:off x="4716274" y="3036562"/>
            <a:ext cx="298450" cy="230188"/>
            <a:chOff x="3419476" y="3182938"/>
            <a:chExt cx="298450" cy="230188"/>
          </a:xfrm>
        </p:grpSpPr>
        <p:sp>
          <p:nvSpPr>
            <p:cNvPr id="10" name="Freeform 9"/>
            <p:cNvSpPr/>
            <p:nvPr/>
          </p:nvSpPr>
          <p:spPr bwMode="auto">
            <a:xfrm>
              <a:off x="3419476" y="3182938"/>
              <a:ext cx="298450" cy="200025"/>
            </a:xfrm>
            <a:custGeom>
              <a:avLst/>
              <a:gdLst>
                <a:gd name="T0" fmla="*/ 2 w 70"/>
                <a:gd name="T1" fmla="*/ 7 h 47"/>
                <a:gd name="T2" fmla="*/ 1 w 70"/>
                <a:gd name="T3" fmla="*/ 9 h 47"/>
                <a:gd name="T4" fmla="*/ 6 w 70"/>
                <a:gd name="T5" fmla="*/ 45 h 47"/>
                <a:gd name="T6" fmla="*/ 9 w 70"/>
                <a:gd name="T7" fmla="*/ 45 h 47"/>
                <a:gd name="T8" fmla="*/ 4 w 70"/>
                <a:gd name="T9" fmla="*/ 10 h 47"/>
                <a:gd name="T10" fmla="*/ 35 w 70"/>
                <a:gd name="T11" fmla="*/ 6 h 47"/>
                <a:gd name="T12" fmla="*/ 62 w 70"/>
                <a:gd name="T13" fmla="*/ 4 h 47"/>
                <a:gd name="T14" fmla="*/ 66 w 70"/>
                <a:gd name="T15" fmla="*/ 39 h 47"/>
                <a:gd name="T16" fmla="*/ 69 w 70"/>
                <a:gd name="T17" fmla="*/ 38 h 47"/>
                <a:gd name="T18" fmla="*/ 65 w 70"/>
                <a:gd name="T19" fmla="*/ 2 h 47"/>
                <a:gd name="T20" fmla="*/ 63 w 70"/>
                <a:gd name="T21" fmla="*/ 0 h 47"/>
                <a:gd name="T22" fmla="*/ 35 w 70"/>
                <a:gd name="T23" fmla="*/ 3 h 47"/>
                <a:gd name="T24" fmla="*/ 8 w 70"/>
                <a:gd name="T25" fmla="*/ 6 h 47"/>
                <a:gd name="T26" fmla="*/ 2 w 70"/>
                <a:gd name="T27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47">
                  <a:moveTo>
                    <a:pt x="2" y="7"/>
                  </a:moveTo>
                  <a:cubicBezTo>
                    <a:pt x="1" y="7"/>
                    <a:pt x="0" y="8"/>
                    <a:pt x="1" y="9"/>
                  </a:cubicBezTo>
                  <a:cubicBezTo>
                    <a:pt x="2" y="21"/>
                    <a:pt x="3" y="33"/>
                    <a:pt x="6" y="45"/>
                  </a:cubicBezTo>
                  <a:cubicBezTo>
                    <a:pt x="6" y="47"/>
                    <a:pt x="9" y="47"/>
                    <a:pt x="9" y="45"/>
                  </a:cubicBezTo>
                  <a:cubicBezTo>
                    <a:pt x="6" y="33"/>
                    <a:pt x="5" y="21"/>
                    <a:pt x="4" y="10"/>
                  </a:cubicBezTo>
                  <a:cubicBezTo>
                    <a:pt x="14" y="8"/>
                    <a:pt x="25" y="7"/>
                    <a:pt x="35" y="6"/>
                  </a:cubicBezTo>
                  <a:cubicBezTo>
                    <a:pt x="44" y="6"/>
                    <a:pt x="53" y="5"/>
                    <a:pt x="62" y="4"/>
                  </a:cubicBezTo>
                  <a:cubicBezTo>
                    <a:pt x="64" y="15"/>
                    <a:pt x="65" y="27"/>
                    <a:pt x="66" y="39"/>
                  </a:cubicBezTo>
                  <a:cubicBezTo>
                    <a:pt x="67" y="41"/>
                    <a:pt x="70" y="40"/>
                    <a:pt x="69" y="38"/>
                  </a:cubicBezTo>
                  <a:cubicBezTo>
                    <a:pt x="68" y="26"/>
                    <a:pt x="67" y="14"/>
                    <a:pt x="65" y="2"/>
                  </a:cubicBezTo>
                  <a:cubicBezTo>
                    <a:pt x="65" y="1"/>
                    <a:pt x="64" y="0"/>
                    <a:pt x="63" y="0"/>
                  </a:cubicBezTo>
                  <a:cubicBezTo>
                    <a:pt x="54" y="2"/>
                    <a:pt x="44" y="2"/>
                    <a:pt x="35" y="3"/>
                  </a:cubicBezTo>
                  <a:cubicBezTo>
                    <a:pt x="26" y="4"/>
                    <a:pt x="17" y="5"/>
                    <a:pt x="8" y="6"/>
                  </a:cubicBezTo>
                  <a:cubicBezTo>
                    <a:pt x="6" y="6"/>
                    <a:pt x="4" y="7"/>
                    <a:pt x="2" y="7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7"/>
            <p:cNvSpPr/>
            <p:nvPr/>
          </p:nvSpPr>
          <p:spPr bwMode="auto">
            <a:xfrm>
              <a:off x="3444876" y="3367088"/>
              <a:ext cx="273050" cy="46038"/>
            </a:xfrm>
            <a:custGeom>
              <a:avLst/>
              <a:gdLst>
                <a:gd name="T0" fmla="*/ 0 w 64"/>
                <a:gd name="T1" fmla="*/ 8 h 11"/>
                <a:gd name="T2" fmla="*/ 1 w 64"/>
                <a:gd name="T3" fmla="*/ 11 h 11"/>
                <a:gd name="T4" fmla="*/ 64 w 64"/>
                <a:gd name="T5" fmla="*/ 3 h 11"/>
                <a:gd name="T6" fmla="*/ 64 w 64"/>
                <a:gd name="T7" fmla="*/ 0 h 11"/>
                <a:gd name="T8" fmla="*/ 0 w 64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1">
                  <a:moveTo>
                    <a:pt x="0" y="8"/>
                  </a:moveTo>
                  <a:cubicBezTo>
                    <a:pt x="0" y="9"/>
                    <a:pt x="1" y="10"/>
                    <a:pt x="1" y="11"/>
                  </a:cubicBezTo>
                  <a:cubicBezTo>
                    <a:pt x="22" y="9"/>
                    <a:pt x="43" y="6"/>
                    <a:pt x="64" y="3"/>
                  </a:cubicBezTo>
                  <a:cubicBezTo>
                    <a:pt x="64" y="2"/>
                    <a:pt x="64" y="1"/>
                    <a:pt x="64" y="0"/>
                  </a:cubicBezTo>
                  <a:cubicBezTo>
                    <a:pt x="43" y="3"/>
                    <a:pt x="22" y="6"/>
                    <a:pt x="0" y="8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8"/>
            <p:cNvSpPr/>
            <p:nvPr/>
          </p:nvSpPr>
          <p:spPr bwMode="auto">
            <a:xfrm>
              <a:off x="3436938" y="3341688"/>
              <a:ext cx="25400" cy="71438"/>
            </a:xfrm>
            <a:custGeom>
              <a:avLst/>
              <a:gdLst>
                <a:gd name="T0" fmla="*/ 0 w 6"/>
                <a:gd name="T1" fmla="*/ 1 h 17"/>
                <a:gd name="T2" fmla="*/ 2 w 6"/>
                <a:gd name="T3" fmla="*/ 14 h 17"/>
                <a:gd name="T4" fmla="*/ 3 w 6"/>
                <a:gd name="T5" fmla="*/ 15 h 17"/>
                <a:gd name="T6" fmla="*/ 6 w 6"/>
                <a:gd name="T7" fmla="*/ 15 h 17"/>
                <a:gd name="T8" fmla="*/ 3 w 6"/>
                <a:gd name="T9" fmla="*/ 2 h 17"/>
                <a:gd name="T10" fmla="*/ 1 w 6"/>
                <a:gd name="T11" fmla="*/ 0 h 17"/>
                <a:gd name="T12" fmla="*/ 0 w 6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0" y="1"/>
                  </a:moveTo>
                  <a:cubicBezTo>
                    <a:pt x="1" y="6"/>
                    <a:pt x="2" y="10"/>
                    <a:pt x="2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7"/>
                    <a:pt x="6" y="17"/>
                    <a:pt x="6" y="15"/>
                  </a:cubicBezTo>
                  <a:cubicBezTo>
                    <a:pt x="5" y="11"/>
                    <a:pt x="4" y="6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9"/>
            <p:cNvSpPr/>
            <p:nvPr/>
          </p:nvSpPr>
          <p:spPr bwMode="auto">
            <a:xfrm>
              <a:off x="3700463" y="3311526"/>
              <a:ext cx="17463" cy="71438"/>
            </a:xfrm>
            <a:custGeom>
              <a:avLst/>
              <a:gdLst>
                <a:gd name="T0" fmla="*/ 0 w 4"/>
                <a:gd name="T1" fmla="*/ 2 h 17"/>
                <a:gd name="T2" fmla="*/ 1 w 4"/>
                <a:gd name="T3" fmla="*/ 15 h 17"/>
                <a:gd name="T4" fmla="*/ 4 w 4"/>
                <a:gd name="T5" fmla="*/ 14 h 17"/>
                <a:gd name="T6" fmla="*/ 3 w 4"/>
                <a:gd name="T7" fmla="*/ 2 h 17"/>
                <a:gd name="T8" fmla="*/ 1 w 4"/>
                <a:gd name="T9" fmla="*/ 1 h 17"/>
                <a:gd name="T10" fmla="*/ 0 w 4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7">
                  <a:moveTo>
                    <a:pt x="0" y="2"/>
                  </a:moveTo>
                  <a:cubicBezTo>
                    <a:pt x="0" y="6"/>
                    <a:pt x="0" y="10"/>
                    <a:pt x="1" y="15"/>
                  </a:cubicBezTo>
                  <a:cubicBezTo>
                    <a:pt x="1" y="17"/>
                    <a:pt x="4" y="16"/>
                    <a:pt x="4" y="14"/>
                  </a:cubicBezTo>
                  <a:cubicBezTo>
                    <a:pt x="4" y="10"/>
                    <a:pt x="3" y="6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7"/>
            <p:cNvSpPr>
              <a:spLocks noEditPoints="1"/>
            </p:cNvSpPr>
            <p:nvPr/>
          </p:nvSpPr>
          <p:spPr bwMode="auto">
            <a:xfrm>
              <a:off x="3429001" y="3213101"/>
              <a:ext cx="58738" cy="63500"/>
            </a:xfrm>
            <a:custGeom>
              <a:avLst/>
              <a:gdLst>
                <a:gd name="T0" fmla="*/ 11 w 14"/>
                <a:gd name="T1" fmla="*/ 1 h 15"/>
                <a:gd name="T2" fmla="*/ 7 w 14"/>
                <a:gd name="T3" fmla="*/ 5 h 15"/>
                <a:gd name="T4" fmla="*/ 1 w 14"/>
                <a:gd name="T5" fmla="*/ 11 h 15"/>
                <a:gd name="T6" fmla="*/ 3 w 14"/>
                <a:gd name="T7" fmla="*/ 13 h 15"/>
                <a:gd name="T8" fmla="*/ 7 w 14"/>
                <a:gd name="T9" fmla="*/ 8 h 15"/>
                <a:gd name="T10" fmla="*/ 13 w 14"/>
                <a:gd name="T11" fmla="*/ 3 h 15"/>
                <a:gd name="T12" fmla="*/ 11 w 14"/>
                <a:gd name="T13" fmla="*/ 0 h 15"/>
                <a:gd name="T14" fmla="*/ 11 w 14"/>
                <a:gd name="T15" fmla="*/ 1 h 15"/>
                <a:gd name="T16" fmla="*/ 7 w 14"/>
                <a:gd name="T17" fmla="*/ 8 h 15"/>
                <a:gd name="T18" fmla="*/ 7 w 14"/>
                <a:gd name="T19" fmla="*/ 8 h 15"/>
                <a:gd name="T20" fmla="*/ 7 w 14"/>
                <a:gd name="T2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11" y="1"/>
                  </a:moveTo>
                  <a:cubicBezTo>
                    <a:pt x="9" y="2"/>
                    <a:pt x="8" y="4"/>
                    <a:pt x="7" y="5"/>
                  </a:cubicBezTo>
                  <a:cubicBezTo>
                    <a:pt x="5" y="7"/>
                    <a:pt x="3" y="9"/>
                    <a:pt x="1" y="11"/>
                  </a:cubicBezTo>
                  <a:cubicBezTo>
                    <a:pt x="0" y="13"/>
                    <a:pt x="2" y="15"/>
                    <a:pt x="3" y="13"/>
                  </a:cubicBezTo>
                  <a:cubicBezTo>
                    <a:pt x="5" y="11"/>
                    <a:pt x="6" y="10"/>
                    <a:pt x="7" y="8"/>
                  </a:cubicBezTo>
                  <a:cubicBezTo>
                    <a:pt x="9" y="6"/>
                    <a:pt x="11" y="5"/>
                    <a:pt x="13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8"/>
            <p:cNvSpPr>
              <a:spLocks noEditPoints="1"/>
            </p:cNvSpPr>
            <p:nvPr/>
          </p:nvSpPr>
          <p:spPr bwMode="auto">
            <a:xfrm>
              <a:off x="3436938" y="3203576"/>
              <a:ext cx="106363" cy="111125"/>
            </a:xfrm>
            <a:custGeom>
              <a:avLst/>
              <a:gdLst>
                <a:gd name="T0" fmla="*/ 22 w 25"/>
                <a:gd name="T1" fmla="*/ 0 h 26"/>
                <a:gd name="T2" fmla="*/ 18 w 25"/>
                <a:gd name="T3" fmla="*/ 4 h 26"/>
                <a:gd name="T4" fmla="*/ 13 w 25"/>
                <a:gd name="T5" fmla="*/ 10 h 26"/>
                <a:gd name="T6" fmla="*/ 2 w 25"/>
                <a:gd name="T7" fmla="*/ 22 h 26"/>
                <a:gd name="T8" fmla="*/ 1 w 25"/>
                <a:gd name="T9" fmla="*/ 23 h 26"/>
                <a:gd name="T10" fmla="*/ 3 w 25"/>
                <a:gd name="T11" fmla="*/ 25 h 26"/>
                <a:gd name="T12" fmla="*/ 23 w 25"/>
                <a:gd name="T13" fmla="*/ 3 h 26"/>
                <a:gd name="T14" fmla="*/ 24 w 25"/>
                <a:gd name="T15" fmla="*/ 2 h 26"/>
                <a:gd name="T16" fmla="*/ 23 w 25"/>
                <a:gd name="T17" fmla="*/ 0 h 26"/>
                <a:gd name="T18" fmla="*/ 22 w 25"/>
                <a:gd name="T19" fmla="*/ 0 h 26"/>
                <a:gd name="T20" fmla="*/ 23 w 25"/>
                <a:gd name="T21" fmla="*/ 3 h 26"/>
                <a:gd name="T22" fmla="*/ 23 w 25"/>
                <a:gd name="T23" fmla="*/ 3 h 26"/>
                <a:gd name="T24" fmla="*/ 23 w 25"/>
                <a:gd name="T2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22" y="0"/>
                  </a:moveTo>
                  <a:cubicBezTo>
                    <a:pt x="21" y="1"/>
                    <a:pt x="20" y="3"/>
                    <a:pt x="18" y="4"/>
                  </a:cubicBezTo>
                  <a:cubicBezTo>
                    <a:pt x="17" y="6"/>
                    <a:pt x="15" y="8"/>
                    <a:pt x="13" y="10"/>
                  </a:cubicBezTo>
                  <a:cubicBezTo>
                    <a:pt x="10" y="14"/>
                    <a:pt x="6" y="18"/>
                    <a:pt x="2" y="22"/>
                  </a:cubicBezTo>
                  <a:cubicBezTo>
                    <a:pt x="2" y="22"/>
                    <a:pt x="1" y="22"/>
                    <a:pt x="1" y="23"/>
                  </a:cubicBezTo>
                  <a:cubicBezTo>
                    <a:pt x="0" y="24"/>
                    <a:pt x="1" y="26"/>
                    <a:pt x="3" y="25"/>
                  </a:cubicBezTo>
                  <a:cubicBezTo>
                    <a:pt x="10" y="18"/>
                    <a:pt x="16" y="10"/>
                    <a:pt x="23" y="3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3" y="0"/>
                    <a:pt x="23" y="0"/>
                    <a:pt x="22" y="0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9"/>
            <p:cNvSpPr/>
            <p:nvPr/>
          </p:nvSpPr>
          <p:spPr bwMode="auto">
            <a:xfrm>
              <a:off x="3436938" y="3195638"/>
              <a:ext cx="169863" cy="187325"/>
            </a:xfrm>
            <a:custGeom>
              <a:avLst/>
              <a:gdLst>
                <a:gd name="T0" fmla="*/ 37 w 40"/>
                <a:gd name="T1" fmla="*/ 1 h 44"/>
                <a:gd name="T2" fmla="*/ 19 w 40"/>
                <a:gd name="T3" fmla="*/ 20 h 44"/>
                <a:gd name="T4" fmla="*/ 1 w 40"/>
                <a:gd name="T5" fmla="*/ 41 h 44"/>
                <a:gd name="T6" fmla="*/ 3 w 40"/>
                <a:gd name="T7" fmla="*/ 43 h 44"/>
                <a:gd name="T8" fmla="*/ 20 w 40"/>
                <a:gd name="T9" fmla="*/ 23 h 44"/>
                <a:gd name="T10" fmla="*/ 37 w 40"/>
                <a:gd name="T11" fmla="*/ 4 h 44"/>
                <a:gd name="T12" fmla="*/ 39 w 40"/>
                <a:gd name="T13" fmla="*/ 3 h 44"/>
                <a:gd name="T14" fmla="*/ 38 w 40"/>
                <a:gd name="T15" fmla="*/ 0 h 44"/>
                <a:gd name="T16" fmla="*/ 37 w 40"/>
                <a:gd name="T17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4">
                  <a:moveTo>
                    <a:pt x="37" y="1"/>
                  </a:moveTo>
                  <a:cubicBezTo>
                    <a:pt x="30" y="7"/>
                    <a:pt x="25" y="14"/>
                    <a:pt x="19" y="20"/>
                  </a:cubicBezTo>
                  <a:cubicBezTo>
                    <a:pt x="13" y="27"/>
                    <a:pt x="7" y="34"/>
                    <a:pt x="1" y="41"/>
                  </a:cubicBezTo>
                  <a:cubicBezTo>
                    <a:pt x="0" y="43"/>
                    <a:pt x="2" y="44"/>
                    <a:pt x="3" y="43"/>
                  </a:cubicBezTo>
                  <a:cubicBezTo>
                    <a:pt x="9" y="36"/>
                    <a:pt x="14" y="30"/>
                    <a:pt x="20" y="23"/>
                  </a:cubicBezTo>
                  <a:cubicBezTo>
                    <a:pt x="26" y="17"/>
                    <a:pt x="31" y="10"/>
                    <a:pt x="37" y="4"/>
                  </a:cubicBezTo>
                  <a:cubicBezTo>
                    <a:pt x="38" y="4"/>
                    <a:pt x="38" y="3"/>
                    <a:pt x="39" y="3"/>
                  </a:cubicBezTo>
                  <a:cubicBezTo>
                    <a:pt x="40" y="2"/>
                    <a:pt x="39" y="0"/>
                    <a:pt x="38" y="0"/>
                  </a:cubicBezTo>
                  <a:cubicBezTo>
                    <a:pt x="37" y="0"/>
                    <a:pt x="37" y="0"/>
                    <a:pt x="37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3449638" y="3187701"/>
              <a:ext cx="230188" cy="222250"/>
            </a:xfrm>
            <a:custGeom>
              <a:avLst/>
              <a:gdLst>
                <a:gd name="T0" fmla="*/ 51 w 54"/>
                <a:gd name="T1" fmla="*/ 1 h 52"/>
                <a:gd name="T2" fmla="*/ 43 w 54"/>
                <a:gd name="T3" fmla="*/ 9 h 52"/>
                <a:gd name="T4" fmla="*/ 32 w 54"/>
                <a:gd name="T5" fmla="*/ 20 h 52"/>
                <a:gd name="T6" fmla="*/ 12 w 54"/>
                <a:gd name="T7" fmla="*/ 40 h 52"/>
                <a:gd name="T8" fmla="*/ 1 w 54"/>
                <a:gd name="T9" fmla="*/ 49 h 52"/>
                <a:gd name="T10" fmla="*/ 3 w 54"/>
                <a:gd name="T11" fmla="*/ 52 h 52"/>
                <a:gd name="T12" fmla="*/ 25 w 54"/>
                <a:gd name="T13" fmla="*/ 31 h 52"/>
                <a:gd name="T14" fmla="*/ 49 w 54"/>
                <a:gd name="T15" fmla="*/ 6 h 52"/>
                <a:gd name="T16" fmla="*/ 53 w 54"/>
                <a:gd name="T17" fmla="*/ 3 h 52"/>
                <a:gd name="T18" fmla="*/ 52 w 54"/>
                <a:gd name="T19" fmla="*/ 0 h 52"/>
                <a:gd name="T20" fmla="*/ 51 w 54"/>
                <a:gd name="T21" fmla="*/ 1 h 52"/>
                <a:gd name="T22" fmla="*/ 12 w 54"/>
                <a:gd name="T23" fmla="*/ 40 h 52"/>
                <a:gd name="T24" fmla="*/ 12 w 54"/>
                <a:gd name="T25" fmla="*/ 40 h 52"/>
                <a:gd name="T26" fmla="*/ 12 w 54"/>
                <a:gd name="T2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2">
                  <a:moveTo>
                    <a:pt x="51" y="1"/>
                  </a:moveTo>
                  <a:cubicBezTo>
                    <a:pt x="48" y="3"/>
                    <a:pt x="45" y="6"/>
                    <a:pt x="43" y="9"/>
                  </a:cubicBezTo>
                  <a:cubicBezTo>
                    <a:pt x="39" y="13"/>
                    <a:pt x="35" y="16"/>
                    <a:pt x="32" y="20"/>
                  </a:cubicBezTo>
                  <a:cubicBezTo>
                    <a:pt x="25" y="27"/>
                    <a:pt x="19" y="34"/>
                    <a:pt x="12" y="40"/>
                  </a:cubicBezTo>
                  <a:cubicBezTo>
                    <a:pt x="9" y="44"/>
                    <a:pt x="5" y="47"/>
                    <a:pt x="1" y="49"/>
                  </a:cubicBezTo>
                  <a:cubicBezTo>
                    <a:pt x="0" y="50"/>
                    <a:pt x="1" y="52"/>
                    <a:pt x="3" y="52"/>
                  </a:cubicBezTo>
                  <a:cubicBezTo>
                    <a:pt x="12" y="46"/>
                    <a:pt x="18" y="38"/>
                    <a:pt x="25" y="31"/>
                  </a:cubicBezTo>
                  <a:cubicBezTo>
                    <a:pt x="33" y="23"/>
                    <a:pt x="41" y="14"/>
                    <a:pt x="49" y="6"/>
                  </a:cubicBezTo>
                  <a:cubicBezTo>
                    <a:pt x="50" y="5"/>
                    <a:pt x="52" y="4"/>
                    <a:pt x="53" y="3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52" y="0"/>
                    <a:pt x="51" y="1"/>
                  </a:cubicBezTo>
                  <a:moveTo>
                    <a:pt x="12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31"/>
            <p:cNvSpPr/>
            <p:nvPr/>
          </p:nvSpPr>
          <p:spPr bwMode="auto">
            <a:xfrm>
              <a:off x="3535363" y="3243263"/>
              <a:ext cx="169863" cy="157163"/>
            </a:xfrm>
            <a:custGeom>
              <a:avLst/>
              <a:gdLst>
                <a:gd name="T0" fmla="*/ 37 w 40"/>
                <a:gd name="T1" fmla="*/ 1 h 37"/>
                <a:gd name="T2" fmla="*/ 29 w 40"/>
                <a:gd name="T3" fmla="*/ 8 h 37"/>
                <a:gd name="T4" fmla="*/ 2 w 40"/>
                <a:gd name="T5" fmla="*/ 34 h 37"/>
                <a:gd name="T6" fmla="*/ 3 w 40"/>
                <a:gd name="T7" fmla="*/ 36 h 37"/>
                <a:gd name="T8" fmla="*/ 35 w 40"/>
                <a:gd name="T9" fmla="*/ 7 h 37"/>
                <a:gd name="T10" fmla="*/ 39 w 40"/>
                <a:gd name="T11" fmla="*/ 3 h 37"/>
                <a:gd name="T12" fmla="*/ 38 w 40"/>
                <a:gd name="T13" fmla="*/ 0 h 37"/>
                <a:gd name="T14" fmla="*/ 37 w 40"/>
                <a:gd name="T1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7">
                  <a:moveTo>
                    <a:pt x="37" y="1"/>
                  </a:moveTo>
                  <a:cubicBezTo>
                    <a:pt x="34" y="3"/>
                    <a:pt x="32" y="6"/>
                    <a:pt x="29" y="8"/>
                  </a:cubicBezTo>
                  <a:cubicBezTo>
                    <a:pt x="20" y="17"/>
                    <a:pt x="11" y="25"/>
                    <a:pt x="2" y="34"/>
                  </a:cubicBezTo>
                  <a:cubicBezTo>
                    <a:pt x="0" y="35"/>
                    <a:pt x="2" y="37"/>
                    <a:pt x="3" y="36"/>
                  </a:cubicBezTo>
                  <a:cubicBezTo>
                    <a:pt x="14" y="26"/>
                    <a:pt x="24" y="17"/>
                    <a:pt x="35" y="7"/>
                  </a:cubicBezTo>
                  <a:cubicBezTo>
                    <a:pt x="36" y="5"/>
                    <a:pt x="37" y="4"/>
                    <a:pt x="39" y="3"/>
                  </a:cubicBezTo>
                  <a:cubicBezTo>
                    <a:pt x="40" y="2"/>
                    <a:pt x="39" y="0"/>
                    <a:pt x="38" y="0"/>
                  </a:cubicBezTo>
                  <a:cubicBezTo>
                    <a:pt x="37" y="0"/>
                    <a:pt x="37" y="1"/>
                    <a:pt x="37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2"/>
            <p:cNvSpPr/>
            <p:nvPr/>
          </p:nvSpPr>
          <p:spPr bwMode="auto">
            <a:xfrm>
              <a:off x="3629026" y="3311526"/>
              <a:ext cx="79375" cy="76200"/>
            </a:xfrm>
            <a:custGeom>
              <a:avLst/>
              <a:gdLst>
                <a:gd name="T0" fmla="*/ 16 w 19"/>
                <a:gd name="T1" fmla="*/ 0 h 18"/>
                <a:gd name="T2" fmla="*/ 11 w 19"/>
                <a:gd name="T3" fmla="*/ 5 h 18"/>
                <a:gd name="T4" fmla="*/ 12 w 19"/>
                <a:gd name="T5" fmla="*/ 5 h 18"/>
                <a:gd name="T6" fmla="*/ 1 w 19"/>
                <a:gd name="T7" fmla="*/ 15 h 18"/>
                <a:gd name="T8" fmla="*/ 3 w 19"/>
                <a:gd name="T9" fmla="*/ 17 h 18"/>
                <a:gd name="T10" fmla="*/ 18 w 19"/>
                <a:gd name="T11" fmla="*/ 2 h 18"/>
                <a:gd name="T12" fmla="*/ 17 w 19"/>
                <a:gd name="T13" fmla="*/ 0 h 18"/>
                <a:gd name="T14" fmla="*/ 16 w 1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8">
                  <a:moveTo>
                    <a:pt x="16" y="0"/>
                  </a:moveTo>
                  <a:cubicBezTo>
                    <a:pt x="15" y="2"/>
                    <a:pt x="13" y="4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8" y="8"/>
                    <a:pt x="5" y="12"/>
                    <a:pt x="1" y="15"/>
                  </a:cubicBezTo>
                  <a:cubicBezTo>
                    <a:pt x="0" y="16"/>
                    <a:pt x="1" y="18"/>
                    <a:pt x="3" y="17"/>
                  </a:cubicBezTo>
                  <a:cubicBezTo>
                    <a:pt x="8" y="12"/>
                    <a:pt x="13" y="7"/>
                    <a:pt x="18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 rot="424945">
            <a:off x="5157156" y="2919707"/>
            <a:ext cx="309563" cy="346076"/>
            <a:chOff x="3849688" y="3011488"/>
            <a:chExt cx="309563" cy="346076"/>
          </a:xfrm>
        </p:grpSpPr>
        <p:sp>
          <p:nvSpPr>
            <p:cNvPr id="6" name="Freeform 5"/>
            <p:cNvSpPr/>
            <p:nvPr/>
          </p:nvSpPr>
          <p:spPr bwMode="auto">
            <a:xfrm>
              <a:off x="3849688" y="3011488"/>
              <a:ext cx="306388" cy="307975"/>
            </a:xfrm>
            <a:custGeom>
              <a:avLst/>
              <a:gdLst>
                <a:gd name="T0" fmla="*/ 61 w 72"/>
                <a:gd name="T1" fmla="*/ 0 h 72"/>
                <a:gd name="T2" fmla="*/ 59 w 72"/>
                <a:gd name="T3" fmla="*/ 1 h 72"/>
                <a:gd name="T4" fmla="*/ 17 w 72"/>
                <a:gd name="T5" fmla="*/ 8 h 72"/>
                <a:gd name="T6" fmla="*/ 2 w 72"/>
                <a:gd name="T7" fmla="*/ 10 h 72"/>
                <a:gd name="T8" fmla="*/ 0 w 72"/>
                <a:gd name="T9" fmla="*/ 11 h 72"/>
                <a:gd name="T10" fmla="*/ 7 w 72"/>
                <a:gd name="T11" fmla="*/ 72 h 72"/>
                <a:gd name="T12" fmla="*/ 10 w 72"/>
                <a:gd name="T13" fmla="*/ 72 h 72"/>
                <a:gd name="T14" fmla="*/ 4 w 72"/>
                <a:gd name="T15" fmla="*/ 12 h 72"/>
                <a:gd name="T16" fmla="*/ 18 w 72"/>
                <a:gd name="T17" fmla="*/ 11 h 72"/>
                <a:gd name="T18" fmla="*/ 60 w 72"/>
                <a:gd name="T19" fmla="*/ 4 h 72"/>
                <a:gd name="T20" fmla="*/ 69 w 72"/>
                <a:gd name="T21" fmla="*/ 61 h 72"/>
                <a:gd name="T22" fmla="*/ 72 w 72"/>
                <a:gd name="T23" fmla="*/ 60 h 72"/>
                <a:gd name="T24" fmla="*/ 63 w 72"/>
                <a:gd name="T25" fmla="*/ 1 h 72"/>
                <a:gd name="T26" fmla="*/ 61 w 72"/>
                <a:gd name="T27" fmla="*/ 0 h 72"/>
                <a:gd name="T28" fmla="*/ 61 w 72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2">
                  <a:moveTo>
                    <a:pt x="61" y="0"/>
                  </a:moveTo>
                  <a:cubicBezTo>
                    <a:pt x="60" y="0"/>
                    <a:pt x="60" y="1"/>
                    <a:pt x="59" y="1"/>
                  </a:cubicBezTo>
                  <a:cubicBezTo>
                    <a:pt x="46" y="4"/>
                    <a:pt x="31" y="6"/>
                    <a:pt x="17" y="8"/>
                  </a:cubicBezTo>
                  <a:cubicBezTo>
                    <a:pt x="12" y="8"/>
                    <a:pt x="7" y="9"/>
                    <a:pt x="2" y="10"/>
                  </a:cubicBezTo>
                  <a:cubicBezTo>
                    <a:pt x="1" y="10"/>
                    <a:pt x="0" y="10"/>
                    <a:pt x="0" y="11"/>
                  </a:cubicBezTo>
                  <a:cubicBezTo>
                    <a:pt x="3" y="32"/>
                    <a:pt x="6" y="52"/>
                    <a:pt x="7" y="72"/>
                  </a:cubicBezTo>
                  <a:cubicBezTo>
                    <a:pt x="8" y="72"/>
                    <a:pt x="9" y="72"/>
                    <a:pt x="10" y="72"/>
                  </a:cubicBezTo>
                  <a:cubicBezTo>
                    <a:pt x="9" y="52"/>
                    <a:pt x="6" y="32"/>
                    <a:pt x="4" y="12"/>
                  </a:cubicBezTo>
                  <a:cubicBezTo>
                    <a:pt x="8" y="12"/>
                    <a:pt x="13" y="11"/>
                    <a:pt x="18" y="11"/>
                  </a:cubicBezTo>
                  <a:cubicBezTo>
                    <a:pt x="32" y="9"/>
                    <a:pt x="46" y="7"/>
                    <a:pt x="60" y="4"/>
                  </a:cubicBezTo>
                  <a:cubicBezTo>
                    <a:pt x="63" y="23"/>
                    <a:pt x="65" y="42"/>
                    <a:pt x="69" y="61"/>
                  </a:cubicBezTo>
                  <a:cubicBezTo>
                    <a:pt x="70" y="60"/>
                    <a:pt x="71" y="60"/>
                    <a:pt x="72" y="60"/>
                  </a:cubicBezTo>
                  <a:cubicBezTo>
                    <a:pt x="67" y="41"/>
                    <a:pt x="66" y="2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6"/>
            <p:cNvSpPr/>
            <p:nvPr/>
          </p:nvSpPr>
          <p:spPr bwMode="auto">
            <a:xfrm>
              <a:off x="3883026" y="3311526"/>
              <a:ext cx="276225" cy="46038"/>
            </a:xfrm>
            <a:custGeom>
              <a:avLst/>
              <a:gdLst>
                <a:gd name="T0" fmla="*/ 11 w 65"/>
                <a:gd name="T1" fmla="*/ 7 h 11"/>
                <a:gd name="T2" fmla="*/ 0 w 65"/>
                <a:gd name="T3" fmla="*/ 8 h 11"/>
                <a:gd name="T4" fmla="*/ 1 w 65"/>
                <a:gd name="T5" fmla="*/ 11 h 11"/>
                <a:gd name="T6" fmla="*/ 65 w 65"/>
                <a:gd name="T7" fmla="*/ 3 h 11"/>
                <a:gd name="T8" fmla="*/ 65 w 65"/>
                <a:gd name="T9" fmla="*/ 0 h 11"/>
                <a:gd name="T10" fmla="*/ 11 w 65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">
                  <a:moveTo>
                    <a:pt x="11" y="7"/>
                  </a:moveTo>
                  <a:cubicBezTo>
                    <a:pt x="8" y="7"/>
                    <a:pt x="4" y="8"/>
                    <a:pt x="0" y="8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22" y="9"/>
                    <a:pt x="44" y="6"/>
                    <a:pt x="65" y="3"/>
                  </a:cubicBezTo>
                  <a:cubicBezTo>
                    <a:pt x="65" y="2"/>
                    <a:pt x="65" y="1"/>
                    <a:pt x="65" y="0"/>
                  </a:cubicBezTo>
                  <a:cubicBezTo>
                    <a:pt x="47" y="2"/>
                    <a:pt x="29" y="5"/>
                    <a:pt x="11" y="7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0"/>
            <p:cNvSpPr/>
            <p:nvPr/>
          </p:nvSpPr>
          <p:spPr bwMode="auto">
            <a:xfrm>
              <a:off x="3875088" y="3271838"/>
              <a:ext cx="25400" cy="85725"/>
            </a:xfrm>
            <a:custGeom>
              <a:avLst/>
              <a:gdLst>
                <a:gd name="T0" fmla="*/ 0 w 6"/>
                <a:gd name="T1" fmla="*/ 1 h 20"/>
                <a:gd name="T2" fmla="*/ 2 w 6"/>
                <a:gd name="T3" fmla="*/ 14 h 20"/>
                <a:gd name="T4" fmla="*/ 2 w 6"/>
                <a:gd name="T5" fmla="*/ 14 h 20"/>
                <a:gd name="T6" fmla="*/ 3 w 6"/>
                <a:gd name="T7" fmla="*/ 19 h 20"/>
                <a:gd name="T8" fmla="*/ 5 w 6"/>
                <a:gd name="T9" fmla="*/ 18 h 20"/>
                <a:gd name="T10" fmla="*/ 3 w 6"/>
                <a:gd name="T11" fmla="*/ 1 h 20"/>
                <a:gd name="T12" fmla="*/ 2 w 6"/>
                <a:gd name="T13" fmla="*/ 0 h 20"/>
                <a:gd name="T14" fmla="*/ 0 w 6"/>
                <a:gd name="T1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0">
                  <a:moveTo>
                    <a:pt x="0" y="1"/>
                  </a:moveTo>
                  <a:cubicBezTo>
                    <a:pt x="1" y="6"/>
                    <a:pt x="2" y="10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2" y="17"/>
                    <a:pt x="3" y="19"/>
                  </a:cubicBezTo>
                  <a:cubicBezTo>
                    <a:pt x="3" y="20"/>
                    <a:pt x="5" y="20"/>
                    <a:pt x="5" y="18"/>
                  </a:cubicBezTo>
                  <a:cubicBezTo>
                    <a:pt x="6" y="12"/>
                    <a:pt x="4" y="7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1"/>
            <p:cNvSpPr/>
            <p:nvPr/>
          </p:nvSpPr>
          <p:spPr bwMode="auto">
            <a:xfrm>
              <a:off x="4129088" y="3216276"/>
              <a:ext cx="30163" cy="103188"/>
            </a:xfrm>
            <a:custGeom>
              <a:avLst/>
              <a:gdLst>
                <a:gd name="T0" fmla="*/ 0 w 7"/>
                <a:gd name="T1" fmla="*/ 1 h 24"/>
                <a:gd name="T2" fmla="*/ 3 w 7"/>
                <a:gd name="T3" fmla="*/ 12 h 24"/>
                <a:gd name="T4" fmla="*/ 4 w 7"/>
                <a:gd name="T5" fmla="*/ 23 h 24"/>
                <a:gd name="T6" fmla="*/ 7 w 7"/>
                <a:gd name="T7" fmla="*/ 22 h 24"/>
                <a:gd name="T8" fmla="*/ 5 w 7"/>
                <a:gd name="T9" fmla="*/ 12 h 24"/>
                <a:gd name="T10" fmla="*/ 3 w 7"/>
                <a:gd name="T11" fmla="*/ 1 h 24"/>
                <a:gd name="T12" fmla="*/ 1 w 7"/>
                <a:gd name="T13" fmla="*/ 0 h 24"/>
                <a:gd name="T14" fmla="*/ 0 w 7"/>
                <a:gd name="T1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4">
                  <a:moveTo>
                    <a:pt x="0" y="1"/>
                  </a:moveTo>
                  <a:cubicBezTo>
                    <a:pt x="1" y="5"/>
                    <a:pt x="2" y="9"/>
                    <a:pt x="3" y="12"/>
                  </a:cubicBezTo>
                  <a:cubicBezTo>
                    <a:pt x="3" y="16"/>
                    <a:pt x="4" y="19"/>
                    <a:pt x="4" y="23"/>
                  </a:cubicBezTo>
                  <a:cubicBezTo>
                    <a:pt x="4" y="24"/>
                    <a:pt x="7" y="24"/>
                    <a:pt x="7" y="22"/>
                  </a:cubicBezTo>
                  <a:cubicBezTo>
                    <a:pt x="7" y="19"/>
                    <a:pt x="6" y="15"/>
                    <a:pt x="5" y="12"/>
                  </a:cubicBezTo>
                  <a:cubicBezTo>
                    <a:pt x="5" y="8"/>
                    <a:pt x="4" y="4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3"/>
            <p:cNvSpPr/>
            <p:nvPr/>
          </p:nvSpPr>
          <p:spPr bwMode="auto">
            <a:xfrm>
              <a:off x="3862388" y="3046413"/>
              <a:ext cx="71438" cy="85725"/>
            </a:xfrm>
            <a:custGeom>
              <a:avLst/>
              <a:gdLst>
                <a:gd name="T0" fmla="*/ 14 w 17"/>
                <a:gd name="T1" fmla="*/ 0 h 20"/>
                <a:gd name="T2" fmla="*/ 1 w 17"/>
                <a:gd name="T3" fmla="*/ 17 h 20"/>
                <a:gd name="T4" fmla="*/ 3 w 17"/>
                <a:gd name="T5" fmla="*/ 19 h 20"/>
                <a:gd name="T6" fmla="*/ 17 w 17"/>
                <a:gd name="T7" fmla="*/ 2 h 20"/>
                <a:gd name="T8" fmla="*/ 15 w 17"/>
                <a:gd name="T9" fmla="*/ 0 h 20"/>
                <a:gd name="T10" fmla="*/ 14 w 17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0">
                  <a:moveTo>
                    <a:pt x="14" y="0"/>
                  </a:moveTo>
                  <a:cubicBezTo>
                    <a:pt x="9" y="6"/>
                    <a:pt x="6" y="12"/>
                    <a:pt x="1" y="17"/>
                  </a:cubicBezTo>
                  <a:cubicBezTo>
                    <a:pt x="0" y="19"/>
                    <a:pt x="2" y="20"/>
                    <a:pt x="3" y="19"/>
                  </a:cubicBezTo>
                  <a:cubicBezTo>
                    <a:pt x="8" y="14"/>
                    <a:pt x="12" y="7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3870326" y="3036888"/>
              <a:ext cx="128588" cy="153988"/>
            </a:xfrm>
            <a:custGeom>
              <a:avLst/>
              <a:gdLst>
                <a:gd name="T0" fmla="*/ 27 w 30"/>
                <a:gd name="T1" fmla="*/ 0 h 36"/>
                <a:gd name="T2" fmla="*/ 22 w 30"/>
                <a:gd name="T3" fmla="*/ 7 h 36"/>
                <a:gd name="T4" fmla="*/ 15 w 30"/>
                <a:gd name="T5" fmla="*/ 15 h 36"/>
                <a:gd name="T6" fmla="*/ 1 w 30"/>
                <a:gd name="T7" fmla="*/ 32 h 36"/>
                <a:gd name="T8" fmla="*/ 3 w 30"/>
                <a:gd name="T9" fmla="*/ 34 h 36"/>
                <a:gd name="T10" fmla="*/ 16 w 30"/>
                <a:gd name="T11" fmla="*/ 18 h 36"/>
                <a:gd name="T12" fmla="*/ 23 w 30"/>
                <a:gd name="T13" fmla="*/ 10 h 36"/>
                <a:gd name="T14" fmla="*/ 29 w 30"/>
                <a:gd name="T15" fmla="*/ 3 h 36"/>
                <a:gd name="T16" fmla="*/ 29 w 30"/>
                <a:gd name="T17" fmla="*/ 2 h 36"/>
                <a:gd name="T18" fmla="*/ 28 w 30"/>
                <a:gd name="T19" fmla="*/ 0 h 36"/>
                <a:gd name="T20" fmla="*/ 27 w 30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6">
                  <a:moveTo>
                    <a:pt x="27" y="0"/>
                  </a:moveTo>
                  <a:cubicBezTo>
                    <a:pt x="25" y="2"/>
                    <a:pt x="24" y="5"/>
                    <a:pt x="22" y="7"/>
                  </a:cubicBezTo>
                  <a:cubicBezTo>
                    <a:pt x="20" y="10"/>
                    <a:pt x="17" y="13"/>
                    <a:pt x="15" y="15"/>
                  </a:cubicBezTo>
                  <a:cubicBezTo>
                    <a:pt x="10" y="21"/>
                    <a:pt x="5" y="26"/>
                    <a:pt x="1" y="32"/>
                  </a:cubicBezTo>
                  <a:cubicBezTo>
                    <a:pt x="0" y="34"/>
                    <a:pt x="2" y="36"/>
                    <a:pt x="3" y="34"/>
                  </a:cubicBezTo>
                  <a:cubicBezTo>
                    <a:pt x="7" y="28"/>
                    <a:pt x="12" y="23"/>
                    <a:pt x="16" y="18"/>
                  </a:cubicBezTo>
                  <a:cubicBezTo>
                    <a:pt x="19" y="15"/>
                    <a:pt x="21" y="12"/>
                    <a:pt x="23" y="10"/>
                  </a:cubicBezTo>
                  <a:cubicBezTo>
                    <a:pt x="25" y="7"/>
                    <a:pt x="26" y="5"/>
                    <a:pt x="29" y="3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3875088" y="3024188"/>
              <a:ext cx="203200" cy="234950"/>
            </a:xfrm>
            <a:custGeom>
              <a:avLst/>
              <a:gdLst>
                <a:gd name="T0" fmla="*/ 45 w 48"/>
                <a:gd name="T1" fmla="*/ 1 h 55"/>
                <a:gd name="T2" fmla="*/ 36 w 48"/>
                <a:gd name="T3" fmla="*/ 11 h 55"/>
                <a:gd name="T4" fmla="*/ 24 w 48"/>
                <a:gd name="T5" fmla="*/ 25 h 55"/>
                <a:gd name="T6" fmla="*/ 3 w 48"/>
                <a:gd name="T7" fmla="*/ 50 h 55"/>
                <a:gd name="T8" fmla="*/ 1 w 48"/>
                <a:gd name="T9" fmla="*/ 51 h 55"/>
                <a:gd name="T10" fmla="*/ 3 w 48"/>
                <a:gd name="T11" fmla="*/ 53 h 55"/>
                <a:gd name="T12" fmla="*/ 25 w 48"/>
                <a:gd name="T13" fmla="*/ 28 h 55"/>
                <a:gd name="T14" fmla="*/ 37 w 48"/>
                <a:gd name="T15" fmla="*/ 14 h 55"/>
                <a:gd name="T16" fmla="*/ 47 w 48"/>
                <a:gd name="T17" fmla="*/ 2 h 55"/>
                <a:gd name="T18" fmla="*/ 46 w 48"/>
                <a:gd name="T19" fmla="*/ 0 h 55"/>
                <a:gd name="T20" fmla="*/ 45 w 4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5">
                  <a:moveTo>
                    <a:pt x="45" y="1"/>
                  </a:moveTo>
                  <a:cubicBezTo>
                    <a:pt x="43" y="5"/>
                    <a:pt x="39" y="8"/>
                    <a:pt x="36" y="11"/>
                  </a:cubicBezTo>
                  <a:cubicBezTo>
                    <a:pt x="32" y="16"/>
                    <a:pt x="28" y="20"/>
                    <a:pt x="24" y="25"/>
                  </a:cubicBezTo>
                  <a:cubicBezTo>
                    <a:pt x="17" y="33"/>
                    <a:pt x="10" y="42"/>
                    <a:pt x="3" y="50"/>
                  </a:cubicBezTo>
                  <a:cubicBezTo>
                    <a:pt x="2" y="50"/>
                    <a:pt x="2" y="51"/>
                    <a:pt x="1" y="51"/>
                  </a:cubicBezTo>
                  <a:cubicBezTo>
                    <a:pt x="0" y="52"/>
                    <a:pt x="2" y="55"/>
                    <a:pt x="3" y="53"/>
                  </a:cubicBezTo>
                  <a:cubicBezTo>
                    <a:pt x="11" y="46"/>
                    <a:pt x="18" y="36"/>
                    <a:pt x="25" y="28"/>
                  </a:cubicBezTo>
                  <a:cubicBezTo>
                    <a:pt x="29" y="23"/>
                    <a:pt x="33" y="18"/>
                    <a:pt x="37" y="14"/>
                  </a:cubicBezTo>
                  <a:cubicBezTo>
                    <a:pt x="40" y="10"/>
                    <a:pt x="45" y="7"/>
                    <a:pt x="47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46" y="0"/>
                    <a:pt x="45" y="0"/>
                    <a:pt x="45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3883026" y="3079751"/>
              <a:ext cx="242888" cy="247650"/>
            </a:xfrm>
            <a:custGeom>
              <a:avLst/>
              <a:gdLst>
                <a:gd name="T0" fmla="*/ 54 w 57"/>
                <a:gd name="T1" fmla="*/ 0 h 58"/>
                <a:gd name="T2" fmla="*/ 40 w 57"/>
                <a:gd name="T3" fmla="*/ 14 h 58"/>
                <a:gd name="T4" fmla="*/ 40 w 57"/>
                <a:gd name="T5" fmla="*/ 14 h 58"/>
                <a:gd name="T6" fmla="*/ 20 w 57"/>
                <a:gd name="T7" fmla="*/ 33 h 58"/>
                <a:gd name="T8" fmla="*/ 1 w 57"/>
                <a:gd name="T9" fmla="*/ 54 h 58"/>
                <a:gd name="T10" fmla="*/ 3 w 57"/>
                <a:gd name="T11" fmla="*/ 56 h 58"/>
                <a:gd name="T12" fmla="*/ 32 w 57"/>
                <a:gd name="T13" fmla="*/ 25 h 58"/>
                <a:gd name="T14" fmla="*/ 32 w 57"/>
                <a:gd name="T15" fmla="*/ 25 h 58"/>
                <a:gd name="T16" fmla="*/ 47 w 57"/>
                <a:gd name="T17" fmla="*/ 10 h 58"/>
                <a:gd name="T18" fmla="*/ 56 w 57"/>
                <a:gd name="T19" fmla="*/ 2 h 58"/>
                <a:gd name="T20" fmla="*/ 55 w 57"/>
                <a:gd name="T21" fmla="*/ 0 h 58"/>
                <a:gd name="T22" fmla="*/ 54 w 57"/>
                <a:gd name="T23" fmla="*/ 0 h 58"/>
                <a:gd name="T24" fmla="*/ 48 w 57"/>
                <a:gd name="T25" fmla="*/ 10 h 58"/>
                <a:gd name="T26" fmla="*/ 48 w 57"/>
                <a:gd name="T27" fmla="*/ 10 h 58"/>
                <a:gd name="T28" fmla="*/ 48 w 57"/>
                <a:gd name="T29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8">
                  <a:moveTo>
                    <a:pt x="54" y="0"/>
                  </a:moveTo>
                  <a:cubicBezTo>
                    <a:pt x="49" y="4"/>
                    <a:pt x="44" y="9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3" y="20"/>
                    <a:pt x="27" y="26"/>
                    <a:pt x="20" y="33"/>
                  </a:cubicBezTo>
                  <a:cubicBezTo>
                    <a:pt x="14" y="40"/>
                    <a:pt x="7" y="47"/>
                    <a:pt x="1" y="54"/>
                  </a:cubicBezTo>
                  <a:cubicBezTo>
                    <a:pt x="0" y="56"/>
                    <a:pt x="2" y="58"/>
                    <a:pt x="3" y="56"/>
                  </a:cubicBezTo>
                  <a:cubicBezTo>
                    <a:pt x="13" y="45"/>
                    <a:pt x="22" y="3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7" y="20"/>
                    <a:pt x="42" y="15"/>
                    <a:pt x="47" y="10"/>
                  </a:cubicBezTo>
                  <a:cubicBezTo>
                    <a:pt x="50" y="7"/>
                    <a:pt x="53" y="5"/>
                    <a:pt x="56" y="2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5" y="0"/>
                    <a:pt x="54" y="0"/>
                    <a:pt x="54" y="0"/>
                  </a:cubicBezTo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37"/>
            <p:cNvSpPr>
              <a:spLocks noEditPoints="1"/>
            </p:cNvSpPr>
            <p:nvPr/>
          </p:nvSpPr>
          <p:spPr bwMode="auto">
            <a:xfrm>
              <a:off x="3956051" y="3160713"/>
              <a:ext cx="182563" cy="188913"/>
            </a:xfrm>
            <a:custGeom>
              <a:avLst/>
              <a:gdLst>
                <a:gd name="T0" fmla="*/ 41 w 43"/>
                <a:gd name="T1" fmla="*/ 0 h 44"/>
                <a:gd name="T2" fmla="*/ 32 w 43"/>
                <a:gd name="T3" fmla="*/ 8 h 44"/>
                <a:gd name="T4" fmla="*/ 22 w 43"/>
                <a:gd name="T5" fmla="*/ 18 h 44"/>
                <a:gd name="T6" fmla="*/ 1 w 43"/>
                <a:gd name="T7" fmla="*/ 41 h 44"/>
                <a:gd name="T8" fmla="*/ 3 w 43"/>
                <a:gd name="T9" fmla="*/ 43 h 44"/>
                <a:gd name="T10" fmla="*/ 37 w 43"/>
                <a:gd name="T11" fmla="*/ 7 h 44"/>
                <a:gd name="T12" fmla="*/ 42 w 43"/>
                <a:gd name="T13" fmla="*/ 3 h 44"/>
                <a:gd name="T14" fmla="*/ 42 w 43"/>
                <a:gd name="T15" fmla="*/ 3 h 44"/>
                <a:gd name="T16" fmla="*/ 41 w 43"/>
                <a:gd name="T17" fmla="*/ 0 h 44"/>
                <a:gd name="T18" fmla="*/ 41 w 43"/>
                <a:gd name="T19" fmla="*/ 0 h 44"/>
                <a:gd name="T20" fmla="*/ 37 w 43"/>
                <a:gd name="T21" fmla="*/ 6 h 44"/>
                <a:gd name="T22" fmla="*/ 37 w 43"/>
                <a:gd name="T23" fmla="*/ 7 h 44"/>
                <a:gd name="T24" fmla="*/ 37 w 43"/>
                <a:gd name="T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4">
                  <a:moveTo>
                    <a:pt x="41" y="0"/>
                  </a:moveTo>
                  <a:cubicBezTo>
                    <a:pt x="37" y="2"/>
                    <a:pt x="35" y="5"/>
                    <a:pt x="32" y="8"/>
                  </a:cubicBezTo>
                  <a:cubicBezTo>
                    <a:pt x="29" y="12"/>
                    <a:pt x="25" y="15"/>
                    <a:pt x="22" y="18"/>
                  </a:cubicBezTo>
                  <a:cubicBezTo>
                    <a:pt x="14" y="26"/>
                    <a:pt x="7" y="33"/>
                    <a:pt x="1" y="41"/>
                  </a:cubicBezTo>
                  <a:cubicBezTo>
                    <a:pt x="0" y="43"/>
                    <a:pt x="2" y="44"/>
                    <a:pt x="3" y="43"/>
                  </a:cubicBezTo>
                  <a:cubicBezTo>
                    <a:pt x="13" y="30"/>
                    <a:pt x="25" y="18"/>
                    <a:pt x="37" y="7"/>
                  </a:cubicBezTo>
                  <a:cubicBezTo>
                    <a:pt x="38" y="5"/>
                    <a:pt x="40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2"/>
                    <a:pt x="43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moveTo>
                    <a:pt x="37" y="6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38"/>
            <p:cNvSpPr/>
            <p:nvPr/>
          </p:nvSpPr>
          <p:spPr bwMode="auto">
            <a:xfrm>
              <a:off x="4057651" y="3238501"/>
              <a:ext cx="98425" cy="98425"/>
            </a:xfrm>
            <a:custGeom>
              <a:avLst/>
              <a:gdLst>
                <a:gd name="T0" fmla="*/ 20 w 23"/>
                <a:gd name="T1" fmla="*/ 1 h 23"/>
                <a:gd name="T2" fmla="*/ 11 w 23"/>
                <a:gd name="T3" fmla="*/ 10 h 23"/>
                <a:gd name="T4" fmla="*/ 2 w 23"/>
                <a:gd name="T5" fmla="*/ 20 h 23"/>
                <a:gd name="T6" fmla="*/ 4 w 23"/>
                <a:gd name="T7" fmla="*/ 22 h 23"/>
                <a:gd name="T8" fmla="*/ 20 w 23"/>
                <a:gd name="T9" fmla="*/ 4 h 23"/>
                <a:gd name="T10" fmla="*/ 21 w 23"/>
                <a:gd name="T11" fmla="*/ 3 h 23"/>
                <a:gd name="T12" fmla="*/ 20 w 23"/>
                <a:gd name="T13" fmla="*/ 0 h 23"/>
                <a:gd name="T14" fmla="*/ 20 w 23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3">
                  <a:moveTo>
                    <a:pt x="20" y="1"/>
                  </a:moveTo>
                  <a:cubicBezTo>
                    <a:pt x="17" y="3"/>
                    <a:pt x="14" y="7"/>
                    <a:pt x="11" y="10"/>
                  </a:cubicBezTo>
                  <a:cubicBezTo>
                    <a:pt x="8" y="13"/>
                    <a:pt x="4" y="16"/>
                    <a:pt x="2" y="20"/>
                  </a:cubicBezTo>
                  <a:cubicBezTo>
                    <a:pt x="0" y="21"/>
                    <a:pt x="3" y="23"/>
                    <a:pt x="4" y="22"/>
                  </a:cubicBezTo>
                  <a:cubicBezTo>
                    <a:pt x="9" y="16"/>
                    <a:pt x="14" y="10"/>
                    <a:pt x="20" y="4"/>
                  </a:cubicBezTo>
                  <a:cubicBezTo>
                    <a:pt x="20" y="4"/>
                    <a:pt x="21" y="3"/>
                    <a:pt x="21" y="3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20" y="0"/>
                    <a:pt x="20" y="0"/>
                    <a:pt x="2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 rot="424945">
            <a:off x="5623669" y="2725343"/>
            <a:ext cx="330201" cy="539750"/>
            <a:chOff x="4300538" y="2759076"/>
            <a:chExt cx="330201" cy="539750"/>
          </a:xfrm>
        </p:grpSpPr>
        <p:sp>
          <p:nvSpPr>
            <p:cNvPr id="9" name="Freeform 8"/>
            <p:cNvSpPr/>
            <p:nvPr/>
          </p:nvSpPr>
          <p:spPr bwMode="auto">
            <a:xfrm>
              <a:off x="4300538" y="2759076"/>
              <a:ext cx="327025" cy="484188"/>
            </a:xfrm>
            <a:custGeom>
              <a:avLst/>
              <a:gdLst>
                <a:gd name="T0" fmla="*/ 1 w 77"/>
                <a:gd name="T1" fmla="*/ 13 h 113"/>
                <a:gd name="T2" fmla="*/ 0 w 77"/>
                <a:gd name="T3" fmla="*/ 15 h 113"/>
                <a:gd name="T4" fmla="*/ 10 w 77"/>
                <a:gd name="T5" fmla="*/ 113 h 113"/>
                <a:gd name="T6" fmla="*/ 13 w 77"/>
                <a:gd name="T7" fmla="*/ 112 h 113"/>
                <a:gd name="T8" fmla="*/ 3 w 77"/>
                <a:gd name="T9" fmla="*/ 16 h 113"/>
                <a:gd name="T10" fmla="*/ 65 w 77"/>
                <a:gd name="T11" fmla="*/ 4 h 113"/>
                <a:gd name="T12" fmla="*/ 74 w 77"/>
                <a:gd name="T13" fmla="*/ 106 h 113"/>
                <a:gd name="T14" fmla="*/ 77 w 77"/>
                <a:gd name="T15" fmla="*/ 105 h 113"/>
                <a:gd name="T16" fmla="*/ 68 w 77"/>
                <a:gd name="T17" fmla="*/ 2 h 113"/>
                <a:gd name="T18" fmla="*/ 66 w 77"/>
                <a:gd name="T19" fmla="*/ 0 h 113"/>
                <a:gd name="T20" fmla="*/ 61 w 77"/>
                <a:gd name="T21" fmla="*/ 1 h 113"/>
                <a:gd name="T22" fmla="*/ 1 w 77"/>
                <a:gd name="T23" fmla="*/ 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113">
                  <a:moveTo>
                    <a:pt x="1" y="13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3" y="47"/>
                    <a:pt x="5" y="80"/>
                    <a:pt x="10" y="113"/>
                  </a:cubicBezTo>
                  <a:cubicBezTo>
                    <a:pt x="11" y="113"/>
                    <a:pt x="12" y="112"/>
                    <a:pt x="13" y="112"/>
                  </a:cubicBezTo>
                  <a:cubicBezTo>
                    <a:pt x="8" y="80"/>
                    <a:pt x="6" y="48"/>
                    <a:pt x="3" y="16"/>
                  </a:cubicBezTo>
                  <a:cubicBezTo>
                    <a:pt x="24" y="13"/>
                    <a:pt x="44" y="5"/>
                    <a:pt x="65" y="4"/>
                  </a:cubicBezTo>
                  <a:cubicBezTo>
                    <a:pt x="70" y="37"/>
                    <a:pt x="71" y="72"/>
                    <a:pt x="74" y="106"/>
                  </a:cubicBezTo>
                  <a:cubicBezTo>
                    <a:pt x="75" y="105"/>
                    <a:pt x="76" y="105"/>
                    <a:pt x="77" y="105"/>
                  </a:cubicBezTo>
                  <a:cubicBezTo>
                    <a:pt x="74" y="71"/>
                    <a:pt x="73" y="36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cubicBezTo>
                    <a:pt x="64" y="0"/>
                    <a:pt x="62" y="1"/>
                    <a:pt x="61" y="1"/>
                  </a:cubicBezTo>
                  <a:cubicBezTo>
                    <a:pt x="40" y="3"/>
                    <a:pt x="21" y="10"/>
                    <a:pt x="1" y="1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/>
            <p:nvPr/>
          </p:nvSpPr>
          <p:spPr bwMode="auto">
            <a:xfrm>
              <a:off x="4346576" y="3246438"/>
              <a:ext cx="284163" cy="52388"/>
            </a:xfrm>
            <a:custGeom>
              <a:avLst/>
              <a:gdLst>
                <a:gd name="T0" fmla="*/ 28 w 67"/>
                <a:gd name="T1" fmla="*/ 5 h 12"/>
                <a:gd name="T2" fmla="*/ 0 w 67"/>
                <a:gd name="T3" fmla="*/ 9 h 12"/>
                <a:gd name="T4" fmla="*/ 0 w 67"/>
                <a:gd name="T5" fmla="*/ 12 h 12"/>
                <a:gd name="T6" fmla="*/ 17 w 67"/>
                <a:gd name="T7" fmla="*/ 10 h 12"/>
                <a:gd name="T8" fmla="*/ 67 w 67"/>
                <a:gd name="T9" fmla="*/ 3 h 12"/>
                <a:gd name="T10" fmla="*/ 67 w 67"/>
                <a:gd name="T11" fmla="*/ 0 h 12"/>
                <a:gd name="T12" fmla="*/ 28 w 67"/>
                <a:gd name="T13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2">
                  <a:moveTo>
                    <a:pt x="28" y="5"/>
                  </a:moveTo>
                  <a:cubicBezTo>
                    <a:pt x="18" y="7"/>
                    <a:pt x="9" y="8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6" y="11"/>
                    <a:pt x="11" y="11"/>
                    <a:pt x="17" y="10"/>
                  </a:cubicBezTo>
                  <a:cubicBezTo>
                    <a:pt x="33" y="8"/>
                    <a:pt x="50" y="5"/>
                    <a:pt x="67" y="3"/>
                  </a:cubicBezTo>
                  <a:cubicBezTo>
                    <a:pt x="67" y="2"/>
                    <a:pt x="67" y="1"/>
                    <a:pt x="67" y="0"/>
                  </a:cubicBezTo>
                  <a:cubicBezTo>
                    <a:pt x="54" y="2"/>
                    <a:pt x="41" y="4"/>
                    <a:pt x="28" y="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2"/>
            <p:cNvSpPr/>
            <p:nvPr/>
          </p:nvSpPr>
          <p:spPr bwMode="auto">
            <a:xfrm>
              <a:off x="4333876" y="3200401"/>
              <a:ext cx="25400" cy="98425"/>
            </a:xfrm>
            <a:custGeom>
              <a:avLst/>
              <a:gdLst>
                <a:gd name="T0" fmla="*/ 0 w 6"/>
                <a:gd name="T1" fmla="*/ 1 h 23"/>
                <a:gd name="T2" fmla="*/ 3 w 6"/>
                <a:gd name="T3" fmla="*/ 19 h 23"/>
                <a:gd name="T4" fmla="*/ 3 w 6"/>
                <a:gd name="T5" fmla="*/ 23 h 23"/>
                <a:gd name="T6" fmla="*/ 6 w 6"/>
                <a:gd name="T7" fmla="*/ 22 h 23"/>
                <a:gd name="T8" fmla="*/ 5 w 6"/>
                <a:gd name="T9" fmla="*/ 13 h 23"/>
                <a:gd name="T10" fmla="*/ 3 w 6"/>
                <a:gd name="T11" fmla="*/ 1 h 23"/>
                <a:gd name="T12" fmla="*/ 1 w 6"/>
                <a:gd name="T13" fmla="*/ 0 h 23"/>
                <a:gd name="T14" fmla="*/ 0 w 6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3">
                  <a:moveTo>
                    <a:pt x="0" y="1"/>
                  </a:moveTo>
                  <a:cubicBezTo>
                    <a:pt x="1" y="7"/>
                    <a:pt x="3" y="13"/>
                    <a:pt x="3" y="19"/>
                  </a:cubicBezTo>
                  <a:cubicBezTo>
                    <a:pt x="3" y="20"/>
                    <a:pt x="3" y="22"/>
                    <a:pt x="3" y="23"/>
                  </a:cubicBezTo>
                  <a:cubicBezTo>
                    <a:pt x="4" y="23"/>
                    <a:pt x="5" y="23"/>
                    <a:pt x="6" y="22"/>
                  </a:cubicBezTo>
                  <a:cubicBezTo>
                    <a:pt x="6" y="19"/>
                    <a:pt x="5" y="16"/>
                    <a:pt x="5" y="13"/>
                  </a:cubicBezTo>
                  <a:cubicBezTo>
                    <a:pt x="4" y="9"/>
                    <a:pt x="4" y="5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23"/>
            <p:cNvSpPr/>
            <p:nvPr/>
          </p:nvSpPr>
          <p:spPr bwMode="auto">
            <a:xfrm>
              <a:off x="4610101" y="3160713"/>
              <a:ext cx="20638" cy="98425"/>
            </a:xfrm>
            <a:custGeom>
              <a:avLst/>
              <a:gdLst>
                <a:gd name="T0" fmla="*/ 0 w 5"/>
                <a:gd name="T1" fmla="*/ 2 h 23"/>
                <a:gd name="T2" fmla="*/ 2 w 5"/>
                <a:gd name="T3" fmla="*/ 21 h 23"/>
                <a:gd name="T4" fmla="*/ 5 w 5"/>
                <a:gd name="T5" fmla="*/ 21 h 23"/>
                <a:gd name="T6" fmla="*/ 3 w 5"/>
                <a:gd name="T7" fmla="*/ 1 h 23"/>
                <a:gd name="T8" fmla="*/ 1 w 5"/>
                <a:gd name="T9" fmla="*/ 0 h 23"/>
                <a:gd name="T10" fmla="*/ 0 w 5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3">
                  <a:moveTo>
                    <a:pt x="0" y="2"/>
                  </a:moveTo>
                  <a:cubicBezTo>
                    <a:pt x="1" y="8"/>
                    <a:pt x="2" y="15"/>
                    <a:pt x="2" y="21"/>
                  </a:cubicBezTo>
                  <a:cubicBezTo>
                    <a:pt x="2" y="23"/>
                    <a:pt x="5" y="23"/>
                    <a:pt x="5" y="21"/>
                  </a:cubicBezTo>
                  <a:cubicBezTo>
                    <a:pt x="5" y="14"/>
                    <a:pt x="4" y="8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39"/>
            <p:cNvSpPr/>
            <p:nvPr/>
          </p:nvSpPr>
          <p:spPr bwMode="auto">
            <a:xfrm>
              <a:off x="4308476" y="2789238"/>
              <a:ext cx="127000" cy="149225"/>
            </a:xfrm>
            <a:custGeom>
              <a:avLst/>
              <a:gdLst>
                <a:gd name="T0" fmla="*/ 27 w 30"/>
                <a:gd name="T1" fmla="*/ 0 h 35"/>
                <a:gd name="T2" fmla="*/ 15 w 30"/>
                <a:gd name="T3" fmla="*/ 15 h 35"/>
                <a:gd name="T4" fmla="*/ 1 w 30"/>
                <a:gd name="T5" fmla="*/ 31 h 35"/>
                <a:gd name="T6" fmla="*/ 3 w 30"/>
                <a:gd name="T7" fmla="*/ 33 h 35"/>
                <a:gd name="T8" fmla="*/ 16 w 30"/>
                <a:gd name="T9" fmla="*/ 18 h 35"/>
                <a:gd name="T10" fmla="*/ 28 w 30"/>
                <a:gd name="T11" fmla="*/ 3 h 35"/>
                <a:gd name="T12" fmla="*/ 28 w 30"/>
                <a:gd name="T13" fmla="*/ 3 h 35"/>
                <a:gd name="T14" fmla="*/ 27 w 30"/>
                <a:gd name="T15" fmla="*/ 0 h 35"/>
                <a:gd name="T16" fmla="*/ 27 w 30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7" y="0"/>
                  </a:moveTo>
                  <a:cubicBezTo>
                    <a:pt x="22" y="4"/>
                    <a:pt x="19" y="10"/>
                    <a:pt x="15" y="15"/>
                  </a:cubicBezTo>
                  <a:cubicBezTo>
                    <a:pt x="10" y="20"/>
                    <a:pt x="6" y="26"/>
                    <a:pt x="1" y="31"/>
                  </a:cubicBezTo>
                  <a:cubicBezTo>
                    <a:pt x="0" y="33"/>
                    <a:pt x="2" y="35"/>
                    <a:pt x="3" y="33"/>
                  </a:cubicBezTo>
                  <a:cubicBezTo>
                    <a:pt x="7" y="28"/>
                    <a:pt x="12" y="23"/>
                    <a:pt x="16" y="18"/>
                  </a:cubicBezTo>
                  <a:cubicBezTo>
                    <a:pt x="20" y="13"/>
                    <a:pt x="23" y="8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0" y="2"/>
                    <a:pt x="29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0"/>
            <p:cNvSpPr>
              <a:spLocks noEditPoints="1"/>
            </p:cNvSpPr>
            <p:nvPr/>
          </p:nvSpPr>
          <p:spPr bwMode="auto">
            <a:xfrm>
              <a:off x="4316413" y="2763838"/>
              <a:ext cx="234950" cy="269875"/>
            </a:xfrm>
            <a:custGeom>
              <a:avLst/>
              <a:gdLst>
                <a:gd name="T0" fmla="*/ 52 w 55"/>
                <a:gd name="T1" fmla="*/ 1 h 63"/>
                <a:gd name="T2" fmla="*/ 40 w 55"/>
                <a:gd name="T3" fmla="*/ 14 h 63"/>
                <a:gd name="T4" fmla="*/ 27 w 55"/>
                <a:gd name="T5" fmla="*/ 29 h 63"/>
                <a:gd name="T6" fmla="*/ 14 w 55"/>
                <a:gd name="T7" fmla="*/ 44 h 63"/>
                <a:gd name="T8" fmla="*/ 7 w 55"/>
                <a:gd name="T9" fmla="*/ 52 h 63"/>
                <a:gd name="T10" fmla="*/ 2 w 55"/>
                <a:gd name="T11" fmla="*/ 59 h 63"/>
                <a:gd name="T12" fmla="*/ 2 w 55"/>
                <a:gd name="T13" fmla="*/ 59 h 63"/>
                <a:gd name="T14" fmla="*/ 3 w 55"/>
                <a:gd name="T15" fmla="*/ 61 h 63"/>
                <a:gd name="T16" fmla="*/ 14 w 55"/>
                <a:gd name="T17" fmla="*/ 48 h 63"/>
                <a:gd name="T18" fmla="*/ 27 w 55"/>
                <a:gd name="T19" fmla="*/ 34 h 63"/>
                <a:gd name="T20" fmla="*/ 40 w 55"/>
                <a:gd name="T21" fmla="*/ 19 h 63"/>
                <a:gd name="T22" fmla="*/ 52 w 55"/>
                <a:gd name="T23" fmla="*/ 5 h 63"/>
                <a:gd name="T24" fmla="*/ 54 w 55"/>
                <a:gd name="T25" fmla="*/ 3 h 63"/>
                <a:gd name="T26" fmla="*/ 53 w 55"/>
                <a:gd name="T27" fmla="*/ 1 h 63"/>
                <a:gd name="T28" fmla="*/ 52 w 55"/>
                <a:gd name="T29" fmla="*/ 1 h 63"/>
                <a:gd name="T30" fmla="*/ 52 w 55"/>
                <a:gd name="T31" fmla="*/ 5 h 63"/>
                <a:gd name="T32" fmla="*/ 52 w 55"/>
                <a:gd name="T33" fmla="*/ 5 h 63"/>
                <a:gd name="T34" fmla="*/ 52 w 55"/>
                <a:gd name="T35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3">
                  <a:moveTo>
                    <a:pt x="52" y="1"/>
                  </a:moveTo>
                  <a:cubicBezTo>
                    <a:pt x="48" y="5"/>
                    <a:pt x="44" y="10"/>
                    <a:pt x="40" y="14"/>
                  </a:cubicBezTo>
                  <a:cubicBezTo>
                    <a:pt x="36" y="19"/>
                    <a:pt x="31" y="24"/>
                    <a:pt x="27" y="29"/>
                  </a:cubicBezTo>
                  <a:cubicBezTo>
                    <a:pt x="23" y="34"/>
                    <a:pt x="18" y="39"/>
                    <a:pt x="14" y="44"/>
                  </a:cubicBezTo>
                  <a:cubicBezTo>
                    <a:pt x="12" y="47"/>
                    <a:pt x="9" y="49"/>
                    <a:pt x="7" y="52"/>
                  </a:cubicBezTo>
                  <a:cubicBezTo>
                    <a:pt x="6" y="54"/>
                    <a:pt x="4" y="56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0"/>
                    <a:pt x="2" y="63"/>
                    <a:pt x="3" y="61"/>
                  </a:cubicBezTo>
                  <a:cubicBezTo>
                    <a:pt x="7" y="58"/>
                    <a:pt x="10" y="53"/>
                    <a:pt x="14" y="48"/>
                  </a:cubicBezTo>
                  <a:cubicBezTo>
                    <a:pt x="18" y="43"/>
                    <a:pt x="22" y="38"/>
                    <a:pt x="27" y="34"/>
                  </a:cubicBezTo>
                  <a:cubicBezTo>
                    <a:pt x="31" y="29"/>
                    <a:pt x="35" y="24"/>
                    <a:pt x="40" y="19"/>
                  </a:cubicBezTo>
                  <a:cubicBezTo>
                    <a:pt x="44" y="14"/>
                    <a:pt x="48" y="9"/>
                    <a:pt x="52" y="5"/>
                  </a:cubicBezTo>
                  <a:cubicBezTo>
                    <a:pt x="53" y="4"/>
                    <a:pt x="53" y="4"/>
                    <a:pt x="54" y="3"/>
                  </a:cubicBezTo>
                  <a:cubicBezTo>
                    <a:pt x="55" y="2"/>
                    <a:pt x="54" y="0"/>
                    <a:pt x="53" y="1"/>
                  </a:cubicBezTo>
                  <a:cubicBezTo>
                    <a:pt x="53" y="1"/>
                    <a:pt x="52" y="1"/>
                    <a:pt x="52" y="1"/>
                  </a:cubicBezTo>
                  <a:moveTo>
                    <a:pt x="52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1"/>
            <p:cNvSpPr/>
            <p:nvPr/>
          </p:nvSpPr>
          <p:spPr bwMode="auto">
            <a:xfrm>
              <a:off x="4321176" y="2854326"/>
              <a:ext cx="276225" cy="250825"/>
            </a:xfrm>
            <a:custGeom>
              <a:avLst/>
              <a:gdLst>
                <a:gd name="T0" fmla="*/ 62 w 65"/>
                <a:gd name="T1" fmla="*/ 0 h 59"/>
                <a:gd name="T2" fmla="*/ 59 w 65"/>
                <a:gd name="T3" fmla="*/ 4 h 59"/>
                <a:gd name="T4" fmla="*/ 46 w 65"/>
                <a:gd name="T5" fmla="*/ 14 h 59"/>
                <a:gd name="T6" fmla="*/ 31 w 65"/>
                <a:gd name="T7" fmla="*/ 28 h 59"/>
                <a:gd name="T8" fmla="*/ 2 w 65"/>
                <a:gd name="T9" fmla="*/ 56 h 59"/>
                <a:gd name="T10" fmla="*/ 4 w 65"/>
                <a:gd name="T11" fmla="*/ 58 h 59"/>
                <a:gd name="T12" fmla="*/ 15 w 65"/>
                <a:gd name="T13" fmla="*/ 47 h 59"/>
                <a:gd name="T14" fmla="*/ 15 w 65"/>
                <a:gd name="T15" fmla="*/ 47 h 59"/>
                <a:gd name="T16" fmla="*/ 40 w 65"/>
                <a:gd name="T17" fmla="*/ 23 h 59"/>
                <a:gd name="T18" fmla="*/ 53 w 65"/>
                <a:gd name="T19" fmla="*/ 12 h 59"/>
                <a:gd name="T20" fmla="*/ 64 w 65"/>
                <a:gd name="T21" fmla="*/ 2 h 59"/>
                <a:gd name="T22" fmla="*/ 63 w 65"/>
                <a:gd name="T23" fmla="*/ 0 h 59"/>
                <a:gd name="T24" fmla="*/ 62 w 65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9">
                  <a:moveTo>
                    <a:pt x="62" y="0"/>
                  </a:moveTo>
                  <a:cubicBezTo>
                    <a:pt x="61" y="2"/>
                    <a:pt x="60" y="3"/>
                    <a:pt x="59" y="4"/>
                  </a:cubicBezTo>
                  <a:cubicBezTo>
                    <a:pt x="55" y="7"/>
                    <a:pt x="50" y="10"/>
                    <a:pt x="46" y="14"/>
                  </a:cubicBezTo>
                  <a:cubicBezTo>
                    <a:pt x="41" y="18"/>
                    <a:pt x="36" y="23"/>
                    <a:pt x="31" y="28"/>
                  </a:cubicBezTo>
                  <a:cubicBezTo>
                    <a:pt x="21" y="37"/>
                    <a:pt x="11" y="46"/>
                    <a:pt x="2" y="56"/>
                  </a:cubicBezTo>
                  <a:cubicBezTo>
                    <a:pt x="0" y="57"/>
                    <a:pt x="3" y="59"/>
                    <a:pt x="4" y="58"/>
                  </a:cubicBezTo>
                  <a:cubicBezTo>
                    <a:pt x="7" y="54"/>
                    <a:pt x="11" y="50"/>
                    <a:pt x="15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23" y="39"/>
                    <a:pt x="31" y="31"/>
                    <a:pt x="40" y="23"/>
                  </a:cubicBezTo>
                  <a:cubicBezTo>
                    <a:pt x="44" y="19"/>
                    <a:pt x="49" y="15"/>
                    <a:pt x="53" y="12"/>
                  </a:cubicBezTo>
                  <a:cubicBezTo>
                    <a:pt x="57" y="9"/>
                    <a:pt x="61" y="6"/>
                    <a:pt x="64" y="2"/>
                  </a:cubicBezTo>
                  <a:cubicBezTo>
                    <a:pt x="65" y="1"/>
                    <a:pt x="64" y="0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42"/>
            <p:cNvSpPr>
              <a:spLocks noEditPoints="1"/>
            </p:cNvSpPr>
            <p:nvPr/>
          </p:nvSpPr>
          <p:spPr bwMode="auto">
            <a:xfrm>
              <a:off x="4333876" y="2947988"/>
              <a:ext cx="276225" cy="239713"/>
            </a:xfrm>
            <a:custGeom>
              <a:avLst/>
              <a:gdLst>
                <a:gd name="T0" fmla="*/ 62 w 65"/>
                <a:gd name="T1" fmla="*/ 0 h 56"/>
                <a:gd name="T2" fmla="*/ 61 w 65"/>
                <a:gd name="T3" fmla="*/ 1 h 56"/>
                <a:gd name="T4" fmla="*/ 47 w 65"/>
                <a:gd name="T5" fmla="*/ 13 h 56"/>
                <a:gd name="T6" fmla="*/ 31 w 65"/>
                <a:gd name="T7" fmla="*/ 26 h 56"/>
                <a:gd name="T8" fmla="*/ 16 w 65"/>
                <a:gd name="T9" fmla="*/ 40 h 56"/>
                <a:gd name="T10" fmla="*/ 2 w 65"/>
                <a:gd name="T11" fmla="*/ 53 h 56"/>
                <a:gd name="T12" fmla="*/ 3 w 65"/>
                <a:gd name="T13" fmla="*/ 55 h 56"/>
                <a:gd name="T14" fmla="*/ 18 w 65"/>
                <a:gd name="T15" fmla="*/ 42 h 56"/>
                <a:gd name="T16" fmla="*/ 34 w 65"/>
                <a:gd name="T17" fmla="*/ 28 h 56"/>
                <a:gd name="T18" fmla="*/ 49 w 65"/>
                <a:gd name="T19" fmla="*/ 14 h 56"/>
                <a:gd name="T20" fmla="*/ 57 w 65"/>
                <a:gd name="T21" fmla="*/ 8 h 56"/>
                <a:gd name="T22" fmla="*/ 64 w 65"/>
                <a:gd name="T23" fmla="*/ 2 h 56"/>
                <a:gd name="T24" fmla="*/ 63 w 65"/>
                <a:gd name="T25" fmla="*/ 0 h 56"/>
                <a:gd name="T26" fmla="*/ 62 w 65"/>
                <a:gd name="T27" fmla="*/ 0 h 56"/>
                <a:gd name="T28" fmla="*/ 61 w 65"/>
                <a:gd name="T29" fmla="*/ 1 h 56"/>
                <a:gd name="T30" fmla="*/ 61 w 65"/>
                <a:gd name="T31" fmla="*/ 1 h 56"/>
                <a:gd name="T32" fmla="*/ 61 w 65"/>
                <a:gd name="T33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56">
                  <a:moveTo>
                    <a:pt x="62" y="0"/>
                  </a:moveTo>
                  <a:cubicBezTo>
                    <a:pt x="62" y="1"/>
                    <a:pt x="61" y="1"/>
                    <a:pt x="61" y="1"/>
                  </a:cubicBezTo>
                  <a:cubicBezTo>
                    <a:pt x="56" y="5"/>
                    <a:pt x="51" y="9"/>
                    <a:pt x="47" y="13"/>
                  </a:cubicBezTo>
                  <a:cubicBezTo>
                    <a:pt x="42" y="18"/>
                    <a:pt x="36" y="22"/>
                    <a:pt x="31" y="26"/>
                  </a:cubicBezTo>
                  <a:cubicBezTo>
                    <a:pt x="26" y="31"/>
                    <a:pt x="21" y="35"/>
                    <a:pt x="16" y="40"/>
                  </a:cubicBezTo>
                  <a:cubicBezTo>
                    <a:pt x="12" y="44"/>
                    <a:pt x="7" y="49"/>
                    <a:pt x="2" y="53"/>
                  </a:cubicBezTo>
                  <a:cubicBezTo>
                    <a:pt x="0" y="54"/>
                    <a:pt x="2" y="56"/>
                    <a:pt x="3" y="55"/>
                  </a:cubicBezTo>
                  <a:cubicBezTo>
                    <a:pt x="9" y="51"/>
                    <a:pt x="13" y="46"/>
                    <a:pt x="18" y="42"/>
                  </a:cubicBezTo>
                  <a:cubicBezTo>
                    <a:pt x="23" y="37"/>
                    <a:pt x="28" y="33"/>
                    <a:pt x="34" y="28"/>
                  </a:cubicBezTo>
                  <a:cubicBezTo>
                    <a:pt x="39" y="24"/>
                    <a:pt x="44" y="19"/>
                    <a:pt x="49" y="14"/>
                  </a:cubicBezTo>
                  <a:cubicBezTo>
                    <a:pt x="52" y="12"/>
                    <a:pt x="55" y="10"/>
                    <a:pt x="57" y="8"/>
                  </a:cubicBezTo>
                  <a:cubicBezTo>
                    <a:pt x="59" y="6"/>
                    <a:pt x="62" y="4"/>
                    <a:pt x="64" y="2"/>
                  </a:cubicBezTo>
                  <a:cubicBezTo>
                    <a:pt x="65" y="1"/>
                    <a:pt x="64" y="0"/>
                    <a:pt x="63" y="0"/>
                  </a:cubicBezTo>
                  <a:cubicBezTo>
                    <a:pt x="62" y="0"/>
                    <a:pt x="62" y="0"/>
                    <a:pt x="62" y="0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43"/>
            <p:cNvSpPr/>
            <p:nvPr/>
          </p:nvSpPr>
          <p:spPr bwMode="auto">
            <a:xfrm>
              <a:off x="4341813" y="3036888"/>
              <a:ext cx="268288" cy="239713"/>
            </a:xfrm>
            <a:custGeom>
              <a:avLst/>
              <a:gdLst>
                <a:gd name="T0" fmla="*/ 61 w 63"/>
                <a:gd name="T1" fmla="*/ 0 h 56"/>
                <a:gd name="T2" fmla="*/ 2 w 63"/>
                <a:gd name="T3" fmla="*/ 52 h 56"/>
                <a:gd name="T4" fmla="*/ 3 w 63"/>
                <a:gd name="T5" fmla="*/ 55 h 56"/>
                <a:gd name="T6" fmla="*/ 62 w 63"/>
                <a:gd name="T7" fmla="*/ 2 h 56"/>
                <a:gd name="T8" fmla="*/ 61 w 63"/>
                <a:gd name="T9" fmla="*/ 0 h 56"/>
                <a:gd name="T10" fmla="*/ 61 w 63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56">
                  <a:moveTo>
                    <a:pt x="61" y="0"/>
                  </a:moveTo>
                  <a:cubicBezTo>
                    <a:pt x="41" y="18"/>
                    <a:pt x="21" y="34"/>
                    <a:pt x="2" y="52"/>
                  </a:cubicBezTo>
                  <a:cubicBezTo>
                    <a:pt x="0" y="54"/>
                    <a:pt x="2" y="56"/>
                    <a:pt x="3" y="55"/>
                  </a:cubicBezTo>
                  <a:cubicBezTo>
                    <a:pt x="22" y="37"/>
                    <a:pt x="43" y="20"/>
                    <a:pt x="62" y="2"/>
                  </a:cubicBezTo>
                  <a:cubicBezTo>
                    <a:pt x="63" y="1"/>
                    <a:pt x="63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44"/>
            <p:cNvSpPr/>
            <p:nvPr/>
          </p:nvSpPr>
          <p:spPr bwMode="auto">
            <a:xfrm>
              <a:off x="4440238" y="3119438"/>
              <a:ext cx="182563" cy="169863"/>
            </a:xfrm>
            <a:custGeom>
              <a:avLst/>
              <a:gdLst>
                <a:gd name="T0" fmla="*/ 40 w 43"/>
                <a:gd name="T1" fmla="*/ 1 h 40"/>
                <a:gd name="T2" fmla="*/ 21 w 43"/>
                <a:gd name="T3" fmla="*/ 19 h 40"/>
                <a:gd name="T4" fmla="*/ 1 w 43"/>
                <a:gd name="T5" fmla="*/ 37 h 40"/>
                <a:gd name="T6" fmla="*/ 3 w 43"/>
                <a:gd name="T7" fmla="*/ 39 h 40"/>
                <a:gd name="T8" fmla="*/ 22 w 43"/>
                <a:gd name="T9" fmla="*/ 21 h 40"/>
                <a:gd name="T10" fmla="*/ 42 w 43"/>
                <a:gd name="T11" fmla="*/ 3 h 40"/>
                <a:gd name="T12" fmla="*/ 41 w 43"/>
                <a:gd name="T13" fmla="*/ 0 h 40"/>
                <a:gd name="T14" fmla="*/ 40 w 43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40">
                  <a:moveTo>
                    <a:pt x="40" y="1"/>
                  </a:moveTo>
                  <a:cubicBezTo>
                    <a:pt x="34" y="7"/>
                    <a:pt x="27" y="12"/>
                    <a:pt x="21" y="19"/>
                  </a:cubicBezTo>
                  <a:cubicBezTo>
                    <a:pt x="15" y="25"/>
                    <a:pt x="8" y="31"/>
                    <a:pt x="1" y="37"/>
                  </a:cubicBezTo>
                  <a:cubicBezTo>
                    <a:pt x="0" y="38"/>
                    <a:pt x="2" y="40"/>
                    <a:pt x="3" y="39"/>
                  </a:cubicBezTo>
                  <a:cubicBezTo>
                    <a:pt x="10" y="33"/>
                    <a:pt x="16" y="27"/>
                    <a:pt x="22" y="21"/>
                  </a:cubicBezTo>
                  <a:cubicBezTo>
                    <a:pt x="29" y="15"/>
                    <a:pt x="36" y="9"/>
                    <a:pt x="42" y="3"/>
                  </a:cubicBezTo>
                  <a:cubicBezTo>
                    <a:pt x="43" y="2"/>
                    <a:pt x="42" y="0"/>
                    <a:pt x="41" y="0"/>
                  </a:cubicBezTo>
                  <a:cubicBezTo>
                    <a:pt x="41" y="0"/>
                    <a:pt x="41" y="0"/>
                    <a:pt x="4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45"/>
            <p:cNvSpPr>
              <a:spLocks noEditPoints="1"/>
            </p:cNvSpPr>
            <p:nvPr/>
          </p:nvSpPr>
          <p:spPr bwMode="auto">
            <a:xfrm>
              <a:off x="4559301" y="3200401"/>
              <a:ext cx="68263" cy="71438"/>
            </a:xfrm>
            <a:custGeom>
              <a:avLst/>
              <a:gdLst>
                <a:gd name="T0" fmla="*/ 13 w 16"/>
                <a:gd name="T1" fmla="*/ 0 h 17"/>
                <a:gd name="T2" fmla="*/ 13 w 16"/>
                <a:gd name="T3" fmla="*/ 1 h 17"/>
                <a:gd name="T4" fmla="*/ 7 w 16"/>
                <a:gd name="T5" fmla="*/ 9 h 17"/>
                <a:gd name="T6" fmla="*/ 1 w 16"/>
                <a:gd name="T7" fmla="*/ 14 h 17"/>
                <a:gd name="T8" fmla="*/ 3 w 16"/>
                <a:gd name="T9" fmla="*/ 16 h 17"/>
                <a:gd name="T10" fmla="*/ 16 w 16"/>
                <a:gd name="T11" fmla="*/ 2 h 17"/>
                <a:gd name="T12" fmla="*/ 14 w 16"/>
                <a:gd name="T13" fmla="*/ 0 h 17"/>
                <a:gd name="T14" fmla="*/ 13 w 16"/>
                <a:gd name="T15" fmla="*/ 0 h 17"/>
                <a:gd name="T16" fmla="*/ 13 w 16"/>
                <a:gd name="T17" fmla="*/ 1 h 17"/>
                <a:gd name="T18" fmla="*/ 13 w 16"/>
                <a:gd name="T19" fmla="*/ 1 h 17"/>
                <a:gd name="T20" fmla="*/ 13 w 16"/>
                <a:gd name="T21" fmla="*/ 1 h 17"/>
                <a:gd name="T22" fmla="*/ 7 w 16"/>
                <a:gd name="T23" fmla="*/ 8 h 17"/>
                <a:gd name="T24" fmla="*/ 7 w 16"/>
                <a:gd name="T25" fmla="*/ 9 h 17"/>
                <a:gd name="T26" fmla="*/ 7 w 16"/>
                <a:gd name="T27" fmla="*/ 8 h 17"/>
                <a:gd name="T28" fmla="*/ 7 w 16"/>
                <a:gd name="T29" fmla="*/ 9 h 17"/>
                <a:gd name="T30" fmla="*/ 7 w 16"/>
                <a:gd name="T31" fmla="*/ 9 h 17"/>
                <a:gd name="T32" fmla="*/ 7 w 16"/>
                <a:gd name="T3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7">
                  <a:moveTo>
                    <a:pt x="13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1" y="4"/>
                    <a:pt x="9" y="6"/>
                    <a:pt x="7" y="9"/>
                  </a:cubicBezTo>
                  <a:cubicBezTo>
                    <a:pt x="5" y="10"/>
                    <a:pt x="3" y="12"/>
                    <a:pt x="1" y="14"/>
                  </a:cubicBezTo>
                  <a:cubicBezTo>
                    <a:pt x="0" y="15"/>
                    <a:pt x="2" y="17"/>
                    <a:pt x="3" y="16"/>
                  </a:cubicBezTo>
                  <a:cubicBezTo>
                    <a:pt x="8" y="12"/>
                    <a:pt x="13" y="7"/>
                    <a:pt x="16" y="2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7" y="8"/>
                  </a:move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 rot="424945">
            <a:off x="6216437" y="2497815"/>
            <a:ext cx="387350" cy="752475"/>
            <a:chOff x="4873626" y="2455863"/>
            <a:chExt cx="387350" cy="752475"/>
          </a:xfrm>
        </p:grpSpPr>
        <p:sp>
          <p:nvSpPr>
            <p:cNvPr id="7" name="Freeform 6"/>
            <p:cNvSpPr/>
            <p:nvPr/>
          </p:nvSpPr>
          <p:spPr bwMode="auto">
            <a:xfrm>
              <a:off x="4873626" y="2455863"/>
              <a:ext cx="387350" cy="722313"/>
            </a:xfrm>
            <a:custGeom>
              <a:avLst/>
              <a:gdLst>
                <a:gd name="T0" fmla="*/ 67 w 91"/>
                <a:gd name="T1" fmla="*/ 0 h 169"/>
                <a:gd name="T2" fmla="*/ 2 w 91"/>
                <a:gd name="T3" fmla="*/ 9 h 169"/>
                <a:gd name="T4" fmla="*/ 0 w 91"/>
                <a:gd name="T5" fmla="*/ 10 h 169"/>
                <a:gd name="T6" fmla="*/ 15 w 91"/>
                <a:gd name="T7" fmla="*/ 144 h 169"/>
                <a:gd name="T8" fmla="*/ 18 w 91"/>
                <a:gd name="T9" fmla="*/ 169 h 169"/>
                <a:gd name="T10" fmla="*/ 21 w 91"/>
                <a:gd name="T11" fmla="*/ 168 h 169"/>
                <a:gd name="T12" fmla="*/ 7 w 91"/>
                <a:gd name="T13" fmla="*/ 45 h 169"/>
                <a:gd name="T14" fmla="*/ 3 w 91"/>
                <a:gd name="T15" fmla="*/ 11 h 169"/>
                <a:gd name="T16" fmla="*/ 66 w 91"/>
                <a:gd name="T17" fmla="*/ 3 h 169"/>
                <a:gd name="T18" fmla="*/ 85 w 91"/>
                <a:gd name="T19" fmla="*/ 136 h 169"/>
                <a:gd name="T20" fmla="*/ 88 w 91"/>
                <a:gd name="T21" fmla="*/ 160 h 169"/>
                <a:gd name="T22" fmla="*/ 91 w 91"/>
                <a:gd name="T23" fmla="*/ 159 h 169"/>
                <a:gd name="T24" fmla="*/ 72 w 91"/>
                <a:gd name="T25" fmla="*/ 25 h 169"/>
                <a:gd name="T26" fmla="*/ 69 w 91"/>
                <a:gd name="T27" fmla="*/ 1 h 169"/>
                <a:gd name="T28" fmla="*/ 67 w 91"/>
                <a:gd name="T29" fmla="*/ 0 h 169"/>
                <a:gd name="T30" fmla="*/ 67 w 91"/>
                <a:gd name="T3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169">
                  <a:moveTo>
                    <a:pt x="67" y="0"/>
                  </a:moveTo>
                  <a:cubicBezTo>
                    <a:pt x="45" y="3"/>
                    <a:pt x="23" y="6"/>
                    <a:pt x="2" y="9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4" y="55"/>
                    <a:pt x="10" y="100"/>
                    <a:pt x="15" y="144"/>
                  </a:cubicBezTo>
                  <a:cubicBezTo>
                    <a:pt x="16" y="152"/>
                    <a:pt x="17" y="161"/>
                    <a:pt x="18" y="169"/>
                  </a:cubicBezTo>
                  <a:cubicBezTo>
                    <a:pt x="19" y="169"/>
                    <a:pt x="20" y="169"/>
                    <a:pt x="21" y="168"/>
                  </a:cubicBezTo>
                  <a:cubicBezTo>
                    <a:pt x="16" y="127"/>
                    <a:pt x="11" y="86"/>
                    <a:pt x="7" y="45"/>
                  </a:cubicBezTo>
                  <a:cubicBezTo>
                    <a:pt x="5" y="34"/>
                    <a:pt x="4" y="23"/>
                    <a:pt x="3" y="11"/>
                  </a:cubicBezTo>
                  <a:cubicBezTo>
                    <a:pt x="24" y="9"/>
                    <a:pt x="45" y="6"/>
                    <a:pt x="66" y="3"/>
                  </a:cubicBezTo>
                  <a:cubicBezTo>
                    <a:pt x="72" y="47"/>
                    <a:pt x="79" y="92"/>
                    <a:pt x="85" y="136"/>
                  </a:cubicBezTo>
                  <a:cubicBezTo>
                    <a:pt x="86" y="144"/>
                    <a:pt x="87" y="152"/>
                    <a:pt x="88" y="160"/>
                  </a:cubicBezTo>
                  <a:cubicBezTo>
                    <a:pt x="89" y="160"/>
                    <a:pt x="90" y="159"/>
                    <a:pt x="91" y="159"/>
                  </a:cubicBezTo>
                  <a:cubicBezTo>
                    <a:pt x="85" y="114"/>
                    <a:pt x="78" y="70"/>
                    <a:pt x="72" y="25"/>
                  </a:cubicBezTo>
                  <a:cubicBezTo>
                    <a:pt x="71" y="17"/>
                    <a:pt x="70" y="9"/>
                    <a:pt x="69" y="1"/>
                  </a:cubicBezTo>
                  <a:cubicBezTo>
                    <a:pt x="69" y="0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4949826" y="3135313"/>
              <a:ext cx="311150" cy="73025"/>
            </a:xfrm>
            <a:custGeom>
              <a:avLst/>
              <a:gdLst>
                <a:gd name="T0" fmla="*/ 9 w 73"/>
                <a:gd name="T1" fmla="*/ 12 h 17"/>
                <a:gd name="T2" fmla="*/ 0 w 73"/>
                <a:gd name="T3" fmla="*/ 14 h 17"/>
                <a:gd name="T4" fmla="*/ 1 w 73"/>
                <a:gd name="T5" fmla="*/ 17 h 17"/>
                <a:gd name="T6" fmla="*/ 73 w 73"/>
                <a:gd name="T7" fmla="*/ 3 h 17"/>
                <a:gd name="T8" fmla="*/ 73 w 73"/>
                <a:gd name="T9" fmla="*/ 0 h 17"/>
                <a:gd name="T10" fmla="*/ 9 w 73"/>
                <a:gd name="T11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7">
                  <a:moveTo>
                    <a:pt x="9" y="12"/>
                  </a:moveTo>
                  <a:cubicBezTo>
                    <a:pt x="6" y="13"/>
                    <a:pt x="3" y="13"/>
                    <a:pt x="0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5" y="13"/>
                    <a:pt x="49" y="8"/>
                    <a:pt x="73" y="3"/>
                  </a:cubicBezTo>
                  <a:cubicBezTo>
                    <a:pt x="73" y="2"/>
                    <a:pt x="73" y="1"/>
                    <a:pt x="73" y="0"/>
                  </a:cubicBezTo>
                  <a:cubicBezTo>
                    <a:pt x="52" y="4"/>
                    <a:pt x="30" y="8"/>
                    <a:pt x="9" y="1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24"/>
            <p:cNvSpPr/>
            <p:nvPr/>
          </p:nvSpPr>
          <p:spPr bwMode="auto">
            <a:xfrm>
              <a:off x="4945063" y="3148013"/>
              <a:ext cx="22225" cy="60325"/>
            </a:xfrm>
            <a:custGeom>
              <a:avLst/>
              <a:gdLst>
                <a:gd name="T0" fmla="*/ 0 w 5"/>
                <a:gd name="T1" fmla="*/ 2 h 14"/>
                <a:gd name="T2" fmla="*/ 2 w 5"/>
                <a:gd name="T3" fmla="*/ 12 h 14"/>
                <a:gd name="T4" fmla="*/ 4 w 5"/>
                <a:gd name="T5" fmla="*/ 12 h 14"/>
                <a:gd name="T6" fmla="*/ 3 w 5"/>
                <a:gd name="T7" fmla="*/ 2 h 14"/>
                <a:gd name="T8" fmla="*/ 2 w 5"/>
                <a:gd name="T9" fmla="*/ 1 h 14"/>
                <a:gd name="T10" fmla="*/ 0 w 5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4">
                  <a:moveTo>
                    <a:pt x="0" y="2"/>
                  </a:moveTo>
                  <a:cubicBezTo>
                    <a:pt x="1" y="6"/>
                    <a:pt x="2" y="9"/>
                    <a:pt x="2" y="12"/>
                  </a:cubicBezTo>
                  <a:cubicBezTo>
                    <a:pt x="2" y="14"/>
                    <a:pt x="5" y="14"/>
                    <a:pt x="4" y="12"/>
                  </a:cubicBezTo>
                  <a:cubicBezTo>
                    <a:pt x="4" y="9"/>
                    <a:pt x="4" y="5"/>
                    <a:pt x="3" y="2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46"/>
            <p:cNvSpPr/>
            <p:nvPr/>
          </p:nvSpPr>
          <p:spPr bwMode="auto">
            <a:xfrm>
              <a:off x="4881563" y="2486026"/>
              <a:ext cx="77788" cy="80963"/>
            </a:xfrm>
            <a:custGeom>
              <a:avLst/>
              <a:gdLst>
                <a:gd name="T0" fmla="*/ 16 w 18"/>
                <a:gd name="T1" fmla="*/ 1 h 19"/>
                <a:gd name="T2" fmla="*/ 1 w 18"/>
                <a:gd name="T3" fmla="*/ 16 h 19"/>
                <a:gd name="T4" fmla="*/ 3 w 18"/>
                <a:gd name="T5" fmla="*/ 17 h 19"/>
                <a:gd name="T6" fmla="*/ 11 w 18"/>
                <a:gd name="T7" fmla="*/ 7 h 19"/>
                <a:gd name="T8" fmla="*/ 16 w 18"/>
                <a:gd name="T9" fmla="*/ 4 h 19"/>
                <a:gd name="T10" fmla="*/ 17 w 18"/>
                <a:gd name="T11" fmla="*/ 3 h 19"/>
                <a:gd name="T12" fmla="*/ 16 w 18"/>
                <a:gd name="T13" fmla="*/ 0 h 19"/>
                <a:gd name="T14" fmla="*/ 16 w 18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9">
                  <a:moveTo>
                    <a:pt x="16" y="1"/>
                  </a:moveTo>
                  <a:cubicBezTo>
                    <a:pt x="9" y="4"/>
                    <a:pt x="5" y="10"/>
                    <a:pt x="1" y="16"/>
                  </a:cubicBezTo>
                  <a:cubicBezTo>
                    <a:pt x="0" y="17"/>
                    <a:pt x="2" y="19"/>
                    <a:pt x="3" y="17"/>
                  </a:cubicBezTo>
                  <a:cubicBezTo>
                    <a:pt x="6" y="14"/>
                    <a:pt x="8" y="11"/>
                    <a:pt x="11" y="7"/>
                  </a:cubicBezTo>
                  <a:cubicBezTo>
                    <a:pt x="13" y="6"/>
                    <a:pt x="14" y="5"/>
                    <a:pt x="16" y="4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8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47"/>
            <p:cNvSpPr>
              <a:spLocks noEditPoints="1"/>
            </p:cNvSpPr>
            <p:nvPr/>
          </p:nvSpPr>
          <p:spPr bwMode="auto">
            <a:xfrm>
              <a:off x="4886326" y="2473326"/>
              <a:ext cx="169863" cy="158750"/>
            </a:xfrm>
            <a:custGeom>
              <a:avLst/>
              <a:gdLst>
                <a:gd name="T0" fmla="*/ 37 w 40"/>
                <a:gd name="T1" fmla="*/ 0 h 37"/>
                <a:gd name="T2" fmla="*/ 2 w 40"/>
                <a:gd name="T3" fmla="*/ 34 h 37"/>
                <a:gd name="T4" fmla="*/ 4 w 40"/>
                <a:gd name="T5" fmla="*/ 36 h 37"/>
                <a:gd name="T6" fmla="*/ 10 w 40"/>
                <a:gd name="T7" fmla="*/ 30 h 37"/>
                <a:gd name="T8" fmla="*/ 10 w 40"/>
                <a:gd name="T9" fmla="*/ 30 h 37"/>
                <a:gd name="T10" fmla="*/ 39 w 40"/>
                <a:gd name="T11" fmla="*/ 2 h 37"/>
                <a:gd name="T12" fmla="*/ 38 w 40"/>
                <a:gd name="T13" fmla="*/ 0 h 37"/>
                <a:gd name="T14" fmla="*/ 37 w 40"/>
                <a:gd name="T15" fmla="*/ 0 h 37"/>
                <a:gd name="T16" fmla="*/ 10 w 40"/>
                <a:gd name="T17" fmla="*/ 30 h 37"/>
                <a:gd name="T18" fmla="*/ 10 w 40"/>
                <a:gd name="T19" fmla="*/ 30 h 37"/>
                <a:gd name="T20" fmla="*/ 10 w 40"/>
                <a:gd name="T2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7">
                  <a:moveTo>
                    <a:pt x="37" y="0"/>
                  </a:moveTo>
                  <a:cubicBezTo>
                    <a:pt x="25" y="11"/>
                    <a:pt x="13" y="22"/>
                    <a:pt x="2" y="34"/>
                  </a:cubicBezTo>
                  <a:cubicBezTo>
                    <a:pt x="0" y="35"/>
                    <a:pt x="3" y="37"/>
                    <a:pt x="4" y="36"/>
                  </a:cubicBezTo>
                  <a:cubicBezTo>
                    <a:pt x="6" y="34"/>
                    <a:pt x="8" y="32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21"/>
                    <a:pt x="29" y="11"/>
                    <a:pt x="39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48"/>
            <p:cNvSpPr/>
            <p:nvPr/>
          </p:nvSpPr>
          <p:spPr bwMode="auto">
            <a:xfrm>
              <a:off x="4894263" y="2486026"/>
              <a:ext cx="276225" cy="227013"/>
            </a:xfrm>
            <a:custGeom>
              <a:avLst/>
              <a:gdLst>
                <a:gd name="T0" fmla="*/ 62 w 65"/>
                <a:gd name="T1" fmla="*/ 0 h 53"/>
                <a:gd name="T2" fmla="*/ 33 w 65"/>
                <a:gd name="T3" fmla="*/ 23 h 53"/>
                <a:gd name="T4" fmla="*/ 2 w 65"/>
                <a:gd name="T5" fmla="*/ 50 h 53"/>
                <a:gd name="T6" fmla="*/ 4 w 65"/>
                <a:gd name="T7" fmla="*/ 52 h 53"/>
                <a:gd name="T8" fmla="*/ 33 w 65"/>
                <a:gd name="T9" fmla="*/ 26 h 53"/>
                <a:gd name="T10" fmla="*/ 63 w 65"/>
                <a:gd name="T11" fmla="*/ 3 h 53"/>
                <a:gd name="T12" fmla="*/ 63 w 65"/>
                <a:gd name="T13" fmla="*/ 3 h 53"/>
                <a:gd name="T14" fmla="*/ 63 w 65"/>
                <a:gd name="T15" fmla="*/ 0 h 53"/>
                <a:gd name="T16" fmla="*/ 62 w 65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3">
                  <a:moveTo>
                    <a:pt x="62" y="0"/>
                  </a:moveTo>
                  <a:cubicBezTo>
                    <a:pt x="51" y="6"/>
                    <a:pt x="42" y="14"/>
                    <a:pt x="33" y="23"/>
                  </a:cubicBezTo>
                  <a:cubicBezTo>
                    <a:pt x="23" y="32"/>
                    <a:pt x="12" y="41"/>
                    <a:pt x="2" y="50"/>
                  </a:cubicBezTo>
                  <a:cubicBezTo>
                    <a:pt x="0" y="51"/>
                    <a:pt x="2" y="53"/>
                    <a:pt x="4" y="52"/>
                  </a:cubicBezTo>
                  <a:cubicBezTo>
                    <a:pt x="13" y="43"/>
                    <a:pt x="24" y="35"/>
                    <a:pt x="33" y="26"/>
                  </a:cubicBezTo>
                  <a:cubicBezTo>
                    <a:pt x="43" y="17"/>
                    <a:pt x="52" y="9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5" y="2"/>
                    <a:pt x="64" y="0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49"/>
            <p:cNvSpPr/>
            <p:nvPr/>
          </p:nvSpPr>
          <p:spPr bwMode="auto">
            <a:xfrm>
              <a:off x="4906963" y="2576513"/>
              <a:ext cx="276225" cy="230188"/>
            </a:xfrm>
            <a:custGeom>
              <a:avLst/>
              <a:gdLst>
                <a:gd name="T0" fmla="*/ 62 w 65"/>
                <a:gd name="T1" fmla="*/ 1 h 54"/>
                <a:gd name="T2" fmla="*/ 47 w 65"/>
                <a:gd name="T3" fmla="*/ 13 h 54"/>
                <a:gd name="T4" fmla="*/ 30 w 65"/>
                <a:gd name="T5" fmla="*/ 25 h 54"/>
                <a:gd name="T6" fmla="*/ 1 w 65"/>
                <a:gd name="T7" fmla="*/ 51 h 54"/>
                <a:gd name="T8" fmla="*/ 3 w 65"/>
                <a:gd name="T9" fmla="*/ 52 h 54"/>
                <a:gd name="T10" fmla="*/ 5 w 65"/>
                <a:gd name="T11" fmla="*/ 50 h 54"/>
                <a:gd name="T12" fmla="*/ 5 w 65"/>
                <a:gd name="T13" fmla="*/ 51 h 54"/>
                <a:gd name="T14" fmla="*/ 33 w 65"/>
                <a:gd name="T15" fmla="*/ 26 h 54"/>
                <a:gd name="T16" fmla="*/ 48 w 65"/>
                <a:gd name="T17" fmla="*/ 15 h 54"/>
                <a:gd name="T18" fmla="*/ 64 w 65"/>
                <a:gd name="T19" fmla="*/ 3 h 54"/>
                <a:gd name="T20" fmla="*/ 62 w 65"/>
                <a:gd name="T21" fmla="*/ 1 h 54"/>
                <a:gd name="T22" fmla="*/ 62 w 65"/>
                <a:gd name="T2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54">
                  <a:moveTo>
                    <a:pt x="62" y="1"/>
                  </a:moveTo>
                  <a:cubicBezTo>
                    <a:pt x="56" y="4"/>
                    <a:pt x="52" y="9"/>
                    <a:pt x="47" y="13"/>
                  </a:cubicBezTo>
                  <a:cubicBezTo>
                    <a:pt x="41" y="17"/>
                    <a:pt x="36" y="21"/>
                    <a:pt x="30" y="25"/>
                  </a:cubicBezTo>
                  <a:cubicBezTo>
                    <a:pt x="20" y="33"/>
                    <a:pt x="10" y="41"/>
                    <a:pt x="1" y="51"/>
                  </a:cubicBezTo>
                  <a:cubicBezTo>
                    <a:pt x="0" y="52"/>
                    <a:pt x="2" y="54"/>
                    <a:pt x="3" y="52"/>
                  </a:cubicBezTo>
                  <a:cubicBezTo>
                    <a:pt x="4" y="52"/>
                    <a:pt x="5" y="51"/>
                    <a:pt x="5" y="50"/>
                  </a:cubicBezTo>
                  <a:cubicBezTo>
                    <a:pt x="5" y="50"/>
                    <a:pt x="5" y="51"/>
                    <a:pt x="5" y="51"/>
                  </a:cubicBezTo>
                  <a:cubicBezTo>
                    <a:pt x="14" y="42"/>
                    <a:pt x="24" y="34"/>
                    <a:pt x="33" y="26"/>
                  </a:cubicBezTo>
                  <a:cubicBezTo>
                    <a:pt x="38" y="22"/>
                    <a:pt x="43" y="19"/>
                    <a:pt x="48" y="15"/>
                  </a:cubicBezTo>
                  <a:cubicBezTo>
                    <a:pt x="53" y="11"/>
                    <a:pt x="58" y="7"/>
                    <a:pt x="64" y="3"/>
                  </a:cubicBezTo>
                  <a:cubicBezTo>
                    <a:pt x="65" y="2"/>
                    <a:pt x="64" y="0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50"/>
            <p:cNvSpPr/>
            <p:nvPr/>
          </p:nvSpPr>
          <p:spPr bwMode="auto">
            <a:xfrm>
              <a:off x="4919663" y="2647951"/>
              <a:ext cx="276225" cy="234950"/>
            </a:xfrm>
            <a:custGeom>
              <a:avLst/>
              <a:gdLst>
                <a:gd name="T0" fmla="*/ 62 w 65"/>
                <a:gd name="T1" fmla="*/ 0 h 55"/>
                <a:gd name="T2" fmla="*/ 48 w 65"/>
                <a:gd name="T3" fmla="*/ 11 h 55"/>
                <a:gd name="T4" fmla="*/ 33 w 65"/>
                <a:gd name="T5" fmla="*/ 24 h 55"/>
                <a:gd name="T6" fmla="*/ 1 w 65"/>
                <a:gd name="T7" fmla="*/ 52 h 55"/>
                <a:gd name="T8" fmla="*/ 3 w 65"/>
                <a:gd name="T9" fmla="*/ 54 h 55"/>
                <a:gd name="T10" fmla="*/ 33 w 65"/>
                <a:gd name="T11" fmla="*/ 28 h 55"/>
                <a:gd name="T12" fmla="*/ 48 w 65"/>
                <a:gd name="T13" fmla="*/ 15 h 55"/>
                <a:gd name="T14" fmla="*/ 63 w 65"/>
                <a:gd name="T15" fmla="*/ 3 h 55"/>
                <a:gd name="T16" fmla="*/ 62 w 65"/>
                <a:gd name="T17" fmla="*/ 3 h 55"/>
                <a:gd name="T18" fmla="*/ 64 w 65"/>
                <a:gd name="T19" fmla="*/ 3 h 55"/>
                <a:gd name="T20" fmla="*/ 63 w 65"/>
                <a:gd name="T21" fmla="*/ 0 h 55"/>
                <a:gd name="T22" fmla="*/ 62 w 65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55">
                  <a:moveTo>
                    <a:pt x="62" y="0"/>
                  </a:moveTo>
                  <a:cubicBezTo>
                    <a:pt x="57" y="3"/>
                    <a:pt x="53" y="8"/>
                    <a:pt x="48" y="11"/>
                  </a:cubicBezTo>
                  <a:cubicBezTo>
                    <a:pt x="43" y="16"/>
                    <a:pt x="38" y="20"/>
                    <a:pt x="33" y="24"/>
                  </a:cubicBezTo>
                  <a:cubicBezTo>
                    <a:pt x="22" y="33"/>
                    <a:pt x="11" y="42"/>
                    <a:pt x="1" y="52"/>
                  </a:cubicBezTo>
                  <a:cubicBezTo>
                    <a:pt x="0" y="53"/>
                    <a:pt x="1" y="55"/>
                    <a:pt x="3" y="54"/>
                  </a:cubicBezTo>
                  <a:cubicBezTo>
                    <a:pt x="12" y="45"/>
                    <a:pt x="23" y="36"/>
                    <a:pt x="33" y="28"/>
                  </a:cubicBezTo>
                  <a:cubicBezTo>
                    <a:pt x="38" y="24"/>
                    <a:pt x="43" y="19"/>
                    <a:pt x="48" y="15"/>
                  </a:cubicBezTo>
                  <a:cubicBezTo>
                    <a:pt x="53" y="11"/>
                    <a:pt x="57" y="6"/>
                    <a:pt x="63" y="3"/>
                  </a:cubicBezTo>
                  <a:cubicBezTo>
                    <a:pt x="63" y="3"/>
                    <a:pt x="62" y="3"/>
                    <a:pt x="62" y="3"/>
                  </a:cubicBezTo>
                  <a:cubicBezTo>
                    <a:pt x="63" y="3"/>
                    <a:pt x="63" y="3"/>
                    <a:pt x="64" y="3"/>
                  </a:cubicBezTo>
                  <a:cubicBezTo>
                    <a:pt x="65" y="2"/>
                    <a:pt x="64" y="0"/>
                    <a:pt x="63" y="0"/>
                  </a:cubicBez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51"/>
            <p:cNvSpPr>
              <a:spLocks noEditPoints="1"/>
            </p:cNvSpPr>
            <p:nvPr/>
          </p:nvSpPr>
          <p:spPr bwMode="auto">
            <a:xfrm>
              <a:off x="4929188" y="2713038"/>
              <a:ext cx="276225" cy="252413"/>
            </a:xfrm>
            <a:custGeom>
              <a:avLst/>
              <a:gdLst>
                <a:gd name="T0" fmla="*/ 62 w 65"/>
                <a:gd name="T1" fmla="*/ 1 h 59"/>
                <a:gd name="T2" fmla="*/ 46 w 65"/>
                <a:gd name="T3" fmla="*/ 15 h 59"/>
                <a:gd name="T4" fmla="*/ 30 w 65"/>
                <a:gd name="T5" fmla="*/ 28 h 59"/>
                <a:gd name="T6" fmla="*/ 1 w 65"/>
                <a:gd name="T7" fmla="*/ 56 h 59"/>
                <a:gd name="T8" fmla="*/ 3 w 65"/>
                <a:gd name="T9" fmla="*/ 58 h 59"/>
                <a:gd name="T10" fmla="*/ 14 w 65"/>
                <a:gd name="T11" fmla="*/ 47 h 59"/>
                <a:gd name="T12" fmla="*/ 38 w 65"/>
                <a:gd name="T13" fmla="*/ 26 h 59"/>
                <a:gd name="T14" fmla="*/ 50 w 65"/>
                <a:gd name="T15" fmla="*/ 15 h 59"/>
                <a:gd name="T16" fmla="*/ 64 w 65"/>
                <a:gd name="T17" fmla="*/ 3 h 59"/>
                <a:gd name="T18" fmla="*/ 63 w 65"/>
                <a:gd name="T19" fmla="*/ 0 h 59"/>
                <a:gd name="T20" fmla="*/ 62 w 65"/>
                <a:gd name="T21" fmla="*/ 1 h 59"/>
                <a:gd name="T22" fmla="*/ 14 w 65"/>
                <a:gd name="T23" fmla="*/ 47 h 59"/>
                <a:gd name="T24" fmla="*/ 13 w 65"/>
                <a:gd name="T25" fmla="*/ 47 h 59"/>
                <a:gd name="T26" fmla="*/ 14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62" y="1"/>
                  </a:moveTo>
                  <a:cubicBezTo>
                    <a:pt x="56" y="5"/>
                    <a:pt x="51" y="10"/>
                    <a:pt x="46" y="15"/>
                  </a:cubicBezTo>
                  <a:cubicBezTo>
                    <a:pt x="41" y="20"/>
                    <a:pt x="36" y="24"/>
                    <a:pt x="30" y="28"/>
                  </a:cubicBezTo>
                  <a:cubicBezTo>
                    <a:pt x="20" y="37"/>
                    <a:pt x="10" y="46"/>
                    <a:pt x="1" y="56"/>
                  </a:cubicBezTo>
                  <a:cubicBezTo>
                    <a:pt x="0" y="58"/>
                    <a:pt x="2" y="59"/>
                    <a:pt x="3" y="58"/>
                  </a:cubicBezTo>
                  <a:cubicBezTo>
                    <a:pt x="7" y="54"/>
                    <a:pt x="10" y="50"/>
                    <a:pt x="14" y="47"/>
                  </a:cubicBezTo>
                  <a:cubicBezTo>
                    <a:pt x="21" y="39"/>
                    <a:pt x="30" y="32"/>
                    <a:pt x="38" y="26"/>
                  </a:cubicBezTo>
                  <a:cubicBezTo>
                    <a:pt x="42" y="22"/>
                    <a:pt x="46" y="19"/>
                    <a:pt x="50" y="15"/>
                  </a:cubicBezTo>
                  <a:cubicBezTo>
                    <a:pt x="55" y="11"/>
                    <a:pt x="59" y="7"/>
                    <a:pt x="64" y="3"/>
                  </a:cubicBezTo>
                  <a:cubicBezTo>
                    <a:pt x="65" y="2"/>
                    <a:pt x="64" y="0"/>
                    <a:pt x="63" y="0"/>
                  </a:cubicBezTo>
                  <a:cubicBezTo>
                    <a:pt x="63" y="1"/>
                    <a:pt x="62" y="1"/>
                    <a:pt x="62" y="1"/>
                  </a:cubicBezTo>
                  <a:moveTo>
                    <a:pt x="14" y="47"/>
                  </a:moveTo>
                  <a:cubicBezTo>
                    <a:pt x="14" y="47"/>
                    <a:pt x="14" y="47"/>
                    <a:pt x="13" y="47"/>
                  </a:cubicBezTo>
                  <a:cubicBezTo>
                    <a:pt x="14" y="47"/>
                    <a:pt x="14" y="47"/>
                    <a:pt x="14" y="47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52"/>
            <p:cNvSpPr/>
            <p:nvPr/>
          </p:nvSpPr>
          <p:spPr bwMode="auto">
            <a:xfrm>
              <a:off x="4932363" y="2827338"/>
              <a:ext cx="290513" cy="219075"/>
            </a:xfrm>
            <a:custGeom>
              <a:avLst/>
              <a:gdLst>
                <a:gd name="T0" fmla="*/ 65 w 68"/>
                <a:gd name="T1" fmla="*/ 0 h 51"/>
                <a:gd name="T2" fmla="*/ 51 w 68"/>
                <a:gd name="T3" fmla="*/ 12 h 51"/>
                <a:gd name="T4" fmla="*/ 35 w 68"/>
                <a:gd name="T5" fmla="*/ 23 h 51"/>
                <a:gd name="T6" fmla="*/ 20 w 68"/>
                <a:gd name="T7" fmla="*/ 35 h 51"/>
                <a:gd name="T8" fmla="*/ 4 w 68"/>
                <a:gd name="T9" fmla="*/ 46 h 51"/>
                <a:gd name="T10" fmla="*/ 1 w 68"/>
                <a:gd name="T11" fmla="*/ 47 h 51"/>
                <a:gd name="T12" fmla="*/ 3 w 68"/>
                <a:gd name="T13" fmla="*/ 50 h 51"/>
                <a:gd name="T14" fmla="*/ 18 w 68"/>
                <a:gd name="T15" fmla="*/ 39 h 51"/>
                <a:gd name="T16" fmla="*/ 34 w 68"/>
                <a:gd name="T17" fmla="*/ 27 h 51"/>
                <a:gd name="T18" fmla="*/ 51 w 68"/>
                <a:gd name="T19" fmla="*/ 15 h 51"/>
                <a:gd name="T20" fmla="*/ 67 w 68"/>
                <a:gd name="T21" fmla="*/ 2 h 51"/>
                <a:gd name="T22" fmla="*/ 65 w 68"/>
                <a:gd name="T23" fmla="*/ 0 h 51"/>
                <a:gd name="T24" fmla="*/ 65 w 68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51">
                  <a:moveTo>
                    <a:pt x="65" y="0"/>
                  </a:moveTo>
                  <a:cubicBezTo>
                    <a:pt x="60" y="3"/>
                    <a:pt x="56" y="8"/>
                    <a:pt x="51" y="12"/>
                  </a:cubicBezTo>
                  <a:cubicBezTo>
                    <a:pt x="46" y="16"/>
                    <a:pt x="41" y="20"/>
                    <a:pt x="35" y="23"/>
                  </a:cubicBezTo>
                  <a:cubicBezTo>
                    <a:pt x="30" y="27"/>
                    <a:pt x="25" y="31"/>
                    <a:pt x="20" y="35"/>
                  </a:cubicBezTo>
                  <a:cubicBezTo>
                    <a:pt x="15" y="39"/>
                    <a:pt x="10" y="43"/>
                    <a:pt x="4" y="46"/>
                  </a:cubicBezTo>
                  <a:cubicBezTo>
                    <a:pt x="3" y="46"/>
                    <a:pt x="2" y="47"/>
                    <a:pt x="1" y="47"/>
                  </a:cubicBezTo>
                  <a:cubicBezTo>
                    <a:pt x="0" y="48"/>
                    <a:pt x="1" y="51"/>
                    <a:pt x="3" y="50"/>
                  </a:cubicBezTo>
                  <a:cubicBezTo>
                    <a:pt x="8" y="47"/>
                    <a:pt x="13" y="43"/>
                    <a:pt x="18" y="39"/>
                  </a:cubicBezTo>
                  <a:cubicBezTo>
                    <a:pt x="24" y="35"/>
                    <a:pt x="29" y="31"/>
                    <a:pt x="34" y="27"/>
                  </a:cubicBezTo>
                  <a:cubicBezTo>
                    <a:pt x="40" y="23"/>
                    <a:pt x="46" y="19"/>
                    <a:pt x="51" y="15"/>
                  </a:cubicBezTo>
                  <a:cubicBezTo>
                    <a:pt x="56" y="11"/>
                    <a:pt x="61" y="6"/>
                    <a:pt x="67" y="2"/>
                  </a:cubicBezTo>
                  <a:cubicBezTo>
                    <a:pt x="68" y="2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53"/>
            <p:cNvSpPr/>
            <p:nvPr/>
          </p:nvSpPr>
          <p:spPr bwMode="auto">
            <a:xfrm>
              <a:off x="4949826" y="2922588"/>
              <a:ext cx="285750" cy="212725"/>
            </a:xfrm>
            <a:custGeom>
              <a:avLst/>
              <a:gdLst>
                <a:gd name="T0" fmla="*/ 64 w 67"/>
                <a:gd name="T1" fmla="*/ 0 h 50"/>
                <a:gd name="T2" fmla="*/ 33 w 67"/>
                <a:gd name="T3" fmla="*/ 23 h 50"/>
                <a:gd name="T4" fmla="*/ 2 w 67"/>
                <a:gd name="T5" fmla="*/ 46 h 50"/>
                <a:gd name="T6" fmla="*/ 4 w 67"/>
                <a:gd name="T7" fmla="*/ 49 h 50"/>
                <a:gd name="T8" fmla="*/ 35 w 67"/>
                <a:gd name="T9" fmla="*/ 25 h 50"/>
                <a:gd name="T10" fmla="*/ 66 w 67"/>
                <a:gd name="T11" fmla="*/ 3 h 50"/>
                <a:gd name="T12" fmla="*/ 65 w 67"/>
                <a:gd name="T13" fmla="*/ 0 h 50"/>
                <a:gd name="T14" fmla="*/ 64 w 6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50">
                  <a:moveTo>
                    <a:pt x="64" y="0"/>
                  </a:moveTo>
                  <a:cubicBezTo>
                    <a:pt x="54" y="9"/>
                    <a:pt x="43" y="16"/>
                    <a:pt x="33" y="23"/>
                  </a:cubicBezTo>
                  <a:cubicBezTo>
                    <a:pt x="22" y="30"/>
                    <a:pt x="12" y="38"/>
                    <a:pt x="2" y="46"/>
                  </a:cubicBezTo>
                  <a:cubicBezTo>
                    <a:pt x="0" y="48"/>
                    <a:pt x="2" y="50"/>
                    <a:pt x="4" y="49"/>
                  </a:cubicBezTo>
                  <a:cubicBezTo>
                    <a:pt x="14" y="41"/>
                    <a:pt x="24" y="33"/>
                    <a:pt x="35" y="25"/>
                  </a:cubicBezTo>
                  <a:cubicBezTo>
                    <a:pt x="45" y="18"/>
                    <a:pt x="56" y="11"/>
                    <a:pt x="66" y="3"/>
                  </a:cubicBezTo>
                  <a:cubicBezTo>
                    <a:pt x="67" y="2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54"/>
            <p:cNvSpPr/>
            <p:nvPr/>
          </p:nvSpPr>
          <p:spPr bwMode="auto">
            <a:xfrm>
              <a:off x="5013326" y="3016251"/>
              <a:ext cx="234950" cy="179388"/>
            </a:xfrm>
            <a:custGeom>
              <a:avLst/>
              <a:gdLst>
                <a:gd name="T0" fmla="*/ 52 w 55"/>
                <a:gd name="T1" fmla="*/ 1 h 42"/>
                <a:gd name="T2" fmla="*/ 28 w 55"/>
                <a:gd name="T3" fmla="*/ 20 h 42"/>
                <a:gd name="T4" fmla="*/ 16 w 55"/>
                <a:gd name="T5" fmla="*/ 29 h 42"/>
                <a:gd name="T6" fmla="*/ 4 w 55"/>
                <a:gd name="T7" fmla="*/ 37 h 42"/>
                <a:gd name="T8" fmla="*/ 1 w 55"/>
                <a:gd name="T9" fmla="*/ 39 h 42"/>
                <a:gd name="T10" fmla="*/ 3 w 55"/>
                <a:gd name="T11" fmla="*/ 41 h 42"/>
                <a:gd name="T12" fmla="*/ 15 w 55"/>
                <a:gd name="T13" fmla="*/ 33 h 42"/>
                <a:gd name="T14" fmla="*/ 28 w 55"/>
                <a:gd name="T15" fmla="*/ 23 h 42"/>
                <a:gd name="T16" fmla="*/ 41 w 55"/>
                <a:gd name="T17" fmla="*/ 13 h 42"/>
                <a:gd name="T18" fmla="*/ 54 w 55"/>
                <a:gd name="T19" fmla="*/ 3 h 42"/>
                <a:gd name="T20" fmla="*/ 53 w 55"/>
                <a:gd name="T21" fmla="*/ 0 h 42"/>
                <a:gd name="T22" fmla="*/ 52 w 55"/>
                <a:gd name="T23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42">
                  <a:moveTo>
                    <a:pt x="52" y="1"/>
                  </a:moveTo>
                  <a:cubicBezTo>
                    <a:pt x="44" y="6"/>
                    <a:pt x="36" y="13"/>
                    <a:pt x="28" y="20"/>
                  </a:cubicBezTo>
                  <a:cubicBezTo>
                    <a:pt x="24" y="23"/>
                    <a:pt x="20" y="26"/>
                    <a:pt x="16" y="29"/>
                  </a:cubicBezTo>
                  <a:cubicBezTo>
                    <a:pt x="12" y="32"/>
                    <a:pt x="9" y="35"/>
                    <a:pt x="4" y="37"/>
                  </a:cubicBezTo>
                  <a:cubicBezTo>
                    <a:pt x="3" y="38"/>
                    <a:pt x="2" y="38"/>
                    <a:pt x="1" y="39"/>
                  </a:cubicBezTo>
                  <a:cubicBezTo>
                    <a:pt x="0" y="39"/>
                    <a:pt x="1" y="42"/>
                    <a:pt x="3" y="41"/>
                  </a:cubicBezTo>
                  <a:cubicBezTo>
                    <a:pt x="7" y="39"/>
                    <a:pt x="11" y="36"/>
                    <a:pt x="15" y="33"/>
                  </a:cubicBezTo>
                  <a:cubicBezTo>
                    <a:pt x="19" y="30"/>
                    <a:pt x="24" y="27"/>
                    <a:pt x="28" y="23"/>
                  </a:cubicBezTo>
                  <a:cubicBezTo>
                    <a:pt x="33" y="20"/>
                    <a:pt x="37" y="16"/>
                    <a:pt x="41" y="13"/>
                  </a:cubicBezTo>
                  <a:cubicBezTo>
                    <a:pt x="45" y="9"/>
                    <a:pt x="49" y="6"/>
                    <a:pt x="54" y="3"/>
                  </a:cubicBezTo>
                  <a:cubicBezTo>
                    <a:pt x="55" y="2"/>
                    <a:pt x="54" y="0"/>
                    <a:pt x="53" y="0"/>
                  </a:cubicBezTo>
                  <a:cubicBezTo>
                    <a:pt x="53" y="0"/>
                    <a:pt x="52" y="0"/>
                    <a:pt x="52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736802" y="1678310"/>
            <a:ext cx="2086466" cy="1487487"/>
            <a:chOff x="4736802" y="1678310"/>
            <a:chExt cx="2086466" cy="1487487"/>
          </a:xfrm>
        </p:grpSpPr>
        <p:grpSp>
          <p:nvGrpSpPr>
            <p:cNvPr id="91" name="组合 90"/>
            <p:cNvGrpSpPr/>
            <p:nvPr/>
          </p:nvGrpSpPr>
          <p:grpSpPr>
            <a:xfrm rot="424945">
              <a:off x="4736802" y="1678310"/>
              <a:ext cx="2032000" cy="1487487"/>
              <a:chOff x="3343276" y="1720851"/>
              <a:chExt cx="2032000" cy="1487487"/>
            </a:xfrm>
          </p:grpSpPr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3343276" y="1773238"/>
                <a:ext cx="2006600" cy="1435100"/>
              </a:xfrm>
              <a:custGeom>
                <a:avLst/>
                <a:gdLst>
                  <a:gd name="T0" fmla="*/ 469 w 472"/>
                  <a:gd name="T1" fmla="*/ 2 h 336"/>
                  <a:gd name="T2" fmla="*/ 469 w 472"/>
                  <a:gd name="T3" fmla="*/ 4 h 336"/>
                  <a:gd name="T4" fmla="*/ 464 w 472"/>
                  <a:gd name="T5" fmla="*/ 37 h 336"/>
                  <a:gd name="T6" fmla="*/ 464 w 472"/>
                  <a:gd name="T7" fmla="*/ 37 h 336"/>
                  <a:gd name="T8" fmla="*/ 450 w 472"/>
                  <a:gd name="T9" fmla="*/ 69 h 336"/>
                  <a:gd name="T10" fmla="*/ 418 w 472"/>
                  <a:gd name="T11" fmla="*/ 109 h 336"/>
                  <a:gd name="T12" fmla="*/ 365 w 472"/>
                  <a:gd name="T13" fmla="*/ 153 h 336"/>
                  <a:gd name="T14" fmla="*/ 292 w 472"/>
                  <a:gd name="T15" fmla="*/ 200 h 336"/>
                  <a:gd name="T16" fmla="*/ 292 w 472"/>
                  <a:gd name="T17" fmla="*/ 200 h 336"/>
                  <a:gd name="T18" fmla="*/ 120 w 472"/>
                  <a:gd name="T19" fmla="*/ 281 h 336"/>
                  <a:gd name="T20" fmla="*/ 2 w 472"/>
                  <a:gd name="T21" fmla="*/ 332 h 336"/>
                  <a:gd name="T22" fmla="*/ 3 w 472"/>
                  <a:gd name="T23" fmla="*/ 335 h 336"/>
                  <a:gd name="T24" fmla="*/ 179 w 472"/>
                  <a:gd name="T25" fmla="*/ 260 h 336"/>
                  <a:gd name="T26" fmla="*/ 346 w 472"/>
                  <a:gd name="T27" fmla="*/ 170 h 336"/>
                  <a:gd name="T28" fmla="*/ 449 w 472"/>
                  <a:gd name="T29" fmla="*/ 77 h 336"/>
                  <a:gd name="T30" fmla="*/ 472 w 472"/>
                  <a:gd name="T31" fmla="*/ 2 h 336"/>
                  <a:gd name="T32" fmla="*/ 471 w 472"/>
                  <a:gd name="T33" fmla="*/ 1 h 336"/>
                  <a:gd name="T34" fmla="*/ 469 w 472"/>
                  <a:gd name="T35" fmla="*/ 2 h 336"/>
                  <a:gd name="T36" fmla="*/ 450 w 472"/>
                  <a:gd name="T37" fmla="*/ 69 h 336"/>
                  <a:gd name="T38" fmla="*/ 450 w 472"/>
                  <a:gd name="T39" fmla="*/ 69 h 336"/>
                  <a:gd name="T40" fmla="*/ 450 w 472"/>
                  <a:gd name="T41" fmla="*/ 69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72" h="336">
                    <a:moveTo>
                      <a:pt x="469" y="2"/>
                    </a:moveTo>
                    <a:cubicBezTo>
                      <a:pt x="469" y="3"/>
                      <a:pt x="469" y="4"/>
                      <a:pt x="469" y="4"/>
                    </a:cubicBezTo>
                    <a:cubicBezTo>
                      <a:pt x="469" y="16"/>
                      <a:pt x="467" y="27"/>
                      <a:pt x="464" y="37"/>
                    </a:cubicBezTo>
                    <a:cubicBezTo>
                      <a:pt x="464" y="37"/>
                      <a:pt x="464" y="37"/>
                      <a:pt x="464" y="37"/>
                    </a:cubicBezTo>
                    <a:cubicBezTo>
                      <a:pt x="461" y="48"/>
                      <a:pt x="456" y="59"/>
                      <a:pt x="450" y="69"/>
                    </a:cubicBezTo>
                    <a:cubicBezTo>
                      <a:pt x="442" y="84"/>
                      <a:pt x="430" y="97"/>
                      <a:pt x="418" y="109"/>
                    </a:cubicBezTo>
                    <a:cubicBezTo>
                      <a:pt x="402" y="125"/>
                      <a:pt x="383" y="140"/>
                      <a:pt x="365" y="153"/>
                    </a:cubicBezTo>
                    <a:cubicBezTo>
                      <a:pt x="341" y="170"/>
                      <a:pt x="317" y="185"/>
                      <a:pt x="292" y="200"/>
                    </a:cubicBezTo>
                    <a:cubicBezTo>
                      <a:pt x="292" y="200"/>
                      <a:pt x="292" y="200"/>
                      <a:pt x="292" y="200"/>
                    </a:cubicBezTo>
                    <a:cubicBezTo>
                      <a:pt x="237" y="231"/>
                      <a:pt x="179" y="257"/>
                      <a:pt x="120" y="281"/>
                    </a:cubicBezTo>
                    <a:cubicBezTo>
                      <a:pt x="80" y="297"/>
                      <a:pt x="40" y="313"/>
                      <a:pt x="2" y="332"/>
                    </a:cubicBezTo>
                    <a:cubicBezTo>
                      <a:pt x="0" y="333"/>
                      <a:pt x="1" y="336"/>
                      <a:pt x="3" y="335"/>
                    </a:cubicBezTo>
                    <a:cubicBezTo>
                      <a:pt x="60" y="306"/>
                      <a:pt x="121" y="286"/>
                      <a:pt x="179" y="260"/>
                    </a:cubicBezTo>
                    <a:cubicBezTo>
                      <a:pt x="236" y="234"/>
                      <a:pt x="293" y="205"/>
                      <a:pt x="346" y="170"/>
                    </a:cubicBezTo>
                    <a:cubicBezTo>
                      <a:pt x="384" y="144"/>
                      <a:pt x="424" y="116"/>
                      <a:pt x="449" y="77"/>
                    </a:cubicBezTo>
                    <a:cubicBezTo>
                      <a:pt x="464" y="54"/>
                      <a:pt x="472" y="29"/>
                      <a:pt x="472" y="2"/>
                    </a:cubicBezTo>
                    <a:cubicBezTo>
                      <a:pt x="472" y="1"/>
                      <a:pt x="471" y="0"/>
                      <a:pt x="471" y="1"/>
                    </a:cubicBezTo>
                    <a:cubicBezTo>
                      <a:pt x="470" y="1"/>
                      <a:pt x="469" y="1"/>
                      <a:pt x="469" y="2"/>
                    </a:cubicBezTo>
                    <a:moveTo>
                      <a:pt x="450" y="69"/>
                    </a:moveTo>
                    <a:cubicBezTo>
                      <a:pt x="450" y="69"/>
                      <a:pt x="450" y="69"/>
                      <a:pt x="450" y="69"/>
                    </a:cubicBezTo>
                    <a:cubicBezTo>
                      <a:pt x="450" y="69"/>
                      <a:pt x="450" y="69"/>
                      <a:pt x="450" y="69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 bwMode="auto">
              <a:xfrm>
                <a:off x="5340351" y="1720851"/>
                <a:ext cx="34925" cy="136525"/>
              </a:xfrm>
              <a:custGeom>
                <a:avLst/>
                <a:gdLst>
                  <a:gd name="T0" fmla="*/ 0 w 8"/>
                  <a:gd name="T1" fmla="*/ 2 h 32"/>
                  <a:gd name="T2" fmla="*/ 4 w 8"/>
                  <a:gd name="T3" fmla="*/ 30 h 32"/>
                  <a:gd name="T4" fmla="*/ 7 w 8"/>
                  <a:gd name="T5" fmla="*/ 29 h 32"/>
                  <a:gd name="T6" fmla="*/ 6 w 8"/>
                  <a:gd name="T7" fmla="*/ 25 h 32"/>
                  <a:gd name="T8" fmla="*/ 3 w 8"/>
                  <a:gd name="T9" fmla="*/ 2 h 32"/>
                  <a:gd name="T10" fmla="*/ 2 w 8"/>
                  <a:gd name="T11" fmla="*/ 0 h 32"/>
                  <a:gd name="T12" fmla="*/ 0 w 8"/>
                  <a:gd name="T13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2">
                    <a:moveTo>
                      <a:pt x="0" y="2"/>
                    </a:moveTo>
                    <a:cubicBezTo>
                      <a:pt x="1" y="11"/>
                      <a:pt x="1" y="21"/>
                      <a:pt x="4" y="30"/>
                    </a:cubicBezTo>
                    <a:cubicBezTo>
                      <a:pt x="5" y="32"/>
                      <a:pt x="8" y="30"/>
                      <a:pt x="7" y="29"/>
                    </a:cubicBezTo>
                    <a:cubicBezTo>
                      <a:pt x="7" y="27"/>
                      <a:pt x="6" y="26"/>
                      <a:pt x="6" y="25"/>
                    </a:cubicBezTo>
                    <a:cubicBezTo>
                      <a:pt x="4" y="17"/>
                      <a:pt x="4" y="9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11"/>
            <p:cNvSpPr>
              <a:spLocks noEditPoints="1"/>
            </p:cNvSpPr>
            <p:nvPr/>
          </p:nvSpPr>
          <p:spPr bwMode="auto">
            <a:xfrm rot="424945">
              <a:off x="6769293" y="1802714"/>
              <a:ext cx="53975" cy="123825"/>
            </a:xfrm>
            <a:custGeom>
              <a:avLst/>
              <a:gdLst>
                <a:gd name="T0" fmla="*/ 9 w 13"/>
                <a:gd name="T1" fmla="*/ 2 h 29"/>
                <a:gd name="T2" fmla="*/ 8 w 13"/>
                <a:gd name="T3" fmla="*/ 10 h 29"/>
                <a:gd name="T4" fmla="*/ 1 w 13"/>
                <a:gd name="T5" fmla="*/ 26 h 29"/>
                <a:gd name="T6" fmla="*/ 4 w 13"/>
                <a:gd name="T7" fmla="*/ 27 h 29"/>
                <a:gd name="T8" fmla="*/ 13 w 13"/>
                <a:gd name="T9" fmla="*/ 2 h 29"/>
                <a:gd name="T10" fmla="*/ 11 w 13"/>
                <a:gd name="T11" fmla="*/ 0 h 29"/>
                <a:gd name="T12" fmla="*/ 9 w 13"/>
                <a:gd name="T13" fmla="*/ 2 h 29"/>
                <a:gd name="T14" fmla="*/ 8 w 13"/>
                <a:gd name="T15" fmla="*/ 10 h 29"/>
                <a:gd name="T16" fmla="*/ 8 w 13"/>
                <a:gd name="T17" fmla="*/ 10 h 29"/>
                <a:gd name="T18" fmla="*/ 8 w 13"/>
                <a:gd name="T19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9">
                  <a:moveTo>
                    <a:pt x="9" y="2"/>
                  </a:moveTo>
                  <a:cubicBezTo>
                    <a:pt x="9" y="4"/>
                    <a:pt x="9" y="7"/>
                    <a:pt x="8" y="10"/>
                  </a:cubicBezTo>
                  <a:cubicBezTo>
                    <a:pt x="6" y="15"/>
                    <a:pt x="4" y="21"/>
                    <a:pt x="1" y="26"/>
                  </a:cubicBezTo>
                  <a:cubicBezTo>
                    <a:pt x="0" y="28"/>
                    <a:pt x="3" y="29"/>
                    <a:pt x="4" y="27"/>
                  </a:cubicBezTo>
                  <a:cubicBezTo>
                    <a:pt x="8" y="19"/>
                    <a:pt x="11" y="11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0"/>
                    <a:pt x="10" y="1"/>
                    <a:pt x="9" y="2"/>
                  </a:cubicBezTo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691647" y="2151050"/>
            <a:ext cx="481013" cy="1062620"/>
            <a:chOff x="6691647" y="2151050"/>
            <a:chExt cx="481013" cy="1062620"/>
          </a:xfrm>
        </p:grpSpPr>
        <p:sp>
          <p:nvSpPr>
            <p:cNvPr id="8" name="Freeform 7"/>
            <p:cNvSpPr/>
            <p:nvPr/>
          </p:nvSpPr>
          <p:spPr bwMode="auto">
            <a:xfrm rot="424945">
              <a:off x="6691647" y="2151050"/>
              <a:ext cx="481013" cy="1038225"/>
            </a:xfrm>
            <a:custGeom>
              <a:avLst/>
              <a:gdLst>
                <a:gd name="T0" fmla="*/ 40 w 113"/>
                <a:gd name="T1" fmla="*/ 6 h 243"/>
                <a:gd name="T2" fmla="*/ 1 w 113"/>
                <a:gd name="T3" fmla="*/ 13 h 243"/>
                <a:gd name="T4" fmla="*/ 0 w 113"/>
                <a:gd name="T5" fmla="*/ 14 h 243"/>
                <a:gd name="T6" fmla="*/ 8 w 113"/>
                <a:gd name="T7" fmla="*/ 81 h 243"/>
                <a:gd name="T8" fmla="*/ 21 w 113"/>
                <a:gd name="T9" fmla="*/ 145 h 243"/>
                <a:gd name="T10" fmla="*/ 40 w 113"/>
                <a:gd name="T11" fmla="*/ 243 h 243"/>
                <a:gd name="T12" fmla="*/ 43 w 113"/>
                <a:gd name="T13" fmla="*/ 243 h 243"/>
                <a:gd name="T14" fmla="*/ 22 w 113"/>
                <a:gd name="T15" fmla="*/ 138 h 243"/>
                <a:gd name="T16" fmla="*/ 11 w 113"/>
                <a:gd name="T17" fmla="*/ 78 h 243"/>
                <a:gd name="T18" fmla="*/ 3 w 113"/>
                <a:gd name="T19" fmla="*/ 16 h 243"/>
                <a:gd name="T20" fmla="*/ 40 w 113"/>
                <a:gd name="T21" fmla="*/ 9 h 243"/>
                <a:gd name="T22" fmla="*/ 72 w 113"/>
                <a:gd name="T23" fmla="*/ 4 h 243"/>
                <a:gd name="T24" fmla="*/ 94 w 113"/>
                <a:gd name="T25" fmla="*/ 135 h 243"/>
                <a:gd name="T26" fmla="*/ 110 w 113"/>
                <a:gd name="T27" fmla="*/ 231 h 243"/>
                <a:gd name="T28" fmla="*/ 113 w 113"/>
                <a:gd name="T29" fmla="*/ 230 h 243"/>
                <a:gd name="T30" fmla="*/ 113 w 113"/>
                <a:gd name="T31" fmla="*/ 230 h 243"/>
                <a:gd name="T32" fmla="*/ 94 w 113"/>
                <a:gd name="T33" fmla="*/ 117 h 243"/>
                <a:gd name="T34" fmla="*/ 75 w 113"/>
                <a:gd name="T35" fmla="*/ 2 h 243"/>
                <a:gd name="T36" fmla="*/ 73 w 113"/>
                <a:gd name="T37" fmla="*/ 0 h 243"/>
                <a:gd name="T38" fmla="*/ 71 w 113"/>
                <a:gd name="T39" fmla="*/ 1 h 243"/>
                <a:gd name="T40" fmla="*/ 40 w 113"/>
                <a:gd name="T41" fmla="*/ 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243">
                  <a:moveTo>
                    <a:pt x="40" y="6"/>
                  </a:moveTo>
                  <a:cubicBezTo>
                    <a:pt x="27" y="9"/>
                    <a:pt x="14" y="12"/>
                    <a:pt x="1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3" y="37"/>
                    <a:pt x="5" y="59"/>
                    <a:pt x="8" y="81"/>
                  </a:cubicBezTo>
                  <a:cubicBezTo>
                    <a:pt x="11" y="103"/>
                    <a:pt x="15" y="124"/>
                    <a:pt x="21" y="145"/>
                  </a:cubicBezTo>
                  <a:cubicBezTo>
                    <a:pt x="29" y="177"/>
                    <a:pt x="38" y="210"/>
                    <a:pt x="40" y="243"/>
                  </a:cubicBezTo>
                  <a:cubicBezTo>
                    <a:pt x="41" y="243"/>
                    <a:pt x="42" y="243"/>
                    <a:pt x="43" y="243"/>
                  </a:cubicBezTo>
                  <a:cubicBezTo>
                    <a:pt x="41" y="207"/>
                    <a:pt x="31" y="173"/>
                    <a:pt x="22" y="138"/>
                  </a:cubicBezTo>
                  <a:cubicBezTo>
                    <a:pt x="17" y="118"/>
                    <a:pt x="13" y="98"/>
                    <a:pt x="11" y="78"/>
                  </a:cubicBezTo>
                  <a:cubicBezTo>
                    <a:pt x="8" y="57"/>
                    <a:pt x="6" y="36"/>
                    <a:pt x="3" y="16"/>
                  </a:cubicBezTo>
                  <a:cubicBezTo>
                    <a:pt x="16" y="14"/>
                    <a:pt x="28" y="12"/>
                    <a:pt x="40" y="9"/>
                  </a:cubicBezTo>
                  <a:cubicBezTo>
                    <a:pt x="51" y="7"/>
                    <a:pt x="61" y="5"/>
                    <a:pt x="72" y="4"/>
                  </a:cubicBezTo>
                  <a:cubicBezTo>
                    <a:pt x="78" y="48"/>
                    <a:pt x="86" y="91"/>
                    <a:pt x="94" y="135"/>
                  </a:cubicBezTo>
                  <a:cubicBezTo>
                    <a:pt x="100" y="167"/>
                    <a:pt x="106" y="199"/>
                    <a:pt x="110" y="231"/>
                  </a:cubicBezTo>
                  <a:cubicBezTo>
                    <a:pt x="111" y="231"/>
                    <a:pt x="112" y="230"/>
                    <a:pt x="113" y="230"/>
                  </a:cubicBezTo>
                  <a:cubicBezTo>
                    <a:pt x="113" y="230"/>
                    <a:pt x="113" y="230"/>
                    <a:pt x="113" y="230"/>
                  </a:cubicBezTo>
                  <a:cubicBezTo>
                    <a:pt x="108" y="192"/>
                    <a:pt x="101" y="154"/>
                    <a:pt x="94" y="117"/>
                  </a:cubicBezTo>
                  <a:cubicBezTo>
                    <a:pt x="87" y="79"/>
                    <a:pt x="80" y="40"/>
                    <a:pt x="75" y="2"/>
                  </a:cubicBezTo>
                  <a:cubicBezTo>
                    <a:pt x="75" y="1"/>
                    <a:pt x="74" y="0"/>
                    <a:pt x="73" y="0"/>
                  </a:cubicBezTo>
                  <a:cubicBezTo>
                    <a:pt x="73" y="0"/>
                    <a:pt x="72" y="1"/>
                    <a:pt x="71" y="1"/>
                  </a:cubicBezTo>
                  <a:cubicBezTo>
                    <a:pt x="61" y="2"/>
                    <a:pt x="50" y="4"/>
                    <a:pt x="40" y="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 rot="424945">
              <a:off x="6803656" y="3145407"/>
              <a:ext cx="306388" cy="68263"/>
            </a:xfrm>
            <a:custGeom>
              <a:avLst/>
              <a:gdLst>
                <a:gd name="T0" fmla="*/ 0 w 72"/>
                <a:gd name="T1" fmla="*/ 13 h 16"/>
                <a:gd name="T2" fmla="*/ 0 w 72"/>
                <a:gd name="T3" fmla="*/ 16 h 16"/>
                <a:gd name="T4" fmla="*/ 72 w 72"/>
                <a:gd name="T5" fmla="*/ 3 h 16"/>
                <a:gd name="T6" fmla="*/ 72 w 72"/>
                <a:gd name="T7" fmla="*/ 0 h 16"/>
                <a:gd name="T8" fmla="*/ 0 w 72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6">
                  <a:moveTo>
                    <a:pt x="0" y="13"/>
                  </a:moveTo>
                  <a:cubicBezTo>
                    <a:pt x="0" y="14"/>
                    <a:pt x="0" y="15"/>
                    <a:pt x="0" y="16"/>
                  </a:cubicBezTo>
                  <a:cubicBezTo>
                    <a:pt x="24" y="12"/>
                    <a:pt x="48" y="7"/>
                    <a:pt x="72" y="3"/>
                  </a:cubicBezTo>
                  <a:cubicBezTo>
                    <a:pt x="72" y="2"/>
                    <a:pt x="72" y="1"/>
                    <a:pt x="72" y="0"/>
                  </a:cubicBezTo>
                  <a:cubicBezTo>
                    <a:pt x="48" y="4"/>
                    <a:pt x="24" y="9"/>
                    <a:pt x="0" y="1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5"/>
            <p:cNvSpPr/>
            <p:nvPr/>
          </p:nvSpPr>
          <p:spPr bwMode="auto">
            <a:xfrm rot="424945">
              <a:off x="6797781" y="3160207"/>
              <a:ext cx="17463" cy="38100"/>
            </a:xfrm>
            <a:custGeom>
              <a:avLst/>
              <a:gdLst>
                <a:gd name="T0" fmla="*/ 0 w 4"/>
                <a:gd name="T1" fmla="*/ 2 h 9"/>
                <a:gd name="T2" fmla="*/ 1 w 4"/>
                <a:gd name="T3" fmla="*/ 6 h 9"/>
                <a:gd name="T4" fmla="*/ 1 w 4"/>
                <a:gd name="T5" fmla="*/ 8 h 9"/>
                <a:gd name="T6" fmla="*/ 3 w 4"/>
                <a:gd name="T7" fmla="*/ 7 h 9"/>
                <a:gd name="T8" fmla="*/ 3 w 4"/>
                <a:gd name="T9" fmla="*/ 1 h 9"/>
                <a:gd name="T10" fmla="*/ 2 w 4"/>
                <a:gd name="T11" fmla="*/ 0 h 9"/>
                <a:gd name="T12" fmla="*/ 0 w 4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9">
                  <a:moveTo>
                    <a:pt x="0" y="2"/>
                  </a:moveTo>
                  <a:cubicBezTo>
                    <a:pt x="1" y="3"/>
                    <a:pt x="1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2" y="9"/>
                    <a:pt x="4" y="8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6"/>
            <p:cNvSpPr/>
            <p:nvPr/>
          </p:nvSpPr>
          <p:spPr bwMode="auto">
            <a:xfrm rot="424945">
              <a:off x="7100823" y="3141572"/>
              <a:ext cx="12700" cy="38100"/>
            </a:xfrm>
            <a:custGeom>
              <a:avLst/>
              <a:gdLst>
                <a:gd name="T0" fmla="*/ 0 w 3"/>
                <a:gd name="T1" fmla="*/ 1 h 9"/>
                <a:gd name="T2" fmla="*/ 1 w 3"/>
                <a:gd name="T3" fmla="*/ 7 h 9"/>
                <a:gd name="T4" fmla="*/ 3 w 3"/>
                <a:gd name="T5" fmla="*/ 8 h 9"/>
                <a:gd name="T6" fmla="*/ 3 w 3"/>
                <a:gd name="T7" fmla="*/ 5 h 9"/>
                <a:gd name="T8" fmla="*/ 3 w 3"/>
                <a:gd name="T9" fmla="*/ 1 h 9"/>
                <a:gd name="T10" fmla="*/ 1 w 3"/>
                <a:gd name="T11" fmla="*/ 0 h 9"/>
                <a:gd name="T12" fmla="*/ 0 w 3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9">
                  <a:moveTo>
                    <a:pt x="0" y="1"/>
                  </a:moveTo>
                  <a:cubicBezTo>
                    <a:pt x="0" y="3"/>
                    <a:pt x="0" y="6"/>
                    <a:pt x="1" y="7"/>
                  </a:cubicBezTo>
                  <a:cubicBezTo>
                    <a:pt x="1" y="9"/>
                    <a:pt x="3" y="9"/>
                    <a:pt x="3" y="8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2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55"/>
            <p:cNvSpPr/>
            <p:nvPr/>
          </p:nvSpPr>
          <p:spPr bwMode="auto">
            <a:xfrm rot="424945">
              <a:off x="6753068" y="2171044"/>
              <a:ext cx="119063" cy="115888"/>
            </a:xfrm>
            <a:custGeom>
              <a:avLst/>
              <a:gdLst>
                <a:gd name="T0" fmla="*/ 25 w 28"/>
                <a:gd name="T1" fmla="*/ 0 h 27"/>
                <a:gd name="T2" fmla="*/ 17 w 28"/>
                <a:gd name="T3" fmla="*/ 9 h 27"/>
                <a:gd name="T4" fmla="*/ 7 w 28"/>
                <a:gd name="T5" fmla="*/ 18 h 27"/>
                <a:gd name="T6" fmla="*/ 8 w 28"/>
                <a:gd name="T7" fmla="*/ 18 h 27"/>
                <a:gd name="T8" fmla="*/ 2 w 28"/>
                <a:gd name="T9" fmla="*/ 23 h 27"/>
                <a:gd name="T10" fmla="*/ 3 w 28"/>
                <a:gd name="T11" fmla="*/ 26 h 27"/>
                <a:gd name="T12" fmla="*/ 23 w 28"/>
                <a:gd name="T13" fmla="*/ 6 h 27"/>
                <a:gd name="T14" fmla="*/ 27 w 28"/>
                <a:gd name="T15" fmla="*/ 2 h 27"/>
                <a:gd name="T16" fmla="*/ 26 w 28"/>
                <a:gd name="T17" fmla="*/ 0 h 27"/>
                <a:gd name="T18" fmla="*/ 25 w 28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25" y="0"/>
                  </a:moveTo>
                  <a:cubicBezTo>
                    <a:pt x="22" y="2"/>
                    <a:pt x="19" y="6"/>
                    <a:pt x="17" y="9"/>
                  </a:cubicBezTo>
                  <a:cubicBezTo>
                    <a:pt x="14" y="12"/>
                    <a:pt x="11" y="15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6" y="20"/>
                    <a:pt x="4" y="22"/>
                    <a:pt x="2" y="23"/>
                  </a:cubicBezTo>
                  <a:cubicBezTo>
                    <a:pt x="0" y="25"/>
                    <a:pt x="2" y="27"/>
                    <a:pt x="3" y="26"/>
                  </a:cubicBezTo>
                  <a:cubicBezTo>
                    <a:pt x="10" y="19"/>
                    <a:pt x="17" y="12"/>
                    <a:pt x="23" y="6"/>
                  </a:cubicBezTo>
                  <a:cubicBezTo>
                    <a:pt x="24" y="4"/>
                    <a:pt x="26" y="3"/>
                    <a:pt x="27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56"/>
            <p:cNvSpPr/>
            <p:nvPr/>
          </p:nvSpPr>
          <p:spPr bwMode="auto">
            <a:xfrm rot="424945">
              <a:off x="6760518" y="2157450"/>
              <a:ext cx="212725" cy="234950"/>
            </a:xfrm>
            <a:custGeom>
              <a:avLst/>
              <a:gdLst>
                <a:gd name="T0" fmla="*/ 47 w 50"/>
                <a:gd name="T1" fmla="*/ 0 h 55"/>
                <a:gd name="T2" fmla="*/ 1 w 50"/>
                <a:gd name="T3" fmla="*/ 52 h 55"/>
                <a:gd name="T4" fmla="*/ 3 w 50"/>
                <a:gd name="T5" fmla="*/ 54 h 55"/>
                <a:gd name="T6" fmla="*/ 49 w 50"/>
                <a:gd name="T7" fmla="*/ 2 h 55"/>
                <a:gd name="T8" fmla="*/ 47 w 50"/>
                <a:gd name="T9" fmla="*/ 0 h 55"/>
                <a:gd name="T10" fmla="*/ 47 w 50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5">
                  <a:moveTo>
                    <a:pt x="47" y="0"/>
                  </a:moveTo>
                  <a:cubicBezTo>
                    <a:pt x="30" y="17"/>
                    <a:pt x="17" y="36"/>
                    <a:pt x="1" y="52"/>
                  </a:cubicBezTo>
                  <a:cubicBezTo>
                    <a:pt x="0" y="53"/>
                    <a:pt x="2" y="55"/>
                    <a:pt x="3" y="54"/>
                  </a:cubicBezTo>
                  <a:cubicBezTo>
                    <a:pt x="19" y="37"/>
                    <a:pt x="33" y="19"/>
                    <a:pt x="49" y="2"/>
                  </a:cubicBezTo>
                  <a:cubicBezTo>
                    <a:pt x="50" y="1"/>
                    <a:pt x="49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57"/>
            <p:cNvSpPr/>
            <p:nvPr/>
          </p:nvSpPr>
          <p:spPr bwMode="auto">
            <a:xfrm rot="424945">
              <a:off x="6762635" y="2222114"/>
              <a:ext cx="293688" cy="282575"/>
            </a:xfrm>
            <a:custGeom>
              <a:avLst/>
              <a:gdLst>
                <a:gd name="T0" fmla="*/ 67 w 69"/>
                <a:gd name="T1" fmla="*/ 0 h 66"/>
                <a:gd name="T2" fmla="*/ 1 w 69"/>
                <a:gd name="T3" fmla="*/ 63 h 66"/>
                <a:gd name="T4" fmla="*/ 4 w 69"/>
                <a:gd name="T5" fmla="*/ 65 h 66"/>
                <a:gd name="T6" fmla="*/ 20 w 69"/>
                <a:gd name="T7" fmla="*/ 46 h 66"/>
                <a:gd name="T8" fmla="*/ 68 w 69"/>
                <a:gd name="T9" fmla="*/ 3 h 66"/>
                <a:gd name="T10" fmla="*/ 67 w 69"/>
                <a:gd name="T11" fmla="*/ 0 h 66"/>
                <a:gd name="T12" fmla="*/ 67 w 6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6">
                  <a:moveTo>
                    <a:pt x="67" y="0"/>
                  </a:moveTo>
                  <a:cubicBezTo>
                    <a:pt x="45" y="21"/>
                    <a:pt x="21" y="40"/>
                    <a:pt x="1" y="63"/>
                  </a:cubicBezTo>
                  <a:cubicBezTo>
                    <a:pt x="0" y="64"/>
                    <a:pt x="2" y="66"/>
                    <a:pt x="4" y="65"/>
                  </a:cubicBezTo>
                  <a:cubicBezTo>
                    <a:pt x="9" y="58"/>
                    <a:pt x="15" y="52"/>
                    <a:pt x="20" y="46"/>
                  </a:cubicBezTo>
                  <a:cubicBezTo>
                    <a:pt x="36" y="31"/>
                    <a:pt x="53" y="17"/>
                    <a:pt x="68" y="3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58"/>
            <p:cNvSpPr/>
            <p:nvPr/>
          </p:nvSpPr>
          <p:spPr bwMode="auto">
            <a:xfrm rot="424945">
              <a:off x="6766836" y="2308885"/>
              <a:ext cx="292100" cy="273050"/>
            </a:xfrm>
            <a:custGeom>
              <a:avLst/>
              <a:gdLst>
                <a:gd name="T0" fmla="*/ 67 w 69"/>
                <a:gd name="T1" fmla="*/ 1 h 64"/>
                <a:gd name="T2" fmla="*/ 40 w 69"/>
                <a:gd name="T3" fmla="*/ 24 h 64"/>
                <a:gd name="T4" fmla="*/ 14 w 69"/>
                <a:gd name="T5" fmla="*/ 49 h 64"/>
                <a:gd name="T6" fmla="*/ 14 w 69"/>
                <a:gd name="T7" fmla="*/ 49 h 64"/>
                <a:gd name="T8" fmla="*/ 1 w 69"/>
                <a:gd name="T9" fmla="*/ 60 h 64"/>
                <a:gd name="T10" fmla="*/ 3 w 69"/>
                <a:gd name="T11" fmla="*/ 63 h 64"/>
                <a:gd name="T12" fmla="*/ 22 w 69"/>
                <a:gd name="T13" fmla="*/ 45 h 64"/>
                <a:gd name="T14" fmla="*/ 22 w 69"/>
                <a:gd name="T15" fmla="*/ 45 h 64"/>
                <a:gd name="T16" fmla="*/ 46 w 69"/>
                <a:gd name="T17" fmla="*/ 23 h 64"/>
                <a:gd name="T18" fmla="*/ 68 w 69"/>
                <a:gd name="T19" fmla="*/ 3 h 64"/>
                <a:gd name="T20" fmla="*/ 67 w 69"/>
                <a:gd name="T21" fmla="*/ 0 h 64"/>
                <a:gd name="T22" fmla="*/ 67 w 69"/>
                <a:gd name="T23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4">
                  <a:moveTo>
                    <a:pt x="67" y="1"/>
                  </a:moveTo>
                  <a:cubicBezTo>
                    <a:pt x="57" y="8"/>
                    <a:pt x="49" y="16"/>
                    <a:pt x="40" y="24"/>
                  </a:cubicBezTo>
                  <a:cubicBezTo>
                    <a:pt x="31" y="32"/>
                    <a:pt x="22" y="40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0" y="53"/>
                    <a:pt x="6" y="57"/>
                    <a:pt x="1" y="60"/>
                  </a:cubicBezTo>
                  <a:cubicBezTo>
                    <a:pt x="0" y="61"/>
                    <a:pt x="1" y="64"/>
                    <a:pt x="3" y="63"/>
                  </a:cubicBezTo>
                  <a:cubicBezTo>
                    <a:pt x="10" y="57"/>
                    <a:pt x="16" y="51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30" y="37"/>
                    <a:pt x="38" y="30"/>
                    <a:pt x="46" y="23"/>
                  </a:cubicBezTo>
                  <a:cubicBezTo>
                    <a:pt x="53" y="17"/>
                    <a:pt x="60" y="9"/>
                    <a:pt x="68" y="3"/>
                  </a:cubicBezTo>
                  <a:cubicBezTo>
                    <a:pt x="69" y="2"/>
                    <a:pt x="68" y="0"/>
                    <a:pt x="67" y="0"/>
                  </a:cubicBezTo>
                  <a:cubicBezTo>
                    <a:pt x="67" y="0"/>
                    <a:pt x="67" y="0"/>
                    <a:pt x="67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59"/>
            <p:cNvSpPr/>
            <p:nvPr/>
          </p:nvSpPr>
          <p:spPr bwMode="auto">
            <a:xfrm rot="424945">
              <a:off x="6767267" y="2416650"/>
              <a:ext cx="301625" cy="257175"/>
            </a:xfrm>
            <a:custGeom>
              <a:avLst/>
              <a:gdLst>
                <a:gd name="T0" fmla="*/ 68 w 71"/>
                <a:gd name="T1" fmla="*/ 0 h 60"/>
                <a:gd name="T2" fmla="*/ 66 w 71"/>
                <a:gd name="T3" fmla="*/ 1 h 60"/>
                <a:gd name="T4" fmla="*/ 34 w 71"/>
                <a:gd name="T5" fmla="*/ 28 h 60"/>
                <a:gd name="T6" fmla="*/ 2 w 71"/>
                <a:gd name="T7" fmla="*/ 56 h 60"/>
                <a:gd name="T8" fmla="*/ 4 w 71"/>
                <a:gd name="T9" fmla="*/ 59 h 60"/>
                <a:gd name="T10" fmla="*/ 37 w 71"/>
                <a:gd name="T11" fmla="*/ 30 h 60"/>
                <a:gd name="T12" fmla="*/ 70 w 71"/>
                <a:gd name="T13" fmla="*/ 2 h 60"/>
                <a:gd name="T14" fmla="*/ 69 w 71"/>
                <a:gd name="T15" fmla="*/ 0 h 60"/>
                <a:gd name="T16" fmla="*/ 68 w 71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0">
                  <a:moveTo>
                    <a:pt x="68" y="0"/>
                  </a:moveTo>
                  <a:cubicBezTo>
                    <a:pt x="67" y="1"/>
                    <a:pt x="67" y="1"/>
                    <a:pt x="66" y="1"/>
                  </a:cubicBezTo>
                  <a:cubicBezTo>
                    <a:pt x="56" y="11"/>
                    <a:pt x="45" y="19"/>
                    <a:pt x="34" y="28"/>
                  </a:cubicBezTo>
                  <a:cubicBezTo>
                    <a:pt x="23" y="37"/>
                    <a:pt x="13" y="47"/>
                    <a:pt x="2" y="56"/>
                  </a:cubicBezTo>
                  <a:cubicBezTo>
                    <a:pt x="0" y="57"/>
                    <a:pt x="2" y="60"/>
                    <a:pt x="4" y="59"/>
                  </a:cubicBezTo>
                  <a:cubicBezTo>
                    <a:pt x="15" y="49"/>
                    <a:pt x="26" y="39"/>
                    <a:pt x="37" y="30"/>
                  </a:cubicBezTo>
                  <a:cubicBezTo>
                    <a:pt x="48" y="20"/>
                    <a:pt x="60" y="12"/>
                    <a:pt x="70" y="2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60"/>
            <p:cNvSpPr/>
            <p:nvPr/>
          </p:nvSpPr>
          <p:spPr bwMode="auto">
            <a:xfrm rot="424945">
              <a:off x="6780374" y="2526394"/>
              <a:ext cx="292100" cy="238125"/>
            </a:xfrm>
            <a:custGeom>
              <a:avLst/>
              <a:gdLst>
                <a:gd name="T0" fmla="*/ 67 w 69"/>
                <a:gd name="T1" fmla="*/ 1 h 56"/>
                <a:gd name="T2" fmla="*/ 1 w 69"/>
                <a:gd name="T3" fmla="*/ 53 h 56"/>
                <a:gd name="T4" fmla="*/ 3 w 69"/>
                <a:gd name="T5" fmla="*/ 55 h 56"/>
                <a:gd name="T6" fmla="*/ 68 w 69"/>
                <a:gd name="T7" fmla="*/ 3 h 56"/>
                <a:gd name="T8" fmla="*/ 67 w 69"/>
                <a:gd name="T9" fmla="*/ 0 h 56"/>
                <a:gd name="T10" fmla="*/ 67 w 69"/>
                <a:gd name="T11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56">
                  <a:moveTo>
                    <a:pt x="67" y="1"/>
                  </a:moveTo>
                  <a:cubicBezTo>
                    <a:pt x="44" y="18"/>
                    <a:pt x="22" y="34"/>
                    <a:pt x="1" y="53"/>
                  </a:cubicBezTo>
                  <a:cubicBezTo>
                    <a:pt x="0" y="54"/>
                    <a:pt x="1" y="56"/>
                    <a:pt x="3" y="55"/>
                  </a:cubicBezTo>
                  <a:cubicBezTo>
                    <a:pt x="24" y="37"/>
                    <a:pt x="46" y="20"/>
                    <a:pt x="68" y="3"/>
                  </a:cubicBezTo>
                  <a:cubicBezTo>
                    <a:pt x="69" y="2"/>
                    <a:pt x="68" y="0"/>
                    <a:pt x="67" y="0"/>
                  </a:cubicBezTo>
                  <a:cubicBezTo>
                    <a:pt x="67" y="0"/>
                    <a:pt x="67" y="0"/>
                    <a:pt x="67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61"/>
            <p:cNvSpPr/>
            <p:nvPr/>
          </p:nvSpPr>
          <p:spPr bwMode="auto">
            <a:xfrm rot="424945">
              <a:off x="6792968" y="2642848"/>
              <a:ext cx="288925" cy="214313"/>
            </a:xfrm>
            <a:custGeom>
              <a:avLst/>
              <a:gdLst>
                <a:gd name="T0" fmla="*/ 65 w 68"/>
                <a:gd name="T1" fmla="*/ 0 h 50"/>
                <a:gd name="T2" fmla="*/ 1 w 68"/>
                <a:gd name="T3" fmla="*/ 47 h 50"/>
                <a:gd name="T4" fmla="*/ 3 w 68"/>
                <a:gd name="T5" fmla="*/ 49 h 50"/>
                <a:gd name="T6" fmla="*/ 67 w 68"/>
                <a:gd name="T7" fmla="*/ 2 h 50"/>
                <a:gd name="T8" fmla="*/ 66 w 68"/>
                <a:gd name="T9" fmla="*/ 0 h 50"/>
                <a:gd name="T10" fmla="*/ 65 w 68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50">
                  <a:moveTo>
                    <a:pt x="65" y="0"/>
                  </a:moveTo>
                  <a:cubicBezTo>
                    <a:pt x="45" y="17"/>
                    <a:pt x="22" y="31"/>
                    <a:pt x="1" y="47"/>
                  </a:cubicBezTo>
                  <a:cubicBezTo>
                    <a:pt x="0" y="48"/>
                    <a:pt x="1" y="50"/>
                    <a:pt x="3" y="49"/>
                  </a:cubicBezTo>
                  <a:cubicBezTo>
                    <a:pt x="24" y="33"/>
                    <a:pt x="46" y="19"/>
                    <a:pt x="67" y="2"/>
                  </a:cubicBezTo>
                  <a:cubicBezTo>
                    <a:pt x="68" y="1"/>
                    <a:pt x="67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62"/>
            <p:cNvSpPr/>
            <p:nvPr/>
          </p:nvSpPr>
          <p:spPr bwMode="auto">
            <a:xfrm rot="424945">
              <a:off x="6801539" y="2734652"/>
              <a:ext cx="280988" cy="227013"/>
            </a:xfrm>
            <a:custGeom>
              <a:avLst/>
              <a:gdLst>
                <a:gd name="T0" fmla="*/ 64 w 66"/>
                <a:gd name="T1" fmla="*/ 0 h 53"/>
                <a:gd name="T2" fmla="*/ 49 w 66"/>
                <a:gd name="T3" fmla="*/ 12 h 53"/>
                <a:gd name="T4" fmla="*/ 32 w 66"/>
                <a:gd name="T5" fmla="*/ 24 h 53"/>
                <a:gd name="T6" fmla="*/ 1 w 66"/>
                <a:gd name="T7" fmla="*/ 49 h 53"/>
                <a:gd name="T8" fmla="*/ 3 w 66"/>
                <a:gd name="T9" fmla="*/ 52 h 53"/>
                <a:gd name="T10" fmla="*/ 34 w 66"/>
                <a:gd name="T11" fmla="*/ 26 h 53"/>
                <a:gd name="T12" fmla="*/ 50 w 66"/>
                <a:gd name="T13" fmla="*/ 15 h 53"/>
                <a:gd name="T14" fmla="*/ 65 w 66"/>
                <a:gd name="T15" fmla="*/ 3 h 53"/>
                <a:gd name="T16" fmla="*/ 64 w 66"/>
                <a:gd name="T17" fmla="*/ 0 h 53"/>
                <a:gd name="T18" fmla="*/ 64 w 66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3">
                  <a:moveTo>
                    <a:pt x="64" y="0"/>
                  </a:moveTo>
                  <a:cubicBezTo>
                    <a:pt x="59" y="5"/>
                    <a:pt x="54" y="8"/>
                    <a:pt x="49" y="12"/>
                  </a:cubicBezTo>
                  <a:cubicBezTo>
                    <a:pt x="43" y="16"/>
                    <a:pt x="38" y="20"/>
                    <a:pt x="32" y="24"/>
                  </a:cubicBezTo>
                  <a:cubicBezTo>
                    <a:pt x="21" y="32"/>
                    <a:pt x="11" y="40"/>
                    <a:pt x="1" y="49"/>
                  </a:cubicBezTo>
                  <a:cubicBezTo>
                    <a:pt x="0" y="51"/>
                    <a:pt x="1" y="53"/>
                    <a:pt x="3" y="52"/>
                  </a:cubicBezTo>
                  <a:cubicBezTo>
                    <a:pt x="12" y="42"/>
                    <a:pt x="23" y="34"/>
                    <a:pt x="34" y="26"/>
                  </a:cubicBezTo>
                  <a:cubicBezTo>
                    <a:pt x="39" y="23"/>
                    <a:pt x="44" y="19"/>
                    <a:pt x="50" y="15"/>
                  </a:cubicBezTo>
                  <a:cubicBezTo>
                    <a:pt x="55" y="11"/>
                    <a:pt x="61" y="7"/>
                    <a:pt x="65" y="3"/>
                  </a:cubicBezTo>
                  <a:cubicBezTo>
                    <a:pt x="66" y="2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63"/>
            <p:cNvSpPr/>
            <p:nvPr/>
          </p:nvSpPr>
          <p:spPr bwMode="auto">
            <a:xfrm rot="424945">
              <a:off x="6809363" y="2822138"/>
              <a:ext cx="284163" cy="209550"/>
            </a:xfrm>
            <a:custGeom>
              <a:avLst/>
              <a:gdLst>
                <a:gd name="T0" fmla="*/ 64 w 67"/>
                <a:gd name="T1" fmla="*/ 0 h 49"/>
                <a:gd name="T2" fmla="*/ 34 w 67"/>
                <a:gd name="T3" fmla="*/ 23 h 49"/>
                <a:gd name="T4" fmla="*/ 1 w 67"/>
                <a:gd name="T5" fmla="*/ 46 h 49"/>
                <a:gd name="T6" fmla="*/ 3 w 67"/>
                <a:gd name="T7" fmla="*/ 48 h 49"/>
                <a:gd name="T8" fmla="*/ 35 w 67"/>
                <a:gd name="T9" fmla="*/ 26 h 49"/>
                <a:gd name="T10" fmla="*/ 50 w 67"/>
                <a:gd name="T11" fmla="*/ 14 h 49"/>
                <a:gd name="T12" fmla="*/ 66 w 67"/>
                <a:gd name="T13" fmla="*/ 2 h 49"/>
                <a:gd name="T14" fmla="*/ 65 w 67"/>
                <a:gd name="T15" fmla="*/ 0 h 49"/>
                <a:gd name="T16" fmla="*/ 64 w 67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49">
                  <a:moveTo>
                    <a:pt x="64" y="0"/>
                  </a:moveTo>
                  <a:cubicBezTo>
                    <a:pt x="55" y="9"/>
                    <a:pt x="44" y="16"/>
                    <a:pt x="34" y="23"/>
                  </a:cubicBezTo>
                  <a:cubicBezTo>
                    <a:pt x="23" y="31"/>
                    <a:pt x="12" y="39"/>
                    <a:pt x="1" y="46"/>
                  </a:cubicBezTo>
                  <a:cubicBezTo>
                    <a:pt x="0" y="47"/>
                    <a:pt x="1" y="49"/>
                    <a:pt x="3" y="48"/>
                  </a:cubicBezTo>
                  <a:cubicBezTo>
                    <a:pt x="14" y="41"/>
                    <a:pt x="24" y="34"/>
                    <a:pt x="35" y="26"/>
                  </a:cubicBezTo>
                  <a:cubicBezTo>
                    <a:pt x="40" y="22"/>
                    <a:pt x="45" y="18"/>
                    <a:pt x="50" y="14"/>
                  </a:cubicBezTo>
                  <a:cubicBezTo>
                    <a:pt x="56" y="11"/>
                    <a:pt x="61" y="7"/>
                    <a:pt x="66" y="2"/>
                  </a:cubicBezTo>
                  <a:cubicBezTo>
                    <a:pt x="67" y="1"/>
                    <a:pt x="66" y="0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64"/>
            <p:cNvSpPr/>
            <p:nvPr/>
          </p:nvSpPr>
          <p:spPr bwMode="auto">
            <a:xfrm rot="424945">
              <a:off x="6811983" y="2896111"/>
              <a:ext cx="284163" cy="225425"/>
            </a:xfrm>
            <a:custGeom>
              <a:avLst/>
              <a:gdLst>
                <a:gd name="T0" fmla="*/ 64 w 67"/>
                <a:gd name="T1" fmla="*/ 0 h 53"/>
                <a:gd name="T2" fmla="*/ 2 w 67"/>
                <a:gd name="T3" fmla="*/ 50 h 53"/>
                <a:gd name="T4" fmla="*/ 4 w 67"/>
                <a:gd name="T5" fmla="*/ 52 h 53"/>
                <a:gd name="T6" fmla="*/ 66 w 67"/>
                <a:gd name="T7" fmla="*/ 3 h 53"/>
                <a:gd name="T8" fmla="*/ 65 w 67"/>
                <a:gd name="T9" fmla="*/ 0 h 53"/>
                <a:gd name="T10" fmla="*/ 64 w 67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53">
                  <a:moveTo>
                    <a:pt x="64" y="0"/>
                  </a:moveTo>
                  <a:cubicBezTo>
                    <a:pt x="44" y="17"/>
                    <a:pt x="23" y="34"/>
                    <a:pt x="2" y="50"/>
                  </a:cubicBezTo>
                  <a:cubicBezTo>
                    <a:pt x="0" y="51"/>
                    <a:pt x="2" y="53"/>
                    <a:pt x="4" y="52"/>
                  </a:cubicBezTo>
                  <a:cubicBezTo>
                    <a:pt x="25" y="36"/>
                    <a:pt x="45" y="20"/>
                    <a:pt x="66" y="3"/>
                  </a:cubicBezTo>
                  <a:cubicBezTo>
                    <a:pt x="67" y="2"/>
                    <a:pt x="66" y="0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65"/>
            <p:cNvSpPr/>
            <p:nvPr/>
          </p:nvSpPr>
          <p:spPr bwMode="auto">
            <a:xfrm rot="424945">
              <a:off x="6871534" y="3007240"/>
              <a:ext cx="230188" cy="200025"/>
            </a:xfrm>
            <a:custGeom>
              <a:avLst/>
              <a:gdLst>
                <a:gd name="T0" fmla="*/ 51 w 54"/>
                <a:gd name="T1" fmla="*/ 1 h 47"/>
                <a:gd name="T2" fmla="*/ 26 w 54"/>
                <a:gd name="T3" fmla="*/ 23 h 47"/>
                <a:gd name="T4" fmla="*/ 2 w 54"/>
                <a:gd name="T5" fmla="*/ 43 h 47"/>
                <a:gd name="T6" fmla="*/ 1 w 54"/>
                <a:gd name="T7" fmla="*/ 43 h 47"/>
                <a:gd name="T8" fmla="*/ 2 w 54"/>
                <a:gd name="T9" fmla="*/ 46 h 47"/>
                <a:gd name="T10" fmla="*/ 27 w 54"/>
                <a:gd name="T11" fmla="*/ 26 h 47"/>
                <a:gd name="T12" fmla="*/ 52 w 54"/>
                <a:gd name="T13" fmla="*/ 3 h 47"/>
                <a:gd name="T14" fmla="*/ 51 w 54"/>
                <a:gd name="T15" fmla="*/ 0 h 47"/>
                <a:gd name="T16" fmla="*/ 51 w 54"/>
                <a:gd name="T1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7">
                  <a:moveTo>
                    <a:pt x="51" y="1"/>
                  </a:moveTo>
                  <a:cubicBezTo>
                    <a:pt x="42" y="8"/>
                    <a:pt x="34" y="15"/>
                    <a:pt x="26" y="23"/>
                  </a:cubicBezTo>
                  <a:cubicBezTo>
                    <a:pt x="19" y="30"/>
                    <a:pt x="11" y="37"/>
                    <a:pt x="2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1" y="47"/>
                    <a:pt x="2" y="46"/>
                  </a:cubicBezTo>
                  <a:cubicBezTo>
                    <a:pt x="12" y="40"/>
                    <a:pt x="20" y="33"/>
                    <a:pt x="27" y="26"/>
                  </a:cubicBezTo>
                  <a:cubicBezTo>
                    <a:pt x="36" y="18"/>
                    <a:pt x="44" y="11"/>
                    <a:pt x="52" y="3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1" y="0"/>
                    <a:pt x="51" y="1"/>
                    <a:pt x="51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66"/>
            <p:cNvSpPr>
              <a:spLocks noEditPoints="1"/>
            </p:cNvSpPr>
            <p:nvPr/>
          </p:nvSpPr>
          <p:spPr bwMode="auto">
            <a:xfrm rot="424945">
              <a:off x="7037256" y="3112238"/>
              <a:ext cx="77788" cy="68263"/>
            </a:xfrm>
            <a:custGeom>
              <a:avLst/>
              <a:gdLst>
                <a:gd name="T0" fmla="*/ 14 w 18"/>
                <a:gd name="T1" fmla="*/ 0 h 16"/>
                <a:gd name="T2" fmla="*/ 13 w 18"/>
                <a:gd name="T3" fmla="*/ 1 h 16"/>
                <a:gd name="T4" fmla="*/ 1 w 18"/>
                <a:gd name="T5" fmla="*/ 13 h 16"/>
                <a:gd name="T6" fmla="*/ 3 w 18"/>
                <a:gd name="T7" fmla="*/ 15 h 16"/>
                <a:gd name="T8" fmla="*/ 17 w 18"/>
                <a:gd name="T9" fmla="*/ 2 h 16"/>
                <a:gd name="T10" fmla="*/ 15 w 18"/>
                <a:gd name="T11" fmla="*/ 0 h 16"/>
                <a:gd name="T12" fmla="*/ 14 w 18"/>
                <a:gd name="T13" fmla="*/ 0 h 16"/>
                <a:gd name="T14" fmla="*/ 14 w 18"/>
                <a:gd name="T15" fmla="*/ 1 h 16"/>
                <a:gd name="T16" fmla="*/ 13 w 18"/>
                <a:gd name="T17" fmla="*/ 1 h 16"/>
                <a:gd name="T18" fmla="*/ 14 w 18"/>
                <a:gd name="T1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6">
                  <a:moveTo>
                    <a:pt x="14" y="0"/>
                  </a:moveTo>
                  <a:cubicBezTo>
                    <a:pt x="14" y="0"/>
                    <a:pt x="14" y="1"/>
                    <a:pt x="13" y="1"/>
                  </a:cubicBezTo>
                  <a:cubicBezTo>
                    <a:pt x="9" y="5"/>
                    <a:pt x="5" y="9"/>
                    <a:pt x="1" y="13"/>
                  </a:cubicBezTo>
                  <a:cubicBezTo>
                    <a:pt x="0" y="14"/>
                    <a:pt x="1" y="16"/>
                    <a:pt x="3" y="15"/>
                  </a:cubicBezTo>
                  <a:cubicBezTo>
                    <a:pt x="7" y="10"/>
                    <a:pt x="12" y="6"/>
                    <a:pt x="17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moveTo>
                    <a:pt x="14" y="1"/>
                  </a:moveTo>
                  <a:cubicBezTo>
                    <a:pt x="14" y="1"/>
                    <a:pt x="14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3" name="TextBox 12"/>
          <p:cNvSpPr txBox="1"/>
          <p:nvPr/>
        </p:nvSpPr>
        <p:spPr>
          <a:xfrm>
            <a:off x="1741261" y="2284521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94" name="TextBox 14"/>
          <p:cNvSpPr txBox="1"/>
          <p:nvPr/>
        </p:nvSpPr>
        <p:spPr>
          <a:xfrm>
            <a:off x="1741260" y="1798529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95" name="TextBox 12"/>
          <p:cNvSpPr txBox="1"/>
          <p:nvPr/>
        </p:nvSpPr>
        <p:spPr>
          <a:xfrm>
            <a:off x="1741260" y="2947497"/>
            <a:ext cx="259024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96" name="任意多边形: 形状 95"/>
          <p:cNvSpPr/>
          <p:nvPr/>
        </p:nvSpPr>
        <p:spPr>
          <a:xfrm>
            <a:off x="1764664" y="2127190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5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137073" y="2047875"/>
            <a:ext cx="932913" cy="1441774"/>
            <a:chOff x="4029075" y="2047875"/>
            <a:chExt cx="715963" cy="1106488"/>
          </a:xfrm>
        </p:grpSpPr>
        <p:sp>
          <p:nvSpPr>
            <p:cNvPr id="61" name="Freeform 45"/>
            <p:cNvSpPr/>
            <p:nvPr/>
          </p:nvSpPr>
          <p:spPr bwMode="auto">
            <a:xfrm>
              <a:off x="4289425" y="3028950"/>
              <a:ext cx="366713" cy="125413"/>
            </a:xfrm>
            <a:custGeom>
              <a:avLst/>
              <a:gdLst>
                <a:gd name="T0" fmla="*/ 55 w 62"/>
                <a:gd name="T1" fmla="*/ 0 h 21"/>
                <a:gd name="T2" fmla="*/ 38 w 62"/>
                <a:gd name="T3" fmla="*/ 5 h 21"/>
                <a:gd name="T4" fmla="*/ 10 w 62"/>
                <a:gd name="T5" fmla="*/ 5 h 21"/>
                <a:gd name="T6" fmla="*/ 2 w 62"/>
                <a:gd name="T7" fmla="*/ 7 h 21"/>
                <a:gd name="T8" fmla="*/ 3 w 62"/>
                <a:gd name="T9" fmla="*/ 16 h 21"/>
                <a:gd name="T10" fmla="*/ 22 w 62"/>
                <a:gd name="T11" fmla="*/ 21 h 21"/>
                <a:gd name="T12" fmla="*/ 48 w 62"/>
                <a:gd name="T13" fmla="*/ 17 h 21"/>
                <a:gd name="T14" fmla="*/ 55 w 62"/>
                <a:gd name="T15" fmla="*/ 0 h 21"/>
                <a:gd name="T16" fmla="*/ 55 w 62"/>
                <a:gd name="T17" fmla="*/ 4 h 21"/>
                <a:gd name="T18" fmla="*/ 58 w 62"/>
                <a:gd name="T19" fmla="*/ 9 h 21"/>
                <a:gd name="T20" fmla="*/ 58 w 62"/>
                <a:gd name="T21" fmla="*/ 7 h 21"/>
                <a:gd name="T22" fmla="*/ 58 w 62"/>
                <a:gd name="T23" fmla="*/ 8 h 21"/>
                <a:gd name="T24" fmla="*/ 58 w 62"/>
                <a:gd name="T25" fmla="*/ 5 h 21"/>
                <a:gd name="T26" fmla="*/ 39 w 62"/>
                <a:gd name="T27" fmla="*/ 15 h 21"/>
                <a:gd name="T28" fmla="*/ 15 w 62"/>
                <a:gd name="T29" fmla="*/ 15 h 21"/>
                <a:gd name="T30" fmla="*/ 2 w 62"/>
                <a:gd name="T31" fmla="*/ 10 h 21"/>
                <a:gd name="T32" fmla="*/ 2 w 62"/>
                <a:gd name="T33" fmla="*/ 10 h 21"/>
                <a:gd name="T34" fmla="*/ 3 w 62"/>
                <a:gd name="T35" fmla="*/ 9 h 21"/>
                <a:gd name="T36" fmla="*/ 5 w 62"/>
                <a:gd name="T37" fmla="*/ 8 h 21"/>
                <a:gd name="T38" fmla="*/ 20 w 62"/>
                <a:gd name="T39" fmla="*/ 11 h 21"/>
                <a:gd name="T40" fmla="*/ 43 w 62"/>
                <a:gd name="T41" fmla="*/ 9 h 21"/>
                <a:gd name="T42" fmla="*/ 55 w 62"/>
                <a:gd name="T43" fmla="*/ 4 h 21"/>
                <a:gd name="T44" fmla="*/ 55 w 62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21">
                  <a:moveTo>
                    <a:pt x="55" y="0"/>
                  </a:moveTo>
                  <a:cubicBezTo>
                    <a:pt x="51" y="4"/>
                    <a:pt x="43" y="5"/>
                    <a:pt x="38" y="5"/>
                  </a:cubicBezTo>
                  <a:cubicBezTo>
                    <a:pt x="28" y="7"/>
                    <a:pt x="19" y="7"/>
                    <a:pt x="10" y="5"/>
                  </a:cubicBezTo>
                  <a:cubicBezTo>
                    <a:pt x="6" y="4"/>
                    <a:pt x="3" y="1"/>
                    <a:pt x="2" y="7"/>
                  </a:cubicBezTo>
                  <a:cubicBezTo>
                    <a:pt x="1" y="10"/>
                    <a:pt x="0" y="14"/>
                    <a:pt x="3" y="16"/>
                  </a:cubicBezTo>
                  <a:cubicBezTo>
                    <a:pt x="7" y="21"/>
                    <a:pt x="17" y="20"/>
                    <a:pt x="22" y="21"/>
                  </a:cubicBezTo>
                  <a:cubicBezTo>
                    <a:pt x="31" y="21"/>
                    <a:pt x="40" y="20"/>
                    <a:pt x="48" y="17"/>
                  </a:cubicBezTo>
                  <a:cubicBezTo>
                    <a:pt x="56" y="15"/>
                    <a:pt x="62" y="6"/>
                    <a:pt x="55" y="0"/>
                  </a:cubicBezTo>
                  <a:cubicBezTo>
                    <a:pt x="56" y="0"/>
                    <a:pt x="54" y="4"/>
                    <a:pt x="55" y="4"/>
                  </a:cubicBezTo>
                  <a:cubicBezTo>
                    <a:pt x="56" y="6"/>
                    <a:pt x="57" y="7"/>
                    <a:pt x="58" y="9"/>
                  </a:cubicBezTo>
                  <a:cubicBezTo>
                    <a:pt x="58" y="8"/>
                    <a:pt x="58" y="8"/>
                    <a:pt x="58" y="7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6"/>
                    <a:pt x="58" y="5"/>
                  </a:cubicBezTo>
                  <a:cubicBezTo>
                    <a:pt x="56" y="13"/>
                    <a:pt x="45" y="14"/>
                    <a:pt x="39" y="15"/>
                  </a:cubicBezTo>
                  <a:cubicBezTo>
                    <a:pt x="31" y="16"/>
                    <a:pt x="23" y="16"/>
                    <a:pt x="15" y="15"/>
                  </a:cubicBezTo>
                  <a:cubicBezTo>
                    <a:pt x="10" y="15"/>
                    <a:pt x="5" y="15"/>
                    <a:pt x="2" y="10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3" y="9"/>
                    <a:pt x="3" y="9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10" y="10"/>
                    <a:pt x="15" y="11"/>
                    <a:pt x="20" y="11"/>
                  </a:cubicBezTo>
                  <a:cubicBezTo>
                    <a:pt x="28" y="12"/>
                    <a:pt x="35" y="11"/>
                    <a:pt x="43" y="9"/>
                  </a:cubicBezTo>
                  <a:cubicBezTo>
                    <a:pt x="47" y="9"/>
                    <a:pt x="52" y="8"/>
                    <a:pt x="55" y="4"/>
                  </a:cubicBezTo>
                  <a:cubicBezTo>
                    <a:pt x="56" y="3"/>
                    <a:pt x="54" y="1"/>
                    <a:pt x="55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46"/>
            <p:cNvSpPr/>
            <p:nvPr/>
          </p:nvSpPr>
          <p:spPr bwMode="auto">
            <a:xfrm>
              <a:off x="4029075" y="2047875"/>
              <a:ext cx="715963" cy="946150"/>
            </a:xfrm>
            <a:custGeom>
              <a:avLst/>
              <a:gdLst>
                <a:gd name="T0" fmla="*/ 47 w 121"/>
                <a:gd name="T1" fmla="*/ 158 h 160"/>
                <a:gd name="T2" fmla="*/ 62 w 121"/>
                <a:gd name="T3" fmla="*/ 160 h 160"/>
                <a:gd name="T4" fmla="*/ 94 w 121"/>
                <a:gd name="T5" fmla="*/ 154 h 160"/>
                <a:gd name="T6" fmla="*/ 94 w 121"/>
                <a:gd name="T7" fmla="*/ 149 h 160"/>
                <a:gd name="T8" fmla="*/ 93 w 121"/>
                <a:gd name="T9" fmla="*/ 123 h 160"/>
                <a:gd name="T10" fmla="*/ 102 w 121"/>
                <a:gd name="T11" fmla="*/ 108 h 160"/>
                <a:gd name="T12" fmla="*/ 111 w 121"/>
                <a:gd name="T13" fmla="*/ 91 h 160"/>
                <a:gd name="T14" fmla="*/ 119 w 121"/>
                <a:gd name="T15" fmla="*/ 62 h 160"/>
                <a:gd name="T16" fmla="*/ 109 w 121"/>
                <a:gd name="T17" fmla="*/ 25 h 160"/>
                <a:gd name="T18" fmla="*/ 56 w 121"/>
                <a:gd name="T19" fmla="*/ 3 h 160"/>
                <a:gd name="T20" fmla="*/ 12 w 121"/>
                <a:gd name="T21" fmla="*/ 39 h 160"/>
                <a:gd name="T22" fmla="*/ 6 w 121"/>
                <a:gd name="T23" fmla="*/ 61 h 160"/>
                <a:gd name="T24" fmla="*/ 24 w 121"/>
                <a:gd name="T25" fmla="*/ 104 h 160"/>
                <a:gd name="T26" fmla="*/ 36 w 121"/>
                <a:gd name="T27" fmla="*/ 118 h 160"/>
                <a:gd name="T28" fmla="*/ 46 w 121"/>
                <a:gd name="T29" fmla="*/ 136 h 160"/>
                <a:gd name="T30" fmla="*/ 47 w 121"/>
                <a:gd name="T31" fmla="*/ 154 h 160"/>
                <a:gd name="T32" fmla="*/ 47 w 121"/>
                <a:gd name="T33" fmla="*/ 156 h 160"/>
                <a:gd name="T34" fmla="*/ 47 w 121"/>
                <a:gd name="T35" fmla="*/ 154 h 160"/>
                <a:gd name="T36" fmla="*/ 47 w 121"/>
                <a:gd name="T37" fmla="*/ 158 h 160"/>
                <a:gd name="T38" fmla="*/ 48 w 121"/>
                <a:gd name="T39" fmla="*/ 153 h 160"/>
                <a:gd name="T40" fmla="*/ 47 w 121"/>
                <a:gd name="T41" fmla="*/ 153 h 160"/>
                <a:gd name="T42" fmla="*/ 47 w 121"/>
                <a:gd name="T43" fmla="*/ 156 h 160"/>
                <a:gd name="T44" fmla="*/ 47 w 121"/>
                <a:gd name="T45" fmla="*/ 139 h 160"/>
                <a:gd name="T46" fmla="*/ 44 w 121"/>
                <a:gd name="T47" fmla="*/ 123 h 160"/>
                <a:gd name="T48" fmla="*/ 34 w 121"/>
                <a:gd name="T49" fmla="*/ 110 h 160"/>
                <a:gd name="T50" fmla="*/ 11 w 121"/>
                <a:gd name="T51" fmla="*/ 45 h 160"/>
                <a:gd name="T52" fmla="*/ 52 w 121"/>
                <a:gd name="T53" fmla="*/ 9 h 160"/>
                <a:gd name="T54" fmla="*/ 108 w 121"/>
                <a:gd name="T55" fmla="*/ 29 h 160"/>
                <a:gd name="T56" fmla="*/ 118 w 121"/>
                <a:gd name="T57" fmla="*/ 70 h 160"/>
                <a:gd name="T58" fmla="*/ 101 w 121"/>
                <a:gd name="T59" fmla="*/ 105 h 160"/>
                <a:gd name="T60" fmla="*/ 92 w 121"/>
                <a:gd name="T61" fmla="*/ 121 h 160"/>
                <a:gd name="T62" fmla="*/ 91 w 121"/>
                <a:gd name="T63" fmla="*/ 130 h 160"/>
                <a:gd name="T64" fmla="*/ 94 w 121"/>
                <a:gd name="T65" fmla="*/ 154 h 160"/>
                <a:gd name="T66" fmla="*/ 94 w 121"/>
                <a:gd name="T67" fmla="*/ 149 h 160"/>
                <a:gd name="T68" fmla="*/ 63 w 121"/>
                <a:gd name="T69" fmla="*/ 155 h 160"/>
                <a:gd name="T70" fmla="*/ 48 w 121"/>
                <a:gd name="T71" fmla="*/ 153 h 160"/>
                <a:gd name="T72" fmla="*/ 47 w 121"/>
                <a:gd name="T73" fmla="*/ 1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60">
                  <a:moveTo>
                    <a:pt x="47" y="158"/>
                  </a:moveTo>
                  <a:cubicBezTo>
                    <a:pt x="52" y="160"/>
                    <a:pt x="57" y="160"/>
                    <a:pt x="62" y="160"/>
                  </a:cubicBezTo>
                  <a:cubicBezTo>
                    <a:pt x="73" y="160"/>
                    <a:pt x="84" y="158"/>
                    <a:pt x="94" y="154"/>
                  </a:cubicBezTo>
                  <a:cubicBezTo>
                    <a:pt x="94" y="154"/>
                    <a:pt x="94" y="149"/>
                    <a:pt x="94" y="149"/>
                  </a:cubicBezTo>
                  <a:cubicBezTo>
                    <a:pt x="91" y="141"/>
                    <a:pt x="90" y="131"/>
                    <a:pt x="93" y="123"/>
                  </a:cubicBezTo>
                  <a:cubicBezTo>
                    <a:pt x="94" y="117"/>
                    <a:pt x="99" y="113"/>
                    <a:pt x="102" y="108"/>
                  </a:cubicBezTo>
                  <a:cubicBezTo>
                    <a:pt x="105" y="102"/>
                    <a:pt x="109" y="97"/>
                    <a:pt x="111" y="91"/>
                  </a:cubicBezTo>
                  <a:cubicBezTo>
                    <a:pt x="116" y="82"/>
                    <a:pt x="118" y="72"/>
                    <a:pt x="119" y="62"/>
                  </a:cubicBezTo>
                  <a:cubicBezTo>
                    <a:pt x="121" y="48"/>
                    <a:pt x="116" y="37"/>
                    <a:pt x="109" y="25"/>
                  </a:cubicBezTo>
                  <a:cubicBezTo>
                    <a:pt x="98" y="6"/>
                    <a:pt x="76" y="0"/>
                    <a:pt x="56" y="3"/>
                  </a:cubicBezTo>
                  <a:cubicBezTo>
                    <a:pt x="36" y="7"/>
                    <a:pt x="20" y="21"/>
                    <a:pt x="12" y="39"/>
                  </a:cubicBezTo>
                  <a:cubicBezTo>
                    <a:pt x="9" y="46"/>
                    <a:pt x="7" y="53"/>
                    <a:pt x="6" y="61"/>
                  </a:cubicBezTo>
                  <a:cubicBezTo>
                    <a:pt x="5" y="77"/>
                    <a:pt x="14" y="92"/>
                    <a:pt x="24" y="104"/>
                  </a:cubicBezTo>
                  <a:cubicBezTo>
                    <a:pt x="28" y="109"/>
                    <a:pt x="32" y="113"/>
                    <a:pt x="36" y="118"/>
                  </a:cubicBezTo>
                  <a:cubicBezTo>
                    <a:pt x="41" y="123"/>
                    <a:pt x="44" y="128"/>
                    <a:pt x="46" y="136"/>
                  </a:cubicBezTo>
                  <a:cubicBezTo>
                    <a:pt x="47" y="142"/>
                    <a:pt x="47" y="148"/>
                    <a:pt x="47" y="154"/>
                  </a:cubicBezTo>
                  <a:cubicBezTo>
                    <a:pt x="47" y="155"/>
                    <a:pt x="47" y="155"/>
                    <a:pt x="47" y="156"/>
                  </a:cubicBezTo>
                  <a:cubicBezTo>
                    <a:pt x="47" y="159"/>
                    <a:pt x="48" y="152"/>
                    <a:pt x="47" y="154"/>
                  </a:cubicBezTo>
                  <a:cubicBezTo>
                    <a:pt x="47" y="156"/>
                    <a:pt x="47" y="157"/>
                    <a:pt x="47" y="158"/>
                  </a:cubicBezTo>
                  <a:cubicBezTo>
                    <a:pt x="46" y="157"/>
                    <a:pt x="48" y="154"/>
                    <a:pt x="48" y="153"/>
                  </a:cubicBezTo>
                  <a:cubicBezTo>
                    <a:pt x="48" y="153"/>
                    <a:pt x="48" y="153"/>
                    <a:pt x="47" y="153"/>
                  </a:cubicBezTo>
                  <a:cubicBezTo>
                    <a:pt x="47" y="154"/>
                    <a:pt x="47" y="155"/>
                    <a:pt x="47" y="156"/>
                  </a:cubicBezTo>
                  <a:cubicBezTo>
                    <a:pt x="48" y="151"/>
                    <a:pt x="48" y="145"/>
                    <a:pt x="47" y="139"/>
                  </a:cubicBezTo>
                  <a:cubicBezTo>
                    <a:pt x="47" y="134"/>
                    <a:pt x="46" y="128"/>
                    <a:pt x="44" y="123"/>
                  </a:cubicBezTo>
                  <a:cubicBezTo>
                    <a:pt x="42" y="117"/>
                    <a:pt x="38" y="114"/>
                    <a:pt x="34" y="110"/>
                  </a:cubicBezTo>
                  <a:cubicBezTo>
                    <a:pt x="18" y="91"/>
                    <a:pt x="0" y="71"/>
                    <a:pt x="11" y="45"/>
                  </a:cubicBezTo>
                  <a:cubicBezTo>
                    <a:pt x="18" y="27"/>
                    <a:pt x="33" y="14"/>
                    <a:pt x="52" y="9"/>
                  </a:cubicBezTo>
                  <a:cubicBezTo>
                    <a:pt x="73" y="3"/>
                    <a:pt x="96" y="10"/>
                    <a:pt x="108" y="29"/>
                  </a:cubicBezTo>
                  <a:cubicBezTo>
                    <a:pt x="116" y="42"/>
                    <a:pt x="121" y="55"/>
                    <a:pt x="118" y="70"/>
                  </a:cubicBezTo>
                  <a:cubicBezTo>
                    <a:pt x="115" y="83"/>
                    <a:pt x="108" y="95"/>
                    <a:pt x="101" y="105"/>
                  </a:cubicBezTo>
                  <a:cubicBezTo>
                    <a:pt x="98" y="111"/>
                    <a:pt x="94" y="115"/>
                    <a:pt x="92" y="121"/>
                  </a:cubicBezTo>
                  <a:cubicBezTo>
                    <a:pt x="92" y="124"/>
                    <a:pt x="91" y="127"/>
                    <a:pt x="91" y="130"/>
                  </a:cubicBezTo>
                  <a:cubicBezTo>
                    <a:pt x="90" y="138"/>
                    <a:pt x="91" y="146"/>
                    <a:pt x="94" y="154"/>
                  </a:cubicBezTo>
                  <a:cubicBezTo>
                    <a:pt x="94" y="152"/>
                    <a:pt x="94" y="150"/>
                    <a:pt x="94" y="149"/>
                  </a:cubicBezTo>
                  <a:cubicBezTo>
                    <a:pt x="84" y="153"/>
                    <a:pt x="74" y="155"/>
                    <a:pt x="63" y="155"/>
                  </a:cubicBezTo>
                  <a:cubicBezTo>
                    <a:pt x="58" y="155"/>
                    <a:pt x="52" y="155"/>
                    <a:pt x="48" y="153"/>
                  </a:cubicBezTo>
                  <a:cubicBezTo>
                    <a:pt x="48" y="153"/>
                    <a:pt x="47" y="158"/>
                    <a:pt x="47" y="158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47"/>
            <p:cNvSpPr/>
            <p:nvPr/>
          </p:nvSpPr>
          <p:spPr bwMode="auto">
            <a:xfrm>
              <a:off x="4283075" y="2928938"/>
              <a:ext cx="349250" cy="136525"/>
            </a:xfrm>
            <a:custGeom>
              <a:avLst/>
              <a:gdLst>
                <a:gd name="T0" fmla="*/ 52 w 59"/>
                <a:gd name="T1" fmla="*/ 0 h 23"/>
                <a:gd name="T2" fmla="*/ 8 w 59"/>
                <a:gd name="T3" fmla="*/ 5 h 23"/>
                <a:gd name="T4" fmla="*/ 3 w 59"/>
                <a:gd name="T5" fmla="*/ 7 h 23"/>
                <a:gd name="T6" fmla="*/ 2 w 59"/>
                <a:gd name="T7" fmla="*/ 15 h 23"/>
                <a:gd name="T8" fmla="*/ 40 w 59"/>
                <a:gd name="T9" fmla="*/ 17 h 23"/>
                <a:gd name="T10" fmla="*/ 54 w 59"/>
                <a:gd name="T11" fmla="*/ 8 h 23"/>
                <a:gd name="T12" fmla="*/ 52 w 59"/>
                <a:gd name="T13" fmla="*/ 0 h 23"/>
                <a:gd name="T14" fmla="*/ 50 w 59"/>
                <a:gd name="T15" fmla="*/ 4 h 23"/>
                <a:gd name="T16" fmla="*/ 47 w 59"/>
                <a:gd name="T17" fmla="*/ 11 h 23"/>
                <a:gd name="T18" fmla="*/ 27 w 59"/>
                <a:gd name="T19" fmla="*/ 15 h 23"/>
                <a:gd name="T20" fmla="*/ 3 w 59"/>
                <a:gd name="T21" fmla="*/ 7 h 23"/>
                <a:gd name="T22" fmla="*/ 1 w 59"/>
                <a:gd name="T23" fmla="*/ 11 h 23"/>
                <a:gd name="T24" fmla="*/ 5 w 59"/>
                <a:gd name="T25" fmla="*/ 9 h 23"/>
                <a:gd name="T26" fmla="*/ 16 w 59"/>
                <a:gd name="T27" fmla="*/ 10 h 23"/>
                <a:gd name="T28" fmla="*/ 50 w 59"/>
                <a:gd name="T29" fmla="*/ 4 h 23"/>
                <a:gd name="T30" fmla="*/ 52 w 59"/>
                <a:gd name="T3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23">
                  <a:moveTo>
                    <a:pt x="52" y="0"/>
                  </a:moveTo>
                  <a:cubicBezTo>
                    <a:pt x="38" y="5"/>
                    <a:pt x="22" y="8"/>
                    <a:pt x="8" y="5"/>
                  </a:cubicBezTo>
                  <a:cubicBezTo>
                    <a:pt x="5" y="4"/>
                    <a:pt x="4" y="4"/>
                    <a:pt x="3" y="7"/>
                  </a:cubicBezTo>
                  <a:cubicBezTo>
                    <a:pt x="2" y="10"/>
                    <a:pt x="0" y="13"/>
                    <a:pt x="2" y="15"/>
                  </a:cubicBezTo>
                  <a:cubicBezTo>
                    <a:pt x="13" y="23"/>
                    <a:pt x="29" y="20"/>
                    <a:pt x="40" y="17"/>
                  </a:cubicBezTo>
                  <a:cubicBezTo>
                    <a:pt x="46" y="16"/>
                    <a:pt x="52" y="14"/>
                    <a:pt x="54" y="8"/>
                  </a:cubicBezTo>
                  <a:cubicBezTo>
                    <a:pt x="56" y="5"/>
                    <a:pt x="57" y="1"/>
                    <a:pt x="52" y="0"/>
                  </a:cubicBezTo>
                  <a:cubicBezTo>
                    <a:pt x="51" y="0"/>
                    <a:pt x="50" y="4"/>
                    <a:pt x="50" y="4"/>
                  </a:cubicBezTo>
                  <a:cubicBezTo>
                    <a:pt x="59" y="6"/>
                    <a:pt x="51" y="10"/>
                    <a:pt x="47" y="11"/>
                  </a:cubicBezTo>
                  <a:cubicBezTo>
                    <a:pt x="40" y="14"/>
                    <a:pt x="33" y="15"/>
                    <a:pt x="27" y="15"/>
                  </a:cubicBezTo>
                  <a:cubicBezTo>
                    <a:pt x="22" y="16"/>
                    <a:pt x="2" y="16"/>
                    <a:pt x="3" y="7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27" y="11"/>
                    <a:pt x="39" y="9"/>
                    <a:pt x="50" y="4"/>
                  </a:cubicBezTo>
                  <a:cubicBezTo>
                    <a:pt x="51" y="4"/>
                    <a:pt x="51" y="0"/>
                    <a:pt x="52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48"/>
            <p:cNvSpPr/>
            <p:nvPr/>
          </p:nvSpPr>
          <p:spPr bwMode="auto">
            <a:xfrm>
              <a:off x="4283075" y="2976563"/>
              <a:ext cx="342900" cy="123825"/>
            </a:xfrm>
            <a:custGeom>
              <a:avLst/>
              <a:gdLst>
                <a:gd name="T0" fmla="*/ 52 w 58"/>
                <a:gd name="T1" fmla="*/ 0 h 21"/>
                <a:gd name="T2" fmla="*/ 33 w 58"/>
                <a:gd name="T3" fmla="*/ 6 h 21"/>
                <a:gd name="T4" fmla="*/ 8 w 58"/>
                <a:gd name="T5" fmla="*/ 5 h 21"/>
                <a:gd name="T6" fmla="*/ 1 w 58"/>
                <a:gd name="T7" fmla="*/ 5 h 21"/>
                <a:gd name="T8" fmla="*/ 3 w 58"/>
                <a:gd name="T9" fmla="*/ 14 h 21"/>
                <a:gd name="T10" fmla="*/ 20 w 58"/>
                <a:gd name="T11" fmla="*/ 20 h 21"/>
                <a:gd name="T12" fmla="*/ 50 w 58"/>
                <a:gd name="T13" fmla="*/ 17 h 21"/>
                <a:gd name="T14" fmla="*/ 58 w 58"/>
                <a:gd name="T15" fmla="*/ 9 h 21"/>
                <a:gd name="T16" fmla="*/ 52 w 58"/>
                <a:gd name="T17" fmla="*/ 0 h 21"/>
                <a:gd name="T18" fmla="*/ 53 w 58"/>
                <a:gd name="T19" fmla="*/ 4 h 21"/>
                <a:gd name="T20" fmla="*/ 56 w 58"/>
                <a:gd name="T21" fmla="*/ 7 h 21"/>
                <a:gd name="T22" fmla="*/ 54 w 58"/>
                <a:gd name="T23" fmla="*/ 10 h 21"/>
                <a:gd name="T24" fmla="*/ 38 w 58"/>
                <a:gd name="T25" fmla="*/ 14 h 21"/>
                <a:gd name="T26" fmla="*/ 14 w 58"/>
                <a:gd name="T27" fmla="*/ 15 h 21"/>
                <a:gd name="T28" fmla="*/ 2 w 58"/>
                <a:gd name="T29" fmla="*/ 10 h 21"/>
                <a:gd name="T30" fmla="*/ 5 w 58"/>
                <a:gd name="T31" fmla="*/ 8 h 21"/>
                <a:gd name="T32" fmla="*/ 19 w 58"/>
                <a:gd name="T33" fmla="*/ 12 h 21"/>
                <a:gd name="T34" fmla="*/ 39 w 58"/>
                <a:gd name="T35" fmla="*/ 10 h 21"/>
                <a:gd name="T36" fmla="*/ 53 w 58"/>
                <a:gd name="T37" fmla="*/ 4 h 21"/>
                <a:gd name="T38" fmla="*/ 52 w 58"/>
                <a:gd name="T3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" h="21">
                  <a:moveTo>
                    <a:pt x="52" y="0"/>
                  </a:moveTo>
                  <a:cubicBezTo>
                    <a:pt x="48" y="4"/>
                    <a:pt x="39" y="5"/>
                    <a:pt x="33" y="6"/>
                  </a:cubicBezTo>
                  <a:cubicBezTo>
                    <a:pt x="25" y="8"/>
                    <a:pt x="16" y="8"/>
                    <a:pt x="8" y="5"/>
                  </a:cubicBezTo>
                  <a:cubicBezTo>
                    <a:pt x="5" y="4"/>
                    <a:pt x="3" y="1"/>
                    <a:pt x="1" y="5"/>
                  </a:cubicBezTo>
                  <a:cubicBezTo>
                    <a:pt x="0" y="7"/>
                    <a:pt x="1" y="12"/>
                    <a:pt x="3" y="14"/>
                  </a:cubicBezTo>
                  <a:cubicBezTo>
                    <a:pt x="7" y="19"/>
                    <a:pt x="14" y="20"/>
                    <a:pt x="20" y="20"/>
                  </a:cubicBezTo>
                  <a:cubicBezTo>
                    <a:pt x="30" y="21"/>
                    <a:pt x="41" y="20"/>
                    <a:pt x="50" y="17"/>
                  </a:cubicBezTo>
                  <a:cubicBezTo>
                    <a:pt x="54" y="16"/>
                    <a:pt x="58" y="14"/>
                    <a:pt x="58" y="9"/>
                  </a:cubicBezTo>
                  <a:cubicBezTo>
                    <a:pt x="57" y="5"/>
                    <a:pt x="56" y="2"/>
                    <a:pt x="52" y="0"/>
                  </a:cubicBezTo>
                  <a:cubicBezTo>
                    <a:pt x="53" y="0"/>
                    <a:pt x="52" y="4"/>
                    <a:pt x="53" y="4"/>
                  </a:cubicBezTo>
                  <a:cubicBezTo>
                    <a:pt x="56" y="5"/>
                    <a:pt x="57" y="5"/>
                    <a:pt x="56" y="7"/>
                  </a:cubicBezTo>
                  <a:cubicBezTo>
                    <a:pt x="56" y="9"/>
                    <a:pt x="55" y="10"/>
                    <a:pt x="54" y="10"/>
                  </a:cubicBezTo>
                  <a:cubicBezTo>
                    <a:pt x="49" y="14"/>
                    <a:pt x="43" y="14"/>
                    <a:pt x="38" y="14"/>
                  </a:cubicBezTo>
                  <a:cubicBezTo>
                    <a:pt x="30" y="16"/>
                    <a:pt x="22" y="16"/>
                    <a:pt x="14" y="15"/>
                  </a:cubicBezTo>
                  <a:cubicBezTo>
                    <a:pt x="13" y="15"/>
                    <a:pt x="2" y="13"/>
                    <a:pt x="2" y="10"/>
                  </a:cubicBezTo>
                  <a:cubicBezTo>
                    <a:pt x="2" y="7"/>
                    <a:pt x="3" y="7"/>
                    <a:pt x="5" y="8"/>
                  </a:cubicBezTo>
                  <a:cubicBezTo>
                    <a:pt x="9" y="10"/>
                    <a:pt x="14" y="11"/>
                    <a:pt x="19" y="12"/>
                  </a:cubicBezTo>
                  <a:cubicBezTo>
                    <a:pt x="25" y="13"/>
                    <a:pt x="32" y="12"/>
                    <a:pt x="39" y="10"/>
                  </a:cubicBezTo>
                  <a:cubicBezTo>
                    <a:pt x="44" y="9"/>
                    <a:pt x="50" y="8"/>
                    <a:pt x="53" y="4"/>
                  </a:cubicBezTo>
                  <a:cubicBezTo>
                    <a:pt x="54" y="4"/>
                    <a:pt x="52" y="0"/>
                    <a:pt x="52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49"/>
            <p:cNvSpPr/>
            <p:nvPr/>
          </p:nvSpPr>
          <p:spPr bwMode="auto">
            <a:xfrm>
              <a:off x="4217988" y="2419350"/>
              <a:ext cx="373063" cy="587375"/>
            </a:xfrm>
            <a:custGeom>
              <a:avLst/>
              <a:gdLst>
                <a:gd name="T0" fmla="*/ 23 w 63"/>
                <a:gd name="T1" fmla="*/ 96 h 99"/>
                <a:gd name="T2" fmla="*/ 53 w 63"/>
                <a:gd name="T3" fmla="*/ 93 h 99"/>
                <a:gd name="T4" fmla="*/ 55 w 63"/>
                <a:gd name="T5" fmla="*/ 89 h 99"/>
                <a:gd name="T6" fmla="*/ 47 w 63"/>
                <a:gd name="T7" fmla="*/ 50 h 99"/>
                <a:gd name="T8" fmla="*/ 60 w 63"/>
                <a:gd name="T9" fmla="*/ 25 h 99"/>
                <a:gd name="T10" fmla="*/ 55 w 63"/>
                <a:gd name="T11" fmla="*/ 15 h 99"/>
                <a:gd name="T12" fmla="*/ 53 w 63"/>
                <a:gd name="T13" fmla="*/ 20 h 99"/>
                <a:gd name="T14" fmla="*/ 56 w 63"/>
                <a:gd name="T15" fmla="*/ 7 h 99"/>
                <a:gd name="T16" fmla="*/ 39 w 63"/>
                <a:gd name="T17" fmla="*/ 8 h 99"/>
                <a:gd name="T18" fmla="*/ 37 w 63"/>
                <a:gd name="T19" fmla="*/ 15 h 99"/>
                <a:gd name="T20" fmla="*/ 42 w 63"/>
                <a:gd name="T21" fmla="*/ 16 h 99"/>
                <a:gd name="T22" fmla="*/ 37 w 63"/>
                <a:gd name="T23" fmla="*/ 3 h 99"/>
                <a:gd name="T24" fmla="*/ 23 w 63"/>
                <a:gd name="T25" fmla="*/ 15 h 99"/>
                <a:gd name="T26" fmla="*/ 26 w 63"/>
                <a:gd name="T27" fmla="*/ 23 h 99"/>
                <a:gd name="T28" fmla="*/ 30 w 63"/>
                <a:gd name="T29" fmla="*/ 17 h 99"/>
                <a:gd name="T30" fmla="*/ 16 w 63"/>
                <a:gd name="T31" fmla="*/ 5 h 99"/>
                <a:gd name="T32" fmla="*/ 2 w 63"/>
                <a:gd name="T33" fmla="*/ 16 h 99"/>
                <a:gd name="T34" fmla="*/ 3 w 63"/>
                <a:gd name="T35" fmla="*/ 29 h 99"/>
                <a:gd name="T36" fmla="*/ 19 w 63"/>
                <a:gd name="T37" fmla="*/ 34 h 99"/>
                <a:gd name="T38" fmla="*/ 26 w 63"/>
                <a:gd name="T39" fmla="*/ 56 h 99"/>
                <a:gd name="T40" fmla="*/ 25 w 63"/>
                <a:gd name="T41" fmla="*/ 91 h 99"/>
                <a:gd name="T42" fmla="*/ 23 w 63"/>
                <a:gd name="T43" fmla="*/ 95 h 99"/>
                <a:gd name="T44" fmla="*/ 29 w 63"/>
                <a:gd name="T45" fmla="*/ 60 h 99"/>
                <a:gd name="T46" fmla="*/ 16 w 63"/>
                <a:gd name="T47" fmla="*/ 28 h 99"/>
                <a:gd name="T48" fmla="*/ 3 w 63"/>
                <a:gd name="T49" fmla="*/ 19 h 99"/>
                <a:gd name="T50" fmla="*/ 9 w 63"/>
                <a:gd name="T51" fmla="*/ 11 h 99"/>
                <a:gd name="T52" fmla="*/ 28 w 63"/>
                <a:gd name="T53" fmla="*/ 21 h 99"/>
                <a:gd name="T54" fmla="*/ 30 w 63"/>
                <a:gd name="T55" fmla="*/ 17 h 99"/>
                <a:gd name="T56" fmla="*/ 24 w 63"/>
                <a:gd name="T57" fmla="*/ 13 h 99"/>
                <a:gd name="T58" fmla="*/ 32 w 63"/>
                <a:gd name="T59" fmla="*/ 7 h 99"/>
                <a:gd name="T60" fmla="*/ 42 w 63"/>
                <a:gd name="T61" fmla="*/ 18 h 99"/>
                <a:gd name="T62" fmla="*/ 43 w 63"/>
                <a:gd name="T63" fmla="*/ 13 h 99"/>
                <a:gd name="T64" fmla="*/ 40 w 63"/>
                <a:gd name="T65" fmla="*/ 10 h 99"/>
                <a:gd name="T66" fmla="*/ 45 w 63"/>
                <a:gd name="T67" fmla="*/ 7 h 99"/>
                <a:gd name="T68" fmla="*/ 54 w 63"/>
                <a:gd name="T69" fmla="*/ 11 h 99"/>
                <a:gd name="T70" fmla="*/ 55 w 63"/>
                <a:gd name="T71" fmla="*/ 14 h 99"/>
                <a:gd name="T72" fmla="*/ 55 w 63"/>
                <a:gd name="T73" fmla="*/ 15 h 99"/>
                <a:gd name="T74" fmla="*/ 53 w 63"/>
                <a:gd name="T75" fmla="*/ 20 h 99"/>
                <a:gd name="T76" fmla="*/ 60 w 63"/>
                <a:gd name="T77" fmla="*/ 23 h 99"/>
                <a:gd name="T78" fmla="*/ 55 w 63"/>
                <a:gd name="T79" fmla="*/ 31 h 99"/>
                <a:gd name="T80" fmla="*/ 45 w 63"/>
                <a:gd name="T81" fmla="*/ 54 h 99"/>
                <a:gd name="T82" fmla="*/ 53 w 63"/>
                <a:gd name="T83" fmla="*/ 93 h 99"/>
                <a:gd name="T84" fmla="*/ 55 w 63"/>
                <a:gd name="T85" fmla="*/ 89 h 99"/>
                <a:gd name="T86" fmla="*/ 25 w 63"/>
                <a:gd name="T87" fmla="*/ 91 h 99"/>
                <a:gd name="T88" fmla="*/ 23 w 63"/>
                <a:gd name="T89" fmla="*/ 9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" h="99">
                  <a:moveTo>
                    <a:pt x="23" y="96"/>
                  </a:moveTo>
                  <a:cubicBezTo>
                    <a:pt x="32" y="99"/>
                    <a:pt x="45" y="96"/>
                    <a:pt x="53" y="93"/>
                  </a:cubicBezTo>
                  <a:cubicBezTo>
                    <a:pt x="54" y="93"/>
                    <a:pt x="55" y="89"/>
                    <a:pt x="55" y="89"/>
                  </a:cubicBezTo>
                  <a:cubicBezTo>
                    <a:pt x="42" y="82"/>
                    <a:pt x="43" y="62"/>
                    <a:pt x="47" y="50"/>
                  </a:cubicBezTo>
                  <a:cubicBezTo>
                    <a:pt x="49" y="40"/>
                    <a:pt x="56" y="33"/>
                    <a:pt x="60" y="25"/>
                  </a:cubicBezTo>
                  <a:cubicBezTo>
                    <a:pt x="62" y="19"/>
                    <a:pt x="63" y="13"/>
                    <a:pt x="55" y="15"/>
                  </a:cubicBezTo>
                  <a:cubicBezTo>
                    <a:pt x="54" y="17"/>
                    <a:pt x="54" y="18"/>
                    <a:pt x="53" y="20"/>
                  </a:cubicBezTo>
                  <a:cubicBezTo>
                    <a:pt x="55" y="16"/>
                    <a:pt x="58" y="11"/>
                    <a:pt x="56" y="7"/>
                  </a:cubicBezTo>
                  <a:cubicBezTo>
                    <a:pt x="54" y="0"/>
                    <a:pt x="42" y="3"/>
                    <a:pt x="39" y="8"/>
                  </a:cubicBezTo>
                  <a:cubicBezTo>
                    <a:pt x="39" y="11"/>
                    <a:pt x="37" y="13"/>
                    <a:pt x="37" y="15"/>
                  </a:cubicBezTo>
                  <a:cubicBezTo>
                    <a:pt x="37" y="22"/>
                    <a:pt x="41" y="19"/>
                    <a:pt x="42" y="16"/>
                  </a:cubicBezTo>
                  <a:cubicBezTo>
                    <a:pt x="44" y="11"/>
                    <a:pt x="43" y="4"/>
                    <a:pt x="37" y="3"/>
                  </a:cubicBezTo>
                  <a:cubicBezTo>
                    <a:pt x="29" y="0"/>
                    <a:pt x="25" y="9"/>
                    <a:pt x="23" y="15"/>
                  </a:cubicBezTo>
                  <a:cubicBezTo>
                    <a:pt x="22" y="17"/>
                    <a:pt x="22" y="23"/>
                    <a:pt x="26" y="23"/>
                  </a:cubicBezTo>
                  <a:cubicBezTo>
                    <a:pt x="28" y="23"/>
                    <a:pt x="29" y="19"/>
                    <a:pt x="30" y="17"/>
                  </a:cubicBezTo>
                  <a:cubicBezTo>
                    <a:pt x="32" y="10"/>
                    <a:pt x="22" y="5"/>
                    <a:pt x="16" y="5"/>
                  </a:cubicBezTo>
                  <a:cubicBezTo>
                    <a:pt x="9" y="6"/>
                    <a:pt x="5" y="10"/>
                    <a:pt x="2" y="16"/>
                  </a:cubicBezTo>
                  <a:cubicBezTo>
                    <a:pt x="1" y="20"/>
                    <a:pt x="0" y="26"/>
                    <a:pt x="3" y="29"/>
                  </a:cubicBezTo>
                  <a:cubicBezTo>
                    <a:pt x="8" y="33"/>
                    <a:pt x="14" y="31"/>
                    <a:pt x="19" y="34"/>
                  </a:cubicBezTo>
                  <a:cubicBezTo>
                    <a:pt x="25" y="39"/>
                    <a:pt x="26" y="49"/>
                    <a:pt x="26" y="56"/>
                  </a:cubicBezTo>
                  <a:cubicBezTo>
                    <a:pt x="27" y="68"/>
                    <a:pt x="29" y="80"/>
                    <a:pt x="25" y="91"/>
                  </a:cubicBezTo>
                  <a:cubicBezTo>
                    <a:pt x="24" y="92"/>
                    <a:pt x="23" y="96"/>
                    <a:pt x="23" y="95"/>
                  </a:cubicBezTo>
                  <a:cubicBezTo>
                    <a:pt x="28" y="84"/>
                    <a:pt x="30" y="72"/>
                    <a:pt x="29" y="60"/>
                  </a:cubicBezTo>
                  <a:cubicBezTo>
                    <a:pt x="28" y="51"/>
                    <a:pt x="29" y="28"/>
                    <a:pt x="16" y="28"/>
                  </a:cubicBezTo>
                  <a:cubicBezTo>
                    <a:pt x="9" y="28"/>
                    <a:pt x="4" y="25"/>
                    <a:pt x="3" y="19"/>
                  </a:cubicBezTo>
                  <a:cubicBezTo>
                    <a:pt x="2" y="15"/>
                    <a:pt x="5" y="13"/>
                    <a:pt x="9" y="11"/>
                  </a:cubicBezTo>
                  <a:cubicBezTo>
                    <a:pt x="15" y="8"/>
                    <a:pt x="31" y="12"/>
                    <a:pt x="28" y="21"/>
                  </a:cubicBezTo>
                  <a:cubicBezTo>
                    <a:pt x="29" y="20"/>
                    <a:pt x="29" y="18"/>
                    <a:pt x="30" y="17"/>
                  </a:cubicBezTo>
                  <a:cubicBezTo>
                    <a:pt x="27" y="21"/>
                    <a:pt x="24" y="17"/>
                    <a:pt x="24" y="13"/>
                  </a:cubicBezTo>
                  <a:cubicBezTo>
                    <a:pt x="24" y="10"/>
                    <a:pt x="30" y="8"/>
                    <a:pt x="32" y="7"/>
                  </a:cubicBezTo>
                  <a:cubicBezTo>
                    <a:pt x="39" y="5"/>
                    <a:pt x="42" y="12"/>
                    <a:pt x="42" y="18"/>
                  </a:cubicBezTo>
                  <a:cubicBezTo>
                    <a:pt x="42" y="16"/>
                    <a:pt x="43" y="15"/>
                    <a:pt x="43" y="13"/>
                  </a:cubicBezTo>
                  <a:cubicBezTo>
                    <a:pt x="40" y="18"/>
                    <a:pt x="38" y="12"/>
                    <a:pt x="40" y="10"/>
                  </a:cubicBezTo>
                  <a:cubicBezTo>
                    <a:pt x="41" y="9"/>
                    <a:pt x="43" y="8"/>
                    <a:pt x="45" y="7"/>
                  </a:cubicBezTo>
                  <a:cubicBezTo>
                    <a:pt x="48" y="7"/>
                    <a:pt x="52" y="8"/>
                    <a:pt x="54" y="11"/>
                  </a:cubicBezTo>
                  <a:cubicBezTo>
                    <a:pt x="55" y="12"/>
                    <a:pt x="55" y="13"/>
                    <a:pt x="55" y="14"/>
                  </a:cubicBezTo>
                  <a:cubicBezTo>
                    <a:pt x="55" y="16"/>
                    <a:pt x="54" y="16"/>
                    <a:pt x="55" y="15"/>
                  </a:cubicBezTo>
                  <a:cubicBezTo>
                    <a:pt x="55" y="16"/>
                    <a:pt x="54" y="20"/>
                    <a:pt x="53" y="20"/>
                  </a:cubicBezTo>
                  <a:cubicBezTo>
                    <a:pt x="56" y="19"/>
                    <a:pt x="60" y="19"/>
                    <a:pt x="60" y="23"/>
                  </a:cubicBezTo>
                  <a:cubicBezTo>
                    <a:pt x="60" y="26"/>
                    <a:pt x="57" y="29"/>
                    <a:pt x="55" y="31"/>
                  </a:cubicBezTo>
                  <a:cubicBezTo>
                    <a:pt x="51" y="38"/>
                    <a:pt x="47" y="46"/>
                    <a:pt x="45" y="54"/>
                  </a:cubicBezTo>
                  <a:cubicBezTo>
                    <a:pt x="41" y="66"/>
                    <a:pt x="40" y="86"/>
                    <a:pt x="53" y="93"/>
                  </a:cubicBezTo>
                  <a:cubicBezTo>
                    <a:pt x="54" y="92"/>
                    <a:pt x="54" y="90"/>
                    <a:pt x="55" y="89"/>
                  </a:cubicBezTo>
                  <a:cubicBezTo>
                    <a:pt x="46" y="91"/>
                    <a:pt x="34" y="95"/>
                    <a:pt x="25" y="91"/>
                  </a:cubicBezTo>
                  <a:cubicBezTo>
                    <a:pt x="25" y="91"/>
                    <a:pt x="23" y="96"/>
                    <a:pt x="23" y="96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107219" y="2263003"/>
            <a:ext cx="409571" cy="293733"/>
            <a:chOff x="4773613" y="2212975"/>
            <a:chExt cx="314325" cy="225425"/>
          </a:xfrm>
        </p:grpSpPr>
        <p:sp>
          <p:nvSpPr>
            <p:cNvPr id="66" name="Freeform 50"/>
            <p:cNvSpPr/>
            <p:nvPr/>
          </p:nvSpPr>
          <p:spPr bwMode="auto">
            <a:xfrm>
              <a:off x="4862513" y="2212975"/>
              <a:ext cx="225425" cy="225425"/>
            </a:xfrm>
            <a:custGeom>
              <a:avLst/>
              <a:gdLst>
                <a:gd name="T0" fmla="*/ 28 w 38"/>
                <a:gd name="T1" fmla="*/ 36 h 38"/>
                <a:gd name="T2" fmla="*/ 38 w 38"/>
                <a:gd name="T3" fmla="*/ 4 h 38"/>
                <a:gd name="T4" fmla="*/ 38 w 38"/>
                <a:gd name="T5" fmla="*/ 4 h 38"/>
                <a:gd name="T6" fmla="*/ 22 w 38"/>
                <a:gd name="T7" fmla="*/ 3 h 38"/>
                <a:gd name="T8" fmla="*/ 1 w 38"/>
                <a:gd name="T9" fmla="*/ 0 h 38"/>
                <a:gd name="T10" fmla="*/ 0 w 38"/>
                <a:gd name="T11" fmla="*/ 4 h 38"/>
                <a:gd name="T12" fmla="*/ 15 w 38"/>
                <a:gd name="T13" fmla="*/ 6 h 38"/>
                <a:gd name="T14" fmla="*/ 34 w 38"/>
                <a:gd name="T15" fmla="*/ 7 h 38"/>
                <a:gd name="T16" fmla="*/ 36 w 38"/>
                <a:gd name="T17" fmla="*/ 9 h 38"/>
                <a:gd name="T18" fmla="*/ 33 w 38"/>
                <a:gd name="T19" fmla="*/ 20 h 38"/>
                <a:gd name="T20" fmla="*/ 28 w 38"/>
                <a:gd name="T21" fmla="*/ 35 h 38"/>
                <a:gd name="T22" fmla="*/ 28 w 38"/>
                <a:gd name="T23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28" y="36"/>
                  </a:moveTo>
                  <a:cubicBezTo>
                    <a:pt x="32" y="25"/>
                    <a:pt x="36" y="15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3" y="3"/>
                    <a:pt x="27" y="3"/>
                    <a:pt x="22" y="3"/>
                  </a:cubicBezTo>
                  <a:cubicBezTo>
                    <a:pt x="16" y="2"/>
                    <a:pt x="8" y="2"/>
                    <a:pt x="1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5" y="5"/>
                    <a:pt x="10" y="6"/>
                    <a:pt x="15" y="6"/>
                  </a:cubicBezTo>
                  <a:cubicBezTo>
                    <a:pt x="21" y="6"/>
                    <a:pt x="28" y="7"/>
                    <a:pt x="34" y="7"/>
                  </a:cubicBezTo>
                  <a:cubicBezTo>
                    <a:pt x="35" y="7"/>
                    <a:pt x="36" y="7"/>
                    <a:pt x="36" y="9"/>
                  </a:cubicBezTo>
                  <a:cubicBezTo>
                    <a:pt x="35" y="12"/>
                    <a:pt x="34" y="16"/>
                    <a:pt x="33" y="20"/>
                  </a:cubicBezTo>
                  <a:cubicBezTo>
                    <a:pt x="32" y="25"/>
                    <a:pt x="30" y="30"/>
                    <a:pt x="28" y="35"/>
                  </a:cubicBezTo>
                  <a:cubicBezTo>
                    <a:pt x="27" y="38"/>
                    <a:pt x="28" y="38"/>
                    <a:pt x="28" y="36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51"/>
            <p:cNvSpPr/>
            <p:nvPr/>
          </p:nvSpPr>
          <p:spPr bwMode="auto">
            <a:xfrm>
              <a:off x="4773613" y="2243138"/>
              <a:ext cx="307975" cy="134938"/>
            </a:xfrm>
            <a:custGeom>
              <a:avLst/>
              <a:gdLst>
                <a:gd name="T0" fmla="*/ 3 w 52"/>
                <a:gd name="T1" fmla="*/ 23 h 23"/>
                <a:gd name="T2" fmla="*/ 50 w 52"/>
                <a:gd name="T3" fmla="*/ 3 h 23"/>
                <a:gd name="T4" fmla="*/ 47 w 52"/>
                <a:gd name="T5" fmla="*/ 1 h 23"/>
                <a:gd name="T6" fmla="*/ 3 w 52"/>
                <a:gd name="T7" fmla="*/ 20 h 23"/>
                <a:gd name="T8" fmla="*/ 3 w 5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3">
                  <a:moveTo>
                    <a:pt x="3" y="23"/>
                  </a:moveTo>
                  <a:cubicBezTo>
                    <a:pt x="20" y="22"/>
                    <a:pt x="38" y="16"/>
                    <a:pt x="50" y="3"/>
                  </a:cubicBezTo>
                  <a:cubicBezTo>
                    <a:pt x="52" y="2"/>
                    <a:pt x="49" y="0"/>
                    <a:pt x="47" y="1"/>
                  </a:cubicBezTo>
                  <a:cubicBezTo>
                    <a:pt x="36" y="13"/>
                    <a:pt x="19" y="19"/>
                    <a:pt x="3" y="20"/>
                  </a:cubicBezTo>
                  <a:cubicBezTo>
                    <a:pt x="0" y="20"/>
                    <a:pt x="1" y="23"/>
                    <a:pt x="3" y="23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143231" y="3011815"/>
            <a:ext cx="415777" cy="308213"/>
            <a:chOff x="4679950" y="2787650"/>
            <a:chExt cx="319088" cy="236538"/>
          </a:xfrm>
        </p:grpSpPr>
        <p:sp>
          <p:nvSpPr>
            <p:cNvPr id="82" name="Freeform 66"/>
            <p:cNvSpPr/>
            <p:nvPr/>
          </p:nvSpPr>
          <p:spPr bwMode="auto">
            <a:xfrm>
              <a:off x="4773613" y="2787650"/>
              <a:ext cx="225425" cy="236538"/>
            </a:xfrm>
            <a:custGeom>
              <a:avLst/>
              <a:gdLst>
                <a:gd name="T0" fmla="*/ 26 w 38"/>
                <a:gd name="T1" fmla="*/ 2 h 40"/>
                <a:gd name="T2" fmla="*/ 38 w 38"/>
                <a:gd name="T3" fmla="*/ 33 h 40"/>
                <a:gd name="T4" fmla="*/ 38 w 38"/>
                <a:gd name="T5" fmla="*/ 34 h 40"/>
                <a:gd name="T6" fmla="*/ 23 w 38"/>
                <a:gd name="T7" fmla="*/ 36 h 40"/>
                <a:gd name="T8" fmla="*/ 2 w 38"/>
                <a:gd name="T9" fmla="*/ 40 h 40"/>
                <a:gd name="T10" fmla="*/ 0 w 38"/>
                <a:gd name="T11" fmla="*/ 36 h 40"/>
                <a:gd name="T12" fmla="*/ 15 w 38"/>
                <a:gd name="T13" fmla="*/ 33 h 40"/>
                <a:gd name="T14" fmla="*/ 34 w 38"/>
                <a:gd name="T15" fmla="*/ 31 h 40"/>
                <a:gd name="T16" fmla="*/ 36 w 38"/>
                <a:gd name="T17" fmla="*/ 29 h 40"/>
                <a:gd name="T18" fmla="*/ 32 w 38"/>
                <a:gd name="T19" fmla="*/ 18 h 40"/>
                <a:gd name="T20" fmla="*/ 26 w 38"/>
                <a:gd name="T21" fmla="*/ 3 h 40"/>
                <a:gd name="T22" fmla="*/ 26 w 38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0">
                  <a:moveTo>
                    <a:pt x="26" y="2"/>
                  </a:moveTo>
                  <a:cubicBezTo>
                    <a:pt x="31" y="12"/>
                    <a:pt x="36" y="2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3" y="34"/>
                    <a:pt x="28" y="35"/>
                    <a:pt x="23" y="36"/>
                  </a:cubicBezTo>
                  <a:cubicBezTo>
                    <a:pt x="16" y="36"/>
                    <a:pt x="8" y="37"/>
                    <a:pt x="2" y="40"/>
                  </a:cubicBezTo>
                  <a:cubicBezTo>
                    <a:pt x="1" y="40"/>
                    <a:pt x="0" y="36"/>
                    <a:pt x="0" y="36"/>
                  </a:cubicBezTo>
                  <a:cubicBezTo>
                    <a:pt x="5" y="34"/>
                    <a:pt x="10" y="34"/>
                    <a:pt x="15" y="33"/>
                  </a:cubicBezTo>
                  <a:cubicBezTo>
                    <a:pt x="21" y="32"/>
                    <a:pt x="28" y="31"/>
                    <a:pt x="34" y="31"/>
                  </a:cubicBezTo>
                  <a:cubicBezTo>
                    <a:pt x="35" y="30"/>
                    <a:pt x="36" y="31"/>
                    <a:pt x="36" y="29"/>
                  </a:cubicBezTo>
                  <a:cubicBezTo>
                    <a:pt x="35" y="25"/>
                    <a:pt x="34" y="21"/>
                    <a:pt x="32" y="18"/>
                  </a:cubicBezTo>
                  <a:cubicBezTo>
                    <a:pt x="30" y="13"/>
                    <a:pt x="28" y="8"/>
                    <a:pt x="26" y="3"/>
                  </a:cubicBezTo>
                  <a:cubicBezTo>
                    <a:pt x="25" y="1"/>
                    <a:pt x="26" y="0"/>
                    <a:pt x="26" y="2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67"/>
            <p:cNvSpPr/>
            <p:nvPr/>
          </p:nvSpPr>
          <p:spPr bwMode="auto">
            <a:xfrm>
              <a:off x="4679950" y="2857500"/>
              <a:ext cx="312738" cy="125413"/>
            </a:xfrm>
            <a:custGeom>
              <a:avLst/>
              <a:gdLst>
                <a:gd name="T0" fmla="*/ 3 w 53"/>
                <a:gd name="T1" fmla="*/ 1 h 21"/>
                <a:gd name="T2" fmla="*/ 51 w 53"/>
                <a:gd name="T3" fmla="*/ 17 h 21"/>
                <a:gd name="T4" fmla="*/ 48 w 53"/>
                <a:gd name="T5" fmla="*/ 19 h 21"/>
                <a:gd name="T6" fmla="*/ 3 w 53"/>
                <a:gd name="T7" fmla="*/ 4 h 21"/>
                <a:gd name="T8" fmla="*/ 3 w 53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1">
                  <a:moveTo>
                    <a:pt x="3" y="1"/>
                  </a:moveTo>
                  <a:cubicBezTo>
                    <a:pt x="20" y="0"/>
                    <a:pt x="39" y="5"/>
                    <a:pt x="51" y="17"/>
                  </a:cubicBezTo>
                  <a:cubicBezTo>
                    <a:pt x="53" y="19"/>
                    <a:pt x="50" y="21"/>
                    <a:pt x="48" y="19"/>
                  </a:cubicBezTo>
                  <a:cubicBezTo>
                    <a:pt x="36" y="8"/>
                    <a:pt x="19" y="4"/>
                    <a:pt x="3" y="4"/>
                  </a:cubicBezTo>
                  <a:cubicBezTo>
                    <a:pt x="0" y="4"/>
                    <a:pt x="1" y="1"/>
                    <a:pt x="3" y="1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 flipH="1">
            <a:off x="3707038" y="2281590"/>
            <a:ext cx="409571" cy="293733"/>
            <a:chOff x="4773613" y="2212975"/>
            <a:chExt cx="314325" cy="225425"/>
          </a:xfrm>
        </p:grpSpPr>
        <p:sp>
          <p:nvSpPr>
            <p:cNvPr id="109" name="Freeform 50"/>
            <p:cNvSpPr/>
            <p:nvPr/>
          </p:nvSpPr>
          <p:spPr bwMode="auto">
            <a:xfrm>
              <a:off x="4862513" y="2212975"/>
              <a:ext cx="225425" cy="225425"/>
            </a:xfrm>
            <a:custGeom>
              <a:avLst/>
              <a:gdLst>
                <a:gd name="T0" fmla="*/ 28 w 38"/>
                <a:gd name="T1" fmla="*/ 36 h 38"/>
                <a:gd name="T2" fmla="*/ 38 w 38"/>
                <a:gd name="T3" fmla="*/ 4 h 38"/>
                <a:gd name="T4" fmla="*/ 38 w 38"/>
                <a:gd name="T5" fmla="*/ 4 h 38"/>
                <a:gd name="T6" fmla="*/ 22 w 38"/>
                <a:gd name="T7" fmla="*/ 3 h 38"/>
                <a:gd name="T8" fmla="*/ 1 w 38"/>
                <a:gd name="T9" fmla="*/ 0 h 38"/>
                <a:gd name="T10" fmla="*/ 0 w 38"/>
                <a:gd name="T11" fmla="*/ 4 h 38"/>
                <a:gd name="T12" fmla="*/ 15 w 38"/>
                <a:gd name="T13" fmla="*/ 6 h 38"/>
                <a:gd name="T14" fmla="*/ 34 w 38"/>
                <a:gd name="T15" fmla="*/ 7 h 38"/>
                <a:gd name="T16" fmla="*/ 36 w 38"/>
                <a:gd name="T17" fmla="*/ 9 h 38"/>
                <a:gd name="T18" fmla="*/ 33 w 38"/>
                <a:gd name="T19" fmla="*/ 20 h 38"/>
                <a:gd name="T20" fmla="*/ 28 w 38"/>
                <a:gd name="T21" fmla="*/ 35 h 38"/>
                <a:gd name="T22" fmla="*/ 28 w 38"/>
                <a:gd name="T23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28" y="36"/>
                  </a:moveTo>
                  <a:cubicBezTo>
                    <a:pt x="32" y="25"/>
                    <a:pt x="36" y="15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3" y="3"/>
                    <a:pt x="27" y="3"/>
                    <a:pt x="22" y="3"/>
                  </a:cubicBezTo>
                  <a:cubicBezTo>
                    <a:pt x="16" y="2"/>
                    <a:pt x="8" y="2"/>
                    <a:pt x="1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5" y="5"/>
                    <a:pt x="10" y="6"/>
                    <a:pt x="15" y="6"/>
                  </a:cubicBezTo>
                  <a:cubicBezTo>
                    <a:pt x="21" y="6"/>
                    <a:pt x="28" y="7"/>
                    <a:pt x="34" y="7"/>
                  </a:cubicBezTo>
                  <a:cubicBezTo>
                    <a:pt x="35" y="7"/>
                    <a:pt x="36" y="7"/>
                    <a:pt x="36" y="9"/>
                  </a:cubicBezTo>
                  <a:cubicBezTo>
                    <a:pt x="35" y="12"/>
                    <a:pt x="34" y="16"/>
                    <a:pt x="33" y="20"/>
                  </a:cubicBezTo>
                  <a:cubicBezTo>
                    <a:pt x="32" y="25"/>
                    <a:pt x="30" y="30"/>
                    <a:pt x="28" y="35"/>
                  </a:cubicBezTo>
                  <a:cubicBezTo>
                    <a:pt x="27" y="38"/>
                    <a:pt x="28" y="38"/>
                    <a:pt x="28" y="36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51"/>
            <p:cNvSpPr/>
            <p:nvPr/>
          </p:nvSpPr>
          <p:spPr bwMode="auto">
            <a:xfrm>
              <a:off x="4773613" y="2243138"/>
              <a:ext cx="307975" cy="134938"/>
            </a:xfrm>
            <a:custGeom>
              <a:avLst/>
              <a:gdLst>
                <a:gd name="T0" fmla="*/ 3 w 52"/>
                <a:gd name="T1" fmla="*/ 23 h 23"/>
                <a:gd name="T2" fmla="*/ 50 w 52"/>
                <a:gd name="T3" fmla="*/ 3 h 23"/>
                <a:gd name="T4" fmla="*/ 47 w 52"/>
                <a:gd name="T5" fmla="*/ 1 h 23"/>
                <a:gd name="T6" fmla="*/ 3 w 52"/>
                <a:gd name="T7" fmla="*/ 20 h 23"/>
                <a:gd name="T8" fmla="*/ 3 w 5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3">
                  <a:moveTo>
                    <a:pt x="3" y="23"/>
                  </a:moveTo>
                  <a:cubicBezTo>
                    <a:pt x="20" y="22"/>
                    <a:pt x="38" y="16"/>
                    <a:pt x="50" y="3"/>
                  </a:cubicBezTo>
                  <a:cubicBezTo>
                    <a:pt x="52" y="2"/>
                    <a:pt x="49" y="0"/>
                    <a:pt x="47" y="1"/>
                  </a:cubicBezTo>
                  <a:cubicBezTo>
                    <a:pt x="36" y="13"/>
                    <a:pt x="19" y="19"/>
                    <a:pt x="3" y="20"/>
                  </a:cubicBezTo>
                  <a:cubicBezTo>
                    <a:pt x="0" y="20"/>
                    <a:pt x="1" y="23"/>
                    <a:pt x="3" y="23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 flipH="1">
            <a:off x="3584993" y="3030402"/>
            <a:ext cx="415777" cy="308213"/>
            <a:chOff x="4679950" y="2787650"/>
            <a:chExt cx="319088" cy="236538"/>
          </a:xfrm>
        </p:grpSpPr>
        <p:sp>
          <p:nvSpPr>
            <p:cNvPr id="112" name="Freeform 66"/>
            <p:cNvSpPr/>
            <p:nvPr/>
          </p:nvSpPr>
          <p:spPr bwMode="auto">
            <a:xfrm>
              <a:off x="4773613" y="2787650"/>
              <a:ext cx="225425" cy="236538"/>
            </a:xfrm>
            <a:custGeom>
              <a:avLst/>
              <a:gdLst>
                <a:gd name="T0" fmla="*/ 26 w 38"/>
                <a:gd name="T1" fmla="*/ 2 h 40"/>
                <a:gd name="T2" fmla="*/ 38 w 38"/>
                <a:gd name="T3" fmla="*/ 33 h 40"/>
                <a:gd name="T4" fmla="*/ 38 w 38"/>
                <a:gd name="T5" fmla="*/ 34 h 40"/>
                <a:gd name="T6" fmla="*/ 23 w 38"/>
                <a:gd name="T7" fmla="*/ 36 h 40"/>
                <a:gd name="T8" fmla="*/ 2 w 38"/>
                <a:gd name="T9" fmla="*/ 40 h 40"/>
                <a:gd name="T10" fmla="*/ 0 w 38"/>
                <a:gd name="T11" fmla="*/ 36 h 40"/>
                <a:gd name="T12" fmla="*/ 15 w 38"/>
                <a:gd name="T13" fmla="*/ 33 h 40"/>
                <a:gd name="T14" fmla="*/ 34 w 38"/>
                <a:gd name="T15" fmla="*/ 31 h 40"/>
                <a:gd name="T16" fmla="*/ 36 w 38"/>
                <a:gd name="T17" fmla="*/ 29 h 40"/>
                <a:gd name="T18" fmla="*/ 32 w 38"/>
                <a:gd name="T19" fmla="*/ 18 h 40"/>
                <a:gd name="T20" fmla="*/ 26 w 38"/>
                <a:gd name="T21" fmla="*/ 3 h 40"/>
                <a:gd name="T22" fmla="*/ 26 w 38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0">
                  <a:moveTo>
                    <a:pt x="26" y="2"/>
                  </a:moveTo>
                  <a:cubicBezTo>
                    <a:pt x="31" y="12"/>
                    <a:pt x="36" y="2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3" y="34"/>
                    <a:pt x="28" y="35"/>
                    <a:pt x="23" y="36"/>
                  </a:cubicBezTo>
                  <a:cubicBezTo>
                    <a:pt x="16" y="36"/>
                    <a:pt x="8" y="37"/>
                    <a:pt x="2" y="40"/>
                  </a:cubicBezTo>
                  <a:cubicBezTo>
                    <a:pt x="1" y="40"/>
                    <a:pt x="0" y="36"/>
                    <a:pt x="0" y="36"/>
                  </a:cubicBezTo>
                  <a:cubicBezTo>
                    <a:pt x="5" y="34"/>
                    <a:pt x="10" y="34"/>
                    <a:pt x="15" y="33"/>
                  </a:cubicBezTo>
                  <a:cubicBezTo>
                    <a:pt x="21" y="32"/>
                    <a:pt x="28" y="31"/>
                    <a:pt x="34" y="31"/>
                  </a:cubicBezTo>
                  <a:cubicBezTo>
                    <a:pt x="35" y="30"/>
                    <a:pt x="36" y="31"/>
                    <a:pt x="36" y="29"/>
                  </a:cubicBezTo>
                  <a:cubicBezTo>
                    <a:pt x="35" y="25"/>
                    <a:pt x="34" y="21"/>
                    <a:pt x="32" y="18"/>
                  </a:cubicBezTo>
                  <a:cubicBezTo>
                    <a:pt x="30" y="13"/>
                    <a:pt x="28" y="8"/>
                    <a:pt x="26" y="3"/>
                  </a:cubicBezTo>
                  <a:cubicBezTo>
                    <a:pt x="25" y="1"/>
                    <a:pt x="26" y="0"/>
                    <a:pt x="26" y="2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67"/>
            <p:cNvSpPr/>
            <p:nvPr/>
          </p:nvSpPr>
          <p:spPr bwMode="auto">
            <a:xfrm>
              <a:off x="4679950" y="2857500"/>
              <a:ext cx="312738" cy="125413"/>
            </a:xfrm>
            <a:custGeom>
              <a:avLst/>
              <a:gdLst>
                <a:gd name="T0" fmla="*/ 3 w 53"/>
                <a:gd name="T1" fmla="*/ 1 h 21"/>
                <a:gd name="T2" fmla="*/ 51 w 53"/>
                <a:gd name="T3" fmla="*/ 17 h 21"/>
                <a:gd name="T4" fmla="*/ 48 w 53"/>
                <a:gd name="T5" fmla="*/ 19 h 21"/>
                <a:gd name="T6" fmla="*/ 3 w 53"/>
                <a:gd name="T7" fmla="*/ 4 h 21"/>
                <a:gd name="T8" fmla="*/ 3 w 53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1">
                  <a:moveTo>
                    <a:pt x="3" y="1"/>
                  </a:moveTo>
                  <a:cubicBezTo>
                    <a:pt x="20" y="0"/>
                    <a:pt x="39" y="5"/>
                    <a:pt x="51" y="17"/>
                  </a:cubicBezTo>
                  <a:cubicBezTo>
                    <a:pt x="53" y="19"/>
                    <a:pt x="50" y="21"/>
                    <a:pt x="48" y="19"/>
                  </a:cubicBezTo>
                  <a:cubicBezTo>
                    <a:pt x="36" y="8"/>
                    <a:pt x="19" y="4"/>
                    <a:pt x="3" y="4"/>
                  </a:cubicBezTo>
                  <a:cubicBezTo>
                    <a:pt x="0" y="4"/>
                    <a:pt x="1" y="1"/>
                    <a:pt x="3" y="1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5" name="矩形 114"/>
          <p:cNvSpPr/>
          <p:nvPr/>
        </p:nvSpPr>
        <p:spPr>
          <a:xfrm>
            <a:off x="5632790" y="2017803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6" name="矩形 115"/>
          <p:cNvSpPr/>
          <p:nvPr/>
        </p:nvSpPr>
        <p:spPr>
          <a:xfrm>
            <a:off x="5632790" y="3030402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7" name="矩形 116"/>
          <p:cNvSpPr/>
          <p:nvPr/>
        </p:nvSpPr>
        <p:spPr>
          <a:xfrm>
            <a:off x="1524996" y="3030402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8" name="矩形 117"/>
          <p:cNvSpPr/>
          <p:nvPr/>
        </p:nvSpPr>
        <p:spPr>
          <a:xfrm>
            <a:off x="1562642" y="2017803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3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6" grpId="0"/>
      <p:bldP spid="117" grpId="0"/>
      <p:bldP spid="1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94594" y="1634947"/>
            <a:ext cx="1647315" cy="1608371"/>
            <a:chOff x="2775594" y="1634947"/>
            <a:chExt cx="1647315" cy="1608371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5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5594" y="1634947"/>
              <a:ext cx="1647315" cy="1608371"/>
            </a:xfrm>
            <a:prstGeom prst="rect">
              <a:avLst/>
            </a:prstGeom>
          </p:spPr>
        </p:pic>
        <p:sp>
          <p:nvSpPr>
            <p:cNvPr id="26" name="TextBox 12"/>
            <p:cNvSpPr txBox="1"/>
            <p:nvPr/>
          </p:nvSpPr>
          <p:spPr>
            <a:xfrm>
              <a:off x="3120210" y="1861551"/>
              <a:ext cx="1008882" cy="610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30295" y="1634947"/>
            <a:ext cx="1647315" cy="1608371"/>
            <a:chOff x="5511295" y="1634947"/>
            <a:chExt cx="1647315" cy="160837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5" cstate="print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11295" y="1634947"/>
              <a:ext cx="1647315" cy="1608371"/>
            </a:xfrm>
            <a:prstGeom prst="rect">
              <a:avLst/>
            </a:prstGeom>
          </p:spPr>
        </p:pic>
        <p:sp>
          <p:nvSpPr>
            <p:cNvPr id="27" name="TextBox 12"/>
            <p:cNvSpPr txBox="1"/>
            <p:nvPr/>
          </p:nvSpPr>
          <p:spPr>
            <a:xfrm>
              <a:off x="5851617" y="1848851"/>
              <a:ext cx="1008882" cy="610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sp>
        <p:nvSpPr>
          <p:cNvPr id="28" name="TextBox 12"/>
          <p:cNvSpPr txBox="1"/>
          <p:nvPr/>
        </p:nvSpPr>
        <p:spPr>
          <a:xfrm>
            <a:off x="1864348" y="2734486"/>
            <a:ext cx="1749724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9" name="TextBox 12"/>
          <p:cNvSpPr txBox="1"/>
          <p:nvPr/>
        </p:nvSpPr>
        <p:spPr>
          <a:xfrm>
            <a:off x="5596107" y="2734486"/>
            <a:ext cx="1749724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71670" y="2474222"/>
            <a:ext cx="803691" cy="803692"/>
            <a:chOff x="3471670" y="2474222"/>
            <a:chExt cx="803691" cy="803692"/>
          </a:xfrm>
        </p:grpSpPr>
        <p:sp>
          <p:nvSpPr>
            <p:cNvPr id="32" name="MH_Other_2"/>
            <p:cNvSpPr/>
            <p:nvPr>
              <p:custDataLst>
                <p:tags r:id="rId16"/>
              </p:custDataLst>
            </p:nvPr>
          </p:nvSpPr>
          <p:spPr>
            <a:xfrm>
              <a:off x="3471670" y="2474222"/>
              <a:ext cx="803691" cy="803692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MH_Other_5"/>
            <p:cNvSpPr/>
            <p:nvPr>
              <p:custDataLst>
                <p:tags r:id="rId17"/>
              </p:custDataLst>
            </p:nvPr>
          </p:nvSpPr>
          <p:spPr bwMode="auto">
            <a:xfrm>
              <a:off x="3739566" y="2800688"/>
              <a:ext cx="267898" cy="190890"/>
            </a:xfrm>
            <a:custGeom>
              <a:avLst/>
              <a:gdLst>
                <a:gd name="connsiteX0" fmla="*/ 0 w 393194"/>
                <a:gd name="connsiteY0" fmla="*/ 52565 h 279649"/>
                <a:gd name="connsiteX1" fmla="*/ 197648 w 393194"/>
                <a:gd name="connsiteY1" fmla="*/ 193441 h 279649"/>
                <a:gd name="connsiteX2" fmla="*/ 393194 w 393194"/>
                <a:gd name="connsiteY2" fmla="*/ 52565 h 279649"/>
                <a:gd name="connsiteX3" fmla="*/ 393194 w 393194"/>
                <a:gd name="connsiteY3" fmla="*/ 279649 h 279649"/>
                <a:gd name="connsiteX4" fmla="*/ 0 w 393194"/>
                <a:gd name="connsiteY4" fmla="*/ 279649 h 279649"/>
                <a:gd name="connsiteX5" fmla="*/ 0 w 393194"/>
                <a:gd name="connsiteY5" fmla="*/ 0 h 279649"/>
                <a:gd name="connsiteX6" fmla="*/ 393194 w 393194"/>
                <a:gd name="connsiteY6" fmla="*/ 0 h 279649"/>
                <a:gd name="connsiteX7" fmla="*/ 393194 w 393194"/>
                <a:gd name="connsiteY7" fmla="*/ 18924 h 279649"/>
                <a:gd name="connsiteX8" fmla="*/ 197648 w 393194"/>
                <a:gd name="connsiteY8" fmla="*/ 161903 h 279649"/>
                <a:gd name="connsiteX9" fmla="*/ 0 w 393194"/>
                <a:gd name="connsiteY9" fmla="*/ 21026 h 27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194" h="279649">
                  <a:moveTo>
                    <a:pt x="0" y="52565"/>
                  </a:moveTo>
                  <a:lnTo>
                    <a:pt x="197648" y="193441"/>
                  </a:lnTo>
                  <a:lnTo>
                    <a:pt x="393194" y="52565"/>
                  </a:lnTo>
                  <a:lnTo>
                    <a:pt x="393194" y="279649"/>
                  </a:lnTo>
                  <a:lnTo>
                    <a:pt x="0" y="279649"/>
                  </a:lnTo>
                  <a:close/>
                  <a:moveTo>
                    <a:pt x="0" y="0"/>
                  </a:moveTo>
                  <a:lnTo>
                    <a:pt x="393194" y="0"/>
                  </a:lnTo>
                  <a:lnTo>
                    <a:pt x="393194" y="18924"/>
                  </a:lnTo>
                  <a:lnTo>
                    <a:pt x="197648" y="161903"/>
                  </a:lnTo>
                  <a:lnTo>
                    <a:pt x="0" y="21026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 kern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022639" y="2098949"/>
            <a:ext cx="803691" cy="803692"/>
            <a:chOff x="2022639" y="2098949"/>
            <a:chExt cx="803691" cy="803692"/>
          </a:xfrm>
        </p:grpSpPr>
        <p:sp>
          <p:nvSpPr>
            <p:cNvPr id="31" name="MH_Other_1"/>
            <p:cNvSpPr/>
            <p:nvPr>
              <p:custDataLst>
                <p:tags r:id="rId13"/>
              </p:custDataLst>
            </p:nvPr>
          </p:nvSpPr>
          <p:spPr>
            <a:xfrm>
              <a:off x="2022639" y="2098949"/>
              <a:ext cx="803691" cy="803692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276437" y="2359254"/>
              <a:ext cx="296096" cy="283082"/>
              <a:chOff x="2276437" y="2359254"/>
              <a:chExt cx="296096" cy="283082"/>
            </a:xfrm>
            <a:solidFill>
              <a:srgbClr val="696969"/>
            </a:solidFill>
          </p:grpSpPr>
          <p:sp>
            <p:nvSpPr>
              <p:cNvPr id="36" name="MH_Other_6"/>
              <p:cNvSpPr>
                <a:spLocks noEditPoint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2276437" y="2359254"/>
                <a:ext cx="296096" cy="283082"/>
              </a:xfrm>
              <a:custGeom>
                <a:avLst/>
                <a:gdLst>
                  <a:gd name="T0" fmla="*/ 125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40 w 133"/>
                  <a:gd name="T13" fmla="*/ 118 h 127"/>
                  <a:gd name="T14" fmla="*/ 40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4 w 133"/>
                  <a:gd name="T21" fmla="*/ 127 h 127"/>
                  <a:gd name="T22" fmla="*/ 94 w 133"/>
                  <a:gd name="T23" fmla="*/ 118 h 127"/>
                  <a:gd name="T24" fmla="*/ 80 w 133"/>
                  <a:gd name="T25" fmla="*/ 100 h 127"/>
                  <a:gd name="T26" fmla="*/ 125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5 w 133"/>
                  <a:gd name="T33" fmla="*/ 0 h 127"/>
                  <a:gd name="T34" fmla="*/ 60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60 w 133"/>
                  <a:gd name="T43" fmla="*/ 89 h 127"/>
                  <a:gd name="T44" fmla="*/ 124 w 133"/>
                  <a:gd name="T45" fmla="*/ 79 h 127"/>
                  <a:gd name="T46" fmla="*/ 10 w 133"/>
                  <a:gd name="T47" fmla="*/ 79 h 127"/>
                  <a:gd name="T48" fmla="*/ 10 w 133"/>
                  <a:gd name="T49" fmla="*/ 10 h 127"/>
                  <a:gd name="T50" fmla="*/ 124 w 133"/>
                  <a:gd name="T51" fmla="*/ 10 h 127"/>
                  <a:gd name="T52" fmla="*/ 124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40" y="118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78" y="118"/>
                      <a:pt x="80" y="100"/>
                      <a:pt x="80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5" y="0"/>
                    </a:cubicBezTo>
                    <a:close/>
                    <a:moveTo>
                      <a:pt x="60" y="89"/>
                    </a:moveTo>
                    <a:cubicBezTo>
                      <a:pt x="60" y="85"/>
                      <a:pt x="63" y="82"/>
                      <a:pt x="67" y="82"/>
                    </a:cubicBezTo>
                    <a:cubicBezTo>
                      <a:pt x="72" y="82"/>
                      <a:pt x="75" y="85"/>
                      <a:pt x="75" y="89"/>
                    </a:cubicBezTo>
                    <a:cubicBezTo>
                      <a:pt x="75" y="94"/>
                      <a:pt x="72" y="97"/>
                      <a:pt x="67" y="97"/>
                    </a:cubicBezTo>
                    <a:cubicBezTo>
                      <a:pt x="63" y="97"/>
                      <a:pt x="60" y="94"/>
                      <a:pt x="60" y="89"/>
                    </a:cubicBezTo>
                    <a:close/>
                    <a:moveTo>
                      <a:pt x="124" y="79"/>
                    </a:moveTo>
                    <a:cubicBezTo>
                      <a:pt x="10" y="79"/>
                      <a:pt x="10" y="79"/>
                      <a:pt x="10" y="7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9"/>
                    </a:lnTo>
                    <a:close/>
                  </a:path>
                </a:pathLst>
              </a:custGeom>
              <a:grp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en-US" sz="1350" kern="0">
                  <a:solidFill>
                    <a:srgbClr val="4D4D4D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MH_Other_7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2417435" y="2546891"/>
                <a:ext cx="19523" cy="21693"/>
              </a:xfrm>
              <a:prstGeom prst="ellipse">
                <a:avLst/>
              </a:prstGeom>
              <a:grp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en-US" sz="1350" kern="0">
                  <a:solidFill>
                    <a:srgbClr val="4D4D4D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317670" y="2474222"/>
            <a:ext cx="803691" cy="803692"/>
            <a:chOff x="6317670" y="2474222"/>
            <a:chExt cx="803691" cy="803692"/>
          </a:xfrm>
        </p:grpSpPr>
        <p:sp>
          <p:nvSpPr>
            <p:cNvPr id="34" name="MH_Other_4"/>
            <p:cNvSpPr/>
            <p:nvPr>
              <p:custDataLst>
                <p:tags r:id="rId11"/>
              </p:custDataLst>
            </p:nvPr>
          </p:nvSpPr>
          <p:spPr>
            <a:xfrm>
              <a:off x="6317670" y="2474222"/>
              <a:ext cx="803691" cy="803692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MH_Other_10"/>
            <p:cNvSpPr/>
            <p:nvPr>
              <p:custDataLst>
                <p:tags r:id="rId12"/>
              </p:custDataLst>
            </p:nvPr>
          </p:nvSpPr>
          <p:spPr bwMode="auto">
            <a:xfrm>
              <a:off x="6545436" y="2763812"/>
              <a:ext cx="372019" cy="250543"/>
            </a:xfrm>
            <a:custGeom>
              <a:avLst/>
              <a:gdLst>
                <a:gd name="connsiteX0" fmla="*/ 273659 w 544214"/>
                <a:gd name="connsiteY0" fmla="*/ 254521 h 366260"/>
                <a:gd name="connsiteX1" fmla="*/ 348643 w 544214"/>
                <a:gd name="connsiteY1" fmla="*/ 283490 h 366260"/>
                <a:gd name="connsiteX2" fmla="*/ 344478 w 544214"/>
                <a:gd name="connsiteY2" fmla="*/ 295906 h 366260"/>
                <a:gd name="connsiteX3" fmla="*/ 273659 w 544214"/>
                <a:gd name="connsiteY3" fmla="*/ 366260 h 366260"/>
                <a:gd name="connsiteX4" fmla="*/ 198675 w 544214"/>
                <a:gd name="connsiteY4" fmla="*/ 295906 h 366260"/>
                <a:gd name="connsiteX5" fmla="*/ 198675 w 544214"/>
                <a:gd name="connsiteY5" fmla="*/ 287629 h 366260"/>
                <a:gd name="connsiteX6" fmla="*/ 273659 w 544214"/>
                <a:gd name="connsiteY6" fmla="*/ 254521 h 366260"/>
                <a:gd name="connsiteX7" fmla="*/ 271596 w 544214"/>
                <a:gd name="connsiteY7" fmla="*/ 126744 h 366260"/>
                <a:gd name="connsiteX8" fmla="*/ 451110 w 544214"/>
                <a:gd name="connsiteY8" fmla="*/ 197616 h 366260"/>
                <a:gd name="connsiteX9" fmla="*/ 455237 w 544214"/>
                <a:gd name="connsiteY9" fmla="*/ 201755 h 366260"/>
                <a:gd name="connsiteX10" fmla="*/ 455237 w 544214"/>
                <a:gd name="connsiteY10" fmla="*/ 210032 h 366260"/>
                <a:gd name="connsiteX11" fmla="*/ 401589 w 544214"/>
                <a:gd name="connsiteY11" fmla="*/ 259695 h 366260"/>
                <a:gd name="connsiteX12" fmla="*/ 393336 w 544214"/>
                <a:gd name="connsiteY12" fmla="*/ 259695 h 366260"/>
                <a:gd name="connsiteX13" fmla="*/ 153982 w 544214"/>
                <a:gd name="connsiteY13" fmla="*/ 259695 h 366260"/>
                <a:gd name="connsiteX14" fmla="*/ 145729 w 544214"/>
                <a:gd name="connsiteY14" fmla="*/ 259695 h 366260"/>
                <a:gd name="connsiteX15" fmla="*/ 92081 w 544214"/>
                <a:gd name="connsiteY15" fmla="*/ 210032 h 366260"/>
                <a:gd name="connsiteX16" fmla="*/ 92081 w 544214"/>
                <a:gd name="connsiteY16" fmla="*/ 201755 h 366260"/>
                <a:gd name="connsiteX17" fmla="*/ 271596 w 544214"/>
                <a:gd name="connsiteY17" fmla="*/ 126744 h 366260"/>
                <a:gd name="connsiteX18" fmla="*/ 272107 w 544214"/>
                <a:gd name="connsiteY18" fmla="*/ 0 h 366260"/>
                <a:gd name="connsiteX19" fmla="*/ 541111 w 544214"/>
                <a:gd name="connsiteY19" fmla="*/ 111740 h 366260"/>
                <a:gd name="connsiteX20" fmla="*/ 541111 w 544214"/>
                <a:gd name="connsiteY20" fmla="*/ 120017 h 366260"/>
                <a:gd name="connsiteX21" fmla="*/ 487310 w 544214"/>
                <a:gd name="connsiteY21" fmla="*/ 173818 h 366260"/>
                <a:gd name="connsiteX22" fmla="*/ 479033 w 544214"/>
                <a:gd name="connsiteY22" fmla="*/ 173818 h 366260"/>
                <a:gd name="connsiteX23" fmla="*/ 65181 w 544214"/>
                <a:gd name="connsiteY23" fmla="*/ 173818 h 366260"/>
                <a:gd name="connsiteX24" fmla="*/ 56904 w 544214"/>
                <a:gd name="connsiteY24" fmla="*/ 173818 h 366260"/>
                <a:gd name="connsiteX25" fmla="*/ 3103 w 544214"/>
                <a:gd name="connsiteY25" fmla="*/ 120017 h 366260"/>
                <a:gd name="connsiteX26" fmla="*/ 3103 w 544214"/>
                <a:gd name="connsiteY26" fmla="*/ 111740 h 366260"/>
                <a:gd name="connsiteX27" fmla="*/ 272107 w 544214"/>
                <a:gd name="connsiteY27" fmla="*/ 0 h 36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44214" h="366260">
                  <a:moveTo>
                    <a:pt x="273659" y="254521"/>
                  </a:moveTo>
                  <a:cubicBezTo>
                    <a:pt x="299695" y="254521"/>
                    <a:pt x="325732" y="264867"/>
                    <a:pt x="348643" y="283490"/>
                  </a:cubicBezTo>
                  <a:cubicBezTo>
                    <a:pt x="348643" y="287629"/>
                    <a:pt x="352809" y="287629"/>
                    <a:pt x="344478" y="295906"/>
                  </a:cubicBezTo>
                  <a:cubicBezTo>
                    <a:pt x="344478" y="295906"/>
                    <a:pt x="344478" y="295906"/>
                    <a:pt x="273659" y="366260"/>
                  </a:cubicBezTo>
                  <a:cubicBezTo>
                    <a:pt x="273659" y="366260"/>
                    <a:pt x="273659" y="366260"/>
                    <a:pt x="198675" y="295906"/>
                  </a:cubicBezTo>
                  <a:cubicBezTo>
                    <a:pt x="194509" y="291767"/>
                    <a:pt x="198675" y="287629"/>
                    <a:pt x="198675" y="287629"/>
                  </a:cubicBezTo>
                  <a:cubicBezTo>
                    <a:pt x="221587" y="264867"/>
                    <a:pt x="247623" y="254521"/>
                    <a:pt x="273659" y="254521"/>
                  </a:cubicBezTo>
                  <a:close/>
                  <a:moveTo>
                    <a:pt x="271596" y="126744"/>
                  </a:moveTo>
                  <a:cubicBezTo>
                    <a:pt x="336592" y="126227"/>
                    <a:pt x="401589" y="150023"/>
                    <a:pt x="451110" y="197616"/>
                  </a:cubicBezTo>
                  <a:lnTo>
                    <a:pt x="455237" y="201755"/>
                  </a:lnTo>
                  <a:cubicBezTo>
                    <a:pt x="455237" y="201755"/>
                    <a:pt x="455237" y="205893"/>
                    <a:pt x="455237" y="210032"/>
                  </a:cubicBezTo>
                  <a:cubicBezTo>
                    <a:pt x="455237" y="210032"/>
                    <a:pt x="455237" y="210032"/>
                    <a:pt x="401589" y="259695"/>
                  </a:cubicBezTo>
                  <a:cubicBezTo>
                    <a:pt x="401589" y="263833"/>
                    <a:pt x="397462" y="263833"/>
                    <a:pt x="393336" y="259695"/>
                  </a:cubicBezTo>
                  <a:cubicBezTo>
                    <a:pt x="327307" y="193478"/>
                    <a:pt x="220011" y="193478"/>
                    <a:pt x="153982" y="259695"/>
                  </a:cubicBezTo>
                  <a:cubicBezTo>
                    <a:pt x="149856" y="263833"/>
                    <a:pt x="145729" y="263833"/>
                    <a:pt x="145729" y="259695"/>
                  </a:cubicBezTo>
                  <a:cubicBezTo>
                    <a:pt x="145729" y="259695"/>
                    <a:pt x="145729" y="259695"/>
                    <a:pt x="92081" y="210032"/>
                  </a:cubicBezTo>
                  <a:cubicBezTo>
                    <a:pt x="92081" y="205893"/>
                    <a:pt x="92081" y="201755"/>
                    <a:pt x="92081" y="201755"/>
                  </a:cubicBezTo>
                  <a:cubicBezTo>
                    <a:pt x="141602" y="152092"/>
                    <a:pt x="206599" y="127261"/>
                    <a:pt x="271596" y="126744"/>
                  </a:cubicBezTo>
                  <a:close/>
                  <a:moveTo>
                    <a:pt x="272107" y="0"/>
                  </a:moveTo>
                  <a:cubicBezTo>
                    <a:pt x="369362" y="0"/>
                    <a:pt x="466618" y="37247"/>
                    <a:pt x="541111" y="111740"/>
                  </a:cubicBezTo>
                  <a:cubicBezTo>
                    <a:pt x="545249" y="111740"/>
                    <a:pt x="545249" y="115879"/>
                    <a:pt x="541111" y="120017"/>
                  </a:cubicBezTo>
                  <a:cubicBezTo>
                    <a:pt x="541111" y="120017"/>
                    <a:pt x="541111" y="120017"/>
                    <a:pt x="487310" y="173818"/>
                  </a:cubicBezTo>
                  <a:cubicBezTo>
                    <a:pt x="487310" y="173818"/>
                    <a:pt x="483172" y="173818"/>
                    <a:pt x="479033" y="173818"/>
                  </a:cubicBezTo>
                  <a:cubicBezTo>
                    <a:pt x="367293" y="57940"/>
                    <a:pt x="176921" y="57940"/>
                    <a:pt x="65181" y="173818"/>
                  </a:cubicBezTo>
                  <a:cubicBezTo>
                    <a:pt x="61042" y="173818"/>
                    <a:pt x="56904" y="173818"/>
                    <a:pt x="56904" y="173818"/>
                  </a:cubicBezTo>
                  <a:cubicBezTo>
                    <a:pt x="56904" y="173818"/>
                    <a:pt x="56904" y="173818"/>
                    <a:pt x="3103" y="120017"/>
                  </a:cubicBezTo>
                  <a:cubicBezTo>
                    <a:pt x="-1035" y="115879"/>
                    <a:pt x="-1035" y="115879"/>
                    <a:pt x="3103" y="111740"/>
                  </a:cubicBezTo>
                  <a:cubicBezTo>
                    <a:pt x="77597" y="37247"/>
                    <a:pt x="174852" y="0"/>
                    <a:pt x="272107" y="0"/>
                  </a:cubicBez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 kern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MH_Other_11"/>
          <p:cNvSpPr/>
          <p:nvPr>
            <p:custDataLst>
              <p:tags r:id="rId1"/>
            </p:custDataLst>
          </p:nvPr>
        </p:nvSpPr>
        <p:spPr>
          <a:xfrm>
            <a:off x="1923940" y="2000251"/>
            <a:ext cx="1001089" cy="1001089"/>
          </a:xfrm>
          <a:prstGeom prst="ellips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MH_Other_12"/>
          <p:cNvSpPr/>
          <p:nvPr>
            <p:custDataLst>
              <p:tags r:id="rId2"/>
            </p:custDataLst>
          </p:nvPr>
        </p:nvSpPr>
        <p:spPr>
          <a:xfrm>
            <a:off x="3372971" y="2375524"/>
            <a:ext cx="1001089" cy="1001089"/>
          </a:xfrm>
          <a:prstGeom prst="ellips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MH_Other_13"/>
          <p:cNvSpPr/>
          <p:nvPr>
            <p:custDataLst>
              <p:tags r:id="rId3"/>
            </p:custDataLst>
          </p:nvPr>
        </p:nvSpPr>
        <p:spPr>
          <a:xfrm>
            <a:off x="4780786" y="2000251"/>
            <a:ext cx="1001089" cy="1001089"/>
          </a:xfrm>
          <a:prstGeom prst="ellips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" name="MH_Other_14"/>
          <p:cNvSpPr/>
          <p:nvPr>
            <p:custDataLst>
              <p:tags r:id="rId4"/>
            </p:custDataLst>
          </p:nvPr>
        </p:nvSpPr>
        <p:spPr>
          <a:xfrm>
            <a:off x="6218971" y="2375524"/>
            <a:ext cx="1001089" cy="1001089"/>
          </a:xfrm>
          <a:prstGeom prst="ellips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45" name="MH_Other_15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 flipV="1">
            <a:off x="4363214" y="2734528"/>
            <a:ext cx="469633" cy="167029"/>
          </a:xfrm>
          <a:prstGeom prst="line">
            <a:avLst/>
          </a:prstGeom>
          <a:noFill/>
          <a:ln w="19050" cap="rnd" algn="ctr">
            <a:solidFill>
              <a:schemeClr val="tx1">
                <a:lumMod val="50000"/>
                <a:lumOff val="50000"/>
              </a:schemeClr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" name="组合 47"/>
          <p:cNvGrpSpPr/>
          <p:nvPr/>
        </p:nvGrpSpPr>
        <p:grpSpPr>
          <a:xfrm>
            <a:off x="4879485" y="2098949"/>
            <a:ext cx="803691" cy="803692"/>
            <a:chOff x="4879485" y="2098949"/>
            <a:chExt cx="803691" cy="803692"/>
          </a:xfrm>
        </p:grpSpPr>
        <p:sp>
          <p:nvSpPr>
            <p:cNvPr id="33" name="MH_Other_3"/>
            <p:cNvSpPr/>
            <p:nvPr>
              <p:custDataLst>
                <p:tags r:id="rId8"/>
              </p:custDataLst>
            </p:nvPr>
          </p:nvSpPr>
          <p:spPr>
            <a:xfrm>
              <a:off x="4879485" y="2098949"/>
              <a:ext cx="803691" cy="803692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140875" y="2370101"/>
              <a:ext cx="280912" cy="272235"/>
              <a:chOff x="5140875" y="2370101"/>
              <a:chExt cx="280912" cy="272235"/>
            </a:xfrm>
          </p:grpSpPr>
          <p:sp>
            <p:nvSpPr>
              <p:cNvPr id="38" name="MH_Other_8"/>
              <p:cNvSpPr>
                <a:spLocks noEditPoint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5140875" y="2389623"/>
                <a:ext cx="280912" cy="25271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solidFill>
                <a:srgbClr val="69696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sz="1350" kern="0">
                  <a:solidFill>
                    <a:srgbClr val="4D4D4D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MH_Other_9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5191851" y="2370101"/>
                <a:ext cx="182213" cy="227767"/>
              </a:xfrm>
              <a:custGeom>
                <a:avLst/>
                <a:gdLst>
                  <a:gd name="connsiteX0" fmla="*/ 215279 w 266758"/>
                  <a:gd name="connsiteY0" fmla="*/ 290158 h 332278"/>
                  <a:gd name="connsiteX1" fmla="*/ 262079 w 266758"/>
                  <a:gd name="connsiteY1" fmla="*/ 290158 h 332278"/>
                  <a:gd name="connsiteX2" fmla="*/ 262079 w 266758"/>
                  <a:gd name="connsiteY2" fmla="*/ 332278 h 332278"/>
                  <a:gd name="connsiteX3" fmla="*/ 215279 w 266758"/>
                  <a:gd name="connsiteY3" fmla="*/ 332278 h 332278"/>
                  <a:gd name="connsiteX4" fmla="*/ 142739 w 266758"/>
                  <a:gd name="connsiteY4" fmla="*/ 290158 h 332278"/>
                  <a:gd name="connsiteX5" fmla="*/ 189539 w 266758"/>
                  <a:gd name="connsiteY5" fmla="*/ 290158 h 332278"/>
                  <a:gd name="connsiteX6" fmla="*/ 189539 w 266758"/>
                  <a:gd name="connsiteY6" fmla="*/ 332278 h 332278"/>
                  <a:gd name="connsiteX7" fmla="*/ 142739 w 266758"/>
                  <a:gd name="connsiteY7" fmla="*/ 332278 h 332278"/>
                  <a:gd name="connsiteX8" fmla="*/ 72540 w 266758"/>
                  <a:gd name="connsiteY8" fmla="*/ 290158 h 332278"/>
                  <a:gd name="connsiteX9" fmla="*/ 117001 w 266758"/>
                  <a:gd name="connsiteY9" fmla="*/ 290158 h 332278"/>
                  <a:gd name="connsiteX10" fmla="*/ 117001 w 266758"/>
                  <a:gd name="connsiteY10" fmla="*/ 332278 h 332278"/>
                  <a:gd name="connsiteX11" fmla="*/ 72540 w 266758"/>
                  <a:gd name="connsiteY11" fmla="*/ 332278 h 332278"/>
                  <a:gd name="connsiteX12" fmla="*/ 0 w 266758"/>
                  <a:gd name="connsiteY12" fmla="*/ 290158 h 332278"/>
                  <a:gd name="connsiteX13" fmla="*/ 46800 w 266758"/>
                  <a:gd name="connsiteY13" fmla="*/ 290158 h 332278"/>
                  <a:gd name="connsiteX14" fmla="*/ 46800 w 266758"/>
                  <a:gd name="connsiteY14" fmla="*/ 332278 h 332278"/>
                  <a:gd name="connsiteX15" fmla="*/ 0 w 266758"/>
                  <a:gd name="connsiteY15" fmla="*/ 332278 h 332278"/>
                  <a:gd name="connsiteX16" fmla="*/ 215279 w 266758"/>
                  <a:gd name="connsiteY16" fmla="*/ 222298 h 332278"/>
                  <a:gd name="connsiteX17" fmla="*/ 262079 w 266758"/>
                  <a:gd name="connsiteY17" fmla="*/ 222298 h 332278"/>
                  <a:gd name="connsiteX18" fmla="*/ 262079 w 266758"/>
                  <a:gd name="connsiteY18" fmla="*/ 266759 h 332278"/>
                  <a:gd name="connsiteX19" fmla="*/ 215279 w 266758"/>
                  <a:gd name="connsiteY19" fmla="*/ 266759 h 332278"/>
                  <a:gd name="connsiteX20" fmla="*/ 142739 w 266758"/>
                  <a:gd name="connsiteY20" fmla="*/ 222298 h 332278"/>
                  <a:gd name="connsiteX21" fmla="*/ 189539 w 266758"/>
                  <a:gd name="connsiteY21" fmla="*/ 222298 h 332278"/>
                  <a:gd name="connsiteX22" fmla="*/ 189539 w 266758"/>
                  <a:gd name="connsiteY22" fmla="*/ 266759 h 332278"/>
                  <a:gd name="connsiteX23" fmla="*/ 142739 w 266758"/>
                  <a:gd name="connsiteY23" fmla="*/ 266759 h 332278"/>
                  <a:gd name="connsiteX24" fmla="*/ 72540 w 266758"/>
                  <a:gd name="connsiteY24" fmla="*/ 222298 h 332278"/>
                  <a:gd name="connsiteX25" fmla="*/ 117001 w 266758"/>
                  <a:gd name="connsiteY25" fmla="*/ 222298 h 332278"/>
                  <a:gd name="connsiteX26" fmla="*/ 117001 w 266758"/>
                  <a:gd name="connsiteY26" fmla="*/ 266759 h 332278"/>
                  <a:gd name="connsiteX27" fmla="*/ 72540 w 266758"/>
                  <a:gd name="connsiteY27" fmla="*/ 266759 h 332278"/>
                  <a:gd name="connsiteX28" fmla="*/ 0 w 266758"/>
                  <a:gd name="connsiteY28" fmla="*/ 222298 h 332278"/>
                  <a:gd name="connsiteX29" fmla="*/ 46800 w 266758"/>
                  <a:gd name="connsiteY29" fmla="*/ 222298 h 332278"/>
                  <a:gd name="connsiteX30" fmla="*/ 46800 w 266758"/>
                  <a:gd name="connsiteY30" fmla="*/ 266759 h 332278"/>
                  <a:gd name="connsiteX31" fmla="*/ 0 w 266758"/>
                  <a:gd name="connsiteY31" fmla="*/ 266759 h 332278"/>
                  <a:gd name="connsiteX32" fmla="*/ 215279 w 266758"/>
                  <a:gd name="connsiteY32" fmla="*/ 159119 h 332278"/>
                  <a:gd name="connsiteX33" fmla="*/ 262079 w 266758"/>
                  <a:gd name="connsiteY33" fmla="*/ 159119 h 332278"/>
                  <a:gd name="connsiteX34" fmla="*/ 262079 w 266758"/>
                  <a:gd name="connsiteY34" fmla="*/ 201239 h 332278"/>
                  <a:gd name="connsiteX35" fmla="*/ 215279 w 266758"/>
                  <a:gd name="connsiteY35" fmla="*/ 201239 h 332278"/>
                  <a:gd name="connsiteX36" fmla="*/ 142739 w 266758"/>
                  <a:gd name="connsiteY36" fmla="*/ 159119 h 332278"/>
                  <a:gd name="connsiteX37" fmla="*/ 189539 w 266758"/>
                  <a:gd name="connsiteY37" fmla="*/ 159119 h 332278"/>
                  <a:gd name="connsiteX38" fmla="*/ 189539 w 266758"/>
                  <a:gd name="connsiteY38" fmla="*/ 201239 h 332278"/>
                  <a:gd name="connsiteX39" fmla="*/ 142739 w 266758"/>
                  <a:gd name="connsiteY39" fmla="*/ 201239 h 332278"/>
                  <a:gd name="connsiteX40" fmla="*/ 72540 w 266758"/>
                  <a:gd name="connsiteY40" fmla="*/ 159119 h 332278"/>
                  <a:gd name="connsiteX41" fmla="*/ 117001 w 266758"/>
                  <a:gd name="connsiteY41" fmla="*/ 159119 h 332278"/>
                  <a:gd name="connsiteX42" fmla="*/ 117001 w 266758"/>
                  <a:gd name="connsiteY42" fmla="*/ 201239 h 332278"/>
                  <a:gd name="connsiteX43" fmla="*/ 72540 w 266758"/>
                  <a:gd name="connsiteY43" fmla="*/ 201239 h 332278"/>
                  <a:gd name="connsiteX44" fmla="*/ 233998 w 266758"/>
                  <a:gd name="connsiteY44" fmla="*/ 0 h 332278"/>
                  <a:gd name="connsiteX45" fmla="*/ 266758 w 266758"/>
                  <a:gd name="connsiteY45" fmla="*/ 0 h 332278"/>
                  <a:gd name="connsiteX46" fmla="*/ 266758 w 266758"/>
                  <a:gd name="connsiteY46" fmla="*/ 56160 h 332278"/>
                  <a:gd name="connsiteX47" fmla="*/ 233998 w 266758"/>
                  <a:gd name="connsiteY47" fmla="*/ 56160 h 332278"/>
                  <a:gd name="connsiteX48" fmla="*/ 2340 w 266758"/>
                  <a:gd name="connsiteY48" fmla="*/ 0 h 332278"/>
                  <a:gd name="connsiteX49" fmla="*/ 37441 w 266758"/>
                  <a:gd name="connsiteY49" fmla="*/ 0 h 332278"/>
                  <a:gd name="connsiteX50" fmla="*/ 37441 w 266758"/>
                  <a:gd name="connsiteY50" fmla="*/ 56160 h 332278"/>
                  <a:gd name="connsiteX51" fmla="*/ 2340 w 266758"/>
                  <a:gd name="connsiteY51" fmla="*/ 56160 h 332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66758" h="332278">
                    <a:moveTo>
                      <a:pt x="215279" y="290158"/>
                    </a:moveTo>
                    <a:lnTo>
                      <a:pt x="262079" y="290158"/>
                    </a:lnTo>
                    <a:lnTo>
                      <a:pt x="262079" y="332278"/>
                    </a:lnTo>
                    <a:lnTo>
                      <a:pt x="215279" y="332278"/>
                    </a:lnTo>
                    <a:close/>
                    <a:moveTo>
                      <a:pt x="142739" y="290158"/>
                    </a:moveTo>
                    <a:lnTo>
                      <a:pt x="189539" y="290158"/>
                    </a:lnTo>
                    <a:lnTo>
                      <a:pt x="189539" y="332278"/>
                    </a:lnTo>
                    <a:lnTo>
                      <a:pt x="142739" y="332278"/>
                    </a:lnTo>
                    <a:close/>
                    <a:moveTo>
                      <a:pt x="72540" y="290158"/>
                    </a:moveTo>
                    <a:lnTo>
                      <a:pt x="117001" y="290158"/>
                    </a:lnTo>
                    <a:lnTo>
                      <a:pt x="117001" y="332278"/>
                    </a:lnTo>
                    <a:lnTo>
                      <a:pt x="72540" y="332278"/>
                    </a:lnTo>
                    <a:close/>
                    <a:moveTo>
                      <a:pt x="0" y="290158"/>
                    </a:moveTo>
                    <a:lnTo>
                      <a:pt x="46800" y="290158"/>
                    </a:lnTo>
                    <a:lnTo>
                      <a:pt x="46800" y="332278"/>
                    </a:lnTo>
                    <a:lnTo>
                      <a:pt x="0" y="332278"/>
                    </a:lnTo>
                    <a:close/>
                    <a:moveTo>
                      <a:pt x="215279" y="222298"/>
                    </a:moveTo>
                    <a:lnTo>
                      <a:pt x="262079" y="222298"/>
                    </a:lnTo>
                    <a:lnTo>
                      <a:pt x="262079" y="266759"/>
                    </a:lnTo>
                    <a:lnTo>
                      <a:pt x="215279" y="266759"/>
                    </a:lnTo>
                    <a:close/>
                    <a:moveTo>
                      <a:pt x="142739" y="222298"/>
                    </a:moveTo>
                    <a:lnTo>
                      <a:pt x="189539" y="222298"/>
                    </a:lnTo>
                    <a:lnTo>
                      <a:pt x="189539" y="266759"/>
                    </a:lnTo>
                    <a:lnTo>
                      <a:pt x="142739" y="266759"/>
                    </a:lnTo>
                    <a:close/>
                    <a:moveTo>
                      <a:pt x="72540" y="222298"/>
                    </a:moveTo>
                    <a:lnTo>
                      <a:pt x="117001" y="222298"/>
                    </a:lnTo>
                    <a:lnTo>
                      <a:pt x="117001" y="266759"/>
                    </a:lnTo>
                    <a:lnTo>
                      <a:pt x="72540" y="266759"/>
                    </a:lnTo>
                    <a:close/>
                    <a:moveTo>
                      <a:pt x="0" y="222298"/>
                    </a:moveTo>
                    <a:lnTo>
                      <a:pt x="46800" y="222298"/>
                    </a:lnTo>
                    <a:lnTo>
                      <a:pt x="46800" y="266759"/>
                    </a:lnTo>
                    <a:lnTo>
                      <a:pt x="0" y="266759"/>
                    </a:lnTo>
                    <a:close/>
                    <a:moveTo>
                      <a:pt x="215279" y="159119"/>
                    </a:moveTo>
                    <a:lnTo>
                      <a:pt x="262079" y="159119"/>
                    </a:lnTo>
                    <a:lnTo>
                      <a:pt x="262079" y="201239"/>
                    </a:lnTo>
                    <a:lnTo>
                      <a:pt x="215279" y="201239"/>
                    </a:lnTo>
                    <a:close/>
                    <a:moveTo>
                      <a:pt x="142739" y="159119"/>
                    </a:moveTo>
                    <a:lnTo>
                      <a:pt x="189539" y="159119"/>
                    </a:lnTo>
                    <a:lnTo>
                      <a:pt x="189539" y="201239"/>
                    </a:lnTo>
                    <a:lnTo>
                      <a:pt x="142739" y="201239"/>
                    </a:lnTo>
                    <a:close/>
                    <a:moveTo>
                      <a:pt x="72540" y="159119"/>
                    </a:moveTo>
                    <a:lnTo>
                      <a:pt x="117001" y="159119"/>
                    </a:lnTo>
                    <a:lnTo>
                      <a:pt x="117001" y="201239"/>
                    </a:lnTo>
                    <a:lnTo>
                      <a:pt x="72540" y="201239"/>
                    </a:lnTo>
                    <a:close/>
                    <a:moveTo>
                      <a:pt x="233998" y="0"/>
                    </a:moveTo>
                    <a:lnTo>
                      <a:pt x="266758" y="0"/>
                    </a:lnTo>
                    <a:lnTo>
                      <a:pt x="266758" y="56160"/>
                    </a:lnTo>
                    <a:lnTo>
                      <a:pt x="233998" y="56160"/>
                    </a:lnTo>
                    <a:close/>
                    <a:moveTo>
                      <a:pt x="2340" y="0"/>
                    </a:moveTo>
                    <a:lnTo>
                      <a:pt x="37441" y="0"/>
                    </a:lnTo>
                    <a:lnTo>
                      <a:pt x="37441" y="56160"/>
                    </a:lnTo>
                    <a:lnTo>
                      <a:pt x="2340" y="56160"/>
                    </a:lnTo>
                    <a:close/>
                  </a:path>
                </a:pathLst>
              </a:custGeom>
              <a:solidFill>
                <a:srgbClr val="69696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sz="1350" kern="0">
                  <a:solidFill>
                    <a:srgbClr val="4D4D4D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6" name="MH_Other_16"/>
          <p:cNvCxnSpPr/>
          <p:nvPr>
            <p:custDataLst>
              <p:tags r:id="rId6"/>
            </p:custDataLst>
          </p:nvPr>
        </p:nvCxnSpPr>
        <p:spPr>
          <a:xfrm>
            <a:off x="5759099" y="2634744"/>
            <a:ext cx="468549" cy="165945"/>
          </a:xfrm>
          <a:prstGeom prst="line">
            <a:avLst/>
          </a:prstGeom>
          <a:noFill/>
          <a:ln w="19050" cap="rnd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7" name="MH_Other_17"/>
          <p:cNvCxnSpPr>
            <a:cxnSpLocks noChangeShapeType="1"/>
          </p:cNvCxnSpPr>
          <p:nvPr>
            <p:custDataLst>
              <p:tags r:id="rId7"/>
            </p:custDataLst>
          </p:nvPr>
        </p:nvCxnSpPr>
        <p:spPr bwMode="auto">
          <a:xfrm>
            <a:off x="2908760" y="2642336"/>
            <a:ext cx="468549" cy="165944"/>
          </a:xfrm>
          <a:prstGeom prst="line">
            <a:avLst/>
          </a:prstGeom>
          <a:noFill/>
          <a:ln w="19050" cap="rnd" algn="ctr">
            <a:solidFill>
              <a:schemeClr val="tx1">
                <a:lumMod val="50000"/>
                <a:lumOff val="50000"/>
              </a:scheme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TextBox 12"/>
          <p:cNvSpPr txBox="1"/>
          <p:nvPr/>
        </p:nvSpPr>
        <p:spPr>
          <a:xfrm>
            <a:off x="1728991" y="3018255"/>
            <a:ext cx="1427804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1" name="TextBox 12"/>
          <p:cNvSpPr txBox="1"/>
          <p:nvPr/>
        </p:nvSpPr>
        <p:spPr>
          <a:xfrm>
            <a:off x="3221799" y="1564371"/>
            <a:ext cx="1427804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2" name="TextBox 12"/>
          <p:cNvSpPr txBox="1"/>
          <p:nvPr/>
        </p:nvSpPr>
        <p:spPr>
          <a:xfrm>
            <a:off x="4577012" y="3073959"/>
            <a:ext cx="1427804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3" name="TextBox 12"/>
          <p:cNvSpPr txBox="1"/>
          <p:nvPr/>
        </p:nvSpPr>
        <p:spPr>
          <a:xfrm>
            <a:off x="6045525" y="1564371"/>
            <a:ext cx="1427804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50" grpId="0"/>
      <p:bldP spid="51" grpId="0"/>
      <p:bldP spid="52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56161"/>
            <a:chOff x="327528" y="3499987"/>
            <a:chExt cx="2961497" cy="656161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48371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MH_Other_1"/>
          <p:cNvSpPr/>
          <p:nvPr>
            <p:custDataLst>
              <p:tags r:id="rId1"/>
            </p:custDataLst>
          </p:nvPr>
        </p:nvSpPr>
        <p:spPr bwMode="auto">
          <a:xfrm>
            <a:off x="1660922" y="2624138"/>
            <a:ext cx="1232297" cy="132160"/>
          </a:xfrm>
          <a:custGeom>
            <a:avLst/>
            <a:gdLst>
              <a:gd name="T0" fmla="*/ 2147483646 w 176"/>
              <a:gd name="T1" fmla="*/ 0 h 18"/>
              <a:gd name="T2" fmla="*/ 2147483646 w 176"/>
              <a:gd name="T3" fmla="*/ 2147483646 h 18"/>
              <a:gd name="T4" fmla="*/ 2147483646 w 176"/>
              <a:gd name="T5" fmla="*/ 2147483646 h 18"/>
              <a:gd name="T6" fmla="*/ 0 w 176"/>
              <a:gd name="T7" fmla="*/ 2147483646 h 18"/>
              <a:gd name="T8" fmla="*/ 2147483646 w 176"/>
              <a:gd name="T9" fmla="*/ 0 h 18"/>
              <a:gd name="T10" fmla="*/ 2147483646 w 176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6" h="18">
                <a:moveTo>
                  <a:pt x="176" y="0"/>
                </a:moveTo>
                <a:cubicBezTo>
                  <a:pt x="176" y="18"/>
                  <a:pt x="176" y="18"/>
                  <a:pt x="176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8"/>
                  <a:pt x="0" y="14"/>
                  <a:pt x="0" y="9"/>
                </a:cubicBezTo>
                <a:cubicBezTo>
                  <a:pt x="0" y="4"/>
                  <a:pt x="2" y="0"/>
                  <a:pt x="4" y="0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50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93219" y="2624138"/>
            <a:ext cx="1233488" cy="13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26707" y="2624138"/>
            <a:ext cx="1231106" cy="1321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93219" y="2624138"/>
            <a:ext cx="1233488" cy="132160"/>
          </a:xfrm>
          <a:prstGeom prst="rect">
            <a:avLst/>
          </a:prstGeom>
          <a:solidFill>
            <a:srgbClr val="3E3A39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MH_Other_5"/>
          <p:cNvSpPr/>
          <p:nvPr>
            <p:custDataLst>
              <p:tags r:id="rId5"/>
            </p:custDataLst>
          </p:nvPr>
        </p:nvSpPr>
        <p:spPr bwMode="auto">
          <a:xfrm flipH="1">
            <a:off x="5354242" y="2624138"/>
            <a:ext cx="1231106" cy="132160"/>
          </a:xfrm>
          <a:custGeom>
            <a:avLst/>
            <a:gdLst>
              <a:gd name="T0" fmla="*/ 2147483646 w 176"/>
              <a:gd name="T1" fmla="*/ 0 h 18"/>
              <a:gd name="T2" fmla="*/ 2147483646 w 176"/>
              <a:gd name="T3" fmla="*/ 2147483646 h 18"/>
              <a:gd name="T4" fmla="*/ 2147483646 w 176"/>
              <a:gd name="T5" fmla="*/ 2147483646 h 18"/>
              <a:gd name="T6" fmla="*/ 0 w 176"/>
              <a:gd name="T7" fmla="*/ 2147483646 h 18"/>
              <a:gd name="T8" fmla="*/ 2147483646 w 176"/>
              <a:gd name="T9" fmla="*/ 0 h 18"/>
              <a:gd name="T10" fmla="*/ 2147483646 w 176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6" h="18">
                <a:moveTo>
                  <a:pt x="176" y="0"/>
                </a:moveTo>
                <a:cubicBezTo>
                  <a:pt x="176" y="18"/>
                  <a:pt x="176" y="18"/>
                  <a:pt x="176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8"/>
                  <a:pt x="0" y="14"/>
                  <a:pt x="0" y="9"/>
                </a:cubicBezTo>
                <a:cubicBezTo>
                  <a:pt x="0" y="4"/>
                  <a:pt x="2" y="0"/>
                  <a:pt x="4" y="0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rgbClr val="3E3A39"/>
          </a:solidFill>
          <a:ln>
            <a:noFill/>
          </a:ln>
        </p:spPr>
        <p:txBody>
          <a:bodyPr/>
          <a:lstStyle/>
          <a:p>
            <a:endParaRPr lang="zh-CN" altLang="en-US" sz="135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4369" y="1927622"/>
            <a:ext cx="879872" cy="647700"/>
            <a:chOff x="4474369" y="1927622"/>
            <a:chExt cx="879872" cy="647700"/>
          </a:xfrm>
        </p:grpSpPr>
        <p:cxnSp>
          <p:nvCxnSpPr>
            <p:cNvPr id="54" name="MH_Other_6"/>
            <p:cNvCxnSpPr/>
            <p:nvPr>
              <p:custDataLst>
                <p:tags r:id="rId16"/>
              </p:custDataLst>
            </p:nvPr>
          </p:nvCxnSpPr>
          <p:spPr bwMode="auto">
            <a:xfrm flipV="1">
              <a:off x="4474369" y="1927622"/>
              <a:ext cx="446485" cy="6477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MH_Other_7"/>
            <p:cNvCxnSpPr/>
            <p:nvPr>
              <p:custDataLst>
                <p:tags r:id="rId17"/>
              </p:custDataLst>
            </p:nvPr>
          </p:nvCxnSpPr>
          <p:spPr bwMode="auto">
            <a:xfrm>
              <a:off x="4920853" y="1927622"/>
              <a:ext cx="433388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3212307" y="2807494"/>
            <a:ext cx="879872" cy="573881"/>
            <a:chOff x="3212307" y="2807494"/>
            <a:chExt cx="879872" cy="573881"/>
          </a:xfrm>
        </p:grpSpPr>
        <p:cxnSp>
          <p:nvCxnSpPr>
            <p:cNvPr id="56" name="MH_Other_8"/>
            <p:cNvCxnSpPr/>
            <p:nvPr>
              <p:custDataLst>
                <p:tags r:id="rId14"/>
              </p:custDataLst>
            </p:nvPr>
          </p:nvCxnSpPr>
          <p:spPr bwMode="auto">
            <a:xfrm>
              <a:off x="3212307" y="2807494"/>
              <a:ext cx="446485" cy="573881"/>
            </a:xfrm>
            <a:prstGeom prst="line">
              <a:avLst/>
            </a:prstGeom>
            <a:ln w="28575">
              <a:solidFill>
                <a:srgbClr val="3E3A3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MH_Other_9"/>
            <p:cNvCxnSpPr/>
            <p:nvPr>
              <p:custDataLst>
                <p:tags r:id="rId15"/>
              </p:custDataLst>
            </p:nvPr>
          </p:nvCxnSpPr>
          <p:spPr bwMode="auto">
            <a:xfrm flipV="1">
              <a:off x="3658791" y="3381375"/>
              <a:ext cx="433388" cy="0"/>
            </a:xfrm>
            <a:prstGeom prst="line">
              <a:avLst/>
            </a:prstGeom>
            <a:ln w="28575">
              <a:solidFill>
                <a:srgbClr val="3E3A3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5676900" y="2807494"/>
            <a:ext cx="879873" cy="573881"/>
            <a:chOff x="5676900" y="2807494"/>
            <a:chExt cx="879873" cy="573881"/>
          </a:xfrm>
        </p:grpSpPr>
        <p:cxnSp>
          <p:nvCxnSpPr>
            <p:cNvPr id="58" name="MH_Other_10"/>
            <p:cNvCxnSpPr/>
            <p:nvPr>
              <p:custDataLst>
                <p:tags r:id="rId12"/>
              </p:custDataLst>
            </p:nvPr>
          </p:nvCxnSpPr>
          <p:spPr bwMode="auto">
            <a:xfrm>
              <a:off x="5676900" y="2807494"/>
              <a:ext cx="446485" cy="573881"/>
            </a:xfrm>
            <a:prstGeom prst="line">
              <a:avLst/>
            </a:prstGeom>
            <a:ln w="28575">
              <a:solidFill>
                <a:srgbClr val="3E3A3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MH_Other_11"/>
            <p:cNvCxnSpPr/>
            <p:nvPr>
              <p:custDataLst>
                <p:tags r:id="rId13"/>
              </p:custDataLst>
            </p:nvPr>
          </p:nvCxnSpPr>
          <p:spPr bwMode="auto">
            <a:xfrm flipV="1">
              <a:off x="6123385" y="3381375"/>
              <a:ext cx="433388" cy="0"/>
            </a:xfrm>
            <a:prstGeom prst="line">
              <a:avLst/>
            </a:prstGeom>
            <a:ln w="28575">
              <a:solidFill>
                <a:srgbClr val="3E3A3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953816" y="1927622"/>
            <a:ext cx="881063" cy="647700"/>
            <a:chOff x="1953816" y="1927622"/>
            <a:chExt cx="881063" cy="647700"/>
          </a:xfrm>
        </p:grpSpPr>
        <p:cxnSp>
          <p:nvCxnSpPr>
            <p:cNvPr id="60" name="MH_Other_12"/>
            <p:cNvCxnSpPr/>
            <p:nvPr>
              <p:custDataLst>
                <p:tags r:id="rId10"/>
              </p:custDataLst>
            </p:nvPr>
          </p:nvCxnSpPr>
          <p:spPr bwMode="auto">
            <a:xfrm flipV="1">
              <a:off x="1953816" y="1927622"/>
              <a:ext cx="446484" cy="6477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MH_Other_13"/>
            <p:cNvCxnSpPr/>
            <p:nvPr>
              <p:custDataLst>
                <p:tags r:id="rId11"/>
              </p:custDataLst>
            </p:nvPr>
          </p:nvCxnSpPr>
          <p:spPr bwMode="auto">
            <a:xfrm>
              <a:off x="2400300" y="1927622"/>
              <a:ext cx="434579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MH_Other_1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789635" y="1782366"/>
            <a:ext cx="533400" cy="2952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15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MH_Other_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065985" y="3234929"/>
            <a:ext cx="533400" cy="292894"/>
          </a:xfrm>
          <a:prstGeom prst="rect">
            <a:avLst/>
          </a:prstGeom>
          <a:solidFill>
            <a:srgbClr val="3E3A39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15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MH_Other_1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11379" y="1782366"/>
            <a:ext cx="532209" cy="2952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5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MH_Other_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556772" y="3223022"/>
            <a:ext cx="527447" cy="294084"/>
          </a:xfrm>
          <a:prstGeom prst="rect">
            <a:avLst/>
          </a:prstGeom>
          <a:solidFill>
            <a:srgbClr val="3E3A39"/>
          </a:solidFill>
          <a:ln>
            <a:noFill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15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TextBox 12"/>
          <p:cNvSpPr txBox="1"/>
          <p:nvPr/>
        </p:nvSpPr>
        <p:spPr>
          <a:xfrm>
            <a:off x="2503589" y="2092193"/>
            <a:ext cx="1638892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71" name="TextBox 12"/>
          <p:cNvSpPr txBox="1"/>
          <p:nvPr/>
        </p:nvSpPr>
        <p:spPr>
          <a:xfrm>
            <a:off x="4910369" y="2092339"/>
            <a:ext cx="1686856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72" name="TextBox 12"/>
          <p:cNvSpPr txBox="1"/>
          <p:nvPr/>
        </p:nvSpPr>
        <p:spPr>
          <a:xfrm>
            <a:off x="3625888" y="3527821"/>
            <a:ext cx="1685491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73" name="TextBox 12"/>
          <p:cNvSpPr txBox="1"/>
          <p:nvPr/>
        </p:nvSpPr>
        <p:spPr>
          <a:xfrm>
            <a:off x="6075550" y="3478570"/>
            <a:ext cx="1587084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</p:spTree>
  </p:cSld>
  <p:clrMapOvr>
    <a:masterClrMapping/>
  </p:clrMapOvr>
  <p:transition spd="slow" advTm="5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1" grpId="0" animBg="1"/>
      <p:bldP spid="52" grpId="0" animBg="1"/>
      <p:bldP spid="53" grpId="0" animBg="1"/>
      <p:bldP spid="62" grpId="0" animBg="1"/>
      <p:bldP spid="63" grpId="0" animBg="1"/>
      <p:bldP spid="64" grpId="0" animBg="1"/>
      <p:bldP spid="65" grpId="0" animBg="1"/>
      <p:bldP spid="70" grpId="0"/>
      <p:bldP spid="71" grpId="0"/>
      <p:bldP spid="72" grpId="0"/>
      <p:bldP spid="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404083" y="301916"/>
            <a:ext cx="23358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  <a:endParaRPr lang="en-US" altLang="zh-CN" sz="4400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任意多边形 13"/>
          <p:cNvSpPr/>
          <p:nvPr>
            <p:custDataLst>
              <p:tags r:id="rId1"/>
            </p:custDataLst>
          </p:nvPr>
        </p:nvSpPr>
        <p:spPr>
          <a:xfrm>
            <a:off x="2705129" y="2032964"/>
            <a:ext cx="3375395" cy="234096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KSO_Shape"/>
          <p:cNvSpPr/>
          <p:nvPr>
            <p:custDataLst>
              <p:tags r:id="rId2"/>
            </p:custDataLst>
          </p:nvPr>
        </p:nvSpPr>
        <p:spPr bwMode="auto">
          <a:xfrm flipH="1">
            <a:off x="2220546" y="1553142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0068B7"/>
              </a:solidFill>
              <a:cs typeface="+mn-ea"/>
              <a:sym typeface="+mn-lt"/>
            </a:endParaRPr>
          </a:p>
        </p:txBody>
      </p:sp>
      <p:sp>
        <p:nvSpPr>
          <p:cNvPr id="27" name="任意多边形 7"/>
          <p:cNvSpPr/>
          <p:nvPr>
            <p:custDataLst>
              <p:tags r:id="rId3"/>
            </p:custDataLst>
          </p:nvPr>
        </p:nvSpPr>
        <p:spPr>
          <a:xfrm flipH="1">
            <a:off x="3063476" y="2725845"/>
            <a:ext cx="3375394" cy="208074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KSO_Shape"/>
          <p:cNvSpPr/>
          <p:nvPr>
            <p:custDataLst>
              <p:tags r:id="rId4"/>
            </p:custDataLst>
          </p:nvPr>
        </p:nvSpPr>
        <p:spPr bwMode="auto">
          <a:xfrm>
            <a:off x="6473398" y="2222211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任意多边形 13"/>
          <p:cNvSpPr/>
          <p:nvPr>
            <p:custDataLst>
              <p:tags r:id="rId5"/>
            </p:custDataLst>
          </p:nvPr>
        </p:nvSpPr>
        <p:spPr>
          <a:xfrm>
            <a:off x="2705129" y="3302258"/>
            <a:ext cx="3375395" cy="234096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9" name="KSO_Shape"/>
          <p:cNvSpPr/>
          <p:nvPr>
            <p:custDataLst>
              <p:tags r:id="rId6"/>
            </p:custDataLst>
          </p:nvPr>
        </p:nvSpPr>
        <p:spPr bwMode="auto">
          <a:xfrm flipH="1">
            <a:off x="2220546" y="2822436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0068B7"/>
              </a:solidFill>
              <a:cs typeface="+mn-ea"/>
              <a:sym typeface="+mn-lt"/>
            </a:endParaRPr>
          </a:p>
        </p:txBody>
      </p:sp>
      <p:sp>
        <p:nvSpPr>
          <p:cNvPr id="46" name="任意多边形 7"/>
          <p:cNvSpPr/>
          <p:nvPr>
            <p:custDataLst>
              <p:tags r:id="rId7"/>
            </p:custDataLst>
          </p:nvPr>
        </p:nvSpPr>
        <p:spPr>
          <a:xfrm flipH="1">
            <a:off x="3063476" y="3995139"/>
            <a:ext cx="3375394" cy="208074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7" name="KSO_Shape"/>
          <p:cNvSpPr/>
          <p:nvPr>
            <p:custDataLst>
              <p:tags r:id="rId8"/>
            </p:custDataLst>
          </p:nvPr>
        </p:nvSpPr>
        <p:spPr bwMode="auto">
          <a:xfrm>
            <a:off x="6473398" y="3491505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 rot="21335353">
            <a:off x="2902522" y="1770766"/>
            <a:ext cx="2480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2" name="文本框 51"/>
          <p:cNvSpPr txBox="1"/>
          <p:nvPr/>
        </p:nvSpPr>
        <p:spPr>
          <a:xfrm rot="264609">
            <a:off x="3708589" y="2426625"/>
            <a:ext cx="2480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3" name="文本框 52"/>
          <p:cNvSpPr txBox="1"/>
          <p:nvPr/>
        </p:nvSpPr>
        <p:spPr>
          <a:xfrm rot="21335353">
            <a:off x="2902522" y="3017246"/>
            <a:ext cx="2480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4" name="文本框 53"/>
          <p:cNvSpPr txBox="1"/>
          <p:nvPr/>
        </p:nvSpPr>
        <p:spPr>
          <a:xfrm rot="264609">
            <a:off x="3708589" y="3691767"/>
            <a:ext cx="24806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</p:spTree>
  </p:cSld>
  <p:clrMapOvr>
    <a:masterClrMapping/>
  </p:clrMapOvr>
  <p:transition spd="slow" advTm="73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5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27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28" grpId="0" animBg="1"/>
      <p:bldP spid="30" grpId="0" animBg="1"/>
      <p:bldP spid="27" grpId="0" animBg="1"/>
      <p:bldP spid="31" grpId="0" animBg="1"/>
      <p:bldP spid="48" grpId="0" animBg="1"/>
      <p:bldP spid="49" grpId="0" animBg="1"/>
      <p:bldP spid="46" grpId="0" animBg="1"/>
      <p:bldP spid="47" grpId="0" animBg="1"/>
      <p:bldP spid="50" grpId="0"/>
      <p:bldP spid="52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3319093" y="2153535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966636" y="995155"/>
            <a:ext cx="1209458" cy="1108534"/>
            <a:chOff x="3966636" y="995155"/>
            <a:chExt cx="1209458" cy="1108534"/>
          </a:xfrm>
        </p:grpSpPr>
        <p:pic>
          <p:nvPicPr>
            <p:cNvPr id="35" name="图形 3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017731" y="995155"/>
              <a:ext cx="1108534" cy="1108534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966636" y="1133931"/>
              <a:ext cx="1209458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3072356" y="2655618"/>
            <a:ext cx="29992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Click here to add a title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任意多边形 13"/>
          <p:cNvSpPr/>
          <p:nvPr>
            <p:custDataLst>
              <p:tags r:id="rId1"/>
            </p:custDataLst>
          </p:nvPr>
        </p:nvSpPr>
        <p:spPr>
          <a:xfrm>
            <a:off x="3399481" y="2537526"/>
            <a:ext cx="2345039" cy="162637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rot="472380">
            <a:off x="2151288" y="1664817"/>
            <a:ext cx="261770" cy="1632001"/>
            <a:chOff x="2472938" y="2056566"/>
            <a:chExt cx="230187" cy="1435100"/>
          </a:xfrm>
        </p:grpSpPr>
        <p:sp>
          <p:nvSpPr>
            <p:cNvPr id="7" name="Freeform 6"/>
            <p:cNvSpPr/>
            <p:nvPr/>
          </p:nvSpPr>
          <p:spPr bwMode="auto">
            <a:xfrm>
              <a:off x="2477700" y="2094666"/>
              <a:ext cx="225425" cy="1397000"/>
            </a:xfrm>
            <a:custGeom>
              <a:avLst/>
              <a:gdLst>
                <a:gd name="T0" fmla="*/ 0 w 53"/>
                <a:gd name="T1" fmla="*/ 1 h 327"/>
                <a:gd name="T2" fmla="*/ 23 w 53"/>
                <a:gd name="T3" fmla="*/ 124 h 327"/>
                <a:gd name="T4" fmla="*/ 45 w 53"/>
                <a:gd name="T5" fmla="*/ 326 h 327"/>
                <a:gd name="T6" fmla="*/ 52 w 53"/>
                <a:gd name="T7" fmla="*/ 326 h 327"/>
                <a:gd name="T8" fmla="*/ 31 w 53"/>
                <a:gd name="T9" fmla="*/ 126 h 327"/>
                <a:gd name="T10" fmla="*/ 7 w 53"/>
                <a:gd name="T11" fmla="*/ 1 h 327"/>
                <a:gd name="T12" fmla="*/ 0 w 53"/>
                <a:gd name="T13" fmla="*/ 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27">
                  <a:moveTo>
                    <a:pt x="0" y="1"/>
                  </a:moveTo>
                  <a:cubicBezTo>
                    <a:pt x="9" y="42"/>
                    <a:pt x="16" y="83"/>
                    <a:pt x="23" y="124"/>
                  </a:cubicBezTo>
                  <a:cubicBezTo>
                    <a:pt x="35" y="190"/>
                    <a:pt x="47" y="258"/>
                    <a:pt x="45" y="326"/>
                  </a:cubicBezTo>
                  <a:cubicBezTo>
                    <a:pt x="45" y="327"/>
                    <a:pt x="52" y="327"/>
                    <a:pt x="52" y="326"/>
                  </a:cubicBezTo>
                  <a:cubicBezTo>
                    <a:pt x="53" y="259"/>
                    <a:pt x="42" y="192"/>
                    <a:pt x="31" y="126"/>
                  </a:cubicBezTo>
                  <a:cubicBezTo>
                    <a:pt x="24" y="84"/>
                    <a:pt x="16" y="43"/>
                    <a:pt x="7" y="1"/>
                  </a:cubicBezTo>
                  <a:cubicBezTo>
                    <a:pt x="6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2472938" y="2056566"/>
              <a:ext cx="144463" cy="354013"/>
            </a:xfrm>
            <a:custGeom>
              <a:avLst/>
              <a:gdLst>
                <a:gd name="T0" fmla="*/ 9 w 34"/>
                <a:gd name="T1" fmla="*/ 82 h 83"/>
                <a:gd name="T2" fmla="*/ 7 w 34"/>
                <a:gd name="T3" fmla="*/ 4 h 83"/>
                <a:gd name="T4" fmla="*/ 0 w 34"/>
                <a:gd name="T5" fmla="*/ 2 h 83"/>
                <a:gd name="T6" fmla="*/ 9 w 34"/>
                <a:gd name="T7" fmla="*/ 30 h 83"/>
                <a:gd name="T8" fmla="*/ 27 w 34"/>
                <a:gd name="T9" fmla="*/ 69 h 83"/>
                <a:gd name="T10" fmla="*/ 33 w 34"/>
                <a:gd name="T11" fmla="*/ 70 h 83"/>
                <a:gd name="T12" fmla="*/ 15 w 34"/>
                <a:gd name="T13" fmla="*/ 32 h 83"/>
                <a:gd name="T14" fmla="*/ 7 w 34"/>
                <a:gd name="T15" fmla="*/ 4 h 83"/>
                <a:gd name="T16" fmla="*/ 0 w 34"/>
                <a:gd name="T17" fmla="*/ 2 h 83"/>
                <a:gd name="T18" fmla="*/ 3 w 34"/>
                <a:gd name="T19" fmla="*/ 80 h 83"/>
                <a:gd name="T20" fmla="*/ 9 w 34"/>
                <a:gd name="T21" fmla="*/ 8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83">
                  <a:moveTo>
                    <a:pt x="9" y="82"/>
                  </a:moveTo>
                  <a:cubicBezTo>
                    <a:pt x="11" y="56"/>
                    <a:pt x="10" y="30"/>
                    <a:pt x="7" y="4"/>
                  </a:cubicBezTo>
                  <a:cubicBezTo>
                    <a:pt x="5" y="3"/>
                    <a:pt x="2" y="3"/>
                    <a:pt x="0" y="2"/>
                  </a:cubicBezTo>
                  <a:cubicBezTo>
                    <a:pt x="3" y="12"/>
                    <a:pt x="5" y="21"/>
                    <a:pt x="9" y="30"/>
                  </a:cubicBezTo>
                  <a:cubicBezTo>
                    <a:pt x="13" y="43"/>
                    <a:pt x="18" y="59"/>
                    <a:pt x="27" y="69"/>
                  </a:cubicBezTo>
                  <a:cubicBezTo>
                    <a:pt x="28" y="70"/>
                    <a:pt x="34" y="71"/>
                    <a:pt x="33" y="70"/>
                  </a:cubicBezTo>
                  <a:cubicBezTo>
                    <a:pt x="24" y="60"/>
                    <a:pt x="19" y="45"/>
                    <a:pt x="15" y="32"/>
                  </a:cubicBezTo>
                  <a:cubicBezTo>
                    <a:pt x="12" y="23"/>
                    <a:pt x="9" y="13"/>
                    <a:pt x="7" y="4"/>
                  </a:cubicBezTo>
                  <a:cubicBezTo>
                    <a:pt x="6" y="2"/>
                    <a:pt x="0" y="0"/>
                    <a:pt x="0" y="2"/>
                  </a:cubicBezTo>
                  <a:cubicBezTo>
                    <a:pt x="3" y="28"/>
                    <a:pt x="5" y="54"/>
                    <a:pt x="3" y="80"/>
                  </a:cubicBezTo>
                  <a:cubicBezTo>
                    <a:pt x="2" y="82"/>
                    <a:pt x="9" y="83"/>
                    <a:pt x="9" y="82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258241" y="3107711"/>
            <a:ext cx="2540916" cy="384532"/>
            <a:chOff x="2258241" y="3107711"/>
            <a:chExt cx="2540916" cy="384532"/>
          </a:xfrm>
        </p:grpSpPr>
        <p:sp>
          <p:nvSpPr>
            <p:cNvPr id="6" name="Freeform 5"/>
            <p:cNvSpPr/>
            <p:nvPr/>
          </p:nvSpPr>
          <p:spPr bwMode="auto">
            <a:xfrm rot="472380">
              <a:off x="2258241" y="3107711"/>
              <a:ext cx="2498551" cy="384532"/>
            </a:xfrm>
            <a:custGeom>
              <a:avLst/>
              <a:gdLst>
                <a:gd name="T0" fmla="*/ 8 w 517"/>
                <a:gd name="T1" fmla="*/ 77 h 79"/>
                <a:gd name="T2" fmla="*/ 10 w 517"/>
                <a:gd name="T3" fmla="*/ 76 h 79"/>
                <a:gd name="T4" fmla="*/ 17 w 517"/>
                <a:gd name="T5" fmla="*/ 72 h 79"/>
                <a:gd name="T6" fmla="*/ 46 w 517"/>
                <a:gd name="T7" fmla="*/ 61 h 79"/>
                <a:gd name="T8" fmla="*/ 181 w 517"/>
                <a:gd name="T9" fmla="*/ 29 h 79"/>
                <a:gd name="T10" fmla="*/ 513 w 517"/>
                <a:gd name="T11" fmla="*/ 6 h 79"/>
                <a:gd name="T12" fmla="*/ 512 w 517"/>
                <a:gd name="T13" fmla="*/ 0 h 79"/>
                <a:gd name="T14" fmla="*/ 223 w 517"/>
                <a:gd name="T15" fmla="*/ 16 h 79"/>
                <a:gd name="T16" fmla="*/ 65 w 517"/>
                <a:gd name="T17" fmla="*/ 47 h 79"/>
                <a:gd name="T18" fmla="*/ 4 w 517"/>
                <a:gd name="T19" fmla="*/ 71 h 79"/>
                <a:gd name="T20" fmla="*/ 8 w 517"/>
                <a:gd name="T21" fmla="*/ 7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7" h="79">
                  <a:moveTo>
                    <a:pt x="8" y="77"/>
                  </a:moveTo>
                  <a:cubicBezTo>
                    <a:pt x="8" y="77"/>
                    <a:pt x="9" y="76"/>
                    <a:pt x="10" y="76"/>
                  </a:cubicBezTo>
                  <a:cubicBezTo>
                    <a:pt x="12" y="74"/>
                    <a:pt x="14" y="73"/>
                    <a:pt x="17" y="72"/>
                  </a:cubicBezTo>
                  <a:cubicBezTo>
                    <a:pt x="26" y="68"/>
                    <a:pt x="36" y="64"/>
                    <a:pt x="46" y="61"/>
                  </a:cubicBezTo>
                  <a:cubicBezTo>
                    <a:pt x="90" y="45"/>
                    <a:pt x="136" y="36"/>
                    <a:pt x="181" y="29"/>
                  </a:cubicBezTo>
                  <a:cubicBezTo>
                    <a:pt x="291" y="11"/>
                    <a:pt x="402" y="7"/>
                    <a:pt x="513" y="6"/>
                  </a:cubicBezTo>
                  <a:cubicBezTo>
                    <a:pt x="517" y="6"/>
                    <a:pt x="516" y="0"/>
                    <a:pt x="512" y="0"/>
                  </a:cubicBezTo>
                  <a:cubicBezTo>
                    <a:pt x="415" y="0"/>
                    <a:pt x="319" y="4"/>
                    <a:pt x="223" y="16"/>
                  </a:cubicBezTo>
                  <a:cubicBezTo>
                    <a:pt x="170" y="23"/>
                    <a:pt x="117" y="32"/>
                    <a:pt x="65" y="47"/>
                  </a:cubicBezTo>
                  <a:cubicBezTo>
                    <a:pt x="45" y="54"/>
                    <a:pt x="22" y="60"/>
                    <a:pt x="4" y="71"/>
                  </a:cubicBezTo>
                  <a:cubicBezTo>
                    <a:pt x="0" y="73"/>
                    <a:pt x="5" y="79"/>
                    <a:pt x="8" y="77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8"/>
            <p:cNvSpPr/>
            <p:nvPr/>
          </p:nvSpPr>
          <p:spPr bwMode="auto">
            <a:xfrm rot="472380">
              <a:off x="4353245" y="3176359"/>
              <a:ext cx="445912" cy="223859"/>
            </a:xfrm>
            <a:custGeom>
              <a:avLst/>
              <a:gdLst>
                <a:gd name="T0" fmla="*/ 4 w 92"/>
                <a:gd name="T1" fmla="*/ 6 h 46"/>
                <a:gd name="T2" fmla="*/ 90 w 92"/>
                <a:gd name="T3" fmla="*/ 20 h 46"/>
                <a:gd name="T4" fmla="*/ 86 w 92"/>
                <a:gd name="T5" fmla="*/ 15 h 46"/>
                <a:gd name="T6" fmla="*/ 12 w 92"/>
                <a:gd name="T7" fmla="*/ 40 h 46"/>
                <a:gd name="T8" fmla="*/ 17 w 92"/>
                <a:gd name="T9" fmla="*/ 45 h 46"/>
                <a:gd name="T10" fmla="*/ 90 w 92"/>
                <a:gd name="T11" fmla="*/ 20 h 46"/>
                <a:gd name="T12" fmla="*/ 86 w 92"/>
                <a:gd name="T13" fmla="*/ 15 h 46"/>
                <a:gd name="T14" fmla="*/ 4 w 92"/>
                <a:gd name="T15" fmla="*/ 2 h 46"/>
                <a:gd name="T16" fmla="*/ 4 w 92"/>
                <a:gd name="T17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46">
                  <a:moveTo>
                    <a:pt x="4" y="6"/>
                  </a:moveTo>
                  <a:cubicBezTo>
                    <a:pt x="30" y="19"/>
                    <a:pt x="61" y="23"/>
                    <a:pt x="90" y="20"/>
                  </a:cubicBezTo>
                  <a:cubicBezTo>
                    <a:pt x="89" y="19"/>
                    <a:pt x="87" y="17"/>
                    <a:pt x="86" y="15"/>
                  </a:cubicBezTo>
                  <a:cubicBezTo>
                    <a:pt x="61" y="19"/>
                    <a:pt x="34" y="25"/>
                    <a:pt x="12" y="40"/>
                  </a:cubicBezTo>
                  <a:cubicBezTo>
                    <a:pt x="11" y="41"/>
                    <a:pt x="15" y="46"/>
                    <a:pt x="17" y="45"/>
                  </a:cubicBezTo>
                  <a:cubicBezTo>
                    <a:pt x="38" y="30"/>
                    <a:pt x="65" y="24"/>
                    <a:pt x="90" y="20"/>
                  </a:cubicBezTo>
                  <a:cubicBezTo>
                    <a:pt x="92" y="20"/>
                    <a:pt x="88" y="15"/>
                    <a:pt x="86" y="15"/>
                  </a:cubicBezTo>
                  <a:cubicBezTo>
                    <a:pt x="59" y="17"/>
                    <a:pt x="27" y="13"/>
                    <a:pt x="4" y="2"/>
                  </a:cubicBezTo>
                  <a:cubicBezTo>
                    <a:pt x="0" y="0"/>
                    <a:pt x="1" y="5"/>
                    <a:pt x="4" y="6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rot="472380">
            <a:off x="2459206" y="1461610"/>
            <a:ext cx="1464107" cy="1832391"/>
            <a:chOff x="2723763" y="1769229"/>
            <a:chExt cx="1287462" cy="1611313"/>
          </a:xfrm>
        </p:grpSpPr>
        <p:sp>
          <p:nvSpPr>
            <p:cNvPr id="25" name="Freeform 9"/>
            <p:cNvSpPr/>
            <p:nvPr/>
          </p:nvSpPr>
          <p:spPr bwMode="auto">
            <a:xfrm>
              <a:off x="2723763" y="1769229"/>
              <a:ext cx="1279525" cy="1611313"/>
            </a:xfrm>
            <a:custGeom>
              <a:avLst/>
              <a:gdLst>
                <a:gd name="T0" fmla="*/ 296 w 301"/>
                <a:gd name="T1" fmla="*/ 11 h 377"/>
                <a:gd name="T2" fmla="*/ 284 w 301"/>
                <a:gd name="T3" fmla="*/ 36 h 377"/>
                <a:gd name="T4" fmla="*/ 250 w 301"/>
                <a:gd name="T5" fmla="*/ 104 h 377"/>
                <a:gd name="T6" fmla="*/ 123 w 301"/>
                <a:gd name="T7" fmla="*/ 276 h 377"/>
                <a:gd name="T8" fmla="*/ 11 w 301"/>
                <a:gd name="T9" fmla="*/ 347 h 377"/>
                <a:gd name="T10" fmla="*/ 4 w 301"/>
                <a:gd name="T11" fmla="*/ 361 h 377"/>
                <a:gd name="T12" fmla="*/ 1 w 301"/>
                <a:gd name="T13" fmla="*/ 377 h 377"/>
                <a:gd name="T14" fmla="*/ 165 w 301"/>
                <a:gd name="T15" fmla="*/ 249 h 377"/>
                <a:gd name="T16" fmla="*/ 269 w 301"/>
                <a:gd name="T17" fmla="*/ 82 h 377"/>
                <a:gd name="T18" fmla="*/ 295 w 301"/>
                <a:gd name="T19" fmla="*/ 28 h 377"/>
                <a:gd name="T20" fmla="*/ 301 w 301"/>
                <a:gd name="T21" fmla="*/ 7 h 377"/>
                <a:gd name="T22" fmla="*/ 296 w 301"/>
                <a:gd name="T23" fmla="*/ 1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1" h="377">
                  <a:moveTo>
                    <a:pt x="296" y="11"/>
                  </a:moveTo>
                  <a:cubicBezTo>
                    <a:pt x="291" y="22"/>
                    <a:pt x="289" y="27"/>
                    <a:pt x="284" y="36"/>
                  </a:cubicBezTo>
                  <a:cubicBezTo>
                    <a:pt x="274" y="59"/>
                    <a:pt x="262" y="82"/>
                    <a:pt x="250" y="104"/>
                  </a:cubicBezTo>
                  <a:cubicBezTo>
                    <a:pt x="215" y="166"/>
                    <a:pt x="174" y="226"/>
                    <a:pt x="123" y="276"/>
                  </a:cubicBezTo>
                  <a:cubicBezTo>
                    <a:pt x="91" y="307"/>
                    <a:pt x="54" y="334"/>
                    <a:pt x="11" y="347"/>
                  </a:cubicBezTo>
                  <a:cubicBezTo>
                    <a:pt x="7" y="348"/>
                    <a:pt x="5" y="358"/>
                    <a:pt x="4" y="361"/>
                  </a:cubicBezTo>
                  <a:cubicBezTo>
                    <a:pt x="4" y="362"/>
                    <a:pt x="0" y="377"/>
                    <a:pt x="1" y="377"/>
                  </a:cubicBezTo>
                  <a:cubicBezTo>
                    <a:pt x="69" y="357"/>
                    <a:pt x="122" y="303"/>
                    <a:pt x="165" y="249"/>
                  </a:cubicBezTo>
                  <a:cubicBezTo>
                    <a:pt x="206" y="198"/>
                    <a:pt x="240" y="141"/>
                    <a:pt x="269" y="82"/>
                  </a:cubicBezTo>
                  <a:cubicBezTo>
                    <a:pt x="278" y="64"/>
                    <a:pt x="287" y="46"/>
                    <a:pt x="295" y="28"/>
                  </a:cubicBezTo>
                  <a:cubicBezTo>
                    <a:pt x="297" y="21"/>
                    <a:pt x="300" y="14"/>
                    <a:pt x="301" y="7"/>
                  </a:cubicBezTo>
                  <a:cubicBezTo>
                    <a:pt x="301" y="0"/>
                    <a:pt x="296" y="10"/>
                    <a:pt x="296" y="11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0"/>
            <p:cNvSpPr/>
            <p:nvPr/>
          </p:nvSpPr>
          <p:spPr bwMode="auto">
            <a:xfrm>
              <a:off x="3744525" y="1786691"/>
              <a:ext cx="266700" cy="381000"/>
            </a:xfrm>
            <a:custGeom>
              <a:avLst/>
              <a:gdLst>
                <a:gd name="T0" fmla="*/ 8 w 63"/>
                <a:gd name="T1" fmla="*/ 75 h 89"/>
                <a:gd name="T2" fmla="*/ 63 w 63"/>
                <a:gd name="T3" fmla="*/ 3 h 89"/>
                <a:gd name="T4" fmla="*/ 56 w 63"/>
                <a:gd name="T5" fmla="*/ 2 h 89"/>
                <a:gd name="T6" fmla="*/ 31 w 63"/>
                <a:gd name="T7" fmla="*/ 85 h 89"/>
                <a:gd name="T8" fmla="*/ 38 w 63"/>
                <a:gd name="T9" fmla="*/ 87 h 89"/>
                <a:gd name="T10" fmla="*/ 63 w 63"/>
                <a:gd name="T11" fmla="*/ 3 h 89"/>
                <a:gd name="T12" fmla="*/ 56 w 63"/>
                <a:gd name="T13" fmla="*/ 2 h 89"/>
                <a:gd name="T14" fmla="*/ 2 w 63"/>
                <a:gd name="T15" fmla="*/ 73 h 89"/>
                <a:gd name="T16" fmla="*/ 8 w 63"/>
                <a:gd name="T17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89">
                  <a:moveTo>
                    <a:pt x="8" y="75"/>
                  </a:moveTo>
                  <a:cubicBezTo>
                    <a:pt x="29" y="55"/>
                    <a:pt x="51" y="31"/>
                    <a:pt x="63" y="3"/>
                  </a:cubicBezTo>
                  <a:cubicBezTo>
                    <a:pt x="61" y="3"/>
                    <a:pt x="58" y="2"/>
                    <a:pt x="56" y="2"/>
                  </a:cubicBezTo>
                  <a:cubicBezTo>
                    <a:pt x="46" y="28"/>
                    <a:pt x="35" y="57"/>
                    <a:pt x="31" y="85"/>
                  </a:cubicBezTo>
                  <a:cubicBezTo>
                    <a:pt x="31" y="87"/>
                    <a:pt x="37" y="89"/>
                    <a:pt x="38" y="87"/>
                  </a:cubicBezTo>
                  <a:cubicBezTo>
                    <a:pt x="42" y="59"/>
                    <a:pt x="53" y="30"/>
                    <a:pt x="63" y="3"/>
                  </a:cubicBezTo>
                  <a:cubicBezTo>
                    <a:pt x="63" y="2"/>
                    <a:pt x="57" y="0"/>
                    <a:pt x="56" y="2"/>
                  </a:cubicBezTo>
                  <a:cubicBezTo>
                    <a:pt x="45" y="29"/>
                    <a:pt x="23" y="53"/>
                    <a:pt x="2" y="73"/>
                  </a:cubicBezTo>
                  <a:cubicBezTo>
                    <a:pt x="0" y="74"/>
                    <a:pt x="6" y="77"/>
                    <a:pt x="8" y="75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Freeform 11"/>
          <p:cNvSpPr/>
          <p:nvPr/>
        </p:nvSpPr>
        <p:spPr bwMode="auto">
          <a:xfrm rot="472380">
            <a:off x="2576565" y="3116975"/>
            <a:ext cx="167895" cy="135399"/>
          </a:xfrm>
          <a:custGeom>
            <a:avLst/>
            <a:gdLst>
              <a:gd name="T0" fmla="*/ 9 w 35"/>
              <a:gd name="T1" fmla="*/ 24 h 28"/>
              <a:gd name="T2" fmla="*/ 7 w 35"/>
              <a:gd name="T3" fmla="*/ 10 h 28"/>
              <a:gd name="T4" fmla="*/ 6 w 35"/>
              <a:gd name="T5" fmla="*/ 12 h 28"/>
              <a:gd name="T6" fmla="*/ 34 w 35"/>
              <a:gd name="T7" fmla="*/ 8 h 28"/>
              <a:gd name="T8" fmla="*/ 28 w 35"/>
              <a:gd name="T9" fmla="*/ 3 h 28"/>
              <a:gd name="T10" fmla="*/ 27 w 35"/>
              <a:gd name="T11" fmla="*/ 14 h 28"/>
              <a:gd name="T12" fmla="*/ 35 w 35"/>
              <a:gd name="T13" fmla="*/ 17 h 28"/>
              <a:gd name="T14" fmla="*/ 35 w 35"/>
              <a:gd name="T15" fmla="*/ 6 h 28"/>
              <a:gd name="T16" fmla="*/ 30 w 35"/>
              <a:gd name="T17" fmla="*/ 1 h 28"/>
              <a:gd name="T18" fmla="*/ 2 w 35"/>
              <a:gd name="T19" fmla="*/ 4 h 28"/>
              <a:gd name="T20" fmla="*/ 0 w 35"/>
              <a:gd name="T21" fmla="*/ 6 h 28"/>
              <a:gd name="T22" fmla="*/ 2 w 35"/>
              <a:gd name="T23" fmla="*/ 20 h 28"/>
              <a:gd name="T24" fmla="*/ 9 w 35"/>
              <a:gd name="T25" fmla="*/ 2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28">
                <a:moveTo>
                  <a:pt x="9" y="24"/>
                </a:moveTo>
                <a:cubicBezTo>
                  <a:pt x="9" y="19"/>
                  <a:pt x="8" y="14"/>
                  <a:pt x="7" y="10"/>
                </a:cubicBezTo>
                <a:cubicBezTo>
                  <a:pt x="7" y="10"/>
                  <a:pt x="6" y="11"/>
                  <a:pt x="6" y="12"/>
                </a:cubicBezTo>
                <a:cubicBezTo>
                  <a:pt x="15" y="10"/>
                  <a:pt x="24" y="9"/>
                  <a:pt x="34" y="8"/>
                </a:cubicBezTo>
                <a:cubicBezTo>
                  <a:pt x="32" y="6"/>
                  <a:pt x="30" y="4"/>
                  <a:pt x="28" y="3"/>
                </a:cubicBezTo>
                <a:cubicBezTo>
                  <a:pt x="28" y="6"/>
                  <a:pt x="28" y="10"/>
                  <a:pt x="27" y="14"/>
                </a:cubicBezTo>
                <a:cubicBezTo>
                  <a:pt x="27" y="17"/>
                  <a:pt x="35" y="22"/>
                  <a:pt x="35" y="17"/>
                </a:cubicBezTo>
                <a:cubicBezTo>
                  <a:pt x="35" y="14"/>
                  <a:pt x="35" y="10"/>
                  <a:pt x="35" y="6"/>
                </a:cubicBezTo>
                <a:cubicBezTo>
                  <a:pt x="35" y="4"/>
                  <a:pt x="32" y="0"/>
                  <a:pt x="30" y="1"/>
                </a:cubicBezTo>
                <a:cubicBezTo>
                  <a:pt x="20" y="2"/>
                  <a:pt x="11" y="3"/>
                  <a:pt x="2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11"/>
                  <a:pt x="1" y="16"/>
                  <a:pt x="2" y="20"/>
                </a:cubicBezTo>
                <a:cubicBezTo>
                  <a:pt x="2" y="24"/>
                  <a:pt x="10" y="28"/>
                  <a:pt x="9" y="24"/>
                </a:cubicBez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12"/>
          <p:cNvSpPr/>
          <p:nvPr/>
        </p:nvSpPr>
        <p:spPr bwMode="auto">
          <a:xfrm rot="472380">
            <a:off x="2801371" y="2968312"/>
            <a:ext cx="194974" cy="267186"/>
          </a:xfrm>
          <a:custGeom>
            <a:avLst/>
            <a:gdLst>
              <a:gd name="T0" fmla="*/ 12 w 40"/>
              <a:gd name="T1" fmla="*/ 46 h 55"/>
              <a:gd name="T2" fmla="*/ 8 w 40"/>
              <a:gd name="T3" fmla="*/ 11 h 55"/>
              <a:gd name="T4" fmla="*/ 4 w 40"/>
              <a:gd name="T5" fmla="*/ 17 h 55"/>
              <a:gd name="T6" fmla="*/ 30 w 40"/>
              <a:gd name="T7" fmla="*/ 7 h 55"/>
              <a:gd name="T8" fmla="*/ 27 w 40"/>
              <a:gd name="T9" fmla="*/ 6 h 55"/>
              <a:gd name="T10" fmla="*/ 32 w 40"/>
              <a:gd name="T11" fmla="*/ 45 h 55"/>
              <a:gd name="T12" fmla="*/ 39 w 40"/>
              <a:gd name="T13" fmla="*/ 40 h 55"/>
              <a:gd name="T14" fmla="*/ 34 w 40"/>
              <a:gd name="T15" fmla="*/ 2 h 55"/>
              <a:gd name="T16" fmla="*/ 31 w 40"/>
              <a:gd name="T17" fmla="*/ 1 h 55"/>
              <a:gd name="T18" fmla="*/ 5 w 40"/>
              <a:gd name="T19" fmla="*/ 11 h 55"/>
              <a:gd name="T20" fmla="*/ 1 w 40"/>
              <a:gd name="T21" fmla="*/ 16 h 55"/>
              <a:gd name="T22" fmla="*/ 5 w 40"/>
              <a:gd name="T23" fmla="*/ 51 h 55"/>
              <a:gd name="T24" fmla="*/ 12 w 40"/>
              <a:gd name="T25" fmla="*/ 4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55">
                <a:moveTo>
                  <a:pt x="12" y="46"/>
                </a:moveTo>
                <a:cubicBezTo>
                  <a:pt x="11" y="35"/>
                  <a:pt x="10" y="23"/>
                  <a:pt x="8" y="11"/>
                </a:cubicBezTo>
                <a:cubicBezTo>
                  <a:pt x="7" y="13"/>
                  <a:pt x="5" y="15"/>
                  <a:pt x="4" y="17"/>
                </a:cubicBezTo>
                <a:cubicBezTo>
                  <a:pt x="13" y="14"/>
                  <a:pt x="22" y="10"/>
                  <a:pt x="30" y="7"/>
                </a:cubicBezTo>
                <a:cubicBezTo>
                  <a:pt x="29" y="7"/>
                  <a:pt x="28" y="7"/>
                  <a:pt x="27" y="6"/>
                </a:cubicBezTo>
                <a:cubicBezTo>
                  <a:pt x="29" y="19"/>
                  <a:pt x="30" y="32"/>
                  <a:pt x="32" y="45"/>
                </a:cubicBezTo>
                <a:cubicBezTo>
                  <a:pt x="32" y="49"/>
                  <a:pt x="40" y="44"/>
                  <a:pt x="39" y="40"/>
                </a:cubicBezTo>
                <a:cubicBezTo>
                  <a:pt x="38" y="28"/>
                  <a:pt x="36" y="15"/>
                  <a:pt x="34" y="2"/>
                </a:cubicBezTo>
                <a:cubicBezTo>
                  <a:pt x="34" y="0"/>
                  <a:pt x="32" y="1"/>
                  <a:pt x="31" y="1"/>
                </a:cubicBezTo>
                <a:cubicBezTo>
                  <a:pt x="22" y="4"/>
                  <a:pt x="13" y="7"/>
                  <a:pt x="5" y="11"/>
                </a:cubicBezTo>
                <a:cubicBezTo>
                  <a:pt x="3" y="11"/>
                  <a:pt x="0" y="14"/>
                  <a:pt x="1" y="16"/>
                </a:cubicBezTo>
                <a:cubicBezTo>
                  <a:pt x="2" y="28"/>
                  <a:pt x="4" y="40"/>
                  <a:pt x="5" y="51"/>
                </a:cubicBezTo>
                <a:cubicBezTo>
                  <a:pt x="5" y="55"/>
                  <a:pt x="13" y="50"/>
                  <a:pt x="12" y="46"/>
                </a:cubicBez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Freeform 13"/>
          <p:cNvSpPr/>
          <p:nvPr/>
        </p:nvSpPr>
        <p:spPr bwMode="auto">
          <a:xfrm rot="472380">
            <a:off x="3023506" y="2864723"/>
            <a:ext cx="225664" cy="321345"/>
          </a:xfrm>
          <a:custGeom>
            <a:avLst/>
            <a:gdLst>
              <a:gd name="T0" fmla="*/ 27 w 47"/>
              <a:gd name="T1" fmla="*/ 61 h 66"/>
              <a:gd name="T2" fmla="*/ 21 w 47"/>
              <a:gd name="T3" fmla="*/ 37 h 66"/>
              <a:gd name="T4" fmla="*/ 9 w 47"/>
              <a:gd name="T5" fmla="*/ 5 h 66"/>
              <a:gd name="T6" fmla="*/ 6 w 47"/>
              <a:gd name="T7" fmla="*/ 10 h 66"/>
              <a:gd name="T8" fmla="*/ 36 w 47"/>
              <a:gd name="T9" fmla="*/ 6 h 66"/>
              <a:gd name="T10" fmla="*/ 31 w 47"/>
              <a:gd name="T11" fmla="*/ 4 h 66"/>
              <a:gd name="T12" fmla="*/ 38 w 47"/>
              <a:gd name="T13" fmla="*/ 60 h 66"/>
              <a:gd name="T14" fmla="*/ 47 w 47"/>
              <a:gd name="T15" fmla="*/ 59 h 66"/>
              <a:gd name="T16" fmla="*/ 40 w 47"/>
              <a:gd name="T17" fmla="*/ 3 h 66"/>
              <a:gd name="T18" fmla="*/ 35 w 47"/>
              <a:gd name="T19" fmla="*/ 0 h 66"/>
              <a:gd name="T20" fmla="*/ 5 w 47"/>
              <a:gd name="T21" fmla="*/ 4 h 66"/>
              <a:gd name="T22" fmla="*/ 2 w 47"/>
              <a:gd name="T23" fmla="*/ 9 h 66"/>
              <a:gd name="T24" fmla="*/ 12 w 47"/>
              <a:gd name="T25" fmla="*/ 37 h 66"/>
              <a:gd name="T26" fmla="*/ 18 w 47"/>
              <a:gd name="T27" fmla="*/ 62 h 66"/>
              <a:gd name="T28" fmla="*/ 27 w 47"/>
              <a:gd name="T29" fmla="*/ 6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" h="66">
                <a:moveTo>
                  <a:pt x="27" y="61"/>
                </a:moveTo>
                <a:cubicBezTo>
                  <a:pt x="25" y="53"/>
                  <a:pt x="23" y="45"/>
                  <a:pt x="21" y="37"/>
                </a:cubicBezTo>
                <a:cubicBezTo>
                  <a:pt x="18" y="27"/>
                  <a:pt x="16" y="14"/>
                  <a:pt x="9" y="5"/>
                </a:cubicBezTo>
                <a:cubicBezTo>
                  <a:pt x="8" y="7"/>
                  <a:pt x="7" y="8"/>
                  <a:pt x="6" y="10"/>
                </a:cubicBezTo>
                <a:cubicBezTo>
                  <a:pt x="16" y="9"/>
                  <a:pt x="26" y="8"/>
                  <a:pt x="36" y="6"/>
                </a:cubicBezTo>
                <a:cubicBezTo>
                  <a:pt x="34" y="5"/>
                  <a:pt x="33" y="4"/>
                  <a:pt x="31" y="4"/>
                </a:cubicBezTo>
                <a:cubicBezTo>
                  <a:pt x="33" y="22"/>
                  <a:pt x="36" y="41"/>
                  <a:pt x="38" y="60"/>
                </a:cubicBezTo>
                <a:cubicBezTo>
                  <a:pt x="38" y="64"/>
                  <a:pt x="47" y="63"/>
                  <a:pt x="47" y="59"/>
                </a:cubicBezTo>
                <a:cubicBezTo>
                  <a:pt x="45" y="40"/>
                  <a:pt x="42" y="22"/>
                  <a:pt x="40" y="3"/>
                </a:cubicBezTo>
                <a:cubicBezTo>
                  <a:pt x="40" y="1"/>
                  <a:pt x="37" y="0"/>
                  <a:pt x="35" y="0"/>
                </a:cubicBezTo>
                <a:cubicBezTo>
                  <a:pt x="25" y="1"/>
                  <a:pt x="15" y="3"/>
                  <a:pt x="5" y="4"/>
                </a:cubicBezTo>
                <a:cubicBezTo>
                  <a:pt x="3" y="4"/>
                  <a:pt x="0" y="6"/>
                  <a:pt x="2" y="9"/>
                </a:cubicBezTo>
                <a:cubicBezTo>
                  <a:pt x="8" y="16"/>
                  <a:pt x="10" y="28"/>
                  <a:pt x="12" y="37"/>
                </a:cubicBezTo>
                <a:cubicBezTo>
                  <a:pt x="14" y="45"/>
                  <a:pt x="16" y="54"/>
                  <a:pt x="18" y="62"/>
                </a:cubicBezTo>
                <a:cubicBezTo>
                  <a:pt x="19" y="66"/>
                  <a:pt x="28" y="65"/>
                  <a:pt x="27" y="61"/>
                </a:cubicBez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14"/>
          <p:cNvSpPr/>
          <p:nvPr/>
        </p:nvSpPr>
        <p:spPr bwMode="auto">
          <a:xfrm rot="472380">
            <a:off x="3262895" y="2627228"/>
            <a:ext cx="274407" cy="579505"/>
          </a:xfrm>
          <a:custGeom>
            <a:avLst/>
            <a:gdLst>
              <a:gd name="T0" fmla="*/ 29 w 57"/>
              <a:gd name="T1" fmla="*/ 113 h 119"/>
              <a:gd name="T2" fmla="*/ 26 w 57"/>
              <a:gd name="T3" fmla="*/ 69 h 119"/>
              <a:gd name="T4" fmla="*/ 7 w 57"/>
              <a:gd name="T5" fmla="*/ 6 h 119"/>
              <a:gd name="T6" fmla="*/ 6 w 57"/>
              <a:gd name="T7" fmla="*/ 13 h 119"/>
              <a:gd name="T8" fmla="*/ 38 w 57"/>
              <a:gd name="T9" fmla="*/ 9 h 119"/>
              <a:gd name="T10" fmla="*/ 33 w 57"/>
              <a:gd name="T11" fmla="*/ 4 h 119"/>
              <a:gd name="T12" fmla="*/ 37 w 57"/>
              <a:gd name="T13" fmla="*/ 48 h 119"/>
              <a:gd name="T14" fmla="*/ 48 w 57"/>
              <a:gd name="T15" fmla="*/ 111 h 119"/>
              <a:gd name="T16" fmla="*/ 56 w 57"/>
              <a:gd name="T17" fmla="*/ 110 h 119"/>
              <a:gd name="T18" fmla="*/ 45 w 57"/>
              <a:gd name="T19" fmla="*/ 47 h 119"/>
              <a:gd name="T20" fmla="*/ 41 w 57"/>
              <a:gd name="T21" fmla="*/ 6 h 119"/>
              <a:gd name="T22" fmla="*/ 36 w 57"/>
              <a:gd name="T23" fmla="*/ 1 h 119"/>
              <a:gd name="T24" fmla="*/ 3 w 57"/>
              <a:gd name="T25" fmla="*/ 5 h 119"/>
              <a:gd name="T26" fmla="*/ 2 w 57"/>
              <a:gd name="T27" fmla="*/ 11 h 119"/>
              <a:gd name="T28" fmla="*/ 18 w 57"/>
              <a:gd name="T29" fmla="*/ 71 h 119"/>
              <a:gd name="T30" fmla="*/ 21 w 57"/>
              <a:gd name="T31" fmla="*/ 112 h 119"/>
              <a:gd name="T32" fmla="*/ 29 w 57"/>
              <a:gd name="T33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7" h="119">
                <a:moveTo>
                  <a:pt x="29" y="113"/>
                </a:moveTo>
                <a:cubicBezTo>
                  <a:pt x="29" y="98"/>
                  <a:pt x="28" y="84"/>
                  <a:pt x="26" y="69"/>
                </a:cubicBezTo>
                <a:cubicBezTo>
                  <a:pt x="23" y="48"/>
                  <a:pt x="20" y="24"/>
                  <a:pt x="7" y="6"/>
                </a:cubicBezTo>
                <a:cubicBezTo>
                  <a:pt x="7" y="9"/>
                  <a:pt x="6" y="11"/>
                  <a:pt x="6" y="13"/>
                </a:cubicBezTo>
                <a:cubicBezTo>
                  <a:pt x="16" y="12"/>
                  <a:pt x="27" y="10"/>
                  <a:pt x="38" y="9"/>
                </a:cubicBezTo>
                <a:cubicBezTo>
                  <a:pt x="36" y="7"/>
                  <a:pt x="35" y="6"/>
                  <a:pt x="33" y="4"/>
                </a:cubicBezTo>
                <a:cubicBezTo>
                  <a:pt x="34" y="19"/>
                  <a:pt x="35" y="33"/>
                  <a:pt x="37" y="48"/>
                </a:cubicBezTo>
                <a:cubicBezTo>
                  <a:pt x="39" y="69"/>
                  <a:pt x="42" y="90"/>
                  <a:pt x="48" y="111"/>
                </a:cubicBezTo>
                <a:cubicBezTo>
                  <a:pt x="49" y="115"/>
                  <a:pt x="57" y="116"/>
                  <a:pt x="56" y="110"/>
                </a:cubicBezTo>
                <a:cubicBezTo>
                  <a:pt x="49" y="90"/>
                  <a:pt x="47" y="68"/>
                  <a:pt x="45" y="47"/>
                </a:cubicBezTo>
                <a:cubicBezTo>
                  <a:pt x="43" y="33"/>
                  <a:pt x="42" y="19"/>
                  <a:pt x="41" y="6"/>
                </a:cubicBezTo>
                <a:cubicBezTo>
                  <a:pt x="41" y="3"/>
                  <a:pt x="38" y="0"/>
                  <a:pt x="36" y="1"/>
                </a:cubicBezTo>
                <a:cubicBezTo>
                  <a:pt x="25" y="2"/>
                  <a:pt x="14" y="3"/>
                  <a:pt x="3" y="5"/>
                </a:cubicBezTo>
                <a:cubicBezTo>
                  <a:pt x="0" y="5"/>
                  <a:pt x="0" y="9"/>
                  <a:pt x="2" y="11"/>
                </a:cubicBezTo>
                <a:cubicBezTo>
                  <a:pt x="14" y="27"/>
                  <a:pt x="16" y="52"/>
                  <a:pt x="18" y="71"/>
                </a:cubicBezTo>
                <a:cubicBezTo>
                  <a:pt x="20" y="85"/>
                  <a:pt x="21" y="98"/>
                  <a:pt x="21" y="112"/>
                </a:cubicBezTo>
                <a:cubicBezTo>
                  <a:pt x="21" y="116"/>
                  <a:pt x="30" y="119"/>
                  <a:pt x="29" y="113"/>
                </a:cubicBez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15"/>
          <p:cNvSpPr/>
          <p:nvPr/>
        </p:nvSpPr>
        <p:spPr bwMode="auto">
          <a:xfrm rot="472380">
            <a:off x="3492738" y="2343878"/>
            <a:ext cx="362868" cy="859328"/>
          </a:xfrm>
          <a:custGeom>
            <a:avLst/>
            <a:gdLst>
              <a:gd name="T0" fmla="*/ 42 w 75"/>
              <a:gd name="T1" fmla="*/ 175 h 177"/>
              <a:gd name="T2" fmla="*/ 35 w 75"/>
              <a:gd name="T3" fmla="*/ 98 h 177"/>
              <a:gd name="T4" fmla="*/ 26 w 75"/>
              <a:gd name="T5" fmla="*/ 42 h 177"/>
              <a:gd name="T6" fmla="*/ 10 w 75"/>
              <a:gd name="T7" fmla="*/ 6 h 177"/>
              <a:gd name="T8" fmla="*/ 7 w 75"/>
              <a:gd name="T9" fmla="*/ 8 h 177"/>
              <a:gd name="T10" fmla="*/ 43 w 75"/>
              <a:gd name="T11" fmla="*/ 3 h 177"/>
              <a:gd name="T12" fmla="*/ 38 w 75"/>
              <a:gd name="T13" fmla="*/ 2 h 177"/>
              <a:gd name="T14" fmla="*/ 65 w 75"/>
              <a:gd name="T15" fmla="*/ 172 h 177"/>
              <a:gd name="T16" fmla="*/ 74 w 75"/>
              <a:gd name="T17" fmla="*/ 172 h 177"/>
              <a:gd name="T18" fmla="*/ 47 w 75"/>
              <a:gd name="T19" fmla="*/ 2 h 177"/>
              <a:gd name="T20" fmla="*/ 41 w 75"/>
              <a:gd name="T21" fmla="*/ 0 h 177"/>
              <a:gd name="T22" fmla="*/ 5 w 75"/>
              <a:gd name="T23" fmla="*/ 4 h 177"/>
              <a:gd name="T24" fmla="*/ 2 w 75"/>
              <a:gd name="T25" fmla="*/ 6 h 177"/>
              <a:gd name="T26" fmla="*/ 17 w 75"/>
              <a:gd name="T27" fmla="*/ 44 h 177"/>
              <a:gd name="T28" fmla="*/ 27 w 75"/>
              <a:gd name="T29" fmla="*/ 100 h 177"/>
              <a:gd name="T30" fmla="*/ 33 w 75"/>
              <a:gd name="T31" fmla="*/ 174 h 177"/>
              <a:gd name="T32" fmla="*/ 42 w 75"/>
              <a:gd name="T33" fmla="*/ 175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5" h="177">
                <a:moveTo>
                  <a:pt x="42" y="175"/>
                </a:moveTo>
                <a:cubicBezTo>
                  <a:pt x="41" y="149"/>
                  <a:pt x="39" y="124"/>
                  <a:pt x="35" y="98"/>
                </a:cubicBezTo>
                <a:cubicBezTo>
                  <a:pt x="33" y="79"/>
                  <a:pt x="30" y="60"/>
                  <a:pt x="26" y="42"/>
                </a:cubicBezTo>
                <a:cubicBezTo>
                  <a:pt x="23" y="30"/>
                  <a:pt x="19" y="15"/>
                  <a:pt x="10" y="6"/>
                </a:cubicBezTo>
                <a:cubicBezTo>
                  <a:pt x="9" y="6"/>
                  <a:pt x="8" y="7"/>
                  <a:pt x="7" y="8"/>
                </a:cubicBezTo>
                <a:cubicBezTo>
                  <a:pt x="19" y="6"/>
                  <a:pt x="31" y="5"/>
                  <a:pt x="43" y="3"/>
                </a:cubicBezTo>
                <a:cubicBezTo>
                  <a:pt x="42" y="3"/>
                  <a:pt x="40" y="2"/>
                  <a:pt x="38" y="2"/>
                </a:cubicBezTo>
                <a:cubicBezTo>
                  <a:pt x="40" y="58"/>
                  <a:pt x="46" y="118"/>
                  <a:pt x="65" y="172"/>
                </a:cubicBezTo>
                <a:cubicBezTo>
                  <a:pt x="66" y="175"/>
                  <a:pt x="75" y="174"/>
                  <a:pt x="74" y="172"/>
                </a:cubicBezTo>
                <a:cubicBezTo>
                  <a:pt x="55" y="118"/>
                  <a:pt x="49" y="59"/>
                  <a:pt x="47" y="2"/>
                </a:cubicBezTo>
                <a:cubicBezTo>
                  <a:pt x="47" y="0"/>
                  <a:pt x="42" y="0"/>
                  <a:pt x="41" y="0"/>
                </a:cubicBezTo>
                <a:cubicBezTo>
                  <a:pt x="29" y="1"/>
                  <a:pt x="17" y="3"/>
                  <a:pt x="5" y="4"/>
                </a:cubicBezTo>
                <a:cubicBezTo>
                  <a:pt x="4" y="5"/>
                  <a:pt x="0" y="5"/>
                  <a:pt x="2" y="6"/>
                </a:cubicBezTo>
                <a:cubicBezTo>
                  <a:pt x="11" y="16"/>
                  <a:pt x="14" y="31"/>
                  <a:pt x="17" y="44"/>
                </a:cubicBezTo>
                <a:cubicBezTo>
                  <a:pt x="21" y="62"/>
                  <a:pt x="24" y="81"/>
                  <a:pt x="27" y="100"/>
                </a:cubicBezTo>
                <a:cubicBezTo>
                  <a:pt x="30" y="125"/>
                  <a:pt x="32" y="150"/>
                  <a:pt x="33" y="174"/>
                </a:cubicBezTo>
                <a:cubicBezTo>
                  <a:pt x="33" y="177"/>
                  <a:pt x="42" y="177"/>
                  <a:pt x="42" y="175"/>
                </a:cubicBezTo>
                <a:close/>
              </a:path>
            </a:pathLst>
          </a:cu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TextBox 12"/>
          <p:cNvSpPr txBox="1"/>
          <p:nvPr/>
        </p:nvSpPr>
        <p:spPr>
          <a:xfrm>
            <a:off x="4890172" y="2271916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9" name="TextBox 14"/>
          <p:cNvSpPr txBox="1"/>
          <p:nvPr/>
        </p:nvSpPr>
        <p:spPr>
          <a:xfrm>
            <a:off x="4890171" y="1785924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40" name="TextBox 12"/>
          <p:cNvSpPr txBox="1"/>
          <p:nvPr/>
        </p:nvSpPr>
        <p:spPr>
          <a:xfrm>
            <a:off x="4890171" y="2934892"/>
            <a:ext cx="259024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1" name="任意多边形: 形状 40"/>
          <p:cNvSpPr/>
          <p:nvPr/>
        </p:nvSpPr>
        <p:spPr>
          <a:xfrm>
            <a:off x="4913575" y="2114585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49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49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49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8" grpId="0"/>
      <p:bldP spid="39" grpId="0"/>
      <p:bldP spid="40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094178" y="1828920"/>
            <a:ext cx="1369542" cy="1220424"/>
            <a:chOff x="2094178" y="1828920"/>
            <a:chExt cx="1369542" cy="1220424"/>
          </a:xfrm>
        </p:grpSpPr>
        <p:pic>
          <p:nvPicPr>
            <p:cNvPr id="25" name="图片 24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4" r="55267" b="37053"/>
            <a:stretch>
              <a:fillRect/>
            </a:stretch>
          </p:blipFill>
          <p:spPr>
            <a:xfrm>
              <a:off x="2094178" y="1828920"/>
              <a:ext cx="1369542" cy="1220424"/>
            </a:xfrm>
            <a:prstGeom prst="rect">
              <a:avLst/>
            </a:prstGeom>
          </p:spPr>
        </p:pic>
        <p:sp>
          <p:nvSpPr>
            <p:cNvPr id="28" name="TextBox 12"/>
            <p:cNvSpPr txBox="1"/>
            <p:nvPr/>
          </p:nvSpPr>
          <p:spPr>
            <a:xfrm>
              <a:off x="2448738" y="1988093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94614" y="1828920"/>
            <a:ext cx="1369542" cy="1220424"/>
            <a:chOff x="3894614" y="1828920"/>
            <a:chExt cx="1369542" cy="1220424"/>
          </a:xfrm>
        </p:grpSpPr>
        <p:pic>
          <p:nvPicPr>
            <p:cNvPr id="26" name="图片 25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4" r="55267" b="37053"/>
            <a:stretch>
              <a:fillRect/>
            </a:stretch>
          </p:blipFill>
          <p:spPr>
            <a:xfrm>
              <a:off x="3894614" y="1828920"/>
              <a:ext cx="1369542" cy="1220424"/>
            </a:xfrm>
            <a:prstGeom prst="rect">
              <a:avLst/>
            </a:prstGeom>
          </p:spPr>
        </p:pic>
        <p:sp>
          <p:nvSpPr>
            <p:cNvPr id="29" name="TextBox 12"/>
            <p:cNvSpPr txBox="1"/>
            <p:nvPr/>
          </p:nvSpPr>
          <p:spPr>
            <a:xfrm>
              <a:off x="4214706" y="2002608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695050" y="1828920"/>
            <a:ext cx="1369542" cy="1220424"/>
            <a:chOff x="5695050" y="1828920"/>
            <a:chExt cx="1369542" cy="1220424"/>
          </a:xfrm>
        </p:grpSpPr>
        <p:pic>
          <p:nvPicPr>
            <p:cNvPr id="27" name="图片 26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4" r="55267" b="37053"/>
            <a:stretch>
              <a:fillRect/>
            </a:stretch>
          </p:blipFill>
          <p:spPr>
            <a:xfrm>
              <a:off x="5695050" y="1828920"/>
              <a:ext cx="1369542" cy="1220424"/>
            </a:xfrm>
            <a:prstGeom prst="rect">
              <a:avLst/>
            </a:prstGeom>
          </p:spPr>
        </p:pic>
        <p:sp>
          <p:nvSpPr>
            <p:cNvPr id="30" name="TextBox 12"/>
            <p:cNvSpPr txBox="1"/>
            <p:nvPr/>
          </p:nvSpPr>
          <p:spPr>
            <a:xfrm>
              <a:off x="6021219" y="2002607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2066082" y="3276274"/>
            <a:ext cx="1481375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TextBox 14"/>
          <p:cNvSpPr txBox="1"/>
          <p:nvPr/>
        </p:nvSpPr>
        <p:spPr>
          <a:xfrm>
            <a:off x="2071414" y="2921068"/>
            <a:ext cx="15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33" name="任意多边形: 形状 32"/>
          <p:cNvSpPr/>
          <p:nvPr/>
        </p:nvSpPr>
        <p:spPr>
          <a:xfrm>
            <a:off x="2111111" y="3244655"/>
            <a:ext cx="1447800" cy="76200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796289" y="3292283"/>
            <a:ext cx="155142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3820601" y="2937077"/>
            <a:ext cx="15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36" name="任意多边形: 形状 35"/>
          <p:cNvSpPr/>
          <p:nvPr/>
        </p:nvSpPr>
        <p:spPr>
          <a:xfrm>
            <a:off x="3848100" y="3260664"/>
            <a:ext cx="1447800" cy="76200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69811" y="3292283"/>
            <a:ext cx="1391911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8" name="TextBox 14"/>
          <p:cNvSpPr txBox="1"/>
          <p:nvPr/>
        </p:nvSpPr>
        <p:spPr>
          <a:xfrm>
            <a:off x="5758924" y="2937077"/>
            <a:ext cx="15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39" name="任意多边形: 形状 38"/>
          <p:cNvSpPr/>
          <p:nvPr/>
        </p:nvSpPr>
        <p:spPr>
          <a:xfrm>
            <a:off x="5798621" y="3260664"/>
            <a:ext cx="1447800" cy="76200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1" animBg="1"/>
      <p:bldP spid="34" grpId="0"/>
      <p:bldP spid="35" grpId="0"/>
      <p:bldP spid="36" grpId="0" animBg="1"/>
      <p:bldP spid="37" grpId="0"/>
      <p:bldP spid="38" grpId="0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97" name="MH_SubTitle_2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5008417" y="2277242"/>
            <a:ext cx="716756" cy="720329"/>
          </a:xfrm>
          <a:custGeom>
            <a:avLst/>
            <a:gdLst>
              <a:gd name="T0" fmla="*/ 792603 w 252"/>
              <a:gd name="T1" fmla="*/ 808590 h 253"/>
              <a:gd name="T2" fmla="*/ 53093 w 252"/>
              <a:gd name="T3" fmla="*/ 459340 h 253"/>
              <a:gd name="T4" fmla="*/ 876035 w 252"/>
              <a:gd name="T5" fmla="*/ 584614 h 253"/>
              <a:gd name="T6" fmla="*/ 94809 w 252"/>
              <a:gd name="T7" fmla="*/ 258141 h 253"/>
              <a:gd name="T8" fmla="*/ 731926 w 252"/>
              <a:gd name="T9" fmla="*/ 159440 h 253"/>
              <a:gd name="T10" fmla="*/ 451291 w 252"/>
              <a:gd name="T11" fmla="*/ 812386 h 253"/>
              <a:gd name="T12" fmla="*/ 94809 w 252"/>
              <a:gd name="T13" fmla="*/ 334065 h 253"/>
              <a:gd name="T14" fmla="*/ 451291 w 252"/>
              <a:gd name="T15" fmla="*/ 782017 h 253"/>
              <a:gd name="T16" fmla="*/ 128940 w 252"/>
              <a:gd name="T17" fmla="*/ 326473 h 253"/>
              <a:gd name="T18" fmla="*/ 424744 w 252"/>
              <a:gd name="T19" fmla="*/ 136663 h 253"/>
              <a:gd name="T20" fmla="*/ 739510 w 252"/>
              <a:gd name="T21" fmla="*/ 622576 h 253"/>
              <a:gd name="T22" fmla="*/ 436122 w 252"/>
              <a:gd name="T23" fmla="*/ 277122 h 253"/>
              <a:gd name="T24" fmla="*/ 523346 w 252"/>
              <a:gd name="T25" fmla="*/ 561837 h 253"/>
              <a:gd name="T26" fmla="*/ 659871 w 252"/>
              <a:gd name="T27" fmla="*/ 455544 h 253"/>
              <a:gd name="T28" fmla="*/ 652286 w 252"/>
              <a:gd name="T29" fmla="*/ 368231 h 253"/>
              <a:gd name="T30" fmla="*/ 697794 w 252"/>
              <a:gd name="T31" fmla="*/ 368231 h 253"/>
              <a:gd name="T32" fmla="*/ 371651 w 252"/>
              <a:gd name="T33" fmla="*/ 497302 h 253"/>
              <a:gd name="T34" fmla="*/ 568854 w 252"/>
              <a:gd name="T35" fmla="*/ 607392 h 253"/>
              <a:gd name="T36" fmla="*/ 731926 w 252"/>
              <a:gd name="T37" fmla="*/ 402397 h 253"/>
              <a:gd name="T38" fmla="*/ 618155 w 252"/>
              <a:gd name="T39" fmla="*/ 311288 h 253"/>
              <a:gd name="T40" fmla="*/ 208580 w 252"/>
              <a:gd name="T41" fmla="*/ 463136 h 253"/>
              <a:gd name="T42" fmla="*/ 208580 w 252"/>
              <a:gd name="T43" fmla="*/ 315084 h 253"/>
              <a:gd name="T44" fmla="*/ 326143 w 252"/>
              <a:gd name="T45" fmla="*/ 250549 h 253"/>
              <a:gd name="T46" fmla="*/ 250296 w 252"/>
              <a:gd name="T47" fmla="*/ 425174 h 253"/>
              <a:gd name="T48" fmla="*/ 352690 w 252"/>
              <a:gd name="T49" fmla="*/ 341658 h 253"/>
              <a:gd name="T50" fmla="*/ 170656 w 252"/>
              <a:gd name="T51" fmla="*/ 383416 h 253"/>
              <a:gd name="T52" fmla="*/ 223749 w 252"/>
              <a:gd name="T53" fmla="*/ 349250 h 253"/>
              <a:gd name="T54" fmla="*/ 292012 w 252"/>
              <a:gd name="T55" fmla="*/ 474525 h 253"/>
              <a:gd name="T56" fmla="*/ 447499 w 252"/>
              <a:gd name="T57" fmla="*/ 603595 h 253"/>
              <a:gd name="T58" fmla="*/ 602985 w 252"/>
              <a:gd name="T59" fmla="*/ 656742 h 253"/>
              <a:gd name="T60" fmla="*/ 758472 w 252"/>
              <a:gd name="T61" fmla="*/ 356843 h 253"/>
              <a:gd name="T62" fmla="*/ 538515 w 252"/>
              <a:gd name="T63" fmla="*/ 186014 h 253"/>
              <a:gd name="T64" fmla="*/ 394406 w 252"/>
              <a:gd name="T65" fmla="*/ 136663 h 253"/>
              <a:gd name="T66" fmla="*/ 140317 w 252"/>
              <a:gd name="T67" fmla="*/ 421378 h 253"/>
              <a:gd name="T68" fmla="*/ 185826 w 252"/>
              <a:gd name="T69" fmla="*/ 614984 h 253"/>
              <a:gd name="T70" fmla="*/ 303389 w 252"/>
              <a:gd name="T71" fmla="*/ 531468 h 253"/>
              <a:gd name="T72" fmla="*/ 390613 w 252"/>
              <a:gd name="T73" fmla="*/ 744055 h 253"/>
              <a:gd name="T74" fmla="*/ 599193 w 252"/>
              <a:gd name="T75" fmla="*/ 698500 h 253"/>
              <a:gd name="T76" fmla="*/ 822942 w 252"/>
              <a:gd name="T77" fmla="*/ 599799 h 253"/>
              <a:gd name="T78" fmla="*/ 769849 w 252"/>
              <a:gd name="T79" fmla="*/ 235364 h 253"/>
              <a:gd name="T80" fmla="*/ 542308 w 252"/>
              <a:gd name="T81" fmla="*/ 56943 h 253"/>
              <a:gd name="T82" fmla="*/ 390613 w 252"/>
              <a:gd name="T83" fmla="*/ 121478 h 253"/>
              <a:gd name="T84" fmla="*/ 113771 w 252"/>
              <a:gd name="T85" fmla="*/ 356843 h 253"/>
              <a:gd name="T86" fmla="*/ 254088 w 252"/>
              <a:gd name="T87" fmla="*/ 763036 h 253"/>
              <a:gd name="T88" fmla="*/ 348897 w 252"/>
              <a:gd name="T89" fmla="*/ 694704 h 253"/>
              <a:gd name="T90" fmla="*/ 474045 w 252"/>
              <a:gd name="T91" fmla="*/ 854144 h 253"/>
              <a:gd name="T92" fmla="*/ 694002 w 252"/>
              <a:gd name="T93" fmla="*/ 755443 h 253"/>
              <a:gd name="T94" fmla="*/ 826735 w 252"/>
              <a:gd name="T95" fmla="*/ 292307 h 253"/>
              <a:gd name="T96" fmla="*/ 606778 w 252"/>
              <a:gd name="T97" fmla="*/ 30370 h 253"/>
              <a:gd name="T98" fmla="*/ 155487 w 252"/>
              <a:gd name="T99" fmla="*/ 144256 h 253"/>
              <a:gd name="T100" fmla="*/ 109978 w 252"/>
              <a:gd name="T101" fmla="*/ 561837 h 253"/>
              <a:gd name="T102" fmla="*/ 265465 w 252"/>
              <a:gd name="T103" fmla="*/ 865533 h 253"/>
              <a:gd name="T104" fmla="*/ 360274 w 252"/>
              <a:gd name="T105" fmla="*/ 838960 h 253"/>
              <a:gd name="T106" fmla="*/ 557477 w 252"/>
              <a:gd name="T107" fmla="*/ 869329 h 253"/>
              <a:gd name="T108" fmla="*/ 857074 w 252"/>
              <a:gd name="T109" fmla="*/ 573226 h 253"/>
              <a:gd name="T110" fmla="*/ 853281 w 252"/>
              <a:gd name="T111" fmla="*/ 250549 h 253"/>
              <a:gd name="T112" fmla="*/ 701587 w 252"/>
              <a:gd name="T113" fmla="*/ 98701 h 253"/>
              <a:gd name="T114" fmla="*/ 68263 w 252"/>
              <a:gd name="T115" fmla="*/ 360639 h 253"/>
              <a:gd name="T116" fmla="*/ 30339 w 252"/>
              <a:gd name="T117" fmla="*/ 440359 h 253"/>
              <a:gd name="T118" fmla="*/ 307181 w 252"/>
              <a:gd name="T119" fmla="*/ 854144 h 253"/>
              <a:gd name="T120" fmla="*/ 686417 w 252"/>
              <a:gd name="T121" fmla="*/ 869329 h 253"/>
              <a:gd name="T122" fmla="*/ 807773 w 252"/>
              <a:gd name="T123" fmla="*/ 148052 h 253"/>
              <a:gd name="T124" fmla="*/ 477838 w 252"/>
              <a:gd name="T125" fmla="*/ 941457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52"/>
              <a:gd name="T190" fmla="*/ 0 h 253"/>
              <a:gd name="T191" fmla="*/ 252 w 252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52" h="253">
                <a:moveTo>
                  <a:pt x="243" y="78"/>
                </a:moveTo>
                <a:cubicBezTo>
                  <a:pt x="237" y="63"/>
                  <a:pt x="227" y="49"/>
                  <a:pt x="216" y="37"/>
                </a:cubicBezTo>
                <a:cubicBezTo>
                  <a:pt x="204" y="25"/>
                  <a:pt x="190" y="16"/>
                  <a:pt x="175" y="9"/>
                </a:cubicBezTo>
                <a:cubicBezTo>
                  <a:pt x="160" y="3"/>
                  <a:pt x="143" y="0"/>
                  <a:pt x="126" y="0"/>
                </a:cubicBezTo>
                <a:cubicBezTo>
                  <a:pt x="93" y="0"/>
                  <a:pt x="60" y="13"/>
                  <a:pt x="37" y="37"/>
                </a:cubicBezTo>
                <a:cubicBezTo>
                  <a:pt x="23" y="51"/>
                  <a:pt x="13" y="68"/>
                  <a:pt x="7" y="86"/>
                </a:cubicBezTo>
                <a:cubicBezTo>
                  <a:pt x="6" y="88"/>
                  <a:pt x="5" y="89"/>
                  <a:pt x="5" y="90"/>
                </a:cubicBezTo>
                <a:cubicBezTo>
                  <a:pt x="4" y="90"/>
                  <a:pt x="4" y="91"/>
                  <a:pt x="4" y="91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2"/>
                  <a:pt x="4" y="92"/>
                  <a:pt x="4" y="92"/>
                </a:cubicBezTo>
                <a:cubicBezTo>
                  <a:pt x="5" y="92"/>
                  <a:pt x="5" y="91"/>
                  <a:pt x="5" y="91"/>
                </a:cubicBezTo>
                <a:cubicBezTo>
                  <a:pt x="5" y="92"/>
                  <a:pt x="5" y="93"/>
                  <a:pt x="4" y="95"/>
                </a:cubicBezTo>
                <a:cubicBezTo>
                  <a:pt x="4" y="95"/>
                  <a:pt x="4" y="95"/>
                  <a:pt x="4" y="96"/>
                </a:cubicBezTo>
                <a:cubicBezTo>
                  <a:pt x="3" y="96"/>
                  <a:pt x="3" y="97"/>
                  <a:pt x="4" y="97"/>
                </a:cubicBezTo>
                <a:cubicBezTo>
                  <a:pt x="1" y="106"/>
                  <a:pt x="0" y="116"/>
                  <a:pt x="0" y="126"/>
                </a:cubicBezTo>
                <a:cubicBezTo>
                  <a:pt x="0" y="143"/>
                  <a:pt x="4" y="159"/>
                  <a:pt x="10" y="175"/>
                </a:cubicBezTo>
                <a:cubicBezTo>
                  <a:pt x="11" y="176"/>
                  <a:pt x="12" y="178"/>
                  <a:pt x="13" y="180"/>
                </a:cubicBezTo>
                <a:cubicBezTo>
                  <a:pt x="12" y="180"/>
                  <a:pt x="12" y="181"/>
                  <a:pt x="12" y="181"/>
                </a:cubicBezTo>
                <a:cubicBezTo>
                  <a:pt x="13" y="182"/>
                  <a:pt x="14" y="183"/>
                  <a:pt x="14" y="184"/>
                </a:cubicBezTo>
                <a:cubicBezTo>
                  <a:pt x="20" y="195"/>
                  <a:pt x="28" y="206"/>
                  <a:pt x="37" y="215"/>
                </a:cubicBezTo>
                <a:cubicBezTo>
                  <a:pt x="37" y="215"/>
                  <a:pt x="37" y="215"/>
                  <a:pt x="37" y="215"/>
                </a:cubicBezTo>
                <a:cubicBezTo>
                  <a:pt x="37" y="216"/>
                  <a:pt x="37" y="216"/>
                  <a:pt x="37" y="217"/>
                </a:cubicBezTo>
                <a:cubicBezTo>
                  <a:pt x="39" y="219"/>
                  <a:pt x="42" y="221"/>
                  <a:pt x="44" y="223"/>
                </a:cubicBezTo>
                <a:cubicBezTo>
                  <a:pt x="47" y="225"/>
                  <a:pt x="50" y="227"/>
                  <a:pt x="54" y="229"/>
                </a:cubicBezTo>
                <a:cubicBezTo>
                  <a:pt x="60" y="234"/>
                  <a:pt x="68" y="238"/>
                  <a:pt x="76" y="242"/>
                </a:cubicBezTo>
                <a:cubicBezTo>
                  <a:pt x="76" y="242"/>
                  <a:pt x="76" y="242"/>
                  <a:pt x="76" y="242"/>
                </a:cubicBezTo>
                <a:cubicBezTo>
                  <a:pt x="77" y="243"/>
                  <a:pt x="78" y="243"/>
                  <a:pt x="80" y="243"/>
                </a:cubicBezTo>
                <a:cubicBezTo>
                  <a:pt x="95" y="249"/>
                  <a:pt x="110" y="253"/>
                  <a:pt x="126" y="253"/>
                </a:cubicBezTo>
                <a:cubicBezTo>
                  <a:pt x="143" y="253"/>
                  <a:pt x="160" y="250"/>
                  <a:pt x="175" y="243"/>
                </a:cubicBezTo>
                <a:cubicBezTo>
                  <a:pt x="190" y="237"/>
                  <a:pt x="204" y="227"/>
                  <a:pt x="216" y="216"/>
                </a:cubicBezTo>
                <a:cubicBezTo>
                  <a:pt x="227" y="204"/>
                  <a:pt x="237" y="190"/>
                  <a:pt x="243" y="175"/>
                </a:cubicBezTo>
                <a:cubicBezTo>
                  <a:pt x="249" y="159"/>
                  <a:pt x="252" y="143"/>
                  <a:pt x="252" y="126"/>
                </a:cubicBezTo>
                <a:cubicBezTo>
                  <a:pt x="252" y="110"/>
                  <a:pt x="249" y="93"/>
                  <a:pt x="243" y="78"/>
                </a:cubicBezTo>
                <a:close/>
                <a:moveTo>
                  <a:pt x="252" y="126"/>
                </a:moveTo>
                <a:cubicBezTo>
                  <a:pt x="252" y="128"/>
                  <a:pt x="252" y="130"/>
                  <a:pt x="252" y="132"/>
                </a:cubicBezTo>
                <a:cubicBezTo>
                  <a:pt x="252" y="127"/>
                  <a:pt x="251" y="122"/>
                  <a:pt x="250" y="116"/>
                </a:cubicBezTo>
                <a:cubicBezTo>
                  <a:pt x="251" y="107"/>
                  <a:pt x="249" y="97"/>
                  <a:pt x="243" y="90"/>
                </a:cubicBezTo>
                <a:cubicBezTo>
                  <a:pt x="243" y="83"/>
                  <a:pt x="241" y="77"/>
                  <a:pt x="238" y="72"/>
                </a:cubicBezTo>
                <a:cubicBezTo>
                  <a:pt x="238" y="72"/>
                  <a:pt x="238" y="72"/>
                  <a:pt x="237" y="72"/>
                </a:cubicBezTo>
                <a:cubicBezTo>
                  <a:pt x="237" y="72"/>
                  <a:pt x="237" y="71"/>
                  <a:pt x="237" y="71"/>
                </a:cubicBezTo>
                <a:cubicBezTo>
                  <a:pt x="237" y="69"/>
                  <a:pt x="236" y="67"/>
                  <a:pt x="235" y="65"/>
                </a:cubicBezTo>
                <a:cubicBezTo>
                  <a:pt x="246" y="84"/>
                  <a:pt x="252" y="105"/>
                  <a:pt x="252" y="126"/>
                </a:cubicBezTo>
                <a:close/>
                <a:moveTo>
                  <a:pt x="226" y="192"/>
                </a:moveTo>
                <a:cubicBezTo>
                  <a:pt x="223" y="195"/>
                  <a:pt x="223" y="195"/>
                  <a:pt x="223" y="195"/>
                </a:cubicBezTo>
                <a:cubicBezTo>
                  <a:pt x="223" y="195"/>
                  <a:pt x="222" y="196"/>
                  <a:pt x="222" y="196"/>
                </a:cubicBezTo>
                <a:cubicBezTo>
                  <a:pt x="222" y="196"/>
                  <a:pt x="222" y="195"/>
                  <a:pt x="222" y="195"/>
                </a:cubicBezTo>
                <a:cubicBezTo>
                  <a:pt x="223" y="194"/>
                  <a:pt x="223" y="193"/>
                  <a:pt x="224" y="192"/>
                </a:cubicBezTo>
                <a:cubicBezTo>
                  <a:pt x="224" y="192"/>
                  <a:pt x="224" y="192"/>
                  <a:pt x="224" y="191"/>
                </a:cubicBezTo>
                <a:cubicBezTo>
                  <a:pt x="225" y="190"/>
                  <a:pt x="226" y="189"/>
                  <a:pt x="227" y="188"/>
                </a:cubicBezTo>
                <a:cubicBezTo>
                  <a:pt x="226" y="190"/>
                  <a:pt x="226" y="191"/>
                  <a:pt x="226" y="192"/>
                </a:cubicBezTo>
                <a:close/>
                <a:moveTo>
                  <a:pt x="227" y="194"/>
                </a:moveTo>
                <a:cubicBezTo>
                  <a:pt x="227" y="195"/>
                  <a:pt x="226" y="195"/>
                  <a:pt x="226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6" y="195"/>
                  <a:pt x="226" y="195"/>
                  <a:pt x="226" y="195"/>
                </a:cubicBezTo>
                <a:cubicBezTo>
                  <a:pt x="227" y="195"/>
                  <a:pt x="227" y="194"/>
                  <a:pt x="227" y="194"/>
                </a:cubicBezTo>
                <a:close/>
                <a:moveTo>
                  <a:pt x="220" y="193"/>
                </a:moveTo>
                <a:cubicBezTo>
                  <a:pt x="222" y="191"/>
                  <a:pt x="224" y="188"/>
                  <a:pt x="225" y="185"/>
                </a:cubicBezTo>
                <a:cubicBezTo>
                  <a:pt x="224" y="188"/>
                  <a:pt x="223" y="190"/>
                  <a:pt x="222" y="192"/>
                </a:cubicBezTo>
                <a:cubicBezTo>
                  <a:pt x="221" y="192"/>
                  <a:pt x="221" y="193"/>
                  <a:pt x="220" y="193"/>
                </a:cubicBezTo>
                <a:close/>
                <a:moveTo>
                  <a:pt x="217" y="197"/>
                </a:moveTo>
                <a:cubicBezTo>
                  <a:pt x="217" y="197"/>
                  <a:pt x="217" y="197"/>
                  <a:pt x="217" y="197"/>
                </a:cubicBezTo>
                <a:cubicBezTo>
                  <a:pt x="216" y="199"/>
                  <a:pt x="216" y="200"/>
                  <a:pt x="215" y="201"/>
                </a:cubicBezTo>
                <a:cubicBezTo>
                  <a:pt x="214" y="202"/>
                  <a:pt x="213" y="204"/>
                  <a:pt x="212" y="205"/>
                </a:cubicBezTo>
                <a:cubicBezTo>
                  <a:pt x="212" y="205"/>
                  <a:pt x="211" y="205"/>
                  <a:pt x="211" y="205"/>
                </a:cubicBezTo>
                <a:cubicBezTo>
                  <a:pt x="208" y="207"/>
                  <a:pt x="204" y="210"/>
                  <a:pt x="201" y="213"/>
                </a:cubicBezTo>
                <a:cubicBezTo>
                  <a:pt x="205" y="209"/>
                  <a:pt x="209" y="205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199"/>
                  <a:pt x="212" y="199"/>
                  <a:pt x="211" y="199"/>
                </a:cubicBezTo>
                <a:cubicBezTo>
                  <a:pt x="211" y="199"/>
                  <a:pt x="211" y="198"/>
                  <a:pt x="212" y="198"/>
                </a:cubicBezTo>
                <a:cubicBezTo>
                  <a:pt x="217" y="192"/>
                  <a:pt x="222" y="186"/>
                  <a:pt x="225" y="179"/>
                </a:cubicBezTo>
                <a:cubicBezTo>
                  <a:pt x="227" y="176"/>
                  <a:pt x="229" y="173"/>
                  <a:pt x="231" y="170"/>
                </a:cubicBezTo>
                <a:cubicBezTo>
                  <a:pt x="230" y="172"/>
                  <a:pt x="230" y="174"/>
                  <a:pt x="229" y="177"/>
                </a:cubicBezTo>
                <a:cubicBezTo>
                  <a:pt x="225" y="183"/>
                  <a:pt x="221" y="190"/>
                  <a:pt x="217" y="197"/>
                </a:cubicBezTo>
                <a:close/>
                <a:moveTo>
                  <a:pt x="208" y="213"/>
                </a:moveTo>
                <a:cubicBezTo>
                  <a:pt x="209" y="213"/>
                  <a:pt x="209" y="212"/>
                  <a:pt x="210" y="212"/>
                </a:cubicBezTo>
                <a:cubicBezTo>
                  <a:pt x="210" y="212"/>
                  <a:pt x="209" y="213"/>
                  <a:pt x="209" y="213"/>
                </a:cubicBezTo>
                <a:cubicBezTo>
                  <a:pt x="209" y="213"/>
                  <a:pt x="209" y="213"/>
                  <a:pt x="209" y="213"/>
                </a:cubicBezTo>
                <a:cubicBezTo>
                  <a:pt x="209" y="213"/>
                  <a:pt x="208" y="213"/>
                  <a:pt x="208" y="213"/>
                </a:cubicBezTo>
                <a:cubicBezTo>
                  <a:pt x="208" y="214"/>
                  <a:pt x="208" y="214"/>
                  <a:pt x="208" y="214"/>
                </a:cubicBezTo>
                <a:cubicBezTo>
                  <a:pt x="208" y="214"/>
                  <a:pt x="208" y="213"/>
                  <a:pt x="208" y="213"/>
                </a:cubicBezTo>
                <a:close/>
                <a:moveTo>
                  <a:pt x="206" y="214"/>
                </a:moveTo>
                <a:cubicBezTo>
                  <a:pt x="206" y="214"/>
                  <a:pt x="205" y="215"/>
                  <a:pt x="205" y="215"/>
                </a:cubicBezTo>
                <a:cubicBezTo>
                  <a:pt x="206" y="213"/>
                  <a:pt x="207" y="212"/>
                  <a:pt x="209" y="210"/>
                </a:cubicBezTo>
                <a:cubicBezTo>
                  <a:pt x="208" y="211"/>
                  <a:pt x="207" y="213"/>
                  <a:pt x="206" y="214"/>
                </a:cubicBezTo>
                <a:close/>
                <a:moveTo>
                  <a:pt x="209" y="211"/>
                </a:moveTo>
                <a:cubicBezTo>
                  <a:pt x="210" y="210"/>
                  <a:pt x="211" y="209"/>
                  <a:pt x="211" y="209"/>
                </a:cubicBezTo>
                <a:cubicBezTo>
                  <a:pt x="211" y="209"/>
                  <a:pt x="211" y="210"/>
                  <a:pt x="210" y="210"/>
                </a:cubicBezTo>
                <a:cubicBezTo>
                  <a:pt x="210" y="211"/>
                  <a:pt x="210" y="211"/>
                  <a:pt x="209" y="211"/>
                </a:cubicBezTo>
                <a:close/>
                <a:moveTo>
                  <a:pt x="216" y="207"/>
                </a:moveTo>
                <a:cubicBezTo>
                  <a:pt x="217" y="207"/>
                  <a:pt x="217" y="207"/>
                  <a:pt x="217" y="206"/>
                </a:cubicBezTo>
                <a:cubicBezTo>
                  <a:pt x="215" y="209"/>
                  <a:pt x="213" y="212"/>
                  <a:pt x="212" y="215"/>
                </a:cubicBezTo>
                <a:cubicBezTo>
                  <a:pt x="211" y="216"/>
                  <a:pt x="210" y="216"/>
                  <a:pt x="210" y="217"/>
                </a:cubicBezTo>
                <a:cubicBezTo>
                  <a:pt x="212" y="214"/>
                  <a:pt x="214" y="211"/>
                  <a:pt x="216" y="207"/>
                </a:cubicBezTo>
                <a:close/>
                <a:moveTo>
                  <a:pt x="192" y="225"/>
                </a:moveTo>
                <a:cubicBezTo>
                  <a:pt x="193" y="225"/>
                  <a:pt x="193" y="225"/>
                  <a:pt x="193" y="224"/>
                </a:cubicBezTo>
                <a:cubicBezTo>
                  <a:pt x="193" y="225"/>
                  <a:pt x="193" y="225"/>
                  <a:pt x="194" y="225"/>
                </a:cubicBezTo>
                <a:cubicBezTo>
                  <a:pt x="194" y="225"/>
                  <a:pt x="194" y="225"/>
                  <a:pt x="194" y="225"/>
                </a:cubicBezTo>
                <a:cubicBezTo>
                  <a:pt x="191" y="227"/>
                  <a:pt x="189" y="229"/>
                  <a:pt x="187" y="231"/>
                </a:cubicBezTo>
                <a:cubicBezTo>
                  <a:pt x="186" y="231"/>
                  <a:pt x="185" y="232"/>
                  <a:pt x="184" y="232"/>
                </a:cubicBezTo>
                <a:cubicBezTo>
                  <a:pt x="184" y="232"/>
                  <a:pt x="183" y="231"/>
                  <a:pt x="183" y="231"/>
                </a:cubicBezTo>
                <a:cubicBezTo>
                  <a:pt x="181" y="232"/>
                  <a:pt x="179" y="233"/>
                  <a:pt x="178" y="233"/>
                </a:cubicBezTo>
                <a:cubicBezTo>
                  <a:pt x="179" y="233"/>
                  <a:pt x="179" y="232"/>
                  <a:pt x="180" y="231"/>
                </a:cubicBezTo>
                <a:cubicBezTo>
                  <a:pt x="183" y="229"/>
                  <a:pt x="186" y="227"/>
                  <a:pt x="189" y="225"/>
                </a:cubicBezTo>
                <a:cubicBezTo>
                  <a:pt x="192" y="224"/>
                  <a:pt x="194" y="222"/>
                  <a:pt x="196" y="220"/>
                </a:cubicBezTo>
                <a:cubicBezTo>
                  <a:pt x="195" y="221"/>
                  <a:pt x="194" y="222"/>
                  <a:pt x="193" y="223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91" y="225"/>
                  <a:pt x="192" y="225"/>
                  <a:pt x="192" y="225"/>
                </a:cubicBezTo>
                <a:close/>
                <a:moveTo>
                  <a:pt x="190" y="231"/>
                </a:moveTo>
                <a:cubicBezTo>
                  <a:pt x="188" y="232"/>
                  <a:pt x="187" y="233"/>
                  <a:pt x="186" y="234"/>
                </a:cubicBezTo>
                <a:cubicBezTo>
                  <a:pt x="186" y="233"/>
                  <a:pt x="187" y="233"/>
                  <a:pt x="187" y="232"/>
                </a:cubicBezTo>
                <a:cubicBezTo>
                  <a:pt x="188" y="232"/>
                  <a:pt x="189" y="231"/>
                  <a:pt x="190" y="231"/>
                </a:cubicBezTo>
                <a:close/>
                <a:moveTo>
                  <a:pt x="118" y="243"/>
                </a:moveTo>
                <a:cubicBezTo>
                  <a:pt x="116" y="242"/>
                  <a:pt x="115" y="241"/>
                  <a:pt x="113" y="241"/>
                </a:cubicBezTo>
                <a:cubicBezTo>
                  <a:pt x="116" y="242"/>
                  <a:pt x="120" y="243"/>
                  <a:pt x="123" y="245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0" y="245"/>
                  <a:pt x="119" y="245"/>
                  <a:pt x="119" y="245"/>
                </a:cubicBezTo>
                <a:cubicBezTo>
                  <a:pt x="117" y="245"/>
                  <a:pt x="116" y="244"/>
                  <a:pt x="115" y="244"/>
                </a:cubicBezTo>
                <a:cubicBezTo>
                  <a:pt x="116" y="244"/>
                  <a:pt x="117" y="244"/>
                  <a:pt x="118" y="244"/>
                </a:cubicBezTo>
                <a:cubicBezTo>
                  <a:pt x="118" y="244"/>
                  <a:pt x="119" y="243"/>
                  <a:pt x="118" y="243"/>
                </a:cubicBezTo>
                <a:close/>
                <a:moveTo>
                  <a:pt x="60" y="233"/>
                </a:moveTo>
                <a:cubicBezTo>
                  <a:pt x="66" y="236"/>
                  <a:pt x="72" y="238"/>
                  <a:pt x="78" y="240"/>
                </a:cubicBezTo>
                <a:cubicBezTo>
                  <a:pt x="78" y="240"/>
                  <a:pt x="78" y="241"/>
                  <a:pt x="78" y="241"/>
                </a:cubicBezTo>
                <a:cubicBezTo>
                  <a:pt x="78" y="241"/>
                  <a:pt x="77" y="241"/>
                  <a:pt x="77" y="241"/>
                </a:cubicBezTo>
                <a:cubicBezTo>
                  <a:pt x="71" y="239"/>
                  <a:pt x="66" y="236"/>
                  <a:pt x="60" y="233"/>
                </a:cubicBezTo>
                <a:close/>
                <a:moveTo>
                  <a:pt x="5" y="106"/>
                </a:moveTo>
                <a:cubicBezTo>
                  <a:pt x="5" y="107"/>
                  <a:pt x="4" y="109"/>
                  <a:pt x="4" y="110"/>
                </a:cubicBezTo>
                <a:cubicBezTo>
                  <a:pt x="4" y="106"/>
                  <a:pt x="4" y="102"/>
                  <a:pt x="5" y="98"/>
                </a:cubicBezTo>
                <a:cubicBezTo>
                  <a:pt x="6" y="99"/>
                  <a:pt x="6" y="100"/>
                  <a:pt x="6" y="101"/>
                </a:cubicBezTo>
                <a:cubicBezTo>
                  <a:pt x="6" y="103"/>
                  <a:pt x="6" y="104"/>
                  <a:pt x="5" y="106"/>
                </a:cubicBezTo>
                <a:cubicBezTo>
                  <a:pt x="5" y="106"/>
                  <a:pt x="5" y="106"/>
                  <a:pt x="5" y="106"/>
                </a:cubicBezTo>
                <a:close/>
                <a:moveTo>
                  <a:pt x="5" y="116"/>
                </a:moveTo>
                <a:cubicBezTo>
                  <a:pt x="5" y="117"/>
                  <a:pt x="5" y="118"/>
                  <a:pt x="5" y="119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18"/>
                  <a:pt x="5" y="116"/>
                  <a:pt x="5" y="113"/>
                </a:cubicBezTo>
                <a:cubicBezTo>
                  <a:pt x="5" y="114"/>
                  <a:pt x="5" y="115"/>
                  <a:pt x="5" y="116"/>
                </a:cubicBezTo>
                <a:close/>
                <a:moveTo>
                  <a:pt x="5" y="153"/>
                </a:moveTo>
                <a:cubicBezTo>
                  <a:pt x="6" y="154"/>
                  <a:pt x="6" y="155"/>
                  <a:pt x="6" y="156"/>
                </a:cubicBezTo>
                <a:cubicBezTo>
                  <a:pt x="6" y="156"/>
                  <a:pt x="6" y="157"/>
                  <a:pt x="7" y="157"/>
                </a:cubicBezTo>
                <a:cubicBezTo>
                  <a:pt x="7" y="157"/>
                  <a:pt x="7" y="158"/>
                  <a:pt x="7" y="158"/>
                </a:cubicBezTo>
                <a:cubicBezTo>
                  <a:pt x="7" y="158"/>
                  <a:pt x="7" y="158"/>
                  <a:pt x="7" y="158"/>
                </a:cubicBezTo>
                <a:cubicBezTo>
                  <a:pt x="8" y="161"/>
                  <a:pt x="8" y="164"/>
                  <a:pt x="9" y="167"/>
                </a:cubicBezTo>
                <a:cubicBezTo>
                  <a:pt x="9" y="166"/>
                  <a:pt x="9" y="166"/>
                  <a:pt x="9" y="165"/>
                </a:cubicBezTo>
                <a:cubicBezTo>
                  <a:pt x="8" y="165"/>
                  <a:pt x="7" y="165"/>
                  <a:pt x="8" y="165"/>
                </a:cubicBezTo>
                <a:cubicBezTo>
                  <a:pt x="5" y="156"/>
                  <a:pt x="3" y="146"/>
                  <a:pt x="2" y="136"/>
                </a:cubicBezTo>
                <a:cubicBezTo>
                  <a:pt x="3" y="142"/>
                  <a:pt x="4" y="147"/>
                  <a:pt x="5" y="153"/>
                </a:cubicBezTo>
                <a:close/>
                <a:moveTo>
                  <a:pt x="2" y="119"/>
                </a:moveTo>
                <a:cubicBezTo>
                  <a:pt x="2" y="117"/>
                  <a:pt x="2" y="116"/>
                  <a:pt x="2" y="114"/>
                </a:cubicBezTo>
                <a:cubicBezTo>
                  <a:pt x="2" y="115"/>
                  <a:pt x="2" y="116"/>
                  <a:pt x="2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7"/>
                  <a:pt x="2" y="118"/>
                  <a:pt x="2" y="119"/>
                </a:cubicBezTo>
                <a:close/>
                <a:moveTo>
                  <a:pt x="13" y="106"/>
                </a:moveTo>
                <a:cubicBezTo>
                  <a:pt x="13" y="112"/>
                  <a:pt x="14" y="118"/>
                  <a:pt x="15" y="124"/>
                </a:cubicBezTo>
                <a:cubicBezTo>
                  <a:pt x="15" y="124"/>
                  <a:pt x="14" y="124"/>
                  <a:pt x="14" y="124"/>
                </a:cubicBezTo>
                <a:cubicBezTo>
                  <a:pt x="14" y="123"/>
                  <a:pt x="14" y="122"/>
                  <a:pt x="14" y="121"/>
                </a:cubicBezTo>
                <a:cubicBezTo>
                  <a:pt x="14" y="120"/>
                  <a:pt x="13" y="120"/>
                  <a:pt x="13" y="120"/>
                </a:cubicBezTo>
                <a:cubicBezTo>
                  <a:pt x="12" y="116"/>
                  <a:pt x="11" y="112"/>
                  <a:pt x="11" y="108"/>
                </a:cubicBezTo>
                <a:cubicBezTo>
                  <a:pt x="11" y="108"/>
                  <a:pt x="12" y="108"/>
                  <a:pt x="12" y="108"/>
                </a:cubicBezTo>
                <a:cubicBezTo>
                  <a:pt x="12" y="107"/>
                  <a:pt x="12" y="107"/>
                  <a:pt x="13" y="106"/>
                </a:cubicBezTo>
                <a:close/>
                <a:moveTo>
                  <a:pt x="12" y="103"/>
                </a:moveTo>
                <a:cubicBezTo>
                  <a:pt x="12" y="102"/>
                  <a:pt x="12" y="101"/>
                  <a:pt x="12" y="100"/>
                </a:cubicBezTo>
                <a:cubicBezTo>
                  <a:pt x="12" y="101"/>
                  <a:pt x="12" y="102"/>
                  <a:pt x="12" y="103"/>
                </a:cubicBezTo>
                <a:cubicBezTo>
                  <a:pt x="12" y="103"/>
                  <a:pt x="12" y="103"/>
                  <a:pt x="12" y="103"/>
                </a:cubicBezTo>
                <a:close/>
                <a:moveTo>
                  <a:pt x="13" y="94"/>
                </a:moveTo>
                <a:cubicBezTo>
                  <a:pt x="13" y="93"/>
                  <a:pt x="14" y="93"/>
                  <a:pt x="14" y="93"/>
                </a:cubicBezTo>
                <a:cubicBezTo>
                  <a:pt x="14" y="94"/>
                  <a:pt x="14" y="95"/>
                  <a:pt x="14" y="96"/>
                </a:cubicBezTo>
                <a:cubicBezTo>
                  <a:pt x="13" y="95"/>
                  <a:pt x="13" y="95"/>
                  <a:pt x="13" y="94"/>
                </a:cubicBezTo>
                <a:close/>
                <a:moveTo>
                  <a:pt x="15" y="72"/>
                </a:moveTo>
                <a:cubicBezTo>
                  <a:pt x="16" y="72"/>
                  <a:pt x="16" y="72"/>
                  <a:pt x="17" y="72"/>
                </a:cubicBezTo>
                <a:cubicBezTo>
                  <a:pt x="15" y="74"/>
                  <a:pt x="13" y="77"/>
                  <a:pt x="11" y="80"/>
                </a:cubicBezTo>
                <a:cubicBezTo>
                  <a:pt x="11" y="79"/>
                  <a:pt x="11" y="79"/>
                  <a:pt x="11" y="79"/>
                </a:cubicBezTo>
                <a:cubicBezTo>
                  <a:pt x="12" y="78"/>
                  <a:pt x="12" y="78"/>
                  <a:pt x="12" y="77"/>
                </a:cubicBezTo>
                <a:cubicBezTo>
                  <a:pt x="13" y="75"/>
                  <a:pt x="14" y="73"/>
                  <a:pt x="14" y="71"/>
                </a:cubicBezTo>
                <a:cubicBezTo>
                  <a:pt x="15" y="72"/>
                  <a:pt x="15" y="72"/>
                  <a:pt x="15" y="72"/>
                </a:cubicBezTo>
                <a:close/>
                <a:moveTo>
                  <a:pt x="36" y="41"/>
                </a:moveTo>
                <a:cubicBezTo>
                  <a:pt x="36" y="41"/>
                  <a:pt x="36" y="41"/>
                  <a:pt x="37" y="41"/>
                </a:cubicBezTo>
                <a:cubicBezTo>
                  <a:pt x="37" y="40"/>
                  <a:pt x="38" y="40"/>
                  <a:pt x="39" y="40"/>
                </a:cubicBezTo>
                <a:cubicBezTo>
                  <a:pt x="37" y="41"/>
                  <a:pt x="35" y="43"/>
                  <a:pt x="34" y="45"/>
                </a:cubicBezTo>
                <a:cubicBezTo>
                  <a:pt x="30" y="49"/>
                  <a:pt x="26" y="53"/>
                  <a:pt x="24" y="58"/>
                </a:cubicBezTo>
                <a:cubicBezTo>
                  <a:pt x="22" y="59"/>
                  <a:pt x="21" y="61"/>
                  <a:pt x="19" y="63"/>
                </a:cubicBezTo>
                <a:cubicBezTo>
                  <a:pt x="24" y="55"/>
                  <a:pt x="30" y="47"/>
                  <a:pt x="36" y="41"/>
                </a:cubicBezTo>
                <a:close/>
                <a:moveTo>
                  <a:pt x="124" y="9"/>
                </a:moveTo>
                <a:cubicBezTo>
                  <a:pt x="123" y="9"/>
                  <a:pt x="123" y="9"/>
                  <a:pt x="123" y="9"/>
                </a:cubicBezTo>
                <a:cubicBezTo>
                  <a:pt x="120" y="9"/>
                  <a:pt x="118" y="9"/>
                  <a:pt x="115" y="9"/>
                </a:cubicBezTo>
                <a:cubicBezTo>
                  <a:pt x="115" y="9"/>
                  <a:pt x="115" y="9"/>
                  <a:pt x="115" y="10"/>
                </a:cubicBezTo>
                <a:cubicBezTo>
                  <a:pt x="114" y="10"/>
                  <a:pt x="114" y="10"/>
                  <a:pt x="113" y="10"/>
                </a:cubicBezTo>
                <a:cubicBezTo>
                  <a:pt x="113" y="10"/>
                  <a:pt x="113" y="9"/>
                  <a:pt x="113" y="9"/>
                </a:cubicBezTo>
                <a:cubicBezTo>
                  <a:pt x="114" y="9"/>
                  <a:pt x="115" y="8"/>
                  <a:pt x="116" y="8"/>
                </a:cubicBezTo>
                <a:cubicBezTo>
                  <a:pt x="116" y="7"/>
                  <a:pt x="116" y="7"/>
                  <a:pt x="116" y="7"/>
                </a:cubicBezTo>
                <a:cubicBezTo>
                  <a:pt x="119" y="8"/>
                  <a:pt x="121" y="8"/>
                  <a:pt x="124" y="9"/>
                </a:cubicBezTo>
                <a:close/>
                <a:moveTo>
                  <a:pt x="118" y="4"/>
                </a:moveTo>
                <a:cubicBezTo>
                  <a:pt x="118" y="4"/>
                  <a:pt x="118" y="4"/>
                  <a:pt x="118" y="4"/>
                </a:cubicBezTo>
                <a:cubicBezTo>
                  <a:pt x="118" y="5"/>
                  <a:pt x="119" y="5"/>
                  <a:pt x="120" y="5"/>
                </a:cubicBezTo>
                <a:cubicBezTo>
                  <a:pt x="120" y="5"/>
                  <a:pt x="120" y="5"/>
                  <a:pt x="120" y="5"/>
                </a:cubicBezTo>
                <a:cubicBezTo>
                  <a:pt x="119" y="5"/>
                  <a:pt x="119" y="5"/>
                  <a:pt x="118" y="5"/>
                </a:cubicBezTo>
                <a:cubicBezTo>
                  <a:pt x="118" y="5"/>
                  <a:pt x="118" y="5"/>
                  <a:pt x="118" y="4"/>
                </a:cubicBezTo>
                <a:close/>
                <a:moveTo>
                  <a:pt x="233" y="77"/>
                </a:moveTo>
                <a:cubicBezTo>
                  <a:pt x="233" y="77"/>
                  <a:pt x="234" y="77"/>
                  <a:pt x="234" y="77"/>
                </a:cubicBezTo>
                <a:cubicBezTo>
                  <a:pt x="236" y="79"/>
                  <a:pt x="237" y="82"/>
                  <a:pt x="239" y="85"/>
                </a:cubicBezTo>
                <a:cubicBezTo>
                  <a:pt x="239" y="86"/>
                  <a:pt x="239" y="87"/>
                  <a:pt x="239" y="88"/>
                </a:cubicBezTo>
                <a:cubicBezTo>
                  <a:pt x="240" y="90"/>
                  <a:pt x="240" y="92"/>
                  <a:pt x="240" y="93"/>
                </a:cubicBezTo>
                <a:cubicBezTo>
                  <a:pt x="238" y="88"/>
                  <a:pt x="235" y="82"/>
                  <a:pt x="233" y="77"/>
                </a:cubicBezTo>
                <a:close/>
                <a:moveTo>
                  <a:pt x="241" y="99"/>
                </a:moveTo>
                <a:cubicBezTo>
                  <a:pt x="242" y="103"/>
                  <a:pt x="243" y="108"/>
                  <a:pt x="244" y="112"/>
                </a:cubicBezTo>
                <a:cubicBezTo>
                  <a:pt x="244" y="113"/>
                  <a:pt x="244" y="114"/>
                  <a:pt x="244" y="115"/>
                </a:cubicBezTo>
                <a:cubicBezTo>
                  <a:pt x="243" y="110"/>
                  <a:pt x="241" y="105"/>
                  <a:pt x="240" y="100"/>
                </a:cubicBezTo>
                <a:cubicBezTo>
                  <a:pt x="240" y="99"/>
                  <a:pt x="240" y="99"/>
                  <a:pt x="240" y="98"/>
                </a:cubicBezTo>
                <a:cubicBezTo>
                  <a:pt x="239" y="96"/>
                  <a:pt x="238" y="94"/>
                  <a:pt x="238" y="92"/>
                </a:cubicBezTo>
                <a:cubicBezTo>
                  <a:pt x="239" y="94"/>
                  <a:pt x="240" y="97"/>
                  <a:pt x="241" y="99"/>
                </a:cubicBezTo>
                <a:close/>
                <a:moveTo>
                  <a:pt x="235" y="172"/>
                </a:moveTo>
                <a:cubicBezTo>
                  <a:pt x="235" y="173"/>
                  <a:pt x="234" y="175"/>
                  <a:pt x="233" y="176"/>
                </a:cubicBezTo>
                <a:cubicBezTo>
                  <a:pt x="232" y="178"/>
                  <a:pt x="231" y="180"/>
                  <a:pt x="230" y="182"/>
                </a:cubicBezTo>
                <a:cubicBezTo>
                  <a:pt x="230" y="181"/>
                  <a:pt x="230" y="180"/>
                  <a:pt x="230" y="180"/>
                </a:cubicBezTo>
                <a:cubicBezTo>
                  <a:pt x="232" y="177"/>
                  <a:pt x="234" y="173"/>
                  <a:pt x="235" y="170"/>
                </a:cubicBezTo>
                <a:cubicBezTo>
                  <a:pt x="235" y="171"/>
                  <a:pt x="235" y="171"/>
                  <a:pt x="235" y="171"/>
                </a:cubicBezTo>
                <a:cubicBezTo>
                  <a:pt x="235" y="172"/>
                  <a:pt x="235" y="172"/>
                  <a:pt x="235" y="172"/>
                </a:cubicBezTo>
                <a:close/>
                <a:moveTo>
                  <a:pt x="235" y="161"/>
                </a:moveTo>
                <a:cubicBezTo>
                  <a:pt x="234" y="164"/>
                  <a:pt x="234" y="167"/>
                  <a:pt x="233" y="170"/>
                </a:cubicBezTo>
                <a:cubicBezTo>
                  <a:pt x="233" y="171"/>
                  <a:pt x="232" y="172"/>
                  <a:pt x="232" y="172"/>
                </a:cubicBezTo>
                <a:cubicBezTo>
                  <a:pt x="232" y="171"/>
                  <a:pt x="232" y="170"/>
                  <a:pt x="233" y="168"/>
                </a:cubicBezTo>
                <a:cubicBezTo>
                  <a:pt x="233" y="168"/>
                  <a:pt x="233" y="168"/>
                  <a:pt x="232" y="168"/>
                </a:cubicBezTo>
                <a:cubicBezTo>
                  <a:pt x="233" y="167"/>
                  <a:pt x="233" y="167"/>
                  <a:pt x="233" y="166"/>
                </a:cubicBezTo>
                <a:cubicBezTo>
                  <a:pt x="234" y="165"/>
                  <a:pt x="233" y="165"/>
                  <a:pt x="233" y="165"/>
                </a:cubicBezTo>
                <a:cubicBezTo>
                  <a:pt x="233" y="164"/>
                  <a:pt x="234" y="163"/>
                  <a:pt x="235" y="161"/>
                </a:cubicBezTo>
                <a:close/>
                <a:moveTo>
                  <a:pt x="234" y="158"/>
                </a:moveTo>
                <a:cubicBezTo>
                  <a:pt x="235" y="156"/>
                  <a:pt x="236" y="154"/>
                  <a:pt x="236" y="152"/>
                </a:cubicBezTo>
                <a:cubicBezTo>
                  <a:pt x="236" y="153"/>
                  <a:pt x="236" y="155"/>
                  <a:pt x="236" y="156"/>
                </a:cubicBezTo>
                <a:cubicBezTo>
                  <a:pt x="235" y="157"/>
                  <a:pt x="234" y="157"/>
                  <a:pt x="234" y="158"/>
                </a:cubicBezTo>
                <a:close/>
                <a:moveTo>
                  <a:pt x="231" y="154"/>
                </a:moveTo>
                <a:cubicBezTo>
                  <a:pt x="231" y="154"/>
                  <a:pt x="231" y="154"/>
                  <a:pt x="231" y="154"/>
                </a:cubicBezTo>
                <a:cubicBezTo>
                  <a:pt x="230" y="155"/>
                  <a:pt x="229" y="156"/>
                  <a:pt x="229" y="157"/>
                </a:cubicBezTo>
                <a:cubicBezTo>
                  <a:pt x="229" y="154"/>
                  <a:pt x="229" y="152"/>
                  <a:pt x="229" y="150"/>
                </a:cubicBezTo>
                <a:cubicBezTo>
                  <a:pt x="232" y="139"/>
                  <a:pt x="233" y="126"/>
                  <a:pt x="232" y="114"/>
                </a:cubicBezTo>
                <a:cubicBezTo>
                  <a:pt x="233" y="116"/>
                  <a:pt x="234" y="117"/>
                  <a:pt x="234" y="118"/>
                </a:cubicBezTo>
                <a:cubicBezTo>
                  <a:pt x="233" y="130"/>
                  <a:pt x="233" y="142"/>
                  <a:pt x="231" y="154"/>
                </a:cubicBezTo>
                <a:close/>
                <a:moveTo>
                  <a:pt x="201" y="205"/>
                </a:moveTo>
                <a:cubicBezTo>
                  <a:pt x="201" y="204"/>
                  <a:pt x="202" y="203"/>
                  <a:pt x="203" y="203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0"/>
                  <a:pt x="206" y="199"/>
                  <a:pt x="208" y="197"/>
                </a:cubicBezTo>
                <a:cubicBezTo>
                  <a:pt x="208" y="198"/>
                  <a:pt x="207" y="198"/>
                  <a:pt x="207" y="198"/>
                </a:cubicBezTo>
                <a:cubicBezTo>
                  <a:pt x="205" y="201"/>
                  <a:pt x="203" y="203"/>
                  <a:pt x="201" y="205"/>
                </a:cubicBezTo>
                <a:close/>
                <a:moveTo>
                  <a:pt x="97" y="227"/>
                </a:moveTo>
                <a:cubicBezTo>
                  <a:pt x="98" y="227"/>
                  <a:pt x="98" y="227"/>
                  <a:pt x="99" y="227"/>
                </a:cubicBezTo>
                <a:cubicBezTo>
                  <a:pt x="101" y="228"/>
                  <a:pt x="102" y="229"/>
                  <a:pt x="104" y="229"/>
                </a:cubicBezTo>
                <a:cubicBezTo>
                  <a:pt x="106" y="231"/>
                  <a:pt x="108" y="232"/>
                  <a:pt x="110" y="233"/>
                </a:cubicBezTo>
                <a:cubicBezTo>
                  <a:pt x="110" y="233"/>
                  <a:pt x="109" y="233"/>
                  <a:pt x="109" y="233"/>
                </a:cubicBezTo>
                <a:cubicBezTo>
                  <a:pt x="105" y="231"/>
                  <a:pt x="101" y="229"/>
                  <a:pt x="97" y="227"/>
                </a:cubicBezTo>
                <a:close/>
                <a:moveTo>
                  <a:pt x="103" y="237"/>
                </a:moveTo>
                <a:cubicBezTo>
                  <a:pt x="102" y="237"/>
                  <a:pt x="101" y="237"/>
                  <a:pt x="100" y="237"/>
                </a:cubicBezTo>
                <a:cubicBezTo>
                  <a:pt x="100" y="237"/>
                  <a:pt x="100" y="237"/>
                  <a:pt x="100" y="237"/>
                </a:cubicBezTo>
                <a:cubicBezTo>
                  <a:pt x="100" y="237"/>
                  <a:pt x="100" y="236"/>
                  <a:pt x="100" y="236"/>
                </a:cubicBezTo>
                <a:cubicBezTo>
                  <a:pt x="100" y="236"/>
                  <a:pt x="100" y="236"/>
                  <a:pt x="100" y="236"/>
                </a:cubicBezTo>
                <a:cubicBezTo>
                  <a:pt x="101" y="237"/>
                  <a:pt x="102" y="237"/>
                  <a:pt x="103" y="237"/>
                </a:cubicBezTo>
                <a:close/>
                <a:moveTo>
                  <a:pt x="75" y="232"/>
                </a:moveTo>
                <a:cubicBezTo>
                  <a:pt x="74" y="232"/>
                  <a:pt x="74" y="232"/>
                  <a:pt x="74" y="232"/>
                </a:cubicBezTo>
                <a:cubicBezTo>
                  <a:pt x="75" y="232"/>
                  <a:pt x="75" y="232"/>
                  <a:pt x="76" y="232"/>
                </a:cubicBezTo>
                <a:cubicBezTo>
                  <a:pt x="78" y="233"/>
                  <a:pt x="79" y="234"/>
                  <a:pt x="81" y="235"/>
                </a:cubicBezTo>
                <a:cubicBezTo>
                  <a:pt x="81" y="235"/>
                  <a:pt x="81" y="235"/>
                  <a:pt x="82" y="235"/>
                </a:cubicBezTo>
                <a:cubicBezTo>
                  <a:pt x="79" y="234"/>
                  <a:pt x="77" y="233"/>
                  <a:pt x="75" y="232"/>
                </a:cubicBezTo>
                <a:close/>
                <a:moveTo>
                  <a:pt x="82" y="241"/>
                </a:moveTo>
                <a:cubicBezTo>
                  <a:pt x="82" y="241"/>
                  <a:pt x="83" y="241"/>
                  <a:pt x="83" y="241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4" y="241"/>
                  <a:pt x="84" y="241"/>
                  <a:pt x="84" y="242"/>
                </a:cubicBezTo>
                <a:cubicBezTo>
                  <a:pt x="83" y="241"/>
                  <a:pt x="83" y="241"/>
                  <a:pt x="82" y="241"/>
                </a:cubicBezTo>
                <a:cubicBezTo>
                  <a:pt x="82" y="241"/>
                  <a:pt x="81" y="241"/>
                  <a:pt x="81" y="240"/>
                </a:cubicBezTo>
                <a:cubicBezTo>
                  <a:pt x="81" y="241"/>
                  <a:pt x="81" y="241"/>
                  <a:pt x="82" y="241"/>
                </a:cubicBezTo>
                <a:close/>
                <a:moveTo>
                  <a:pt x="72" y="229"/>
                </a:moveTo>
                <a:cubicBezTo>
                  <a:pt x="72" y="229"/>
                  <a:pt x="72" y="228"/>
                  <a:pt x="71" y="228"/>
                </a:cubicBezTo>
                <a:cubicBezTo>
                  <a:pt x="72" y="228"/>
                  <a:pt x="72" y="228"/>
                  <a:pt x="73" y="229"/>
                </a:cubicBezTo>
                <a:cubicBezTo>
                  <a:pt x="74" y="229"/>
                  <a:pt x="74" y="230"/>
                  <a:pt x="75" y="230"/>
                </a:cubicBezTo>
                <a:cubicBezTo>
                  <a:pt x="74" y="230"/>
                  <a:pt x="73" y="229"/>
                  <a:pt x="72" y="229"/>
                </a:cubicBezTo>
                <a:close/>
                <a:moveTo>
                  <a:pt x="73" y="237"/>
                </a:moveTo>
                <a:cubicBezTo>
                  <a:pt x="73" y="237"/>
                  <a:pt x="73" y="237"/>
                  <a:pt x="73" y="237"/>
                </a:cubicBezTo>
                <a:cubicBezTo>
                  <a:pt x="71" y="236"/>
                  <a:pt x="68" y="235"/>
                  <a:pt x="66" y="234"/>
                </a:cubicBezTo>
                <a:cubicBezTo>
                  <a:pt x="68" y="235"/>
                  <a:pt x="71" y="236"/>
                  <a:pt x="73" y="237"/>
                </a:cubicBezTo>
                <a:close/>
                <a:moveTo>
                  <a:pt x="35" y="201"/>
                </a:moveTo>
                <a:cubicBezTo>
                  <a:pt x="35" y="201"/>
                  <a:pt x="35" y="200"/>
                  <a:pt x="35" y="200"/>
                </a:cubicBezTo>
                <a:cubicBezTo>
                  <a:pt x="35" y="200"/>
                  <a:pt x="35" y="201"/>
                  <a:pt x="35" y="201"/>
                </a:cubicBezTo>
                <a:cubicBezTo>
                  <a:pt x="36" y="201"/>
                  <a:pt x="36" y="202"/>
                  <a:pt x="37" y="202"/>
                </a:cubicBezTo>
                <a:cubicBezTo>
                  <a:pt x="37" y="203"/>
                  <a:pt x="37" y="203"/>
                  <a:pt x="37" y="203"/>
                </a:cubicBezTo>
                <a:cubicBezTo>
                  <a:pt x="38" y="203"/>
                  <a:pt x="38" y="203"/>
                  <a:pt x="38" y="203"/>
                </a:cubicBezTo>
                <a:cubicBezTo>
                  <a:pt x="38" y="204"/>
                  <a:pt x="39" y="205"/>
                  <a:pt x="40" y="206"/>
                </a:cubicBezTo>
                <a:cubicBezTo>
                  <a:pt x="41" y="207"/>
                  <a:pt x="42" y="208"/>
                  <a:pt x="43" y="209"/>
                </a:cubicBezTo>
                <a:cubicBezTo>
                  <a:pt x="41" y="208"/>
                  <a:pt x="40" y="207"/>
                  <a:pt x="39" y="206"/>
                </a:cubicBezTo>
                <a:cubicBezTo>
                  <a:pt x="38" y="205"/>
                  <a:pt x="36" y="203"/>
                  <a:pt x="35" y="202"/>
                </a:cubicBezTo>
                <a:cubicBezTo>
                  <a:pt x="35" y="201"/>
                  <a:pt x="35" y="201"/>
                  <a:pt x="35" y="201"/>
                </a:cubicBezTo>
                <a:close/>
                <a:moveTo>
                  <a:pt x="37" y="197"/>
                </a:moveTo>
                <a:cubicBezTo>
                  <a:pt x="37" y="197"/>
                  <a:pt x="37" y="197"/>
                  <a:pt x="38" y="197"/>
                </a:cubicBezTo>
                <a:cubicBezTo>
                  <a:pt x="39" y="200"/>
                  <a:pt x="41" y="202"/>
                  <a:pt x="43" y="204"/>
                </a:cubicBezTo>
                <a:cubicBezTo>
                  <a:pt x="42" y="203"/>
                  <a:pt x="40" y="201"/>
                  <a:pt x="39" y="200"/>
                </a:cubicBezTo>
                <a:cubicBezTo>
                  <a:pt x="38" y="199"/>
                  <a:pt x="38" y="198"/>
                  <a:pt x="37" y="197"/>
                </a:cubicBezTo>
                <a:close/>
                <a:moveTo>
                  <a:pt x="25" y="144"/>
                </a:moveTo>
                <a:cubicBezTo>
                  <a:pt x="25" y="142"/>
                  <a:pt x="24" y="140"/>
                  <a:pt x="24" y="138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5" y="140"/>
                  <a:pt x="26" y="143"/>
                  <a:pt x="27" y="145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49"/>
                  <a:pt x="28" y="150"/>
                  <a:pt x="28" y="151"/>
                </a:cubicBezTo>
                <a:cubicBezTo>
                  <a:pt x="27" y="149"/>
                  <a:pt x="26" y="146"/>
                  <a:pt x="25" y="144"/>
                </a:cubicBezTo>
                <a:close/>
                <a:moveTo>
                  <a:pt x="28" y="177"/>
                </a:moveTo>
                <a:cubicBezTo>
                  <a:pt x="27" y="176"/>
                  <a:pt x="26" y="174"/>
                  <a:pt x="26" y="173"/>
                </a:cubicBezTo>
                <a:cubicBezTo>
                  <a:pt x="26" y="173"/>
                  <a:pt x="26" y="173"/>
                  <a:pt x="26" y="173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27" y="173"/>
                  <a:pt x="27" y="175"/>
                  <a:pt x="28" y="177"/>
                </a:cubicBezTo>
                <a:close/>
                <a:moveTo>
                  <a:pt x="25" y="61"/>
                </a:moveTo>
                <a:cubicBezTo>
                  <a:pt x="24" y="61"/>
                  <a:pt x="24" y="61"/>
                  <a:pt x="24" y="61"/>
                </a:cubicBezTo>
                <a:cubicBezTo>
                  <a:pt x="25" y="60"/>
                  <a:pt x="26" y="59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6" y="59"/>
                  <a:pt x="26" y="60"/>
                  <a:pt x="25" y="61"/>
                </a:cubicBezTo>
                <a:close/>
                <a:moveTo>
                  <a:pt x="27" y="62"/>
                </a:moveTo>
                <a:cubicBezTo>
                  <a:pt x="26" y="63"/>
                  <a:pt x="25" y="64"/>
                  <a:pt x="25" y="66"/>
                </a:cubicBezTo>
                <a:cubicBezTo>
                  <a:pt x="25" y="64"/>
                  <a:pt x="26" y="63"/>
                  <a:pt x="26" y="62"/>
                </a:cubicBezTo>
                <a:cubicBezTo>
                  <a:pt x="27" y="62"/>
                  <a:pt x="27" y="62"/>
                  <a:pt x="27" y="62"/>
                </a:cubicBezTo>
                <a:close/>
                <a:moveTo>
                  <a:pt x="25" y="68"/>
                </a:moveTo>
                <a:cubicBezTo>
                  <a:pt x="26" y="66"/>
                  <a:pt x="27" y="63"/>
                  <a:pt x="29" y="61"/>
                </a:cubicBezTo>
                <a:cubicBezTo>
                  <a:pt x="30" y="61"/>
                  <a:pt x="31" y="60"/>
                  <a:pt x="32" y="59"/>
                </a:cubicBezTo>
                <a:cubicBezTo>
                  <a:pt x="32" y="60"/>
                  <a:pt x="32" y="61"/>
                  <a:pt x="31" y="62"/>
                </a:cubicBezTo>
                <a:cubicBezTo>
                  <a:pt x="30" y="63"/>
                  <a:pt x="29" y="64"/>
                  <a:pt x="28" y="66"/>
                </a:cubicBezTo>
                <a:cubicBezTo>
                  <a:pt x="27" y="66"/>
                  <a:pt x="26" y="67"/>
                  <a:pt x="25" y="68"/>
                </a:cubicBezTo>
                <a:close/>
                <a:moveTo>
                  <a:pt x="25" y="69"/>
                </a:moveTo>
                <a:cubicBezTo>
                  <a:pt x="23" y="71"/>
                  <a:pt x="22" y="73"/>
                  <a:pt x="20" y="75"/>
                </a:cubicBezTo>
                <a:cubicBezTo>
                  <a:pt x="21" y="73"/>
                  <a:pt x="22" y="72"/>
                  <a:pt x="23" y="70"/>
                </a:cubicBezTo>
                <a:cubicBezTo>
                  <a:pt x="24" y="70"/>
                  <a:pt x="24" y="69"/>
                  <a:pt x="25" y="69"/>
                </a:cubicBezTo>
                <a:close/>
                <a:moveTo>
                  <a:pt x="110" y="12"/>
                </a:moveTo>
                <a:cubicBezTo>
                  <a:pt x="110" y="12"/>
                  <a:pt x="109" y="12"/>
                  <a:pt x="109" y="12"/>
                </a:cubicBezTo>
                <a:cubicBezTo>
                  <a:pt x="109" y="11"/>
                  <a:pt x="109" y="11"/>
                  <a:pt x="110" y="11"/>
                </a:cubicBezTo>
                <a:cubicBezTo>
                  <a:pt x="112" y="11"/>
                  <a:pt x="113" y="11"/>
                  <a:pt x="115" y="12"/>
                </a:cubicBezTo>
                <a:cubicBezTo>
                  <a:pt x="112" y="13"/>
                  <a:pt x="110" y="14"/>
                  <a:pt x="107" y="15"/>
                </a:cubicBezTo>
                <a:cubicBezTo>
                  <a:pt x="107" y="15"/>
                  <a:pt x="107" y="15"/>
                  <a:pt x="106" y="15"/>
                </a:cubicBezTo>
                <a:cubicBezTo>
                  <a:pt x="108" y="14"/>
                  <a:pt x="109" y="14"/>
                  <a:pt x="110" y="13"/>
                </a:cubicBezTo>
                <a:cubicBezTo>
                  <a:pt x="111" y="13"/>
                  <a:pt x="111" y="12"/>
                  <a:pt x="110" y="12"/>
                </a:cubicBezTo>
                <a:close/>
                <a:moveTo>
                  <a:pt x="122" y="39"/>
                </a:moveTo>
                <a:cubicBezTo>
                  <a:pt x="126" y="38"/>
                  <a:pt x="129" y="37"/>
                  <a:pt x="133" y="36"/>
                </a:cubicBezTo>
                <a:cubicBezTo>
                  <a:pt x="135" y="36"/>
                  <a:pt x="137" y="36"/>
                  <a:pt x="140" y="36"/>
                </a:cubicBezTo>
                <a:cubicBezTo>
                  <a:pt x="137" y="37"/>
                  <a:pt x="134" y="39"/>
                  <a:pt x="132" y="40"/>
                </a:cubicBezTo>
                <a:cubicBezTo>
                  <a:pt x="127" y="41"/>
                  <a:pt x="122" y="41"/>
                  <a:pt x="117" y="41"/>
                </a:cubicBezTo>
                <a:cubicBezTo>
                  <a:pt x="119" y="39"/>
                  <a:pt x="120" y="38"/>
                  <a:pt x="121" y="36"/>
                </a:cubicBezTo>
                <a:cubicBezTo>
                  <a:pt x="122" y="36"/>
                  <a:pt x="123" y="36"/>
                  <a:pt x="123" y="36"/>
                </a:cubicBezTo>
                <a:cubicBezTo>
                  <a:pt x="123" y="36"/>
                  <a:pt x="122" y="37"/>
                  <a:pt x="122" y="37"/>
                </a:cubicBezTo>
                <a:cubicBezTo>
                  <a:pt x="121" y="38"/>
                  <a:pt x="121" y="39"/>
                  <a:pt x="122" y="39"/>
                </a:cubicBezTo>
                <a:close/>
                <a:moveTo>
                  <a:pt x="125" y="36"/>
                </a:moveTo>
                <a:cubicBezTo>
                  <a:pt x="126" y="36"/>
                  <a:pt x="126" y="36"/>
                  <a:pt x="127" y="36"/>
                </a:cubicBezTo>
                <a:cubicBezTo>
                  <a:pt x="127" y="36"/>
                  <a:pt x="128" y="36"/>
                  <a:pt x="128" y="36"/>
                </a:cubicBezTo>
                <a:cubicBezTo>
                  <a:pt x="127" y="36"/>
                  <a:pt x="126" y="36"/>
                  <a:pt x="125" y="36"/>
                </a:cubicBezTo>
                <a:close/>
                <a:moveTo>
                  <a:pt x="129" y="31"/>
                </a:moveTo>
                <a:cubicBezTo>
                  <a:pt x="129" y="31"/>
                  <a:pt x="129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1"/>
                  <a:pt x="130" y="31"/>
                </a:cubicBezTo>
                <a:cubicBezTo>
                  <a:pt x="130" y="31"/>
                  <a:pt x="130" y="31"/>
                  <a:pt x="129" y="31"/>
                </a:cubicBezTo>
                <a:cubicBezTo>
                  <a:pt x="129" y="31"/>
                  <a:pt x="129" y="31"/>
                  <a:pt x="129" y="31"/>
                </a:cubicBezTo>
                <a:close/>
                <a:moveTo>
                  <a:pt x="128" y="18"/>
                </a:moveTo>
                <a:cubicBezTo>
                  <a:pt x="129" y="17"/>
                  <a:pt x="130" y="17"/>
                  <a:pt x="131" y="16"/>
                </a:cubicBezTo>
                <a:cubicBezTo>
                  <a:pt x="131" y="16"/>
                  <a:pt x="132" y="16"/>
                  <a:pt x="133" y="17"/>
                </a:cubicBezTo>
                <a:cubicBezTo>
                  <a:pt x="132" y="17"/>
                  <a:pt x="131" y="18"/>
                  <a:pt x="130" y="18"/>
                </a:cubicBezTo>
                <a:cubicBezTo>
                  <a:pt x="129" y="18"/>
                  <a:pt x="128" y="18"/>
                  <a:pt x="128" y="18"/>
                </a:cubicBezTo>
                <a:close/>
                <a:moveTo>
                  <a:pt x="129" y="22"/>
                </a:moveTo>
                <a:cubicBezTo>
                  <a:pt x="129" y="22"/>
                  <a:pt x="128" y="23"/>
                  <a:pt x="128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8" y="22"/>
                  <a:pt x="129" y="22"/>
                </a:cubicBezTo>
                <a:cubicBezTo>
                  <a:pt x="129" y="22"/>
                  <a:pt x="129" y="22"/>
                  <a:pt x="129" y="22"/>
                </a:cubicBezTo>
                <a:close/>
                <a:moveTo>
                  <a:pt x="132" y="22"/>
                </a:moveTo>
                <a:cubicBezTo>
                  <a:pt x="132" y="22"/>
                  <a:pt x="133" y="22"/>
                  <a:pt x="133" y="22"/>
                </a:cubicBezTo>
                <a:cubicBezTo>
                  <a:pt x="135" y="23"/>
                  <a:pt x="137" y="24"/>
                  <a:pt x="140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38" y="24"/>
                  <a:pt x="137" y="24"/>
                  <a:pt x="136" y="24"/>
                </a:cubicBezTo>
                <a:cubicBezTo>
                  <a:pt x="134" y="24"/>
                  <a:pt x="132" y="24"/>
                  <a:pt x="130" y="23"/>
                </a:cubicBezTo>
                <a:cubicBezTo>
                  <a:pt x="131" y="23"/>
                  <a:pt x="131" y="23"/>
                  <a:pt x="132" y="22"/>
                </a:cubicBezTo>
                <a:close/>
                <a:moveTo>
                  <a:pt x="163" y="18"/>
                </a:moveTo>
                <a:cubicBezTo>
                  <a:pt x="163" y="17"/>
                  <a:pt x="162" y="17"/>
                  <a:pt x="162" y="17"/>
                </a:cubicBezTo>
                <a:cubicBezTo>
                  <a:pt x="164" y="17"/>
                  <a:pt x="165" y="18"/>
                  <a:pt x="167" y="19"/>
                </a:cubicBezTo>
                <a:cubicBezTo>
                  <a:pt x="167" y="19"/>
                  <a:pt x="168" y="20"/>
                  <a:pt x="168" y="20"/>
                </a:cubicBezTo>
                <a:cubicBezTo>
                  <a:pt x="167" y="19"/>
                  <a:pt x="165" y="18"/>
                  <a:pt x="163" y="18"/>
                </a:cubicBezTo>
                <a:close/>
                <a:moveTo>
                  <a:pt x="178" y="27"/>
                </a:moveTo>
                <a:cubicBezTo>
                  <a:pt x="174" y="25"/>
                  <a:pt x="170" y="23"/>
                  <a:pt x="165" y="21"/>
                </a:cubicBezTo>
                <a:cubicBezTo>
                  <a:pt x="165" y="21"/>
                  <a:pt x="166" y="21"/>
                  <a:pt x="166" y="20"/>
                </a:cubicBezTo>
                <a:cubicBezTo>
                  <a:pt x="170" y="22"/>
                  <a:pt x="174" y="24"/>
                  <a:pt x="178" y="27"/>
                </a:cubicBezTo>
                <a:close/>
                <a:moveTo>
                  <a:pt x="164" y="22"/>
                </a:moveTo>
                <a:cubicBezTo>
                  <a:pt x="164" y="22"/>
                  <a:pt x="164" y="22"/>
                  <a:pt x="164" y="23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3" y="23"/>
                  <a:pt x="161" y="24"/>
                  <a:pt x="160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0" y="24"/>
                  <a:pt x="160" y="23"/>
                  <a:pt x="159" y="23"/>
                </a:cubicBezTo>
                <a:cubicBezTo>
                  <a:pt x="158" y="23"/>
                  <a:pt x="158" y="23"/>
                  <a:pt x="157" y="24"/>
                </a:cubicBezTo>
                <a:cubicBezTo>
                  <a:pt x="155" y="23"/>
                  <a:pt x="154" y="23"/>
                  <a:pt x="152" y="22"/>
                </a:cubicBezTo>
                <a:cubicBezTo>
                  <a:pt x="152" y="22"/>
                  <a:pt x="151" y="22"/>
                  <a:pt x="150" y="21"/>
                </a:cubicBezTo>
                <a:cubicBezTo>
                  <a:pt x="152" y="20"/>
                  <a:pt x="153" y="20"/>
                  <a:pt x="155" y="19"/>
                </a:cubicBezTo>
                <a:cubicBezTo>
                  <a:pt x="158" y="20"/>
                  <a:pt x="161" y="21"/>
                  <a:pt x="164" y="22"/>
                </a:cubicBezTo>
                <a:close/>
                <a:moveTo>
                  <a:pt x="193" y="49"/>
                </a:moveTo>
                <a:cubicBezTo>
                  <a:pt x="193" y="49"/>
                  <a:pt x="194" y="49"/>
                  <a:pt x="194" y="49"/>
                </a:cubicBezTo>
                <a:cubicBezTo>
                  <a:pt x="195" y="51"/>
                  <a:pt x="196" y="52"/>
                  <a:pt x="198" y="54"/>
                </a:cubicBezTo>
                <a:cubicBezTo>
                  <a:pt x="195" y="52"/>
                  <a:pt x="193" y="51"/>
                  <a:pt x="191" y="49"/>
                </a:cubicBezTo>
                <a:cubicBezTo>
                  <a:pt x="192" y="49"/>
                  <a:pt x="192" y="49"/>
                  <a:pt x="193" y="49"/>
                </a:cubicBezTo>
                <a:close/>
                <a:moveTo>
                  <a:pt x="192" y="43"/>
                </a:moveTo>
                <a:cubicBezTo>
                  <a:pt x="192" y="43"/>
                  <a:pt x="193" y="43"/>
                  <a:pt x="193" y="42"/>
                </a:cubicBezTo>
                <a:cubicBezTo>
                  <a:pt x="193" y="43"/>
                  <a:pt x="194" y="44"/>
                  <a:pt x="195" y="45"/>
                </a:cubicBezTo>
                <a:cubicBezTo>
                  <a:pt x="194" y="44"/>
                  <a:pt x="193" y="43"/>
                  <a:pt x="192" y="43"/>
                </a:cubicBezTo>
                <a:close/>
                <a:moveTo>
                  <a:pt x="229" y="141"/>
                </a:moveTo>
                <a:cubicBezTo>
                  <a:pt x="230" y="132"/>
                  <a:pt x="230" y="122"/>
                  <a:pt x="230" y="113"/>
                </a:cubicBezTo>
                <a:cubicBezTo>
                  <a:pt x="231" y="113"/>
                  <a:pt x="231" y="113"/>
                  <a:pt x="231" y="113"/>
                </a:cubicBezTo>
                <a:cubicBezTo>
                  <a:pt x="231" y="122"/>
                  <a:pt x="231" y="132"/>
                  <a:pt x="229" y="141"/>
                </a:cubicBezTo>
                <a:close/>
                <a:moveTo>
                  <a:pt x="231" y="101"/>
                </a:moveTo>
                <a:cubicBezTo>
                  <a:pt x="231" y="102"/>
                  <a:pt x="231" y="103"/>
                  <a:pt x="232" y="103"/>
                </a:cubicBezTo>
                <a:cubicBezTo>
                  <a:pt x="232" y="103"/>
                  <a:pt x="231" y="104"/>
                  <a:pt x="231" y="104"/>
                </a:cubicBezTo>
                <a:cubicBezTo>
                  <a:pt x="231" y="103"/>
                  <a:pt x="231" y="102"/>
                  <a:pt x="231" y="101"/>
                </a:cubicBezTo>
                <a:close/>
                <a:moveTo>
                  <a:pt x="229" y="97"/>
                </a:moveTo>
                <a:cubicBezTo>
                  <a:pt x="229" y="98"/>
                  <a:pt x="229" y="99"/>
                  <a:pt x="230" y="99"/>
                </a:cubicBezTo>
                <a:cubicBezTo>
                  <a:pt x="230" y="99"/>
                  <a:pt x="229" y="99"/>
                  <a:pt x="229" y="99"/>
                </a:cubicBezTo>
                <a:cubicBezTo>
                  <a:pt x="229" y="99"/>
                  <a:pt x="229" y="100"/>
                  <a:pt x="228" y="100"/>
                </a:cubicBezTo>
                <a:cubicBezTo>
                  <a:pt x="228" y="99"/>
                  <a:pt x="228" y="99"/>
                  <a:pt x="228" y="98"/>
                </a:cubicBezTo>
                <a:cubicBezTo>
                  <a:pt x="228" y="98"/>
                  <a:pt x="228" y="98"/>
                  <a:pt x="229" y="97"/>
                </a:cubicBezTo>
                <a:close/>
                <a:moveTo>
                  <a:pt x="227" y="96"/>
                </a:moveTo>
                <a:cubicBezTo>
                  <a:pt x="227" y="95"/>
                  <a:pt x="226" y="94"/>
                  <a:pt x="226" y="92"/>
                </a:cubicBezTo>
                <a:cubicBezTo>
                  <a:pt x="226" y="92"/>
                  <a:pt x="226" y="92"/>
                  <a:pt x="226" y="92"/>
                </a:cubicBezTo>
                <a:cubicBezTo>
                  <a:pt x="226" y="94"/>
                  <a:pt x="227" y="95"/>
                  <a:pt x="228" y="96"/>
                </a:cubicBezTo>
                <a:cubicBezTo>
                  <a:pt x="228" y="96"/>
                  <a:pt x="227" y="96"/>
                  <a:pt x="227" y="96"/>
                </a:cubicBezTo>
                <a:close/>
                <a:moveTo>
                  <a:pt x="227" y="92"/>
                </a:moveTo>
                <a:cubicBezTo>
                  <a:pt x="228" y="91"/>
                  <a:pt x="228" y="91"/>
                  <a:pt x="228" y="91"/>
                </a:cubicBezTo>
                <a:cubicBezTo>
                  <a:pt x="229" y="93"/>
                  <a:pt x="229" y="94"/>
                  <a:pt x="230" y="96"/>
                </a:cubicBezTo>
                <a:cubicBezTo>
                  <a:pt x="229" y="95"/>
                  <a:pt x="228" y="93"/>
                  <a:pt x="227" y="92"/>
                </a:cubicBezTo>
                <a:close/>
                <a:moveTo>
                  <a:pt x="228" y="89"/>
                </a:moveTo>
                <a:cubicBezTo>
                  <a:pt x="227" y="89"/>
                  <a:pt x="227" y="90"/>
                  <a:pt x="226" y="90"/>
                </a:cubicBezTo>
                <a:cubicBezTo>
                  <a:pt x="225" y="89"/>
                  <a:pt x="225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5" y="85"/>
                  <a:pt x="226" y="85"/>
                  <a:pt x="227" y="84"/>
                </a:cubicBezTo>
                <a:cubicBezTo>
                  <a:pt x="227" y="86"/>
                  <a:pt x="228" y="87"/>
                  <a:pt x="228" y="89"/>
                </a:cubicBezTo>
                <a:cubicBezTo>
                  <a:pt x="228" y="89"/>
                  <a:pt x="228" y="89"/>
                  <a:pt x="228" y="89"/>
                </a:cubicBezTo>
                <a:close/>
                <a:moveTo>
                  <a:pt x="225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96"/>
                  <a:pt x="224" y="95"/>
                  <a:pt x="224" y="94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5" y="95"/>
                  <a:pt x="225" y="96"/>
                  <a:pt x="225" y="97"/>
                </a:cubicBezTo>
                <a:close/>
                <a:moveTo>
                  <a:pt x="142" y="227"/>
                </a:moveTo>
                <a:cubicBezTo>
                  <a:pt x="143" y="226"/>
                  <a:pt x="144" y="225"/>
                  <a:pt x="145" y="225"/>
                </a:cubicBezTo>
                <a:cubicBezTo>
                  <a:pt x="144" y="225"/>
                  <a:pt x="144" y="226"/>
                  <a:pt x="143" y="227"/>
                </a:cubicBezTo>
                <a:cubicBezTo>
                  <a:pt x="143" y="227"/>
                  <a:pt x="142" y="227"/>
                  <a:pt x="142" y="227"/>
                </a:cubicBezTo>
                <a:close/>
                <a:moveTo>
                  <a:pt x="143" y="22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2" y="227"/>
                  <a:pt x="142" y="228"/>
                  <a:pt x="142" y="228"/>
                </a:cubicBezTo>
                <a:cubicBezTo>
                  <a:pt x="142" y="228"/>
                  <a:pt x="141" y="228"/>
                  <a:pt x="141" y="228"/>
                </a:cubicBezTo>
                <a:cubicBezTo>
                  <a:pt x="141" y="228"/>
                  <a:pt x="141" y="228"/>
                  <a:pt x="141" y="227"/>
                </a:cubicBezTo>
                <a:cubicBezTo>
                  <a:pt x="141" y="227"/>
                  <a:pt x="141" y="227"/>
                  <a:pt x="141" y="227"/>
                </a:cubicBezTo>
                <a:cubicBezTo>
                  <a:pt x="142" y="227"/>
                  <a:pt x="142" y="227"/>
                  <a:pt x="143" y="227"/>
                </a:cubicBezTo>
                <a:close/>
                <a:moveTo>
                  <a:pt x="130" y="228"/>
                </a:moveTo>
                <a:cubicBezTo>
                  <a:pt x="130" y="227"/>
                  <a:pt x="130" y="227"/>
                  <a:pt x="130" y="226"/>
                </a:cubicBezTo>
                <a:cubicBezTo>
                  <a:pt x="130" y="226"/>
                  <a:pt x="130" y="225"/>
                  <a:pt x="131" y="225"/>
                </a:cubicBezTo>
                <a:cubicBezTo>
                  <a:pt x="139" y="218"/>
                  <a:pt x="146" y="211"/>
                  <a:pt x="154" y="203"/>
                </a:cubicBezTo>
                <a:cubicBezTo>
                  <a:pt x="159" y="200"/>
                  <a:pt x="163" y="196"/>
                  <a:pt x="168" y="192"/>
                </a:cubicBezTo>
                <a:cubicBezTo>
                  <a:pt x="168" y="192"/>
                  <a:pt x="169" y="192"/>
                  <a:pt x="169" y="192"/>
                </a:cubicBezTo>
                <a:cubicBezTo>
                  <a:pt x="169" y="191"/>
                  <a:pt x="169" y="191"/>
                  <a:pt x="170" y="191"/>
                </a:cubicBezTo>
                <a:cubicBezTo>
                  <a:pt x="171" y="190"/>
                  <a:pt x="172" y="189"/>
                  <a:pt x="173" y="188"/>
                </a:cubicBezTo>
                <a:cubicBezTo>
                  <a:pt x="167" y="194"/>
                  <a:pt x="161" y="200"/>
                  <a:pt x="155" y="206"/>
                </a:cubicBezTo>
                <a:cubicBezTo>
                  <a:pt x="151" y="209"/>
                  <a:pt x="146" y="213"/>
                  <a:pt x="143" y="217"/>
                </a:cubicBezTo>
                <a:cubicBezTo>
                  <a:pt x="142" y="218"/>
                  <a:pt x="142" y="218"/>
                  <a:pt x="143" y="219"/>
                </a:cubicBezTo>
                <a:cubicBezTo>
                  <a:pt x="140" y="221"/>
                  <a:pt x="138" y="223"/>
                  <a:pt x="136" y="225"/>
                </a:cubicBezTo>
                <a:cubicBezTo>
                  <a:pt x="134" y="226"/>
                  <a:pt x="132" y="227"/>
                  <a:pt x="130" y="228"/>
                </a:cubicBezTo>
                <a:close/>
                <a:moveTo>
                  <a:pt x="138" y="227"/>
                </a:moveTo>
                <a:cubicBezTo>
                  <a:pt x="138" y="227"/>
                  <a:pt x="138" y="228"/>
                  <a:pt x="137" y="228"/>
                </a:cubicBezTo>
                <a:cubicBezTo>
                  <a:pt x="137" y="228"/>
                  <a:pt x="136" y="228"/>
                  <a:pt x="135" y="228"/>
                </a:cubicBezTo>
                <a:cubicBezTo>
                  <a:pt x="135" y="228"/>
                  <a:pt x="136" y="228"/>
                  <a:pt x="136" y="228"/>
                </a:cubicBezTo>
                <a:cubicBezTo>
                  <a:pt x="137" y="227"/>
                  <a:pt x="137" y="227"/>
                  <a:pt x="138" y="227"/>
                </a:cubicBezTo>
                <a:close/>
                <a:moveTo>
                  <a:pt x="121" y="226"/>
                </a:moveTo>
                <a:cubicBezTo>
                  <a:pt x="121" y="226"/>
                  <a:pt x="121" y="226"/>
                  <a:pt x="121" y="226"/>
                </a:cubicBezTo>
                <a:cubicBezTo>
                  <a:pt x="121" y="225"/>
                  <a:pt x="122" y="224"/>
                  <a:pt x="123" y="223"/>
                </a:cubicBezTo>
                <a:cubicBezTo>
                  <a:pt x="123" y="224"/>
                  <a:pt x="123" y="224"/>
                  <a:pt x="124" y="224"/>
                </a:cubicBezTo>
                <a:cubicBezTo>
                  <a:pt x="123" y="225"/>
                  <a:pt x="122" y="225"/>
                  <a:pt x="121" y="226"/>
                </a:cubicBezTo>
                <a:close/>
                <a:moveTo>
                  <a:pt x="124" y="228"/>
                </a:move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2" y="228"/>
                </a:cubicBez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4" y="228"/>
                </a:cubicBezTo>
                <a:close/>
                <a:moveTo>
                  <a:pt x="115" y="215"/>
                </a:moveTo>
                <a:cubicBezTo>
                  <a:pt x="115" y="215"/>
                  <a:pt x="114" y="215"/>
                  <a:pt x="114" y="215"/>
                </a:cubicBezTo>
                <a:cubicBezTo>
                  <a:pt x="115" y="214"/>
                  <a:pt x="116" y="213"/>
                  <a:pt x="117" y="212"/>
                </a:cubicBezTo>
                <a:cubicBezTo>
                  <a:pt x="118" y="213"/>
                  <a:pt x="118" y="213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8" y="215"/>
                  <a:pt x="116" y="215"/>
                  <a:pt x="115" y="215"/>
                </a:cubicBezTo>
                <a:close/>
                <a:moveTo>
                  <a:pt x="118" y="223"/>
                </a:moveTo>
                <a:cubicBezTo>
                  <a:pt x="117" y="223"/>
                  <a:pt x="117" y="223"/>
                  <a:pt x="116" y="224"/>
                </a:cubicBezTo>
                <a:cubicBezTo>
                  <a:pt x="116" y="223"/>
                  <a:pt x="116" y="223"/>
                  <a:pt x="115" y="223"/>
                </a:cubicBezTo>
                <a:cubicBezTo>
                  <a:pt x="116" y="223"/>
                  <a:pt x="117" y="222"/>
                  <a:pt x="117" y="222"/>
                </a:cubicBezTo>
                <a:cubicBezTo>
                  <a:pt x="117" y="222"/>
                  <a:pt x="118" y="222"/>
                  <a:pt x="118" y="223"/>
                </a:cubicBezTo>
                <a:close/>
                <a:moveTo>
                  <a:pt x="110" y="219"/>
                </a:moveTo>
                <a:cubicBezTo>
                  <a:pt x="110" y="219"/>
                  <a:pt x="111" y="219"/>
                  <a:pt x="111" y="219"/>
                </a:cubicBezTo>
                <a:cubicBezTo>
                  <a:pt x="111" y="219"/>
                  <a:pt x="111" y="218"/>
                  <a:pt x="112" y="218"/>
                </a:cubicBezTo>
                <a:cubicBezTo>
                  <a:pt x="112" y="219"/>
                  <a:pt x="113" y="219"/>
                  <a:pt x="113" y="219"/>
                </a:cubicBezTo>
                <a:cubicBezTo>
                  <a:pt x="113" y="220"/>
                  <a:pt x="113" y="220"/>
                  <a:pt x="112" y="221"/>
                </a:cubicBezTo>
                <a:cubicBezTo>
                  <a:pt x="112" y="220"/>
                  <a:pt x="111" y="220"/>
                  <a:pt x="110" y="219"/>
                </a:cubicBezTo>
                <a:close/>
                <a:moveTo>
                  <a:pt x="114" y="230"/>
                </a:moveTo>
                <a:cubicBezTo>
                  <a:pt x="113" y="230"/>
                  <a:pt x="113" y="230"/>
                  <a:pt x="112" y="230"/>
                </a:cubicBezTo>
                <a:cubicBezTo>
                  <a:pt x="112" y="230"/>
                  <a:pt x="111" y="229"/>
                  <a:pt x="110" y="229"/>
                </a:cubicBezTo>
                <a:cubicBezTo>
                  <a:pt x="111" y="229"/>
                  <a:pt x="111" y="229"/>
                  <a:pt x="111" y="228"/>
                </a:cubicBezTo>
                <a:cubicBezTo>
                  <a:pt x="112" y="229"/>
                  <a:pt x="113" y="229"/>
                  <a:pt x="114" y="230"/>
                </a:cubicBezTo>
                <a:close/>
                <a:moveTo>
                  <a:pt x="82" y="198"/>
                </a:moveTo>
                <a:cubicBezTo>
                  <a:pt x="82" y="198"/>
                  <a:pt x="82" y="197"/>
                  <a:pt x="83" y="197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83" y="198"/>
                  <a:pt x="82" y="198"/>
                  <a:pt x="82" y="199"/>
                </a:cubicBezTo>
                <a:lnTo>
                  <a:pt x="82" y="198"/>
                </a:lnTo>
                <a:close/>
                <a:moveTo>
                  <a:pt x="82" y="203"/>
                </a:moveTo>
                <a:cubicBezTo>
                  <a:pt x="82" y="203"/>
                  <a:pt x="81" y="203"/>
                  <a:pt x="81" y="203"/>
                </a:cubicBezTo>
                <a:cubicBezTo>
                  <a:pt x="81" y="203"/>
                  <a:pt x="81" y="203"/>
                  <a:pt x="80" y="203"/>
                </a:cubicBezTo>
                <a:cubicBezTo>
                  <a:pt x="80" y="202"/>
                  <a:pt x="81" y="202"/>
                  <a:pt x="81" y="202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2"/>
                  <a:pt x="81" y="203"/>
                  <a:pt x="82" y="203"/>
                </a:cubicBezTo>
                <a:close/>
                <a:moveTo>
                  <a:pt x="69" y="210"/>
                </a:moveTo>
                <a:cubicBezTo>
                  <a:pt x="68" y="209"/>
                  <a:pt x="67" y="208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8" y="209"/>
                  <a:pt x="70" y="210"/>
                  <a:pt x="71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0" y="212"/>
                  <a:pt x="70" y="212"/>
                  <a:pt x="69" y="212"/>
                </a:cubicBezTo>
                <a:cubicBezTo>
                  <a:pt x="69" y="212"/>
                  <a:pt x="69" y="211"/>
                  <a:pt x="69" y="211"/>
                </a:cubicBezTo>
                <a:cubicBezTo>
                  <a:pt x="69" y="211"/>
                  <a:pt x="69" y="210"/>
                  <a:pt x="69" y="210"/>
                </a:cubicBezTo>
                <a:close/>
                <a:moveTo>
                  <a:pt x="59" y="213"/>
                </a:moveTo>
                <a:cubicBezTo>
                  <a:pt x="59" y="213"/>
                  <a:pt x="58" y="212"/>
                  <a:pt x="57" y="211"/>
                </a:cubicBezTo>
                <a:cubicBezTo>
                  <a:pt x="60" y="213"/>
                  <a:pt x="62" y="215"/>
                  <a:pt x="65" y="216"/>
                </a:cubicBezTo>
                <a:cubicBezTo>
                  <a:pt x="63" y="215"/>
                  <a:pt x="61" y="214"/>
                  <a:pt x="59" y="213"/>
                </a:cubicBezTo>
                <a:close/>
                <a:moveTo>
                  <a:pt x="60" y="216"/>
                </a:moveTo>
                <a:cubicBezTo>
                  <a:pt x="58" y="215"/>
                  <a:pt x="55" y="213"/>
                  <a:pt x="53" y="212"/>
                </a:cubicBezTo>
                <a:cubicBezTo>
                  <a:pt x="55" y="213"/>
                  <a:pt x="57" y="214"/>
                  <a:pt x="59" y="215"/>
                </a:cubicBezTo>
                <a:cubicBezTo>
                  <a:pt x="59" y="215"/>
                  <a:pt x="60" y="216"/>
                  <a:pt x="60" y="216"/>
                </a:cubicBezTo>
                <a:close/>
                <a:moveTo>
                  <a:pt x="55" y="204"/>
                </a:moveTo>
                <a:cubicBezTo>
                  <a:pt x="55" y="204"/>
                  <a:pt x="56" y="205"/>
                  <a:pt x="56" y="205"/>
                </a:cubicBezTo>
                <a:cubicBezTo>
                  <a:pt x="57" y="206"/>
                  <a:pt x="57" y="206"/>
                  <a:pt x="57" y="206"/>
                </a:cubicBezTo>
                <a:cubicBezTo>
                  <a:pt x="58" y="207"/>
                  <a:pt x="59" y="208"/>
                  <a:pt x="60" y="209"/>
                </a:cubicBezTo>
                <a:cubicBezTo>
                  <a:pt x="59" y="209"/>
                  <a:pt x="59" y="208"/>
                  <a:pt x="59" y="208"/>
                </a:cubicBezTo>
                <a:cubicBezTo>
                  <a:pt x="58" y="208"/>
                  <a:pt x="58" y="209"/>
                  <a:pt x="58" y="209"/>
                </a:cubicBezTo>
                <a:cubicBezTo>
                  <a:pt x="57" y="208"/>
                  <a:pt x="56" y="208"/>
                  <a:pt x="55" y="207"/>
                </a:cubicBezTo>
                <a:cubicBezTo>
                  <a:pt x="55" y="207"/>
                  <a:pt x="55" y="206"/>
                  <a:pt x="55" y="206"/>
                </a:cubicBezTo>
                <a:cubicBezTo>
                  <a:pt x="55" y="205"/>
                  <a:pt x="55" y="204"/>
                  <a:pt x="55" y="204"/>
                </a:cubicBezTo>
                <a:close/>
                <a:moveTo>
                  <a:pt x="29" y="138"/>
                </a:moveTo>
                <a:cubicBezTo>
                  <a:pt x="29" y="137"/>
                  <a:pt x="30" y="137"/>
                  <a:pt x="30" y="136"/>
                </a:cubicBezTo>
                <a:cubicBezTo>
                  <a:pt x="30" y="136"/>
                  <a:pt x="30" y="137"/>
                  <a:pt x="30" y="137"/>
                </a:cubicBezTo>
                <a:cubicBezTo>
                  <a:pt x="30" y="138"/>
                  <a:pt x="29" y="140"/>
                  <a:pt x="29" y="141"/>
                </a:cubicBezTo>
                <a:cubicBezTo>
                  <a:pt x="29" y="140"/>
                  <a:pt x="29" y="139"/>
                  <a:pt x="29" y="138"/>
                </a:cubicBezTo>
                <a:close/>
                <a:moveTo>
                  <a:pt x="28" y="136"/>
                </a:moveTo>
                <a:cubicBezTo>
                  <a:pt x="28" y="136"/>
                  <a:pt x="28" y="136"/>
                  <a:pt x="28" y="136"/>
                </a:cubicBezTo>
                <a:cubicBezTo>
                  <a:pt x="27" y="129"/>
                  <a:pt x="25" y="122"/>
                  <a:pt x="24" y="115"/>
                </a:cubicBezTo>
                <a:cubicBezTo>
                  <a:pt x="25" y="121"/>
                  <a:pt x="27" y="126"/>
                  <a:pt x="29" y="131"/>
                </a:cubicBezTo>
                <a:cubicBezTo>
                  <a:pt x="29" y="133"/>
                  <a:pt x="28" y="134"/>
                  <a:pt x="28" y="136"/>
                </a:cubicBezTo>
                <a:close/>
                <a:moveTo>
                  <a:pt x="28" y="108"/>
                </a:moveTo>
                <a:cubicBezTo>
                  <a:pt x="27" y="106"/>
                  <a:pt x="27" y="104"/>
                  <a:pt x="26" y="102"/>
                </a:cubicBezTo>
                <a:cubicBezTo>
                  <a:pt x="27" y="102"/>
                  <a:pt x="28" y="101"/>
                  <a:pt x="28" y="101"/>
                </a:cubicBezTo>
                <a:cubicBezTo>
                  <a:pt x="30" y="104"/>
                  <a:pt x="31" y="108"/>
                  <a:pt x="32" y="111"/>
                </a:cubicBezTo>
                <a:cubicBezTo>
                  <a:pt x="32" y="113"/>
                  <a:pt x="31" y="115"/>
                  <a:pt x="31" y="117"/>
                </a:cubicBezTo>
                <a:cubicBezTo>
                  <a:pt x="30" y="114"/>
                  <a:pt x="29" y="111"/>
                  <a:pt x="28" y="108"/>
                </a:cubicBezTo>
                <a:close/>
                <a:moveTo>
                  <a:pt x="25" y="87"/>
                </a:moveTo>
                <a:cubicBezTo>
                  <a:pt x="25" y="87"/>
                  <a:pt x="25" y="87"/>
                  <a:pt x="24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5" y="85"/>
                  <a:pt x="25" y="85"/>
                  <a:pt x="26" y="84"/>
                </a:cubicBezTo>
                <a:cubicBezTo>
                  <a:pt x="26" y="84"/>
                  <a:pt x="26" y="84"/>
                  <a:pt x="27" y="84"/>
                </a:cubicBezTo>
                <a:cubicBezTo>
                  <a:pt x="26" y="85"/>
                  <a:pt x="25" y="86"/>
                  <a:pt x="25" y="87"/>
                </a:cubicBezTo>
                <a:close/>
                <a:moveTo>
                  <a:pt x="28" y="86"/>
                </a:moveTo>
                <a:cubicBezTo>
                  <a:pt x="27" y="87"/>
                  <a:pt x="26" y="88"/>
                  <a:pt x="26" y="89"/>
                </a:cubicBezTo>
                <a:cubicBezTo>
                  <a:pt x="25" y="89"/>
                  <a:pt x="25" y="89"/>
                  <a:pt x="25" y="88"/>
                </a:cubicBezTo>
                <a:cubicBezTo>
                  <a:pt x="25" y="88"/>
                  <a:pt x="26" y="88"/>
                  <a:pt x="26" y="88"/>
                </a:cubicBezTo>
                <a:cubicBezTo>
                  <a:pt x="27" y="87"/>
                  <a:pt x="27" y="87"/>
                  <a:pt x="28" y="86"/>
                </a:cubicBezTo>
                <a:close/>
                <a:moveTo>
                  <a:pt x="26" y="94"/>
                </a:moveTo>
                <a:cubicBezTo>
                  <a:pt x="26" y="95"/>
                  <a:pt x="26" y="95"/>
                  <a:pt x="26" y="95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6" y="97"/>
                  <a:pt x="25" y="98"/>
                </a:cubicBezTo>
                <a:cubicBezTo>
                  <a:pt x="25" y="97"/>
                  <a:pt x="25" y="96"/>
                  <a:pt x="25" y="95"/>
                </a:cubicBezTo>
                <a:cubicBezTo>
                  <a:pt x="25" y="95"/>
                  <a:pt x="26" y="95"/>
                  <a:pt x="26" y="94"/>
                </a:cubicBezTo>
                <a:close/>
                <a:moveTo>
                  <a:pt x="27" y="97"/>
                </a:moveTo>
                <a:cubicBezTo>
                  <a:pt x="27" y="98"/>
                  <a:pt x="28" y="99"/>
                  <a:pt x="28" y="99"/>
                </a:cubicBezTo>
                <a:cubicBezTo>
                  <a:pt x="27" y="100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99"/>
                  <a:pt x="27" y="98"/>
                  <a:pt x="27" y="97"/>
                </a:cubicBezTo>
                <a:close/>
                <a:moveTo>
                  <a:pt x="113" y="25"/>
                </a:moveTo>
                <a:cubicBezTo>
                  <a:pt x="113" y="25"/>
                  <a:pt x="113" y="25"/>
                  <a:pt x="112" y="25"/>
                </a:cubicBezTo>
                <a:cubicBezTo>
                  <a:pt x="112" y="25"/>
                  <a:pt x="111" y="25"/>
                  <a:pt x="111" y="25"/>
                </a:cubicBezTo>
                <a:cubicBezTo>
                  <a:pt x="111" y="25"/>
                  <a:pt x="112" y="25"/>
                  <a:pt x="112" y="24"/>
                </a:cubicBezTo>
                <a:cubicBezTo>
                  <a:pt x="113" y="24"/>
                  <a:pt x="113" y="24"/>
                  <a:pt x="113" y="25"/>
                </a:cubicBezTo>
                <a:close/>
                <a:moveTo>
                  <a:pt x="113" y="21"/>
                </a:moveTo>
                <a:cubicBezTo>
                  <a:pt x="113" y="21"/>
                  <a:pt x="114" y="21"/>
                  <a:pt x="114" y="21"/>
                </a:cubicBezTo>
                <a:cubicBezTo>
                  <a:pt x="114" y="21"/>
                  <a:pt x="115" y="21"/>
                  <a:pt x="116" y="21"/>
                </a:cubicBezTo>
                <a:cubicBezTo>
                  <a:pt x="116" y="21"/>
                  <a:pt x="115" y="21"/>
                  <a:pt x="115" y="21"/>
                </a:cubicBezTo>
                <a:cubicBezTo>
                  <a:pt x="114" y="21"/>
                  <a:pt x="114" y="21"/>
                  <a:pt x="113" y="21"/>
                </a:cubicBezTo>
                <a:close/>
                <a:moveTo>
                  <a:pt x="112" y="19"/>
                </a:moveTo>
                <a:cubicBezTo>
                  <a:pt x="111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1" y="19"/>
                  <a:pt x="112" y="19"/>
                  <a:pt x="112" y="19"/>
                </a:cubicBezTo>
                <a:cubicBezTo>
                  <a:pt x="112" y="19"/>
                  <a:pt x="112" y="19"/>
                  <a:pt x="112" y="19"/>
                </a:cubicBezTo>
                <a:close/>
                <a:moveTo>
                  <a:pt x="112" y="27"/>
                </a:moveTo>
                <a:cubicBezTo>
                  <a:pt x="114" y="27"/>
                  <a:pt x="115" y="27"/>
                  <a:pt x="117" y="27"/>
                </a:cubicBezTo>
                <a:cubicBezTo>
                  <a:pt x="115" y="27"/>
                  <a:pt x="114" y="28"/>
                  <a:pt x="113" y="29"/>
                </a:cubicBezTo>
                <a:cubicBezTo>
                  <a:pt x="111" y="29"/>
                  <a:pt x="110" y="29"/>
                  <a:pt x="108" y="29"/>
                </a:cubicBezTo>
                <a:cubicBezTo>
                  <a:pt x="110" y="28"/>
                  <a:pt x="111" y="28"/>
                  <a:pt x="112" y="27"/>
                </a:cubicBezTo>
                <a:close/>
                <a:moveTo>
                  <a:pt x="156" y="17"/>
                </a:moveTo>
                <a:cubicBezTo>
                  <a:pt x="157" y="18"/>
                  <a:pt x="158" y="18"/>
                  <a:pt x="160" y="19"/>
                </a:cubicBezTo>
                <a:cubicBezTo>
                  <a:pt x="158" y="18"/>
                  <a:pt x="157" y="18"/>
                  <a:pt x="155" y="17"/>
                </a:cubicBezTo>
                <a:cubicBezTo>
                  <a:pt x="155" y="17"/>
                  <a:pt x="155" y="17"/>
                  <a:pt x="154" y="17"/>
                </a:cubicBezTo>
                <a:cubicBezTo>
                  <a:pt x="154" y="17"/>
                  <a:pt x="154" y="17"/>
                  <a:pt x="154" y="17"/>
                </a:cubicBezTo>
                <a:cubicBezTo>
                  <a:pt x="151" y="16"/>
                  <a:pt x="148" y="15"/>
                  <a:pt x="145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4"/>
                  <a:pt x="147" y="1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50" y="15"/>
                  <a:pt x="153" y="16"/>
                  <a:pt x="156" y="17"/>
                </a:cubicBezTo>
                <a:close/>
                <a:moveTo>
                  <a:pt x="149" y="12"/>
                </a:moveTo>
                <a:cubicBezTo>
                  <a:pt x="149" y="12"/>
                  <a:pt x="149" y="12"/>
                  <a:pt x="149" y="12"/>
                </a:cubicBezTo>
                <a:cubicBezTo>
                  <a:pt x="151" y="13"/>
                  <a:pt x="153" y="13"/>
                  <a:pt x="155" y="14"/>
                </a:cubicBezTo>
                <a:cubicBezTo>
                  <a:pt x="157" y="15"/>
                  <a:pt x="158" y="15"/>
                  <a:pt x="160" y="16"/>
                </a:cubicBezTo>
                <a:cubicBezTo>
                  <a:pt x="158" y="16"/>
                  <a:pt x="156" y="15"/>
                  <a:pt x="155" y="15"/>
                </a:cubicBezTo>
                <a:cubicBezTo>
                  <a:pt x="153" y="14"/>
                  <a:pt x="151" y="13"/>
                  <a:pt x="149" y="12"/>
                </a:cubicBezTo>
                <a:close/>
                <a:moveTo>
                  <a:pt x="156" y="36"/>
                </a:moveTo>
                <a:cubicBezTo>
                  <a:pt x="158" y="36"/>
                  <a:pt x="160" y="36"/>
                  <a:pt x="163" y="36"/>
                </a:cubicBezTo>
                <a:cubicBezTo>
                  <a:pt x="161" y="37"/>
                  <a:pt x="160" y="37"/>
                  <a:pt x="158" y="38"/>
                </a:cubicBezTo>
                <a:cubicBezTo>
                  <a:pt x="156" y="39"/>
                  <a:pt x="154" y="39"/>
                  <a:pt x="152" y="39"/>
                </a:cubicBezTo>
                <a:cubicBezTo>
                  <a:pt x="153" y="38"/>
                  <a:pt x="155" y="37"/>
                  <a:pt x="156" y="36"/>
                </a:cubicBezTo>
                <a:close/>
                <a:moveTo>
                  <a:pt x="155" y="34"/>
                </a:moveTo>
                <a:cubicBezTo>
                  <a:pt x="156" y="34"/>
                  <a:pt x="156" y="33"/>
                  <a:pt x="156" y="33"/>
                </a:cubicBezTo>
                <a:cubicBezTo>
                  <a:pt x="156" y="33"/>
                  <a:pt x="157" y="33"/>
                  <a:pt x="157" y="33"/>
                </a:cubicBezTo>
                <a:cubicBezTo>
                  <a:pt x="157" y="33"/>
                  <a:pt x="157" y="34"/>
                  <a:pt x="156" y="34"/>
                </a:cubicBezTo>
                <a:cubicBezTo>
                  <a:pt x="156" y="34"/>
                  <a:pt x="156" y="34"/>
                  <a:pt x="155" y="34"/>
                </a:cubicBezTo>
                <a:close/>
                <a:moveTo>
                  <a:pt x="134" y="213"/>
                </a:moveTo>
                <a:cubicBezTo>
                  <a:pt x="135" y="212"/>
                  <a:pt x="136" y="211"/>
                  <a:pt x="137" y="209"/>
                </a:cubicBezTo>
                <a:cubicBezTo>
                  <a:pt x="139" y="208"/>
                  <a:pt x="140" y="207"/>
                  <a:pt x="141" y="206"/>
                </a:cubicBezTo>
                <a:cubicBezTo>
                  <a:pt x="141" y="206"/>
                  <a:pt x="141" y="206"/>
                  <a:pt x="142" y="206"/>
                </a:cubicBezTo>
                <a:cubicBezTo>
                  <a:pt x="140" y="207"/>
                  <a:pt x="139" y="209"/>
                  <a:pt x="138" y="210"/>
                </a:cubicBezTo>
                <a:cubicBezTo>
                  <a:pt x="137" y="211"/>
                  <a:pt x="136" y="212"/>
                  <a:pt x="134" y="213"/>
                </a:cubicBezTo>
                <a:close/>
                <a:moveTo>
                  <a:pt x="137" y="217"/>
                </a:moveTo>
                <a:cubicBezTo>
                  <a:pt x="136" y="218"/>
                  <a:pt x="135" y="219"/>
                  <a:pt x="133" y="220"/>
                </a:cubicBezTo>
                <a:cubicBezTo>
                  <a:pt x="134" y="220"/>
                  <a:pt x="134" y="220"/>
                  <a:pt x="134" y="219"/>
                </a:cubicBezTo>
                <a:cubicBezTo>
                  <a:pt x="135" y="219"/>
                  <a:pt x="136" y="218"/>
                  <a:pt x="137" y="217"/>
                </a:cubicBezTo>
                <a:close/>
                <a:moveTo>
                  <a:pt x="140" y="203"/>
                </a:moveTo>
                <a:cubicBezTo>
                  <a:pt x="138" y="204"/>
                  <a:pt x="136" y="206"/>
                  <a:pt x="134" y="208"/>
                </a:cubicBezTo>
                <a:cubicBezTo>
                  <a:pt x="132" y="209"/>
                  <a:pt x="130" y="210"/>
                  <a:pt x="128" y="211"/>
                </a:cubicBezTo>
                <a:cubicBezTo>
                  <a:pt x="128" y="210"/>
                  <a:pt x="128" y="210"/>
                  <a:pt x="127" y="210"/>
                </a:cubicBezTo>
                <a:cubicBezTo>
                  <a:pt x="128" y="210"/>
                  <a:pt x="128" y="209"/>
                  <a:pt x="128" y="209"/>
                </a:cubicBezTo>
                <a:cubicBezTo>
                  <a:pt x="131" y="207"/>
                  <a:pt x="134" y="205"/>
                  <a:pt x="137" y="202"/>
                </a:cubicBezTo>
                <a:cubicBezTo>
                  <a:pt x="141" y="199"/>
                  <a:pt x="145" y="196"/>
                  <a:pt x="149" y="193"/>
                </a:cubicBezTo>
                <a:cubicBezTo>
                  <a:pt x="146" y="197"/>
                  <a:pt x="143" y="200"/>
                  <a:pt x="140" y="203"/>
                </a:cubicBezTo>
                <a:close/>
                <a:moveTo>
                  <a:pt x="117" y="206"/>
                </a:moveTo>
                <a:cubicBezTo>
                  <a:pt x="117" y="206"/>
                  <a:pt x="118" y="205"/>
                  <a:pt x="118" y="205"/>
                </a:cubicBezTo>
                <a:cubicBezTo>
                  <a:pt x="119" y="205"/>
                  <a:pt x="119" y="206"/>
                  <a:pt x="119" y="206"/>
                </a:cubicBezTo>
                <a:cubicBezTo>
                  <a:pt x="119" y="206"/>
                  <a:pt x="119" y="206"/>
                  <a:pt x="118" y="207"/>
                </a:cubicBezTo>
                <a:cubicBezTo>
                  <a:pt x="118" y="207"/>
                  <a:pt x="117" y="206"/>
                  <a:pt x="117" y="206"/>
                </a:cubicBezTo>
                <a:close/>
                <a:moveTo>
                  <a:pt x="117" y="208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17" y="208"/>
                  <a:pt x="116" y="208"/>
                  <a:pt x="116" y="207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207"/>
                  <a:pt x="117" y="208"/>
                  <a:pt x="117" y="208"/>
                </a:cubicBezTo>
                <a:close/>
                <a:moveTo>
                  <a:pt x="116" y="202"/>
                </a:moveTo>
                <a:cubicBezTo>
                  <a:pt x="116" y="202"/>
                  <a:pt x="115" y="201"/>
                  <a:pt x="115" y="201"/>
                </a:cubicBezTo>
                <a:cubicBezTo>
                  <a:pt x="116" y="199"/>
                  <a:pt x="118" y="198"/>
                  <a:pt x="120" y="196"/>
                </a:cubicBezTo>
                <a:cubicBezTo>
                  <a:pt x="127" y="190"/>
                  <a:pt x="134" y="185"/>
                  <a:pt x="141" y="180"/>
                </a:cubicBezTo>
                <a:cubicBezTo>
                  <a:pt x="133" y="188"/>
                  <a:pt x="125" y="195"/>
                  <a:pt x="116" y="202"/>
                </a:cubicBezTo>
                <a:close/>
                <a:moveTo>
                  <a:pt x="88" y="181"/>
                </a:moveTo>
                <a:cubicBezTo>
                  <a:pt x="88" y="180"/>
                  <a:pt x="88" y="178"/>
                  <a:pt x="88" y="177"/>
                </a:cubicBezTo>
                <a:cubicBezTo>
                  <a:pt x="90" y="176"/>
                  <a:pt x="92" y="174"/>
                  <a:pt x="94" y="172"/>
                </a:cubicBezTo>
                <a:cubicBezTo>
                  <a:pt x="97" y="171"/>
                  <a:pt x="99" y="170"/>
                  <a:pt x="102" y="169"/>
                </a:cubicBezTo>
                <a:cubicBezTo>
                  <a:pt x="100" y="171"/>
                  <a:pt x="98" y="173"/>
                  <a:pt x="97" y="175"/>
                </a:cubicBezTo>
                <a:cubicBezTo>
                  <a:pt x="94" y="177"/>
                  <a:pt x="91" y="179"/>
                  <a:pt x="88" y="181"/>
                </a:cubicBezTo>
                <a:close/>
                <a:moveTo>
                  <a:pt x="89" y="194"/>
                </a:moveTo>
                <a:cubicBezTo>
                  <a:pt x="89" y="194"/>
                  <a:pt x="88" y="195"/>
                  <a:pt x="88" y="196"/>
                </a:cubicBezTo>
                <a:cubicBezTo>
                  <a:pt x="87" y="196"/>
                  <a:pt x="87" y="196"/>
                  <a:pt x="87" y="196"/>
                </a:cubicBezTo>
                <a:cubicBezTo>
                  <a:pt x="88" y="195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lose/>
                <a:moveTo>
                  <a:pt x="83" y="166"/>
                </a:moveTo>
                <a:cubicBezTo>
                  <a:pt x="83" y="166"/>
                  <a:pt x="82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83" y="165"/>
                  <a:pt x="84" y="164"/>
                  <a:pt x="85" y="163"/>
                </a:cubicBezTo>
                <a:cubicBezTo>
                  <a:pt x="85" y="164"/>
                  <a:pt x="85" y="164"/>
                  <a:pt x="85" y="165"/>
                </a:cubicBezTo>
                <a:cubicBezTo>
                  <a:pt x="84" y="165"/>
                  <a:pt x="84" y="166"/>
                  <a:pt x="83" y="166"/>
                </a:cubicBezTo>
                <a:close/>
                <a:moveTo>
                  <a:pt x="85" y="175"/>
                </a:moveTo>
                <a:cubicBezTo>
                  <a:pt x="84" y="175"/>
                  <a:pt x="84" y="175"/>
                  <a:pt x="83" y="176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5"/>
                  <a:pt x="84" y="175"/>
                  <a:pt x="85" y="175"/>
                </a:cubicBezTo>
                <a:close/>
                <a:moveTo>
                  <a:pt x="62" y="209"/>
                </a:moveTo>
                <a:cubicBezTo>
                  <a:pt x="60" y="208"/>
                  <a:pt x="59" y="207"/>
                  <a:pt x="58" y="206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4"/>
                  <a:pt x="58" y="203"/>
                  <a:pt x="58" y="202"/>
                </a:cubicBezTo>
                <a:cubicBezTo>
                  <a:pt x="58" y="203"/>
                  <a:pt x="59" y="203"/>
                  <a:pt x="59" y="203"/>
                </a:cubicBezTo>
                <a:cubicBezTo>
                  <a:pt x="60" y="205"/>
                  <a:pt x="61" y="207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lose/>
                <a:moveTo>
                  <a:pt x="62" y="211"/>
                </a:moveTo>
                <a:cubicBezTo>
                  <a:pt x="62" y="211"/>
                  <a:pt x="62" y="211"/>
                  <a:pt x="62" y="211"/>
                </a:cubicBezTo>
                <a:cubicBezTo>
                  <a:pt x="63" y="211"/>
                  <a:pt x="63" y="211"/>
                  <a:pt x="63" y="211"/>
                </a:cubicBezTo>
                <a:cubicBezTo>
                  <a:pt x="61" y="211"/>
                  <a:pt x="60" y="210"/>
                  <a:pt x="59" y="210"/>
                </a:cubicBezTo>
                <a:cubicBezTo>
                  <a:pt x="60" y="210"/>
                  <a:pt x="61" y="211"/>
                  <a:pt x="62" y="211"/>
                </a:cubicBezTo>
                <a:close/>
                <a:moveTo>
                  <a:pt x="60" y="200"/>
                </a:moveTo>
                <a:cubicBezTo>
                  <a:pt x="59" y="199"/>
                  <a:pt x="58" y="197"/>
                  <a:pt x="57" y="196"/>
                </a:cubicBezTo>
                <a:cubicBezTo>
                  <a:pt x="57" y="196"/>
                  <a:pt x="57" y="196"/>
                  <a:pt x="58" y="196"/>
                </a:cubicBezTo>
                <a:cubicBezTo>
                  <a:pt x="58" y="196"/>
                  <a:pt x="58" y="196"/>
                  <a:pt x="58" y="195"/>
                </a:cubicBezTo>
                <a:cubicBezTo>
                  <a:pt x="60" y="197"/>
                  <a:pt x="61" y="199"/>
                  <a:pt x="63" y="201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62" y="201"/>
                  <a:pt x="61" y="200"/>
                  <a:pt x="60" y="200"/>
                </a:cubicBezTo>
                <a:cubicBezTo>
                  <a:pt x="60" y="200"/>
                  <a:pt x="60" y="200"/>
                  <a:pt x="60" y="200"/>
                </a:cubicBezTo>
                <a:close/>
                <a:moveTo>
                  <a:pt x="44" y="171"/>
                </a:moveTo>
                <a:cubicBezTo>
                  <a:pt x="45" y="173"/>
                  <a:pt x="47" y="175"/>
                  <a:pt x="48" y="176"/>
                </a:cubicBezTo>
                <a:cubicBezTo>
                  <a:pt x="48" y="177"/>
                  <a:pt x="48" y="178"/>
                  <a:pt x="48" y="180"/>
                </a:cubicBezTo>
                <a:cubicBezTo>
                  <a:pt x="48" y="179"/>
                  <a:pt x="47" y="179"/>
                  <a:pt x="47" y="179"/>
                </a:cubicBezTo>
                <a:cubicBezTo>
                  <a:pt x="47" y="178"/>
                  <a:pt x="46" y="177"/>
                  <a:pt x="46" y="176"/>
                </a:cubicBezTo>
                <a:cubicBezTo>
                  <a:pt x="45" y="174"/>
                  <a:pt x="44" y="171"/>
                  <a:pt x="43" y="168"/>
                </a:cubicBezTo>
                <a:cubicBezTo>
                  <a:pt x="43" y="169"/>
                  <a:pt x="44" y="170"/>
                  <a:pt x="44" y="170"/>
                </a:cubicBezTo>
                <a:cubicBezTo>
                  <a:pt x="44" y="170"/>
                  <a:pt x="44" y="171"/>
                  <a:pt x="44" y="171"/>
                </a:cubicBezTo>
                <a:close/>
                <a:moveTo>
                  <a:pt x="33" y="98"/>
                </a:moveTo>
                <a:cubicBezTo>
                  <a:pt x="33" y="99"/>
                  <a:pt x="33" y="100"/>
                  <a:pt x="33" y="101"/>
                </a:cubicBezTo>
                <a:cubicBezTo>
                  <a:pt x="33" y="102"/>
                  <a:pt x="32" y="103"/>
                  <a:pt x="32" y="104"/>
                </a:cubicBezTo>
                <a:cubicBezTo>
                  <a:pt x="32" y="103"/>
                  <a:pt x="31" y="101"/>
                  <a:pt x="31" y="99"/>
                </a:cubicBezTo>
                <a:cubicBezTo>
                  <a:pt x="32" y="99"/>
                  <a:pt x="32" y="99"/>
                  <a:pt x="33" y="98"/>
                </a:cubicBezTo>
                <a:close/>
                <a:moveTo>
                  <a:pt x="31" y="98"/>
                </a:moveTo>
                <a:cubicBezTo>
                  <a:pt x="30" y="97"/>
                  <a:pt x="30" y="97"/>
                  <a:pt x="30" y="97"/>
                </a:cubicBezTo>
                <a:cubicBezTo>
                  <a:pt x="31" y="97"/>
                  <a:pt x="31" y="96"/>
                  <a:pt x="32" y="96"/>
                </a:cubicBezTo>
                <a:cubicBezTo>
                  <a:pt x="32" y="96"/>
                  <a:pt x="32" y="96"/>
                  <a:pt x="32" y="97"/>
                </a:cubicBezTo>
                <a:cubicBezTo>
                  <a:pt x="32" y="97"/>
                  <a:pt x="31" y="97"/>
                  <a:pt x="31" y="98"/>
                </a:cubicBezTo>
                <a:close/>
                <a:moveTo>
                  <a:pt x="32" y="85"/>
                </a:moveTo>
                <a:cubicBezTo>
                  <a:pt x="32" y="85"/>
                  <a:pt x="32" y="85"/>
                  <a:pt x="32" y="85"/>
                </a:cubicBezTo>
                <a:cubicBezTo>
                  <a:pt x="33" y="83"/>
                  <a:pt x="34" y="82"/>
                  <a:pt x="36" y="80"/>
                </a:cubicBezTo>
                <a:cubicBezTo>
                  <a:pt x="35" y="81"/>
                  <a:pt x="35" y="81"/>
                  <a:pt x="34" y="82"/>
                </a:cubicBezTo>
                <a:cubicBezTo>
                  <a:pt x="33" y="83"/>
                  <a:pt x="33" y="84"/>
                  <a:pt x="32" y="85"/>
                </a:cubicBezTo>
                <a:close/>
                <a:moveTo>
                  <a:pt x="35" y="84"/>
                </a:moveTo>
                <a:cubicBezTo>
                  <a:pt x="35" y="84"/>
                  <a:pt x="35" y="83"/>
                  <a:pt x="36" y="83"/>
                </a:cubicBezTo>
                <a:cubicBezTo>
                  <a:pt x="36" y="83"/>
                  <a:pt x="36" y="82"/>
                  <a:pt x="37" y="82"/>
                </a:cubicBezTo>
                <a:cubicBezTo>
                  <a:pt x="36" y="83"/>
                  <a:pt x="35" y="85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5"/>
                  <a:pt x="34" y="85"/>
                  <a:pt x="35" y="84"/>
                </a:cubicBezTo>
                <a:close/>
                <a:moveTo>
                  <a:pt x="37" y="73"/>
                </a:moveTo>
                <a:cubicBezTo>
                  <a:pt x="39" y="72"/>
                  <a:pt x="40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0" y="71"/>
                  <a:pt x="40" y="71"/>
                </a:cubicBezTo>
                <a:cubicBezTo>
                  <a:pt x="39" y="72"/>
                  <a:pt x="38" y="73"/>
                  <a:pt x="36" y="74"/>
                </a:cubicBezTo>
                <a:cubicBezTo>
                  <a:pt x="37" y="74"/>
                  <a:pt x="37" y="73"/>
                  <a:pt x="37" y="73"/>
                </a:cubicBezTo>
                <a:close/>
                <a:moveTo>
                  <a:pt x="35" y="72"/>
                </a:moveTo>
                <a:cubicBezTo>
                  <a:pt x="36" y="71"/>
                  <a:pt x="37" y="70"/>
                  <a:pt x="39" y="68"/>
                </a:cubicBezTo>
                <a:cubicBezTo>
                  <a:pt x="38" y="69"/>
                  <a:pt x="37" y="70"/>
                  <a:pt x="36" y="71"/>
                </a:cubicBezTo>
                <a:cubicBezTo>
                  <a:pt x="36" y="72"/>
                  <a:pt x="35" y="72"/>
                  <a:pt x="35" y="72"/>
                </a:cubicBezTo>
                <a:close/>
                <a:moveTo>
                  <a:pt x="42" y="77"/>
                </a:moveTo>
                <a:cubicBezTo>
                  <a:pt x="42" y="76"/>
                  <a:pt x="43" y="76"/>
                  <a:pt x="43" y="76"/>
                </a:cubicBezTo>
                <a:cubicBezTo>
                  <a:pt x="42" y="77"/>
                  <a:pt x="42" y="78"/>
                  <a:pt x="41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39" y="82"/>
                  <a:pt x="38" y="83"/>
                </a:cubicBezTo>
                <a:cubicBezTo>
                  <a:pt x="38" y="83"/>
                  <a:pt x="38" y="83"/>
                  <a:pt x="37" y="83"/>
                </a:cubicBezTo>
                <a:cubicBezTo>
                  <a:pt x="39" y="81"/>
                  <a:pt x="40" y="79"/>
                  <a:pt x="42" y="77"/>
                </a:cubicBezTo>
                <a:close/>
                <a:moveTo>
                  <a:pt x="69" y="32"/>
                </a:moveTo>
                <a:cubicBezTo>
                  <a:pt x="67" y="34"/>
                  <a:pt x="64" y="36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0" y="38"/>
                  <a:pt x="59" y="40"/>
                  <a:pt x="57" y="41"/>
                </a:cubicBezTo>
                <a:cubicBezTo>
                  <a:pt x="58" y="39"/>
                  <a:pt x="59" y="37"/>
                  <a:pt x="60" y="36"/>
                </a:cubicBezTo>
                <a:cubicBezTo>
                  <a:pt x="63" y="35"/>
                  <a:pt x="66" y="33"/>
                  <a:pt x="69" y="32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6" y="33"/>
                </a:cubicBezTo>
                <a:cubicBezTo>
                  <a:pt x="59" y="31"/>
                  <a:pt x="63" y="29"/>
                  <a:pt x="66" y="28"/>
                </a:cubicBezTo>
                <a:cubicBezTo>
                  <a:pt x="65" y="28"/>
                  <a:pt x="64" y="29"/>
                  <a:pt x="63" y="29"/>
                </a:cubicBezTo>
                <a:cubicBezTo>
                  <a:pt x="61" y="31"/>
                  <a:pt x="58" y="32"/>
                  <a:pt x="55" y="33"/>
                </a:cubicBezTo>
                <a:close/>
                <a:moveTo>
                  <a:pt x="73" y="36"/>
                </a:moveTo>
                <a:cubicBezTo>
                  <a:pt x="74" y="36"/>
                  <a:pt x="74" y="35"/>
                  <a:pt x="74" y="35"/>
                </a:cubicBezTo>
                <a:cubicBezTo>
                  <a:pt x="73" y="38"/>
                  <a:pt x="71" y="40"/>
                  <a:pt x="69" y="42"/>
                </a:cubicBezTo>
                <a:cubicBezTo>
                  <a:pt x="67" y="43"/>
                  <a:pt x="65" y="45"/>
                  <a:pt x="64" y="46"/>
                </a:cubicBezTo>
                <a:cubicBezTo>
                  <a:pt x="67" y="43"/>
                  <a:pt x="70" y="39"/>
                  <a:pt x="73" y="36"/>
                </a:cubicBezTo>
                <a:close/>
                <a:moveTo>
                  <a:pt x="70" y="36"/>
                </a:moveTo>
                <a:cubicBezTo>
                  <a:pt x="71" y="35"/>
                  <a:pt x="72" y="34"/>
                  <a:pt x="74" y="32"/>
                </a:cubicBezTo>
                <a:cubicBezTo>
                  <a:pt x="73" y="33"/>
                  <a:pt x="73" y="33"/>
                  <a:pt x="73" y="34"/>
                </a:cubicBezTo>
                <a:cubicBezTo>
                  <a:pt x="72" y="34"/>
                  <a:pt x="71" y="35"/>
                  <a:pt x="70" y="36"/>
                </a:cubicBezTo>
                <a:close/>
                <a:moveTo>
                  <a:pt x="77" y="34"/>
                </a:moveTo>
                <a:cubicBezTo>
                  <a:pt x="78" y="33"/>
                  <a:pt x="79" y="33"/>
                  <a:pt x="80" y="32"/>
                </a:cubicBezTo>
                <a:cubicBezTo>
                  <a:pt x="78" y="34"/>
                  <a:pt x="77" y="36"/>
                  <a:pt x="75" y="37"/>
                </a:cubicBezTo>
                <a:cubicBezTo>
                  <a:pt x="74" y="38"/>
                  <a:pt x="74" y="39"/>
                  <a:pt x="73" y="39"/>
                </a:cubicBezTo>
                <a:cubicBezTo>
                  <a:pt x="74" y="37"/>
                  <a:pt x="76" y="36"/>
                  <a:pt x="77" y="34"/>
                </a:cubicBezTo>
                <a:close/>
                <a:moveTo>
                  <a:pt x="77" y="31"/>
                </a:moveTo>
                <a:cubicBezTo>
                  <a:pt x="77" y="31"/>
                  <a:pt x="77" y="30"/>
                  <a:pt x="78" y="30"/>
                </a:cubicBezTo>
                <a:cubicBezTo>
                  <a:pt x="78" y="30"/>
                  <a:pt x="78" y="30"/>
                  <a:pt x="78" y="29"/>
                </a:cubicBezTo>
                <a:cubicBezTo>
                  <a:pt x="78" y="29"/>
                  <a:pt x="78" y="29"/>
                  <a:pt x="79" y="29"/>
                </a:cubicBezTo>
                <a:cubicBezTo>
                  <a:pt x="78" y="29"/>
                  <a:pt x="78" y="30"/>
                  <a:pt x="78" y="30"/>
                </a:cubicBezTo>
                <a:cubicBezTo>
                  <a:pt x="77" y="30"/>
                  <a:pt x="77" y="31"/>
                  <a:pt x="77" y="31"/>
                </a:cubicBezTo>
                <a:close/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6"/>
                  <a:pt x="91" y="38"/>
                </a:cubicBezTo>
                <a:cubicBezTo>
                  <a:pt x="91" y="38"/>
                  <a:pt x="90" y="38"/>
                  <a:pt x="90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88" y="41"/>
                  <a:pt x="87" y="43"/>
                  <a:pt x="85" y="44"/>
                </a:cubicBezTo>
                <a:cubicBezTo>
                  <a:pt x="82" y="46"/>
                  <a:pt x="80" y="48"/>
                  <a:pt x="77" y="50"/>
                </a:cubicBezTo>
                <a:cubicBezTo>
                  <a:pt x="77" y="50"/>
                  <a:pt x="77" y="50"/>
                  <a:pt x="76" y="50"/>
                </a:cubicBezTo>
                <a:cubicBezTo>
                  <a:pt x="76" y="51"/>
                  <a:pt x="75" y="51"/>
                  <a:pt x="74" y="52"/>
                </a:cubicBezTo>
                <a:cubicBezTo>
                  <a:pt x="73" y="53"/>
                  <a:pt x="73" y="53"/>
                  <a:pt x="73" y="53"/>
                </a:cubicBezTo>
                <a:cubicBezTo>
                  <a:pt x="76" y="49"/>
                  <a:pt x="80" y="45"/>
                  <a:pt x="83" y="42"/>
                </a:cubicBezTo>
                <a:cubicBezTo>
                  <a:pt x="87" y="38"/>
                  <a:pt x="91" y="35"/>
                  <a:pt x="96" y="32"/>
                </a:cubicBezTo>
                <a:close/>
                <a:moveTo>
                  <a:pt x="87" y="36"/>
                </a:moveTo>
                <a:cubicBezTo>
                  <a:pt x="87" y="36"/>
                  <a:pt x="88" y="35"/>
                  <a:pt x="88" y="35"/>
                </a:cubicBezTo>
                <a:cubicBezTo>
                  <a:pt x="89" y="35"/>
                  <a:pt x="89" y="35"/>
                  <a:pt x="90" y="34"/>
                </a:cubicBezTo>
                <a:cubicBezTo>
                  <a:pt x="89" y="35"/>
                  <a:pt x="88" y="36"/>
                  <a:pt x="87" y="36"/>
                </a:cubicBezTo>
                <a:close/>
                <a:moveTo>
                  <a:pt x="111" y="34"/>
                </a:moveTo>
                <a:cubicBezTo>
                  <a:pt x="110" y="34"/>
                  <a:pt x="110" y="34"/>
                  <a:pt x="109" y="34"/>
                </a:cubicBezTo>
                <a:cubicBezTo>
                  <a:pt x="109" y="34"/>
                  <a:pt x="108" y="34"/>
                  <a:pt x="108" y="34"/>
                </a:cubicBezTo>
                <a:cubicBezTo>
                  <a:pt x="108" y="34"/>
                  <a:pt x="108" y="33"/>
                  <a:pt x="109" y="33"/>
                </a:cubicBezTo>
                <a:cubicBezTo>
                  <a:pt x="109" y="33"/>
                  <a:pt x="109" y="32"/>
                  <a:pt x="110" y="32"/>
                </a:cubicBezTo>
                <a:cubicBezTo>
                  <a:pt x="111" y="32"/>
                  <a:pt x="112" y="32"/>
                  <a:pt x="113" y="32"/>
                </a:cubicBezTo>
                <a:cubicBezTo>
                  <a:pt x="112" y="33"/>
                  <a:pt x="112" y="33"/>
                  <a:pt x="111" y="34"/>
                </a:cubicBezTo>
                <a:close/>
                <a:moveTo>
                  <a:pt x="112" y="36"/>
                </a:moveTo>
                <a:cubicBezTo>
                  <a:pt x="111" y="36"/>
                  <a:pt x="111" y="37"/>
                  <a:pt x="110" y="37"/>
                </a:cubicBezTo>
                <a:cubicBezTo>
                  <a:pt x="110" y="37"/>
                  <a:pt x="109" y="37"/>
                  <a:pt x="109" y="37"/>
                </a:cubicBezTo>
                <a:cubicBezTo>
                  <a:pt x="110" y="37"/>
                  <a:pt x="110" y="36"/>
                  <a:pt x="111" y="36"/>
                </a:cubicBezTo>
                <a:cubicBezTo>
                  <a:pt x="111" y="36"/>
                  <a:pt x="111" y="36"/>
                  <a:pt x="112" y="36"/>
                </a:cubicBezTo>
                <a:close/>
                <a:moveTo>
                  <a:pt x="108" y="36"/>
                </a:moveTo>
                <a:cubicBezTo>
                  <a:pt x="107" y="37"/>
                  <a:pt x="106" y="37"/>
                  <a:pt x="105" y="38"/>
                </a:cubicBezTo>
                <a:cubicBezTo>
                  <a:pt x="105" y="38"/>
                  <a:pt x="105" y="39"/>
                  <a:pt x="105" y="39"/>
                </a:cubicBezTo>
                <a:cubicBezTo>
                  <a:pt x="104" y="39"/>
                  <a:pt x="104" y="39"/>
                  <a:pt x="103" y="39"/>
                </a:cubicBezTo>
                <a:cubicBezTo>
                  <a:pt x="104" y="38"/>
                  <a:pt x="105" y="37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lose/>
                <a:moveTo>
                  <a:pt x="122" y="49"/>
                </a:moveTo>
                <a:cubicBezTo>
                  <a:pt x="125" y="49"/>
                  <a:pt x="128" y="48"/>
                  <a:pt x="132" y="47"/>
                </a:cubicBezTo>
                <a:cubicBezTo>
                  <a:pt x="131" y="48"/>
                  <a:pt x="130" y="49"/>
                  <a:pt x="129" y="50"/>
                </a:cubicBezTo>
                <a:cubicBezTo>
                  <a:pt x="128" y="50"/>
                  <a:pt x="127" y="51"/>
                  <a:pt x="126" y="51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2"/>
                  <a:pt x="126" y="51"/>
                  <a:pt x="127" y="50"/>
                </a:cubicBezTo>
                <a:cubicBezTo>
                  <a:pt x="127" y="50"/>
                  <a:pt x="126" y="48"/>
                  <a:pt x="126" y="49"/>
                </a:cubicBezTo>
                <a:cubicBezTo>
                  <a:pt x="125" y="50"/>
                  <a:pt x="124" y="51"/>
                  <a:pt x="123" y="52"/>
                </a:cubicBezTo>
                <a:cubicBezTo>
                  <a:pt x="123" y="51"/>
                  <a:pt x="122" y="51"/>
                  <a:pt x="121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1" y="51"/>
                  <a:pt x="121" y="51"/>
                  <a:pt x="122" y="50"/>
                </a:cubicBezTo>
                <a:cubicBezTo>
                  <a:pt x="122" y="50"/>
                  <a:pt x="122" y="50"/>
                  <a:pt x="122" y="49"/>
                </a:cubicBezTo>
                <a:close/>
                <a:moveTo>
                  <a:pt x="148" y="57"/>
                </a:moveTo>
                <a:cubicBezTo>
                  <a:pt x="146" y="57"/>
                  <a:pt x="143" y="58"/>
                  <a:pt x="141" y="59"/>
                </a:cubicBezTo>
                <a:cubicBezTo>
                  <a:pt x="142" y="58"/>
                  <a:pt x="143" y="57"/>
                  <a:pt x="144" y="56"/>
                </a:cubicBezTo>
                <a:cubicBezTo>
                  <a:pt x="149" y="54"/>
                  <a:pt x="153" y="52"/>
                  <a:pt x="158" y="50"/>
                </a:cubicBezTo>
                <a:cubicBezTo>
                  <a:pt x="155" y="52"/>
                  <a:pt x="151" y="54"/>
                  <a:pt x="148" y="57"/>
                </a:cubicBezTo>
                <a:close/>
                <a:moveTo>
                  <a:pt x="160" y="51"/>
                </a:moveTo>
                <a:cubicBezTo>
                  <a:pt x="159" y="52"/>
                  <a:pt x="159" y="52"/>
                  <a:pt x="159" y="52"/>
                </a:cubicBezTo>
                <a:cubicBezTo>
                  <a:pt x="158" y="53"/>
                  <a:pt x="157" y="53"/>
                  <a:pt x="156" y="54"/>
                </a:cubicBezTo>
                <a:cubicBezTo>
                  <a:pt x="157" y="53"/>
                  <a:pt x="158" y="52"/>
                  <a:pt x="160" y="51"/>
                </a:cubicBezTo>
                <a:close/>
                <a:moveTo>
                  <a:pt x="163" y="63"/>
                </a:moveTo>
                <a:cubicBezTo>
                  <a:pt x="167" y="61"/>
                  <a:pt x="171" y="59"/>
                  <a:pt x="175" y="57"/>
                </a:cubicBezTo>
                <a:cubicBezTo>
                  <a:pt x="174" y="58"/>
                  <a:pt x="173" y="60"/>
                  <a:pt x="172" y="61"/>
                </a:cubicBezTo>
                <a:cubicBezTo>
                  <a:pt x="167" y="63"/>
                  <a:pt x="161" y="66"/>
                  <a:pt x="156" y="69"/>
                </a:cubicBezTo>
                <a:cubicBezTo>
                  <a:pt x="155" y="69"/>
                  <a:pt x="154" y="70"/>
                  <a:pt x="153" y="70"/>
                </a:cubicBezTo>
                <a:cubicBezTo>
                  <a:pt x="156" y="68"/>
                  <a:pt x="159" y="65"/>
                  <a:pt x="163" y="63"/>
                </a:cubicBezTo>
                <a:close/>
                <a:moveTo>
                  <a:pt x="162" y="61"/>
                </a:moveTo>
                <a:cubicBezTo>
                  <a:pt x="163" y="60"/>
                  <a:pt x="165" y="59"/>
                  <a:pt x="166" y="57"/>
                </a:cubicBezTo>
                <a:cubicBezTo>
                  <a:pt x="168" y="57"/>
                  <a:pt x="169" y="56"/>
                  <a:pt x="171" y="56"/>
                </a:cubicBezTo>
                <a:cubicBezTo>
                  <a:pt x="168" y="57"/>
                  <a:pt x="165" y="59"/>
                  <a:pt x="162" y="61"/>
                </a:cubicBezTo>
                <a:cubicBezTo>
                  <a:pt x="162" y="61"/>
                  <a:pt x="162" y="61"/>
                  <a:pt x="162" y="61"/>
                </a:cubicBezTo>
                <a:close/>
                <a:moveTo>
                  <a:pt x="172" y="57"/>
                </a:moveTo>
                <a:cubicBezTo>
                  <a:pt x="174" y="56"/>
                  <a:pt x="176" y="54"/>
                  <a:pt x="179" y="53"/>
                </a:cubicBezTo>
                <a:cubicBezTo>
                  <a:pt x="178" y="53"/>
                  <a:pt x="178" y="54"/>
                  <a:pt x="178" y="54"/>
                </a:cubicBezTo>
                <a:cubicBezTo>
                  <a:pt x="176" y="55"/>
                  <a:pt x="174" y="56"/>
                  <a:pt x="172" y="57"/>
                </a:cubicBezTo>
                <a:close/>
                <a:moveTo>
                  <a:pt x="189" y="60"/>
                </a:moveTo>
                <a:cubicBezTo>
                  <a:pt x="185" y="62"/>
                  <a:pt x="181" y="64"/>
                  <a:pt x="176" y="66"/>
                </a:cubicBezTo>
                <a:cubicBezTo>
                  <a:pt x="178" y="64"/>
                  <a:pt x="180" y="62"/>
                  <a:pt x="182" y="60"/>
                </a:cubicBezTo>
                <a:cubicBezTo>
                  <a:pt x="184" y="60"/>
                  <a:pt x="186" y="59"/>
                  <a:pt x="187" y="59"/>
                </a:cubicBezTo>
                <a:cubicBezTo>
                  <a:pt x="188" y="59"/>
                  <a:pt x="188" y="59"/>
                  <a:pt x="189" y="60"/>
                </a:cubicBezTo>
                <a:close/>
                <a:moveTo>
                  <a:pt x="189" y="58"/>
                </a:moveTo>
                <a:cubicBezTo>
                  <a:pt x="190" y="58"/>
                  <a:pt x="192" y="57"/>
                  <a:pt x="194" y="57"/>
                </a:cubicBezTo>
                <a:cubicBezTo>
                  <a:pt x="193" y="58"/>
                  <a:pt x="191" y="59"/>
                  <a:pt x="190" y="59"/>
                </a:cubicBezTo>
                <a:cubicBezTo>
                  <a:pt x="189" y="59"/>
                  <a:pt x="189" y="59"/>
                  <a:pt x="189" y="58"/>
                </a:cubicBezTo>
                <a:close/>
                <a:moveTo>
                  <a:pt x="193" y="65"/>
                </a:moveTo>
                <a:cubicBezTo>
                  <a:pt x="194" y="65"/>
                  <a:pt x="195" y="65"/>
                  <a:pt x="196" y="64"/>
                </a:cubicBezTo>
                <a:cubicBezTo>
                  <a:pt x="194" y="65"/>
                  <a:pt x="193" y="66"/>
                  <a:pt x="191" y="67"/>
                </a:cubicBezTo>
                <a:cubicBezTo>
                  <a:pt x="188" y="69"/>
                  <a:pt x="184" y="70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7" y="68"/>
                  <a:pt x="190" y="67"/>
                  <a:pt x="193" y="65"/>
                </a:cubicBezTo>
                <a:close/>
                <a:moveTo>
                  <a:pt x="188" y="65"/>
                </a:moveTo>
                <a:cubicBezTo>
                  <a:pt x="190" y="64"/>
                  <a:pt x="192" y="63"/>
                  <a:pt x="195" y="62"/>
                </a:cubicBezTo>
                <a:cubicBezTo>
                  <a:pt x="194" y="63"/>
                  <a:pt x="193" y="63"/>
                  <a:pt x="192" y="64"/>
                </a:cubicBezTo>
                <a:cubicBezTo>
                  <a:pt x="191" y="64"/>
                  <a:pt x="189" y="65"/>
                  <a:pt x="188" y="65"/>
                </a:cubicBezTo>
                <a:cubicBezTo>
                  <a:pt x="188" y="65"/>
                  <a:pt x="188" y="65"/>
                  <a:pt x="188" y="65"/>
                </a:cubicBezTo>
                <a:close/>
                <a:moveTo>
                  <a:pt x="207" y="95"/>
                </a:moveTo>
                <a:cubicBezTo>
                  <a:pt x="210" y="94"/>
                  <a:pt x="213" y="92"/>
                  <a:pt x="215" y="91"/>
                </a:cubicBezTo>
                <a:cubicBezTo>
                  <a:pt x="216" y="92"/>
                  <a:pt x="216" y="93"/>
                  <a:pt x="217" y="95"/>
                </a:cubicBezTo>
                <a:cubicBezTo>
                  <a:pt x="212" y="97"/>
                  <a:pt x="208" y="99"/>
                  <a:pt x="204" y="101"/>
                </a:cubicBezTo>
                <a:cubicBezTo>
                  <a:pt x="204" y="101"/>
                  <a:pt x="203" y="101"/>
                  <a:pt x="203" y="101"/>
                </a:cubicBezTo>
                <a:cubicBezTo>
                  <a:pt x="202" y="102"/>
                  <a:pt x="201" y="103"/>
                  <a:pt x="199" y="104"/>
                </a:cubicBezTo>
                <a:cubicBezTo>
                  <a:pt x="199" y="104"/>
                  <a:pt x="199" y="105"/>
                  <a:pt x="198" y="105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199" y="104"/>
                  <a:pt x="200" y="103"/>
                  <a:pt x="200" y="102"/>
                </a:cubicBezTo>
                <a:cubicBezTo>
                  <a:pt x="203" y="100"/>
                  <a:pt x="205" y="98"/>
                  <a:pt x="208" y="96"/>
                </a:cubicBezTo>
                <a:cubicBezTo>
                  <a:pt x="208" y="96"/>
                  <a:pt x="208" y="95"/>
                  <a:pt x="207" y="95"/>
                </a:cubicBezTo>
                <a:close/>
                <a:moveTo>
                  <a:pt x="196" y="173"/>
                </a:moveTo>
                <a:cubicBezTo>
                  <a:pt x="197" y="172"/>
                  <a:pt x="198" y="171"/>
                  <a:pt x="198" y="171"/>
                </a:cubicBezTo>
                <a:cubicBezTo>
                  <a:pt x="198" y="171"/>
                  <a:pt x="198" y="171"/>
                  <a:pt x="198" y="171"/>
                </a:cubicBezTo>
                <a:cubicBezTo>
                  <a:pt x="197" y="172"/>
                  <a:pt x="196" y="173"/>
                  <a:pt x="195" y="174"/>
                </a:cubicBezTo>
                <a:cubicBezTo>
                  <a:pt x="196" y="174"/>
                  <a:pt x="196" y="173"/>
                  <a:pt x="196" y="173"/>
                </a:cubicBezTo>
                <a:close/>
                <a:moveTo>
                  <a:pt x="195" y="164"/>
                </a:moveTo>
                <a:cubicBezTo>
                  <a:pt x="195" y="165"/>
                  <a:pt x="195" y="165"/>
                  <a:pt x="194" y="165"/>
                </a:cubicBezTo>
                <a:cubicBezTo>
                  <a:pt x="195" y="164"/>
                  <a:pt x="196" y="162"/>
                  <a:pt x="197" y="161"/>
                </a:cubicBezTo>
                <a:cubicBezTo>
                  <a:pt x="196" y="162"/>
                  <a:pt x="196" y="163"/>
                  <a:pt x="195" y="164"/>
                </a:cubicBezTo>
                <a:close/>
                <a:moveTo>
                  <a:pt x="194" y="155"/>
                </a:moveTo>
                <a:cubicBezTo>
                  <a:pt x="193" y="157"/>
                  <a:pt x="191" y="158"/>
                  <a:pt x="190" y="159"/>
                </a:cubicBezTo>
                <a:cubicBezTo>
                  <a:pt x="193" y="156"/>
                  <a:pt x="196" y="153"/>
                  <a:pt x="198" y="150"/>
                </a:cubicBezTo>
                <a:cubicBezTo>
                  <a:pt x="197" y="152"/>
                  <a:pt x="196" y="154"/>
                  <a:pt x="194" y="155"/>
                </a:cubicBezTo>
                <a:close/>
                <a:moveTo>
                  <a:pt x="105" y="198"/>
                </a:moveTo>
                <a:cubicBezTo>
                  <a:pt x="105" y="198"/>
                  <a:pt x="106" y="198"/>
                  <a:pt x="106" y="197"/>
                </a:cubicBezTo>
                <a:cubicBezTo>
                  <a:pt x="106" y="197"/>
                  <a:pt x="107" y="197"/>
                  <a:pt x="107" y="197"/>
                </a:cubicBezTo>
                <a:cubicBezTo>
                  <a:pt x="106" y="198"/>
                  <a:pt x="106" y="198"/>
                  <a:pt x="105" y="199"/>
                </a:cubicBezTo>
                <a:cubicBezTo>
                  <a:pt x="105" y="199"/>
                  <a:pt x="105" y="198"/>
                  <a:pt x="105" y="198"/>
                </a:cubicBezTo>
                <a:close/>
                <a:moveTo>
                  <a:pt x="108" y="204"/>
                </a:moveTo>
                <a:cubicBezTo>
                  <a:pt x="108" y="204"/>
                  <a:pt x="108" y="204"/>
                  <a:pt x="108" y="204"/>
                </a:cubicBezTo>
                <a:cubicBezTo>
                  <a:pt x="107" y="203"/>
                  <a:pt x="105" y="202"/>
                  <a:pt x="104" y="202"/>
                </a:cubicBezTo>
                <a:cubicBezTo>
                  <a:pt x="104" y="202"/>
                  <a:pt x="104" y="201"/>
                  <a:pt x="104" y="201"/>
                </a:cubicBezTo>
                <a:cubicBezTo>
                  <a:pt x="106" y="202"/>
                  <a:pt x="107" y="203"/>
                  <a:pt x="108" y="204"/>
                </a:cubicBezTo>
                <a:close/>
                <a:moveTo>
                  <a:pt x="104" y="194"/>
                </a:moveTo>
                <a:cubicBezTo>
                  <a:pt x="104" y="194"/>
                  <a:pt x="103" y="194"/>
                  <a:pt x="103" y="193"/>
                </a:cubicBezTo>
                <a:cubicBezTo>
                  <a:pt x="104" y="192"/>
                  <a:pt x="105" y="191"/>
                  <a:pt x="106" y="190"/>
                </a:cubicBezTo>
                <a:cubicBezTo>
                  <a:pt x="107" y="189"/>
                  <a:pt x="109" y="188"/>
                  <a:pt x="110" y="186"/>
                </a:cubicBezTo>
                <a:cubicBezTo>
                  <a:pt x="115" y="183"/>
                  <a:pt x="119" y="179"/>
                  <a:pt x="123" y="176"/>
                </a:cubicBezTo>
                <a:cubicBezTo>
                  <a:pt x="125" y="175"/>
                  <a:pt x="127" y="174"/>
                  <a:pt x="129" y="173"/>
                </a:cubicBezTo>
                <a:cubicBezTo>
                  <a:pt x="124" y="177"/>
                  <a:pt x="118" y="182"/>
                  <a:pt x="112" y="187"/>
                </a:cubicBezTo>
                <a:cubicBezTo>
                  <a:pt x="110" y="189"/>
                  <a:pt x="107" y="192"/>
                  <a:pt x="104" y="194"/>
                </a:cubicBezTo>
                <a:close/>
                <a:moveTo>
                  <a:pt x="73" y="126"/>
                </a:moveTo>
                <a:cubicBezTo>
                  <a:pt x="73" y="126"/>
                  <a:pt x="72" y="127"/>
                  <a:pt x="72" y="128"/>
                </a:cubicBezTo>
                <a:cubicBezTo>
                  <a:pt x="71" y="127"/>
                  <a:pt x="71" y="126"/>
                  <a:pt x="71" y="125"/>
                </a:cubicBezTo>
                <a:cubicBezTo>
                  <a:pt x="71" y="125"/>
                  <a:pt x="71" y="124"/>
                  <a:pt x="71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3" y="125"/>
                  <a:pt x="73" y="125"/>
                  <a:pt x="73" y="126"/>
                </a:cubicBezTo>
                <a:close/>
                <a:moveTo>
                  <a:pt x="71" y="168"/>
                </a:moveTo>
                <a:cubicBezTo>
                  <a:pt x="71" y="167"/>
                  <a:pt x="71" y="167"/>
                  <a:pt x="71" y="167"/>
                </a:cubicBezTo>
                <a:cubicBezTo>
                  <a:pt x="71" y="166"/>
                  <a:pt x="71" y="166"/>
                  <a:pt x="72" y="166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2" y="167"/>
                  <a:pt x="71" y="168"/>
                  <a:pt x="71" y="168"/>
                </a:cubicBezTo>
                <a:close/>
                <a:moveTo>
                  <a:pt x="73" y="170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0"/>
                  <a:pt x="72" y="170"/>
                  <a:pt x="73" y="170"/>
                </a:cubicBezTo>
                <a:close/>
                <a:moveTo>
                  <a:pt x="71" y="165"/>
                </a:moveTo>
                <a:cubicBezTo>
                  <a:pt x="71" y="164"/>
                  <a:pt x="71" y="163"/>
                  <a:pt x="70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3"/>
                  <a:pt x="71" y="164"/>
                  <a:pt x="71" y="164"/>
                </a:cubicBezTo>
                <a:cubicBezTo>
                  <a:pt x="71" y="165"/>
                  <a:pt x="71" y="165"/>
                  <a:pt x="71" y="165"/>
                </a:cubicBezTo>
                <a:close/>
                <a:moveTo>
                  <a:pt x="61" y="51"/>
                </a:moveTo>
                <a:cubicBezTo>
                  <a:pt x="61" y="51"/>
                  <a:pt x="61" y="52"/>
                  <a:pt x="61" y="52"/>
                </a:cubicBezTo>
                <a:cubicBezTo>
                  <a:pt x="59" y="54"/>
                  <a:pt x="57" y="55"/>
                  <a:pt x="55" y="57"/>
                </a:cubicBezTo>
                <a:cubicBezTo>
                  <a:pt x="55" y="58"/>
                  <a:pt x="54" y="59"/>
                  <a:pt x="53" y="59"/>
                </a:cubicBezTo>
                <a:cubicBezTo>
                  <a:pt x="52" y="61"/>
                  <a:pt x="50" y="62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0" y="61"/>
                  <a:pt x="51" y="60"/>
                </a:cubicBezTo>
                <a:cubicBezTo>
                  <a:pt x="54" y="57"/>
                  <a:pt x="58" y="54"/>
                  <a:pt x="61" y="51"/>
                </a:cubicBezTo>
                <a:close/>
                <a:moveTo>
                  <a:pt x="54" y="54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3"/>
                  <a:pt x="56" y="53"/>
                </a:cubicBezTo>
                <a:cubicBezTo>
                  <a:pt x="57" y="52"/>
                  <a:pt x="58" y="52"/>
                  <a:pt x="58" y="51"/>
                </a:cubicBezTo>
                <a:cubicBezTo>
                  <a:pt x="57" y="52"/>
                  <a:pt x="56" y="53"/>
                  <a:pt x="54" y="54"/>
                </a:cubicBezTo>
                <a:close/>
                <a:moveTo>
                  <a:pt x="92" y="45"/>
                </a:moveTo>
                <a:cubicBezTo>
                  <a:pt x="92" y="47"/>
                  <a:pt x="92" y="48"/>
                  <a:pt x="91" y="50"/>
                </a:cubicBezTo>
                <a:cubicBezTo>
                  <a:pt x="86" y="54"/>
                  <a:pt x="80" y="58"/>
                  <a:pt x="75" y="63"/>
                </a:cubicBezTo>
                <a:cubicBezTo>
                  <a:pt x="75" y="62"/>
                  <a:pt x="75" y="61"/>
                  <a:pt x="76" y="60"/>
                </a:cubicBezTo>
                <a:cubicBezTo>
                  <a:pt x="81" y="55"/>
                  <a:pt x="87" y="50"/>
                  <a:pt x="92" y="45"/>
                </a:cubicBezTo>
                <a:close/>
                <a:moveTo>
                  <a:pt x="82" y="53"/>
                </a:moveTo>
                <a:cubicBezTo>
                  <a:pt x="84" y="50"/>
                  <a:pt x="86" y="48"/>
                  <a:pt x="89" y="46"/>
                </a:cubicBezTo>
                <a:cubicBezTo>
                  <a:pt x="89" y="46"/>
                  <a:pt x="90" y="45"/>
                  <a:pt x="90" y="45"/>
                </a:cubicBezTo>
                <a:cubicBezTo>
                  <a:pt x="87" y="48"/>
                  <a:pt x="84" y="50"/>
                  <a:pt x="82" y="53"/>
                </a:cubicBezTo>
                <a:close/>
                <a:moveTo>
                  <a:pt x="110" y="51"/>
                </a:moveTo>
                <a:cubicBezTo>
                  <a:pt x="110" y="51"/>
                  <a:pt x="110" y="51"/>
                  <a:pt x="110" y="51"/>
                </a:cubicBezTo>
                <a:cubicBezTo>
                  <a:pt x="110" y="52"/>
                  <a:pt x="109" y="52"/>
                  <a:pt x="108" y="53"/>
                </a:cubicBezTo>
                <a:cubicBezTo>
                  <a:pt x="106" y="54"/>
                  <a:pt x="104" y="54"/>
                  <a:pt x="102" y="55"/>
                </a:cubicBezTo>
                <a:cubicBezTo>
                  <a:pt x="103" y="54"/>
                  <a:pt x="105" y="53"/>
                  <a:pt x="106" y="51"/>
                </a:cubicBezTo>
                <a:cubicBezTo>
                  <a:pt x="107" y="51"/>
                  <a:pt x="108" y="50"/>
                  <a:pt x="109" y="50"/>
                </a:cubicBezTo>
                <a:cubicBezTo>
                  <a:pt x="108" y="50"/>
                  <a:pt x="109" y="51"/>
                  <a:pt x="110" y="51"/>
                </a:cubicBezTo>
                <a:close/>
                <a:moveTo>
                  <a:pt x="112" y="77"/>
                </a:moveTo>
                <a:cubicBezTo>
                  <a:pt x="110" y="79"/>
                  <a:pt x="108" y="82"/>
                  <a:pt x="107" y="84"/>
                </a:cubicBezTo>
                <a:cubicBezTo>
                  <a:pt x="109" y="80"/>
                  <a:pt x="112" y="76"/>
                  <a:pt x="115" y="73"/>
                </a:cubicBezTo>
                <a:cubicBezTo>
                  <a:pt x="115" y="73"/>
                  <a:pt x="115" y="73"/>
                  <a:pt x="115" y="72"/>
                </a:cubicBezTo>
                <a:cubicBezTo>
                  <a:pt x="114" y="74"/>
                  <a:pt x="113" y="76"/>
                  <a:pt x="112" y="77"/>
                </a:cubicBezTo>
                <a:close/>
                <a:moveTo>
                  <a:pt x="116" y="78"/>
                </a:moveTo>
                <a:cubicBezTo>
                  <a:pt x="115" y="79"/>
                  <a:pt x="114" y="80"/>
                  <a:pt x="114" y="80"/>
                </a:cubicBezTo>
                <a:cubicBezTo>
                  <a:pt x="112" y="82"/>
                  <a:pt x="110" y="83"/>
                  <a:pt x="109" y="85"/>
                </a:cubicBezTo>
                <a:cubicBezTo>
                  <a:pt x="111" y="83"/>
                  <a:pt x="113" y="80"/>
                  <a:pt x="116" y="78"/>
                </a:cubicBezTo>
                <a:close/>
                <a:moveTo>
                  <a:pt x="98" y="92"/>
                </a:moveTo>
                <a:cubicBezTo>
                  <a:pt x="95" y="96"/>
                  <a:pt x="91" y="99"/>
                  <a:pt x="88" y="102"/>
                </a:cubicBezTo>
                <a:cubicBezTo>
                  <a:pt x="89" y="101"/>
                  <a:pt x="89" y="100"/>
                  <a:pt x="90" y="98"/>
                </a:cubicBezTo>
                <a:cubicBezTo>
                  <a:pt x="96" y="92"/>
                  <a:pt x="103" y="85"/>
                  <a:pt x="109" y="78"/>
                </a:cubicBezTo>
                <a:cubicBezTo>
                  <a:pt x="105" y="82"/>
                  <a:pt x="102" y="87"/>
                  <a:pt x="98" y="92"/>
                </a:cubicBezTo>
                <a:close/>
                <a:moveTo>
                  <a:pt x="99" y="97"/>
                </a:moveTo>
                <a:cubicBezTo>
                  <a:pt x="97" y="100"/>
                  <a:pt x="94" y="103"/>
                  <a:pt x="92" y="105"/>
                </a:cubicBezTo>
                <a:cubicBezTo>
                  <a:pt x="93" y="104"/>
                  <a:pt x="94" y="102"/>
                  <a:pt x="95" y="100"/>
                </a:cubicBezTo>
                <a:cubicBezTo>
                  <a:pt x="97" y="99"/>
                  <a:pt x="98" y="98"/>
                  <a:pt x="99" y="97"/>
                </a:cubicBezTo>
                <a:close/>
                <a:moveTo>
                  <a:pt x="128" y="67"/>
                </a:moveTo>
                <a:cubicBezTo>
                  <a:pt x="129" y="66"/>
                  <a:pt x="130" y="65"/>
                  <a:pt x="130" y="64"/>
                </a:cubicBezTo>
                <a:cubicBezTo>
                  <a:pt x="131" y="64"/>
                  <a:pt x="131" y="64"/>
                  <a:pt x="132" y="63"/>
                </a:cubicBezTo>
                <a:cubicBezTo>
                  <a:pt x="132" y="63"/>
                  <a:pt x="133" y="63"/>
                  <a:pt x="133" y="63"/>
                </a:cubicBezTo>
                <a:cubicBezTo>
                  <a:pt x="132" y="64"/>
                  <a:pt x="130" y="66"/>
                  <a:pt x="128" y="67"/>
                </a:cubicBezTo>
                <a:close/>
                <a:moveTo>
                  <a:pt x="137" y="62"/>
                </a:moveTo>
                <a:cubicBezTo>
                  <a:pt x="138" y="62"/>
                  <a:pt x="140" y="61"/>
                  <a:pt x="141" y="61"/>
                </a:cubicBezTo>
                <a:cubicBezTo>
                  <a:pt x="138" y="63"/>
                  <a:pt x="135" y="65"/>
                  <a:pt x="132" y="67"/>
                </a:cubicBezTo>
                <a:cubicBezTo>
                  <a:pt x="133" y="65"/>
                  <a:pt x="135" y="64"/>
                  <a:pt x="137" y="62"/>
                </a:cubicBezTo>
                <a:close/>
                <a:moveTo>
                  <a:pt x="132" y="76"/>
                </a:moveTo>
                <a:cubicBezTo>
                  <a:pt x="132" y="77"/>
                  <a:pt x="132" y="77"/>
                  <a:pt x="132" y="77"/>
                </a:cubicBezTo>
                <a:cubicBezTo>
                  <a:pt x="133" y="77"/>
                  <a:pt x="134" y="76"/>
                  <a:pt x="136" y="76"/>
                </a:cubicBezTo>
                <a:cubicBezTo>
                  <a:pt x="132" y="79"/>
                  <a:pt x="128" y="82"/>
                  <a:pt x="124" y="85"/>
                </a:cubicBezTo>
                <a:cubicBezTo>
                  <a:pt x="125" y="85"/>
                  <a:pt x="125" y="84"/>
                  <a:pt x="125" y="84"/>
                </a:cubicBezTo>
                <a:cubicBezTo>
                  <a:pt x="128" y="82"/>
                  <a:pt x="130" y="80"/>
                  <a:pt x="132" y="77"/>
                </a:cubicBezTo>
                <a:cubicBezTo>
                  <a:pt x="132" y="77"/>
                  <a:pt x="132" y="77"/>
                  <a:pt x="132" y="76"/>
                </a:cubicBezTo>
                <a:close/>
                <a:moveTo>
                  <a:pt x="199" y="77"/>
                </a:moveTo>
                <a:cubicBezTo>
                  <a:pt x="199" y="78"/>
                  <a:pt x="198" y="78"/>
                  <a:pt x="198" y="78"/>
                </a:cubicBezTo>
                <a:cubicBezTo>
                  <a:pt x="196" y="79"/>
                  <a:pt x="194" y="80"/>
                  <a:pt x="192" y="81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5" y="79"/>
                  <a:pt x="197" y="78"/>
                  <a:pt x="199" y="77"/>
                </a:cubicBezTo>
                <a:close/>
                <a:moveTo>
                  <a:pt x="196" y="75"/>
                </a:moveTo>
                <a:cubicBezTo>
                  <a:pt x="197" y="74"/>
                  <a:pt x="198" y="73"/>
                  <a:pt x="199" y="73"/>
                </a:cubicBezTo>
                <a:cubicBezTo>
                  <a:pt x="198" y="73"/>
                  <a:pt x="197" y="74"/>
                  <a:pt x="196" y="75"/>
                </a:cubicBezTo>
                <a:cubicBezTo>
                  <a:pt x="196" y="75"/>
                  <a:pt x="196" y="75"/>
                  <a:pt x="196" y="75"/>
                </a:cubicBezTo>
                <a:close/>
                <a:moveTo>
                  <a:pt x="191" y="138"/>
                </a:moveTo>
                <a:cubicBezTo>
                  <a:pt x="191" y="138"/>
                  <a:pt x="191" y="138"/>
                  <a:pt x="190" y="137"/>
                </a:cubicBezTo>
                <a:cubicBezTo>
                  <a:pt x="191" y="137"/>
                  <a:pt x="191" y="136"/>
                  <a:pt x="191" y="136"/>
                </a:cubicBezTo>
                <a:cubicBezTo>
                  <a:pt x="197" y="131"/>
                  <a:pt x="203" y="126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3" y="127"/>
                  <a:pt x="197" y="133"/>
                  <a:pt x="191" y="138"/>
                </a:cubicBezTo>
                <a:close/>
                <a:moveTo>
                  <a:pt x="205" y="126"/>
                </a:moveTo>
                <a:cubicBezTo>
                  <a:pt x="205" y="127"/>
                  <a:pt x="204" y="128"/>
                  <a:pt x="204" y="129"/>
                </a:cubicBezTo>
                <a:cubicBezTo>
                  <a:pt x="199" y="134"/>
                  <a:pt x="196" y="138"/>
                  <a:pt x="192" y="143"/>
                </a:cubicBezTo>
                <a:cubicBezTo>
                  <a:pt x="192" y="143"/>
                  <a:pt x="191" y="143"/>
                  <a:pt x="191" y="143"/>
                </a:cubicBezTo>
                <a:cubicBezTo>
                  <a:pt x="191" y="142"/>
                  <a:pt x="191" y="141"/>
                  <a:pt x="191" y="140"/>
                </a:cubicBezTo>
                <a:cubicBezTo>
                  <a:pt x="196" y="136"/>
                  <a:pt x="201" y="131"/>
                  <a:pt x="205" y="126"/>
                </a:cubicBezTo>
                <a:close/>
                <a:moveTo>
                  <a:pt x="189" y="139"/>
                </a:moveTo>
                <a:cubicBezTo>
                  <a:pt x="189" y="139"/>
                  <a:pt x="189" y="139"/>
                  <a:pt x="189" y="139"/>
                </a:cubicBezTo>
                <a:cubicBezTo>
                  <a:pt x="189" y="140"/>
                  <a:pt x="189" y="140"/>
                  <a:pt x="189" y="140"/>
                </a:cubicBezTo>
                <a:cubicBezTo>
                  <a:pt x="188" y="141"/>
                  <a:pt x="187" y="142"/>
                  <a:pt x="186" y="143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7" y="142"/>
                  <a:pt x="188" y="140"/>
                  <a:pt x="189" y="139"/>
                </a:cubicBezTo>
                <a:close/>
                <a:moveTo>
                  <a:pt x="183" y="144"/>
                </a:moveTo>
                <a:cubicBezTo>
                  <a:pt x="182" y="144"/>
                  <a:pt x="182" y="144"/>
                  <a:pt x="181" y="145"/>
                </a:cubicBezTo>
                <a:cubicBezTo>
                  <a:pt x="183" y="143"/>
                  <a:pt x="184" y="142"/>
                  <a:pt x="186" y="140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5" y="142"/>
                  <a:pt x="184" y="143"/>
                  <a:pt x="183" y="144"/>
                </a:cubicBezTo>
                <a:close/>
                <a:moveTo>
                  <a:pt x="180" y="142"/>
                </a:moveTo>
                <a:cubicBezTo>
                  <a:pt x="178" y="143"/>
                  <a:pt x="177" y="145"/>
                  <a:pt x="175" y="146"/>
                </a:cubicBezTo>
                <a:cubicBezTo>
                  <a:pt x="175" y="147"/>
                  <a:pt x="174" y="147"/>
                  <a:pt x="174" y="147"/>
                </a:cubicBezTo>
                <a:cubicBezTo>
                  <a:pt x="175" y="146"/>
                  <a:pt x="176" y="144"/>
                  <a:pt x="178" y="142"/>
                </a:cubicBezTo>
                <a:cubicBezTo>
                  <a:pt x="180" y="139"/>
                  <a:pt x="183" y="137"/>
                  <a:pt x="185" y="134"/>
                </a:cubicBezTo>
                <a:cubicBezTo>
                  <a:pt x="186" y="134"/>
                  <a:pt x="186" y="133"/>
                  <a:pt x="187" y="133"/>
                </a:cubicBezTo>
                <a:cubicBezTo>
                  <a:pt x="187" y="133"/>
                  <a:pt x="187" y="134"/>
                  <a:pt x="187" y="134"/>
                </a:cubicBezTo>
                <a:cubicBezTo>
                  <a:pt x="185" y="137"/>
                  <a:pt x="183" y="139"/>
                  <a:pt x="180" y="142"/>
                </a:cubicBezTo>
                <a:close/>
                <a:moveTo>
                  <a:pt x="129" y="154"/>
                </a:moveTo>
                <a:cubicBezTo>
                  <a:pt x="128" y="155"/>
                  <a:pt x="127" y="155"/>
                  <a:pt x="126" y="156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28" y="153"/>
                  <a:pt x="130" y="151"/>
                  <a:pt x="132" y="149"/>
                </a:cubicBezTo>
                <a:cubicBezTo>
                  <a:pt x="133" y="148"/>
                  <a:pt x="134" y="148"/>
                  <a:pt x="134" y="147"/>
                </a:cubicBezTo>
                <a:cubicBezTo>
                  <a:pt x="136" y="148"/>
                  <a:pt x="137" y="148"/>
                  <a:pt x="138" y="148"/>
                </a:cubicBezTo>
                <a:cubicBezTo>
                  <a:pt x="136" y="150"/>
                  <a:pt x="135" y="151"/>
                  <a:pt x="133" y="153"/>
                </a:cubicBezTo>
                <a:cubicBezTo>
                  <a:pt x="131" y="153"/>
                  <a:pt x="130" y="154"/>
                  <a:pt x="129" y="154"/>
                </a:cubicBezTo>
                <a:close/>
                <a:moveTo>
                  <a:pt x="130" y="160"/>
                </a:moveTo>
                <a:cubicBezTo>
                  <a:pt x="130" y="161"/>
                  <a:pt x="130" y="161"/>
                  <a:pt x="129" y="161"/>
                </a:cubicBezTo>
                <a:cubicBezTo>
                  <a:pt x="129" y="161"/>
                  <a:pt x="129" y="162"/>
                  <a:pt x="128" y="162"/>
                </a:cubicBezTo>
                <a:cubicBezTo>
                  <a:pt x="129" y="161"/>
                  <a:pt x="129" y="161"/>
                  <a:pt x="130" y="161"/>
                </a:cubicBezTo>
                <a:cubicBezTo>
                  <a:pt x="130" y="161"/>
                  <a:pt x="130" y="161"/>
                  <a:pt x="130" y="160"/>
                </a:cubicBezTo>
                <a:close/>
                <a:moveTo>
                  <a:pt x="89" y="124"/>
                </a:moveTo>
                <a:cubicBezTo>
                  <a:pt x="91" y="122"/>
                  <a:pt x="92" y="120"/>
                  <a:pt x="94" y="118"/>
                </a:cubicBezTo>
                <a:cubicBezTo>
                  <a:pt x="95" y="118"/>
                  <a:pt x="95" y="118"/>
                  <a:pt x="96" y="118"/>
                </a:cubicBezTo>
                <a:cubicBezTo>
                  <a:pt x="94" y="120"/>
                  <a:pt x="92" y="122"/>
                  <a:pt x="89" y="124"/>
                </a:cubicBezTo>
                <a:close/>
                <a:moveTo>
                  <a:pt x="91" y="127"/>
                </a:moveTo>
                <a:cubicBezTo>
                  <a:pt x="89" y="129"/>
                  <a:pt x="88" y="130"/>
                  <a:pt x="87" y="132"/>
                </a:cubicBezTo>
                <a:cubicBezTo>
                  <a:pt x="86" y="132"/>
                  <a:pt x="86" y="132"/>
                  <a:pt x="85" y="131"/>
                </a:cubicBezTo>
                <a:cubicBezTo>
                  <a:pt x="87" y="130"/>
                  <a:pt x="89" y="128"/>
                  <a:pt x="91" y="127"/>
                </a:cubicBezTo>
                <a:close/>
                <a:moveTo>
                  <a:pt x="95" y="123"/>
                </a:moveTo>
                <a:cubicBezTo>
                  <a:pt x="97" y="122"/>
                  <a:pt x="99" y="121"/>
                  <a:pt x="101" y="120"/>
                </a:cubicBezTo>
                <a:cubicBezTo>
                  <a:pt x="99" y="122"/>
                  <a:pt x="97" y="123"/>
                  <a:pt x="95" y="125"/>
                </a:cubicBezTo>
                <a:cubicBezTo>
                  <a:pt x="94" y="127"/>
                  <a:pt x="92" y="128"/>
                  <a:pt x="91" y="130"/>
                </a:cubicBezTo>
                <a:cubicBezTo>
                  <a:pt x="92" y="128"/>
                  <a:pt x="94" y="125"/>
                  <a:pt x="95" y="123"/>
                </a:cubicBezTo>
                <a:close/>
                <a:moveTo>
                  <a:pt x="94" y="130"/>
                </a:moveTo>
                <a:cubicBezTo>
                  <a:pt x="98" y="127"/>
                  <a:pt x="101" y="123"/>
                  <a:pt x="105" y="120"/>
                </a:cubicBezTo>
                <a:cubicBezTo>
                  <a:pt x="105" y="120"/>
                  <a:pt x="105" y="120"/>
                  <a:pt x="106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3" y="122"/>
                  <a:pt x="101" y="124"/>
                  <a:pt x="99" y="127"/>
                </a:cubicBezTo>
                <a:cubicBezTo>
                  <a:pt x="96" y="129"/>
                  <a:pt x="94" y="131"/>
                  <a:pt x="91" y="134"/>
                </a:cubicBezTo>
                <a:cubicBezTo>
                  <a:pt x="91" y="134"/>
                  <a:pt x="91" y="134"/>
                  <a:pt x="91" y="133"/>
                </a:cubicBezTo>
                <a:cubicBezTo>
                  <a:pt x="92" y="132"/>
                  <a:pt x="93" y="131"/>
                  <a:pt x="94" y="130"/>
                </a:cubicBezTo>
                <a:close/>
                <a:moveTo>
                  <a:pt x="119" y="101"/>
                </a:moveTo>
                <a:cubicBezTo>
                  <a:pt x="125" y="95"/>
                  <a:pt x="131" y="89"/>
                  <a:pt x="138" y="83"/>
                </a:cubicBezTo>
                <a:cubicBezTo>
                  <a:pt x="139" y="83"/>
                  <a:pt x="141" y="83"/>
                  <a:pt x="142" y="83"/>
                </a:cubicBezTo>
                <a:cubicBezTo>
                  <a:pt x="140" y="86"/>
                  <a:pt x="138" y="88"/>
                  <a:pt x="136" y="91"/>
                </a:cubicBezTo>
                <a:cubicBezTo>
                  <a:pt x="134" y="92"/>
                  <a:pt x="132" y="94"/>
                  <a:pt x="130" y="96"/>
                </a:cubicBezTo>
                <a:cubicBezTo>
                  <a:pt x="122" y="102"/>
                  <a:pt x="115" y="108"/>
                  <a:pt x="107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11" y="110"/>
                  <a:pt x="115" y="106"/>
                  <a:pt x="119" y="102"/>
                </a:cubicBezTo>
                <a:cubicBezTo>
                  <a:pt x="120" y="101"/>
                  <a:pt x="119" y="101"/>
                  <a:pt x="119" y="101"/>
                </a:cubicBezTo>
                <a:close/>
                <a:moveTo>
                  <a:pt x="127" y="102"/>
                </a:moveTo>
                <a:cubicBezTo>
                  <a:pt x="125" y="104"/>
                  <a:pt x="123" y="106"/>
                  <a:pt x="121" y="108"/>
                </a:cubicBezTo>
                <a:cubicBezTo>
                  <a:pt x="120" y="109"/>
                  <a:pt x="120" y="109"/>
                  <a:pt x="119" y="110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22" y="107"/>
                  <a:pt x="125" y="104"/>
                  <a:pt x="127" y="102"/>
                </a:cubicBezTo>
                <a:close/>
                <a:moveTo>
                  <a:pt x="189" y="111"/>
                </a:moveTo>
                <a:cubicBezTo>
                  <a:pt x="189" y="111"/>
                  <a:pt x="190" y="110"/>
                  <a:pt x="190" y="109"/>
                </a:cubicBezTo>
                <a:cubicBezTo>
                  <a:pt x="191" y="109"/>
                  <a:pt x="192" y="109"/>
                  <a:pt x="192" y="109"/>
                </a:cubicBezTo>
                <a:cubicBezTo>
                  <a:pt x="191" y="109"/>
                  <a:pt x="190" y="110"/>
                  <a:pt x="189" y="111"/>
                </a:cubicBezTo>
                <a:close/>
                <a:moveTo>
                  <a:pt x="193" y="117"/>
                </a:moveTo>
                <a:cubicBezTo>
                  <a:pt x="193" y="117"/>
                  <a:pt x="194" y="117"/>
                  <a:pt x="194" y="117"/>
                </a:cubicBezTo>
                <a:cubicBezTo>
                  <a:pt x="194" y="118"/>
                  <a:pt x="193" y="118"/>
                  <a:pt x="192" y="119"/>
                </a:cubicBezTo>
                <a:cubicBezTo>
                  <a:pt x="192" y="118"/>
                  <a:pt x="193" y="118"/>
                  <a:pt x="193" y="117"/>
                </a:cubicBezTo>
                <a:close/>
                <a:moveTo>
                  <a:pt x="189" y="107"/>
                </a:moveTo>
                <a:cubicBezTo>
                  <a:pt x="189" y="107"/>
                  <a:pt x="189" y="107"/>
                  <a:pt x="189" y="108"/>
                </a:cubicBezTo>
                <a:cubicBezTo>
                  <a:pt x="188" y="108"/>
                  <a:pt x="188" y="108"/>
                  <a:pt x="187" y="108"/>
                </a:cubicBezTo>
                <a:cubicBezTo>
                  <a:pt x="188" y="107"/>
                  <a:pt x="188" y="107"/>
                  <a:pt x="189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0" y="106"/>
                  <a:pt x="189" y="107"/>
                  <a:pt x="189" y="107"/>
                </a:cubicBezTo>
                <a:close/>
                <a:moveTo>
                  <a:pt x="189" y="115"/>
                </a:moveTo>
                <a:cubicBezTo>
                  <a:pt x="189" y="115"/>
                  <a:pt x="189" y="115"/>
                  <a:pt x="189" y="115"/>
                </a:cubicBezTo>
                <a:cubicBezTo>
                  <a:pt x="189" y="116"/>
                  <a:pt x="188" y="116"/>
                  <a:pt x="187" y="117"/>
                </a:cubicBezTo>
                <a:cubicBezTo>
                  <a:pt x="187" y="117"/>
                  <a:pt x="187" y="117"/>
                  <a:pt x="186" y="118"/>
                </a:cubicBezTo>
                <a:cubicBezTo>
                  <a:pt x="186" y="118"/>
                  <a:pt x="185" y="118"/>
                  <a:pt x="184" y="119"/>
                </a:cubicBezTo>
                <a:cubicBezTo>
                  <a:pt x="186" y="118"/>
                  <a:pt x="187" y="116"/>
                  <a:pt x="189" y="115"/>
                </a:cubicBezTo>
                <a:close/>
                <a:moveTo>
                  <a:pt x="191" y="117"/>
                </a:moveTo>
                <a:cubicBezTo>
                  <a:pt x="190" y="118"/>
                  <a:pt x="189" y="120"/>
                  <a:pt x="188" y="121"/>
                </a:cubicBezTo>
                <a:cubicBezTo>
                  <a:pt x="187" y="121"/>
                  <a:pt x="186" y="122"/>
                  <a:pt x="185" y="123"/>
                </a:cubicBezTo>
                <a:cubicBezTo>
                  <a:pt x="186" y="121"/>
                  <a:pt x="187" y="120"/>
                  <a:pt x="188" y="119"/>
                </a:cubicBezTo>
                <a:cubicBezTo>
                  <a:pt x="189" y="118"/>
                  <a:pt x="190" y="117"/>
                  <a:pt x="191" y="117"/>
                </a:cubicBezTo>
                <a:close/>
                <a:moveTo>
                  <a:pt x="182" y="131"/>
                </a:moveTo>
                <a:cubicBezTo>
                  <a:pt x="183" y="131"/>
                  <a:pt x="183" y="130"/>
                  <a:pt x="184" y="130"/>
                </a:cubicBezTo>
                <a:cubicBezTo>
                  <a:pt x="184" y="130"/>
                  <a:pt x="184" y="130"/>
                  <a:pt x="184" y="130"/>
                </a:cubicBezTo>
                <a:cubicBezTo>
                  <a:pt x="183" y="131"/>
                  <a:pt x="182" y="132"/>
                  <a:pt x="181" y="133"/>
                </a:cubicBezTo>
                <a:cubicBezTo>
                  <a:pt x="181" y="133"/>
                  <a:pt x="180" y="133"/>
                  <a:pt x="180" y="134"/>
                </a:cubicBezTo>
                <a:cubicBezTo>
                  <a:pt x="181" y="133"/>
                  <a:pt x="182" y="132"/>
                  <a:pt x="182" y="131"/>
                </a:cubicBezTo>
                <a:close/>
                <a:moveTo>
                  <a:pt x="180" y="124"/>
                </a:moveTo>
                <a:cubicBezTo>
                  <a:pt x="181" y="123"/>
                  <a:pt x="183" y="122"/>
                  <a:pt x="184" y="121"/>
                </a:cubicBezTo>
                <a:cubicBezTo>
                  <a:pt x="183" y="122"/>
                  <a:pt x="182" y="124"/>
                  <a:pt x="181" y="125"/>
                </a:cubicBezTo>
                <a:cubicBezTo>
                  <a:pt x="181" y="124"/>
                  <a:pt x="180" y="124"/>
                  <a:pt x="180" y="124"/>
                </a:cubicBezTo>
                <a:close/>
                <a:moveTo>
                  <a:pt x="178" y="122"/>
                </a:moveTo>
                <a:cubicBezTo>
                  <a:pt x="178" y="122"/>
                  <a:pt x="178" y="122"/>
                  <a:pt x="178" y="122"/>
                </a:cubicBezTo>
                <a:cubicBezTo>
                  <a:pt x="176" y="121"/>
                  <a:pt x="175" y="121"/>
                  <a:pt x="174" y="120"/>
                </a:cubicBezTo>
                <a:cubicBezTo>
                  <a:pt x="178" y="117"/>
                  <a:pt x="182" y="115"/>
                  <a:pt x="186" y="112"/>
                </a:cubicBezTo>
                <a:cubicBezTo>
                  <a:pt x="183" y="115"/>
                  <a:pt x="181" y="119"/>
                  <a:pt x="178" y="122"/>
                </a:cubicBezTo>
                <a:close/>
                <a:moveTo>
                  <a:pt x="178" y="128"/>
                </a:moveTo>
                <a:cubicBezTo>
                  <a:pt x="176" y="129"/>
                  <a:pt x="175" y="129"/>
                  <a:pt x="173" y="130"/>
                </a:cubicBezTo>
                <a:cubicBezTo>
                  <a:pt x="175" y="129"/>
                  <a:pt x="176" y="127"/>
                  <a:pt x="177" y="125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78" y="125"/>
                  <a:pt x="179" y="126"/>
                  <a:pt x="179" y="126"/>
                </a:cubicBezTo>
                <a:cubicBezTo>
                  <a:pt x="179" y="126"/>
                  <a:pt x="179" y="126"/>
                  <a:pt x="179" y="126"/>
                </a:cubicBezTo>
                <a:cubicBezTo>
                  <a:pt x="179" y="126"/>
                  <a:pt x="178" y="127"/>
                  <a:pt x="178" y="127"/>
                </a:cubicBezTo>
                <a:cubicBezTo>
                  <a:pt x="177" y="127"/>
                  <a:pt x="177" y="128"/>
                  <a:pt x="178" y="128"/>
                </a:cubicBezTo>
                <a:close/>
                <a:moveTo>
                  <a:pt x="127" y="123"/>
                </a:moveTo>
                <a:cubicBezTo>
                  <a:pt x="127" y="123"/>
                  <a:pt x="126" y="124"/>
                  <a:pt x="126" y="124"/>
                </a:cubicBezTo>
                <a:cubicBezTo>
                  <a:pt x="126" y="123"/>
                  <a:pt x="126" y="123"/>
                  <a:pt x="127" y="123"/>
                </a:cubicBezTo>
                <a:cubicBezTo>
                  <a:pt x="127" y="123"/>
                  <a:pt x="127" y="123"/>
                  <a:pt x="127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8" y="122"/>
                  <a:pt x="128" y="123"/>
                  <a:pt x="127" y="123"/>
                </a:cubicBezTo>
                <a:close/>
                <a:moveTo>
                  <a:pt x="136" y="122"/>
                </a:moveTo>
                <a:cubicBezTo>
                  <a:pt x="135" y="122"/>
                  <a:pt x="135" y="123"/>
                  <a:pt x="134" y="123"/>
                </a:cubicBezTo>
                <a:cubicBezTo>
                  <a:pt x="133" y="125"/>
                  <a:pt x="131" y="126"/>
                  <a:pt x="130" y="127"/>
                </a:cubicBezTo>
                <a:cubicBezTo>
                  <a:pt x="129" y="127"/>
                  <a:pt x="128" y="126"/>
                  <a:pt x="127" y="126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31" y="123"/>
                  <a:pt x="133" y="122"/>
                  <a:pt x="136" y="122"/>
                </a:cubicBezTo>
                <a:close/>
                <a:moveTo>
                  <a:pt x="126" y="127"/>
                </a:moveTo>
                <a:cubicBezTo>
                  <a:pt x="127" y="127"/>
                  <a:pt x="127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7" y="129"/>
                  <a:pt x="126" y="130"/>
                  <a:pt x="125" y="131"/>
                </a:cubicBezTo>
                <a:cubicBezTo>
                  <a:pt x="123" y="132"/>
                  <a:pt x="121" y="133"/>
                  <a:pt x="120" y="134"/>
                </a:cubicBezTo>
                <a:cubicBezTo>
                  <a:pt x="122" y="132"/>
                  <a:pt x="124" y="130"/>
                  <a:pt x="126" y="127"/>
                </a:cubicBezTo>
                <a:close/>
                <a:moveTo>
                  <a:pt x="131" y="129"/>
                </a:moveTo>
                <a:cubicBezTo>
                  <a:pt x="132" y="129"/>
                  <a:pt x="132" y="129"/>
                  <a:pt x="133" y="130"/>
                </a:cubicBezTo>
                <a:cubicBezTo>
                  <a:pt x="133" y="130"/>
                  <a:pt x="133" y="130"/>
                  <a:pt x="132" y="130"/>
                </a:cubicBezTo>
                <a:cubicBezTo>
                  <a:pt x="132" y="130"/>
                  <a:pt x="132" y="130"/>
                  <a:pt x="132" y="130"/>
                </a:cubicBezTo>
                <a:cubicBezTo>
                  <a:pt x="130" y="131"/>
                  <a:pt x="129" y="132"/>
                  <a:pt x="127" y="133"/>
                </a:cubicBezTo>
                <a:cubicBezTo>
                  <a:pt x="128" y="132"/>
                  <a:pt x="130" y="130"/>
                  <a:pt x="131" y="129"/>
                </a:cubicBezTo>
                <a:close/>
                <a:moveTo>
                  <a:pt x="132" y="128"/>
                </a:moveTo>
                <a:cubicBezTo>
                  <a:pt x="135" y="126"/>
                  <a:pt x="138" y="124"/>
                  <a:pt x="140" y="123"/>
                </a:cubicBezTo>
                <a:cubicBezTo>
                  <a:pt x="138" y="125"/>
                  <a:pt x="136" y="127"/>
                  <a:pt x="134" y="129"/>
                </a:cubicBezTo>
                <a:cubicBezTo>
                  <a:pt x="134" y="128"/>
                  <a:pt x="133" y="128"/>
                  <a:pt x="132" y="128"/>
                </a:cubicBezTo>
                <a:close/>
                <a:moveTo>
                  <a:pt x="139" y="130"/>
                </a:moveTo>
                <a:cubicBezTo>
                  <a:pt x="139" y="130"/>
                  <a:pt x="139" y="130"/>
                  <a:pt x="139" y="130"/>
                </a:cubicBezTo>
                <a:cubicBezTo>
                  <a:pt x="139" y="130"/>
                  <a:pt x="138" y="130"/>
                  <a:pt x="138" y="130"/>
                </a:cubicBezTo>
                <a:cubicBezTo>
                  <a:pt x="138" y="130"/>
                  <a:pt x="139" y="129"/>
                  <a:pt x="139" y="129"/>
                </a:cubicBezTo>
                <a:cubicBezTo>
                  <a:pt x="140" y="129"/>
                  <a:pt x="141" y="128"/>
                  <a:pt x="142" y="128"/>
                </a:cubicBezTo>
                <a:cubicBezTo>
                  <a:pt x="141" y="129"/>
                  <a:pt x="140" y="129"/>
                  <a:pt x="139" y="130"/>
                </a:cubicBezTo>
                <a:close/>
                <a:moveTo>
                  <a:pt x="148" y="136"/>
                </a:moveTo>
                <a:cubicBezTo>
                  <a:pt x="144" y="138"/>
                  <a:pt x="141" y="141"/>
                  <a:pt x="138" y="143"/>
                </a:cubicBezTo>
                <a:cubicBezTo>
                  <a:pt x="138" y="142"/>
                  <a:pt x="139" y="142"/>
                  <a:pt x="139" y="141"/>
                </a:cubicBezTo>
                <a:cubicBezTo>
                  <a:pt x="140" y="140"/>
                  <a:pt x="141" y="140"/>
                  <a:pt x="141" y="139"/>
                </a:cubicBezTo>
                <a:cubicBezTo>
                  <a:pt x="142" y="139"/>
                  <a:pt x="142" y="139"/>
                  <a:pt x="142" y="139"/>
                </a:cubicBezTo>
                <a:cubicBezTo>
                  <a:pt x="144" y="138"/>
                  <a:pt x="146" y="137"/>
                  <a:pt x="148" y="136"/>
                </a:cubicBezTo>
                <a:close/>
                <a:moveTo>
                  <a:pt x="139" y="134"/>
                </a:moveTo>
                <a:cubicBezTo>
                  <a:pt x="140" y="133"/>
                  <a:pt x="141" y="133"/>
                  <a:pt x="141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0" y="134"/>
                  <a:pt x="139" y="136"/>
                  <a:pt x="137" y="137"/>
                </a:cubicBezTo>
                <a:cubicBezTo>
                  <a:pt x="137" y="137"/>
                  <a:pt x="136" y="138"/>
                  <a:pt x="135" y="138"/>
                </a:cubicBezTo>
                <a:cubicBezTo>
                  <a:pt x="137" y="137"/>
                  <a:pt x="138" y="135"/>
                  <a:pt x="139" y="134"/>
                </a:cubicBezTo>
                <a:close/>
                <a:moveTo>
                  <a:pt x="144" y="144"/>
                </a:moveTo>
                <a:cubicBezTo>
                  <a:pt x="143" y="144"/>
                  <a:pt x="143" y="144"/>
                  <a:pt x="143" y="144"/>
                </a:cubicBezTo>
                <a:cubicBezTo>
                  <a:pt x="142" y="145"/>
                  <a:pt x="141" y="146"/>
                  <a:pt x="140" y="147"/>
                </a:cubicBezTo>
                <a:cubicBezTo>
                  <a:pt x="139" y="147"/>
                  <a:pt x="138" y="146"/>
                  <a:pt x="137" y="146"/>
                </a:cubicBezTo>
                <a:cubicBezTo>
                  <a:pt x="139" y="145"/>
                  <a:pt x="141" y="145"/>
                  <a:pt x="144" y="144"/>
                </a:cubicBezTo>
                <a:close/>
                <a:moveTo>
                  <a:pt x="146" y="152"/>
                </a:moveTo>
                <a:cubicBezTo>
                  <a:pt x="147" y="151"/>
                  <a:pt x="148" y="151"/>
                  <a:pt x="149" y="150"/>
                </a:cubicBezTo>
                <a:cubicBezTo>
                  <a:pt x="148" y="151"/>
                  <a:pt x="147" y="152"/>
                  <a:pt x="146" y="153"/>
                </a:cubicBezTo>
                <a:cubicBezTo>
                  <a:pt x="145" y="154"/>
                  <a:pt x="144" y="154"/>
                  <a:pt x="142" y="155"/>
                </a:cubicBezTo>
                <a:cubicBezTo>
                  <a:pt x="143" y="154"/>
                  <a:pt x="145" y="153"/>
                  <a:pt x="146" y="152"/>
                </a:cubicBezTo>
                <a:close/>
                <a:moveTo>
                  <a:pt x="146" y="147"/>
                </a:moveTo>
                <a:cubicBezTo>
                  <a:pt x="147" y="145"/>
                  <a:pt x="149" y="144"/>
                  <a:pt x="150" y="142"/>
                </a:cubicBezTo>
                <a:cubicBezTo>
                  <a:pt x="151" y="141"/>
                  <a:pt x="153" y="140"/>
                  <a:pt x="154" y="139"/>
                </a:cubicBezTo>
                <a:cubicBezTo>
                  <a:pt x="155" y="139"/>
                  <a:pt x="155" y="139"/>
                  <a:pt x="156" y="139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4" y="142"/>
                  <a:pt x="151" y="144"/>
                  <a:pt x="149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7"/>
                  <a:pt x="146" y="147"/>
                </a:cubicBezTo>
                <a:close/>
                <a:moveTo>
                  <a:pt x="173" y="99"/>
                </a:moveTo>
                <a:cubicBezTo>
                  <a:pt x="172" y="99"/>
                  <a:pt x="172" y="99"/>
                  <a:pt x="172" y="99"/>
                </a:cubicBezTo>
                <a:cubicBezTo>
                  <a:pt x="172" y="99"/>
                  <a:pt x="172" y="99"/>
                  <a:pt x="171" y="99"/>
                </a:cubicBezTo>
                <a:cubicBezTo>
                  <a:pt x="170" y="100"/>
                  <a:pt x="168" y="101"/>
                  <a:pt x="167" y="101"/>
                </a:cubicBezTo>
                <a:cubicBezTo>
                  <a:pt x="168" y="100"/>
                  <a:pt x="170" y="98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8"/>
                  <a:pt x="172" y="98"/>
                  <a:pt x="173" y="99"/>
                </a:cubicBezTo>
                <a:close/>
                <a:moveTo>
                  <a:pt x="168" y="111"/>
                </a:moveTo>
                <a:cubicBezTo>
                  <a:pt x="170" y="109"/>
                  <a:pt x="172" y="108"/>
                  <a:pt x="174" y="107"/>
                </a:cubicBezTo>
                <a:cubicBezTo>
                  <a:pt x="174" y="107"/>
                  <a:pt x="175" y="108"/>
                  <a:pt x="175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5" y="108"/>
                </a:cubicBezTo>
                <a:cubicBezTo>
                  <a:pt x="171" y="110"/>
                  <a:pt x="167" y="113"/>
                  <a:pt x="163" y="115"/>
                </a:cubicBezTo>
                <a:cubicBezTo>
                  <a:pt x="164" y="114"/>
                  <a:pt x="164" y="113"/>
                  <a:pt x="165" y="113"/>
                </a:cubicBezTo>
                <a:cubicBezTo>
                  <a:pt x="166" y="112"/>
                  <a:pt x="167" y="111"/>
                  <a:pt x="168" y="111"/>
                </a:cubicBezTo>
                <a:close/>
                <a:moveTo>
                  <a:pt x="165" y="124"/>
                </a:moveTo>
                <a:cubicBezTo>
                  <a:pt x="166" y="123"/>
                  <a:pt x="167" y="122"/>
                  <a:pt x="168" y="121"/>
                </a:cubicBezTo>
                <a:cubicBezTo>
                  <a:pt x="168" y="122"/>
                  <a:pt x="168" y="122"/>
                  <a:pt x="167" y="122"/>
                </a:cubicBezTo>
                <a:cubicBezTo>
                  <a:pt x="166" y="123"/>
                  <a:pt x="165" y="124"/>
                  <a:pt x="164" y="125"/>
                </a:cubicBezTo>
                <a:cubicBezTo>
                  <a:pt x="164" y="124"/>
                  <a:pt x="164" y="124"/>
                  <a:pt x="165" y="124"/>
                </a:cubicBezTo>
                <a:close/>
                <a:moveTo>
                  <a:pt x="156" y="126"/>
                </a:moveTo>
                <a:cubicBezTo>
                  <a:pt x="157" y="125"/>
                  <a:pt x="158" y="125"/>
                  <a:pt x="159" y="124"/>
                </a:cubicBezTo>
                <a:cubicBezTo>
                  <a:pt x="160" y="123"/>
                  <a:pt x="161" y="123"/>
                  <a:pt x="161" y="122"/>
                </a:cubicBezTo>
                <a:cubicBezTo>
                  <a:pt x="162" y="122"/>
                  <a:pt x="163" y="122"/>
                  <a:pt x="164" y="121"/>
                </a:cubicBezTo>
                <a:cubicBezTo>
                  <a:pt x="161" y="123"/>
                  <a:pt x="159" y="125"/>
                  <a:pt x="156" y="126"/>
                </a:cubicBezTo>
                <a:close/>
                <a:moveTo>
                  <a:pt x="165" y="127"/>
                </a:moveTo>
                <a:cubicBezTo>
                  <a:pt x="166" y="127"/>
                  <a:pt x="166" y="127"/>
                  <a:pt x="166" y="127"/>
                </a:cubicBezTo>
                <a:cubicBezTo>
                  <a:pt x="167" y="126"/>
                  <a:pt x="167" y="126"/>
                  <a:pt x="166" y="125"/>
                </a:cubicBezTo>
                <a:cubicBezTo>
                  <a:pt x="167" y="125"/>
                  <a:pt x="167" y="125"/>
                  <a:pt x="168" y="124"/>
                </a:cubicBezTo>
                <a:cubicBezTo>
                  <a:pt x="169" y="123"/>
                  <a:pt x="170" y="122"/>
                  <a:pt x="172" y="121"/>
                </a:cubicBezTo>
                <a:cubicBezTo>
                  <a:pt x="173" y="122"/>
                  <a:pt x="175" y="123"/>
                  <a:pt x="176" y="124"/>
                </a:cubicBezTo>
                <a:cubicBezTo>
                  <a:pt x="170" y="127"/>
                  <a:pt x="163" y="131"/>
                  <a:pt x="157" y="135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0" y="133"/>
                  <a:pt x="162" y="130"/>
                  <a:pt x="165" y="127"/>
                </a:cubicBezTo>
                <a:close/>
                <a:moveTo>
                  <a:pt x="158" y="115"/>
                </a:moveTo>
                <a:cubicBezTo>
                  <a:pt x="157" y="115"/>
                  <a:pt x="156" y="116"/>
                  <a:pt x="155" y="116"/>
                </a:cubicBezTo>
                <a:cubicBezTo>
                  <a:pt x="157" y="115"/>
                  <a:pt x="158" y="114"/>
                  <a:pt x="159" y="112"/>
                </a:cubicBezTo>
                <a:cubicBezTo>
                  <a:pt x="161" y="111"/>
                  <a:pt x="162" y="110"/>
                  <a:pt x="164" y="109"/>
                </a:cubicBezTo>
                <a:cubicBezTo>
                  <a:pt x="162" y="111"/>
                  <a:pt x="160" y="113"/>
                  <a:pt x="158" y="115"/>
                </a:cubicBezTo>
                <a:close/>
                <a:moveTo>
                  <a:pt x="159" y="127"/>
                </a:moveTo>
                <a:cubicBezTo>
                  <a:pt x="159" y="127"/>
                  <a:pt x="158" y="128"/>
                  <a:pt x="158" y="128"/>
                </a:cubicBezTo>
                <a:cubicBezTo>
                  <a:pt x="156" y="129"/>
                  <a:pt x="154" y="130"/>
                  <a:pt x="152" y="132"/>
                </a:cubicBezTo>
                <a:cubicBezTo>
                  <a:pt x="154" y="130"/>
                  <a:pt x="156" y="129"/>
                  <a:pt x="159" y="127"/>
                </a:cubicBezTo>
                <a:close/>
                <a:moveTo>
                  <a:pt x="151" y="117"/>
                </a:moveTo>
                <a:cubicBezTo>
                  <a:pt x="151" y="117"/>
                  <a:pt x="150" y="117"/>
                  <a:pt x="149" y="11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50" y="116"/>
                  <a:pt x="151" y="115"/>
                  <a:pt x="152" y="115"/>
                </a:cubicBezTo>
                <a:cubicBezTo>
                  <a:pt x="152" y="114"/>
                  <a:pt x="153" y="114"/>
                  <a:pt x="154" y="113"/>
                </a:cubicBezTo>
                <a:cubicBezTo>
                  <a:pt x="153" y="114"/>
                  <a:pt x="152" y="116"/>
                  <a:pt x="151" y="117"/>
                </a:cubicBezTo>
                <a:close/>
                <a:moveTo>
                  <a:pt x="157" y="147"/>
                </a:moveTo>
                <a:cubicBezTo>
                  <a:pt x="158" y="147"/>
                  <a:pt x="159" y="146"/>
                  <a:pt x="161" y="146"/>
                </a:cubicBezTo>
                <a:cubicBezTo>
                  <a:pt x="159" y="147"/>
                  <a:pt x="157" y="147"/>
                  <a:pt x="156" y="148"/>
                </a:cubicBezTo>
                <a:cubicBezTo>
                  <a:pt x="156" y="148"/>
                  <a:pt x="157" y="147"/>
                  <a:pt x="157" y="147"/>
                </a:cubicBezTo>
                <a:close/>
                <a:moveTo>
                  <a:pt x="159" y="137"/>
                </a:moveTo>
                <a:cubicBezTo>
                  <a:pt x="159" y="138"/>
                  <a:pt x="159" y="138"/>
                  <a:pt x="158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37"/>
                  <a:pt x="158" y="137"/>
                  <a:pt x="158" y="137"/>
                </a:cubicBezTo>
                <a:cubicBezTo>
                  <a:pt x="159" y="137"/>
                  <a:pt x="160" y="137"/>
                  <a:pt x="161" y="137"/>
                </a:cubicBezTo>
                <a:cubicBezTo>
                  <a:pt x="161" y="137"/>
                  <a:pt x="161" y="138"/>
                  <a:pt x="161" y="138"/>
                </a:cubicBezTo>
                <a:cubicBezTo>
                  <a:pt x="160" y="137"/>
                  <a:pt x="160" y="137"/>
                  <a:pt x="159" y="137"/>
                </a:cubicBezTo>
                <a:close/>
                <a:moveTo>
                  <a:pt x="160" y="136"/>
                </a:moveTo>
                <a:cubicBezTo>
                  <a:pt x="162" y="135"/>
                  <a:pt x="163" y="135"/>
                  <a:pt x="165" y="134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2" y="136"/>
                  <a:pt x="161" y="136"/>
                  <a:pt x="160" y="136"/>
                </a:cubicBezTo>
                <a:close/>
                <a:moveTo>
                  <a:pt x="167" y="141"/>
                </a:moveTo>
                <a:cubicBezTo>
                  <a:pt x="166" y="141"/>
                  <a:pt x="166" y="141"/>
                  <a:pt x="166" y="142"/>
                </a:cubicBezTo>
                <a:cubicBezTo>
                  <a:pt x="165" y="142"/>
                  <a:pt x="164" y="142"/>
                  <a:pt x="163" y="143"/>
                </a:cubicBezTo>
                <a:cubicBezTo>
                  <a:pt x="164" y="142"/>
                  <a:pt x="166" y="141"/>
                  <a:pt x="167" y="141"/>
                </a:cubicBezTo>
                <a:close/>
                <a:moveTo>
                  <a:pt x="165" y="146"/>
                </a:moveTo>
                <a:cubicBezTo>
                  <a:pt x="167" y="144"/>
                  <a:pt x="169" y="143"/>
                  <a:pt x="171" y="142"/>
                </a:cubicBezTo>
                <a:cubicBezTo>
                  <a:pt x="172" y="141"/>
                  <a:pt x="171" y="140"/>
                  <a:pt x="170" y="140"/>
                </a:cubicBezTo>
                <a:cubicBezTo>
                  <a:pt x="171" y="139"/>
                  <a:pt x="172" y="138"/>
                  <a:pt x="173" y="137"/>
                </a:cubicBezTo>
                <a:cubicBezTo>
                  <a:pt x="174" y="137"/>
                  <a:pt x="175" y="137"/>
                  <a:pt x="176" y="136"/>
                </a:cubicBezTo>
                <a:cubicBezTo>
                  <a:pt x="174" y="138"/>
                  <a:pt x="173" y="140"/>
                  <a:pt x="171" y="142"/>
                </a:cubicBezTo>
                <a:cubicBezTo>
                  <a:pt x="169" y="143"/>
                  <a:pt x="166" y="145"/>
                  <a:pt x="164" y="147"/>
                </a:cubicBezTo>
                <a:cubicBezTo>
                  <a:pt x="164" y="146"/>
                  <a:pt x="165" y="146"/>
                  <a:pt x="165" y="146"/>
                </a:cubicBezTo>
                <a:close/>
                <a:moveTo>
                  <a:pt x="178" y="115"/>
                </a:moveTo>
                <a:cubicBezTo>
                  <a:pt x="180" y="113"/>
                  <a:pt x="182" y="112"/>
                  <a:pt x="184" y="110"/>
                </a:cubicBezTo>
                <a:cubicBezTo>
                  <a:pt x="185" y="110"/>
                  <a:pt x="185" y="110"/>
                  <a:pt x="186" y="110"/>
                </a:cubicBezTo>
                <a:cubicBezTo>
                  <a:pt x="183" y="112"/>
                  <a:pt x="180" y="113"/>
                  <a:pt x="178" y="115"/>
                </a:cubicBezTo>
                <a:close/>
                <a:moveTo>
                  <a:pt x="180" y="108"/>
                </a:moveTo>
                <a:cubicBezTo>
                  <a:pt x="181" y="107"/>
                  <a:pt x="181" y="107"/>
                  <a:pt x="182" y="106"/>
                </a:cubicBezTo>
                <a:cubicBezTo>
                  <a:pt x="183" y="106"/>
                  <a:pt x="184" y="105"/>
                  <a:pt x="186" y="104"/>
                </a:cubicBezTo>
                <a:cubicBezTo>
                  <a:pt x="184" y="106"/>
                  <a:pt x="182" y="107"/>
                  <a:pt x="180" y="108"/>
                </a:cubicBezTo>
                <a:close/>
                <a:moveTo>
                  <a:pt x="184" y="97"/>
                </a:moveTo>
                <a:cubicBezTo>
                  <a:pt x="183" y="98"/>
                  <a:pt x="181" y="100"/>
                  <a:pt x="180" y="101"/>
                </a:cubicBezTo>
                <a:cubicBezTo>
                  <a:pt x="176" y="103"/>
                  <a:pt x="173" y="105"/>
                  <a:pt x="169" y="107"/>
                </a:cubicBezTo>
                <a:cubicBezTo>
                  <a:pt x="172" y="105"/>
                  <a:pt x="174" y="103"/>
                  <a:pt x="176" y="100"/>
                </a:cubicBezTo>
                <a:cubicBezTo>
                  <a:pt x="177" y="99"/>
                  <a:pt x="178" y="98"/>
                  <a:pt x="180" y="98"/>
                </a:cubicBezTo>
                <a:cubicBezTo>
                  <a:pt x="181" y="97"/>
                  <a:pt x="183" y="97"/>
                  <a:pt x="185" y="96"/>
                </a:cubicBezTo>
                <a:cubicBezTo>
                  <a:pt x="185" y="96"/>
                  <a:pt x="184" y="97"/>
                  <a:pt x="184" y="97"/>
                </a:cubicBezTo>
                <a:close/>
                <a:moveTo>
                  <a:pt x="181" y="91"/>
                </a:moveTo>
                <a:cubicBezTo>
                  <a:pt x="179" y="92"/>
                  <a:pt x="177" y="93"/>
                  <a:pt x="175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8" y="92"/>
                  <a:pt x="180" y="90"/>
                  <a:pt x="183" y="89"/>
                </a:cubicBezTo>
                <a:cubicBezTo>
                  <a:pt x="182" y="89"/>
                  <a:pt x="182" y="90"/>
                  <a:pt x="181" y="91"/>
                </a:cubicBezTo>
                <a:close/>
                <a:moveTo>
                  <a:pt x="172" y="93"/>
                </a:moveTo>
                <a:cubicBezTo>
                  <a:pt x="172" y="92"/>
                  <a:pt x="173" y="91"/>
                  <a:pt x="173" y="91"/>
                </a:cubicBezTo>
                <a:cubicBezTo>
                  <a:pt x="174" y="90"/>
                  <a:pt x="175" y="90"/>
                  <a:pt x="176" y="90"/>
                </a:cubicBezTo>
                <a:cubicBezTo>
                  <a:pt x="174" y="91"/>
                  <a:pt x="173" y="92"/>
                  <a:pt x="172" y="93"/>
                </a:cubicBezTo>
                <a:close/>
                <a:moveTo>
                  <a:pt x="172" y="89"/>
                </a:moveTo>
                <a:cubicBezTo>
                  <a:pt x="172" y="89"/>
                  <a:pt x="172" y="89"/>
                  <a:pt x="172" y="89"/>
                </a:cubicBezTo>
                <a:cubicBezTo>
                  <a:pt x="170" y="93"/>
                  <a:pt x="167" y="96"/>
                  <a:pt x="165" y="99"/>
                </a:cubicBezTo>
                <a:cubicBezTo>
                  <a:pt x="163" y="101"/>
                  <a:pt x="161" y="103"/>
                  <a:pt x="159" y="105"/>
                </a:cubicBezTo>
                <a:cubicBezTo>
                  <a:pt x="156" y="106"/>
                  <a:pt x="154" y="107"/>
                  <a:pt x="152" y="108"/>
                </a:cubicBezTo>
                <a:cubicBezTo>
                  <a:pt x="159" y="101"/>
                  <a:pt x="166" y="94"/>
                  <a:pt x="173" y="88"/>
                </a:cubicBezTo>
                <a:cubicBezTo>
                  <a:pt x="173" y="88"/>
                  <a:pt x="173" y="89"/>
                  <a:pt x="172" y="89"/>
                </a:cubicBezTo>
                <a:close/>
                <a:moveTo>
                  <a:pt x="152" y="111"/>
                </a:moveTo>
                <a:cubicBezTo>
                  <a:pt x="153" y="111"/>
                  <a:pt x="153" y="110"/>
                  <a:pt x="153" y="110"/>
                </a:cubicBezTo>
                <a:cubicBezTo>
                  <a:pt x="153" y="109"/>
                  <a:pt x="154" y="109"/>
                  <a:pt x="155" y="109"/>
                </a:cubicBezTo>
                <a:cubicBezTo>
                  <a:pt x="154" y="109"/>
                  <a:pt x="154" y="110"/>
                  <a:pt x="154" y="110"/>
                </a:cubicBezTo>
                <a:cubicBezTo>
                  <a:pt x="152" y="112"/>
                  <a:pt x="150" y="114"/>
                  <a:pt x="148" y="115"/>
                </a:cubicBezTo>
                <a:cubicBezTo>
                  <a:pt x="147" y="116"/>
                  <a:pt x="145" y="117"/>
                  <a:pt x="144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7" y="116"/>
                  <a:pt x="150" y="113"/>
                  <a:pt x="152" y="111"/>
                </a:cubicBezTo>
                <a:close/>
                <a:moveTo>
                  <a:pt x="148" y="119"/>
                </a:moveTo>
                <a:cubicBezTo>
                  <a:pt x="148" y="119"/>
                  <a:pt x="149" y="119"/>
                  <a:pt x="149" y="118"/>
                </a:cubicBezTo>
                <a:cubicBezTo>
                  <a:pt x="148" y="120"/>
                  <a:pt x="146" y="122"/>
                  <a:pt x="145" y="123"/>
                </a:cubicBezTo>
                <a:cubicBezTo>
                  <a:pt x="144" y="124"/>
                  <a:pt x="143" y="124"/>
                  <a:pt x="142" y="125"/>
                </a:cubicBezTo>
                <a:cubicBezTo>
                  <a:pt x="144" y="123"/>
                  <a:pt x="146" y="121"/>
                  <a:pt x="148" y="119"/>
                </a:cubicBezTo>
                <a:close/>
                <a:moveTo>
                  <a:pt x="138" y="119"/>
                </a:moveTo>
                <a:cubicBezTo>
                  <a:pt x="136" y="120"/>
                  <a:pt x="133" y="121"/>
                  <a:pt x="130" y="122"/>
                </a:cubicBezTo>
                <a:cubicBezTo>
                  <a:pt x="131" y="121"/>
                  <a:pt x="132" y="121"/>
                  <a:pt x="132" y="120"/>
                </a:cubicBezTo>
                <a:cubicBezTo>
                  <a:pt x="134" y="119"/>
                  <a:pt x="135" y="118"/>
                  <a:pt x="136" y="118"/>
                </a:cubicBezTo>
                <a:cubicBezTo>
                  <a:pt x="139" y="116"/>
                  <a:pt x="141" y="115"/>
                  <a:pt x="144" y="114"/>
                </a:cubicBezTo>
                <a:cubicBezTo>
                  <a:pt x="142" y="116"/>
                  <a:pt x="140" y="118"/>
                  <a:pt x="138" y="119"/>
                </a:cubicBezTo>
                <a:close/>
                <a:moveTo>
                  <a:pt x="126" y="116"/>
                </a:moveTo>
                <a:cubicBezTo>
                  <a:pt x="130" y="112"/>
                  <a:pt x="133" y="109"/>
                  <a:pt x="136" y="106"/>
                </a:cubicBezTo>
                <a:cubicBezTo>
                  <a:pt x="139" y="104"/>
                  <a:pt x="142" y="102"/>
                  <a:pt x="145" y="101"/>
                </a:cubicBezTo>
                <a:cubicBezTo>
                  <a:pt x="141" y="104"/>
                  <a:pt x="138" y="107"/>
                  <a:pt x="134" y="110"/>
                </a:cubicBezTo>
                <a:cubicBezTo>
                  <a:pt x="132" y="112"/>
                  <a:pt x="129" y="114"/>
                  <a:pt x="126" y="116"/>
                </a:cubicBezTo>
                <a:close/>
                <a:moveTo>
                  <a:pt x="131" y="116"/>
                </a:moveTo>
                <a:cubicBezTo>
                  <a:pt x="129" y="117"/>
                  <a:pt x="128" y="118"/>
                  <a:pt x="127" y="120"/>
                </a:cubicBezTo>
                <a:cubicBezTo>
                  <a:pt x="127" y="120"/>
                  <a:pt x="127" y="120"/>
                  <a:pt x="126" y="120"/>
                </a:cubicBezTo>
                <a:cubicBezTo>
                  <a:pt x="125" y="121"/>
                  <a:pt x="124" y="122"/>
                  <a:pt x="122" y="123"/>
                </a:cubicBezTo>
                <a:cubicBezTo>
                  <a:pt x="125" y="121"/>
                  <a:pt x="128" y="118"/>
                  <a:pt x="131" y="116"/>
                </a:cubicBezTo>
                <a:close/>
                <a:moveTo>
                  <a:pt x="124" y="126"/>
                </a:moveTo>
                <a:cubicBezTo>
                  <a:pt x="124" y="126"/>
                  <a:pt x="124" y="126"/>
                  <a:pt x="124" y="126"/>
                </a:cubicBezTo>
                <a:cubicBezTo>
                  <a:pt x="122" y="129"/>
                  <a:pt x="120" y="132"/>
                  <a:pt x="117" y="135"/>
                </a:cubicBezTo>
                <a:cubicBezTo>
                  <a:pt x="119" y="132"/>
                  <a:pt x="122" y="129"/>
                  <a:pt x="124" y="126"/>
                </a:cubicBezTo>
                <a:close/>
                <a:moveTo>
                  <a:pt x="113" y="117"/>
                </a:moveTo>
                <a:cubicBezTo>
                  <a:pt x="113" y="117"/>
                  <a:pt x="112" y="117"/>
                  <a:pt x="112" y="117"/>
                </a:cubicBezTo>
                <a:cubicBezTo>
                  <a:pt x="112" y="118"/>
                  <a:pt x="111" y="119"/>
                  <a:pt x="110" y="120"/>
                </a:cubicBezTo>
                <a:cubicBezTo>
                  <a:pt x="110" y="120"/>
                  <a:pt x="109" y="120"/>
                  <a:pt x="109" y="120"/>
                </a:cubicBezTo>
                <a:cubicBezTo>
                  <a:pt x="110" y="119"/>
                  <a:pt x="111" y="118"/>
                  <a:pt x="113" y="117"/>
                </a:cubicBezTo>
                <a:close/>
                <a:moveTo>
                  <a:pt x="107" y="119"/>
                </a:moveTo>
                <a:cubicBezTo>
                  <a:pt x="107" y="119"/>
                  <a:pt x="106" y="119"/>
                  <a:pt x="106" y="119"/>
                </a:cubicBezTo>
                <a:cubicBezTo>
                  <a:pt x="107" y="118"/>
                  <a:pt x="107" y="117"/>
                  <a:pt x="108" y="117"/>
                </a:cubicBezTo>
                <a:cubicBezTo>
                  <a:pt x="109" y="116"/>
                  <a:pt x="110" y="115"/>
                  <a:pt x="111" y="115"/>
                </a:cubicBezTo>
                <a:cubicBezTo>
                  <a:pt x="110" y="116"/>
                  <a:pt x="108" y="118"/>
                  <a:pt x="107" y="119"/>
                </a:cubicBezTo>
                <a:close/>
                <a:moveTo>
                  <a:pt x="112" y="125"/>
                </a:moveTo>
                <a:cubicBezTo>
                  <a:pt x="113" y="125"/>
                  <a:pt x="114" y="124"/>
                  <a:pt x="115" y="123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4" y="124"/>
                  <a:pt x="114" y="125"/>
                  <a:pt x="113" y="126"/>
                </a:cubicBezTo>
                <a:cubicBezTo>
                  <a:pt x="111" y="127"/>
                  <a:pt x="110" y="128"/>
                  <a:pt x="109" y="129"/>
                </a:cubicBezTo>
                <a:cubicBezTo>
                  <a:pt x="110" y="128"/>
                  <a:pt x="111" y="127"/>
                  <a:pt x="112" y="125"/>
                </a:cubicBezTo>
                <a:close/>
                <a:moveTo>
                  <a:pt x="104" y="117"/>
                </a:moveTo>
                <a:cubicBezTo>
                  <a:pt x="103" y="117"/>
                  <a:pt x="102" y="117"/>
                  <a:pt x="102" y="118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105" y="114"/>
                  <a:pt x="109" y="110"/>
                  <a:pt x="113" y="106"/>
                </a:cubicBezTo>
                <a:cubicBezTo>
                  <a:pt x="113" y="106"/>
                  <a:pt x="114" y="106"/>
                  <a:pt x="114" y="105"/>
                </a:cubicBezTo>
                <a:cubicBezTo>
                  <a:pt x="111" y="109"/>
                  <a:pt x="107" y="113"/>
                  <a:pt x="104" y="117"/>
                </a:cubicBezTo>
                <a:close/>
                <a:moveTo>
                  <a:pt x="99" y="129"/>
                </a:moveTo>
                <a:cubicBezTo>
                  <a:pt x="99" y="128"/>
                  <a:pt x="100" y="128"/>
                  <a:pt x="100" y="127"/>
                </a:cubicBezTo>
                <a:cubicBezTo>
                  <a:pt x="100" y="129"/>
                  <a:pt x="99" y="130"/>
                  <a:pt x="98" y="131"/>
                </a:cubicBezTo>
                <a:cubicBezTo>
                  <a:pt x="97" y="132"/>
                  <a:pt x="96" y="133"/>
                  <a:pt x="95" y="135"/>
                </a:cubicBezTo>
                <a:cubicBezTo>
                  <a:pt x="94" y="135"/>
                  <a:pt x="94" y="134"/>
                  <a:pt x="93" y="134"/>
                </a:cubicBezTo>
                <a:cubicBezTo>
                  <a:pt x="95" y="132"/>
                  <a:pt x="97" y="130"/>
                  <a:pt x="99" y="129"/>
                </a:cubicBezTo>
                <a:close/>
                <a:moveTo>
                  <a:pt x="103" y="132"/>
                </a:moveTo>
                <a:cubicBezTo>
                  <a:pt x="103" y="132"/>
                  <a:pt x="104" y="131"/>
                  <a:pt x="104" y="131"/>
                </a:cubicBezTo>
                <a:cubicBezTo>
                  <a:pt x="103" y="132"/>
                  <a:pt x="102" y="133"/>
                  <a:pt x="101" y="135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101" y="134"/>
                  <a:pt x="102" y="133"/>
                  <a:pt x="103" y="132"/>
                </a:cubicBezTo>
                <a:close/>
                <a:moveTo>
                  <a:pt x="103" y="126"/>
                </a:moveTo>
                <a:cubicBezTo>
                  <a:pt x="104" y="125"/>
                  <a:pt x="105" y="124"/>
                  <a:pt x="106" y="123"/>
                </a:cubicBezTo>
                <a:cubicBezTo>
                  <a:pt x="106" y="122"/>
                  <a:pt x="107" y="121"/>
                  <a:pt x="108" y="121"/>
                </a:cubicBezTo>
                <a:cubicBezTo>
                  <a:pt x="108" y="121"/>
                  <a:pt x="109" y="121"/>
                  <a:pt x="109" y="121"/>
                </a:cubicBezTo>
                <a:cubicBezTo>
                  <a:pt x="107" y="123"/>
                  <a:pt x="105" y="124"/>
                  <a:pt x="103" y="126"/>
                </a:cubicBezTo>
                <a:close/>
                <a:moveTo>
                  <a:pt x="110" y="141"/>
                </a:moveTo>
                <a:cubicBezTo>
                  <a:pt x="107" y="143"/>
                  <a:pt x="104" y="145"/>
                  <a:pt x="102" y="146"/>
                </a:cubicBezTo>
                <a:cubicBezTo>
                  <a:pt x="104" y="144"/>
                  <a:pt x="106" y="143"/>
                  <a:pt x="108" y="141"/>
                </a:cubicBezTo>
                <a:cubicBezTo>
                  <a:pt x="108" y="141"/>
                  <a:pt x="109" y="141"/>
                  <a:pt x="110" y="141"/>
                </a:cubicBezTo>
                <a:close/>
                <a:moveTo>
                  <a:pt x="109" y="139"/>
                </a:moveTo>
                <a:cubicBezTo>
                  <a:pt x="112" y="137"/>
                  <a:pt x="114" y="134"/>
                  <a:pt x="117" y="132"/>
                </a:cubicBezTo>
                <a:cubicBezTo>
                  <a:pt x="117" y="132"/>
                  <a:pt x="117" y="131"/>
                  <a:pt x="118" y="131"/>
                </a:cubicBezTo>
                <a:cubicBezTo>
                  <a:pt x="115" y="134"/>
                  <a:pt x="113" y="137"/>
                  <a:pt x="111" y="140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11" y="140"/>
                  <a:pt x="110" y="139"/>
                  <a:pt x="109" y="139"/>
                </a:cubicBezTo>
                <a:close/>
                <a:moveTo>
                  <a:pt x="116" y="122"/>
                </a:moveTo>
                <a:cubicBezTo>
                  <a:pt x="117" y="121"/>
                  <a:pt x="119" y="120"/>
                  <a:pt x="120" y="119"/>
                </a:cubicBezTo>
                <a:cubicBezTo>
                  <a:pt x="119" y="120"/>
                  <a:pt x="118" y="121"/>
                  <a:pt x="116" y="122"/>
                </a:cubicBezTo>
                <a:close/>
                <a:moveTo>
                  <a:pt x="116" y="145"/>
                </a:moveTo>
                <a:cubicBezTo>
                  <a:pt x="116" y="144"/>
                  <a:pt x="117" y="144"/>
                  <a:pt x="118" y="143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7" y="145"/>
                </a:cubicBezTo>
                <a:cubicBezTo>
                  <a:pt x="116" y="145"/>
                  <a:pt x="115" y="146"/>
                  <a:pt x="114" y="146"/>
                </a:cubicBezTo>
                <a:cubicBezTo>
                  <a:pt x="115" y="146"/>
                  <a:pt x="115" y="145"/>
                  <a:pt x="116" y="145"/>
                </a:cubicBezTo>
                <a:close/>
                <a:moveTo>
                  <a:pt x="122" y="144"/>
                </a:moveTo>
                <a:cubicBezTo>
                  <a:pt x="122" y="145"/>
                  <a:pt x="122" y="145"/>
                  <a:pt x="122" y="145"/>
                </a:cubicBezTo>
                <a:cubicBezTo>
                  <a:pt x="121" y="146"/>
                  <a:pt x="120" y="147"/>
                  <a:pt x="119" y="148"/>
                </a:cubicBezTo>
                <a:cubicBezTo>
                  <a:pt x="119" y="148"/>
                  <a:pt x="119" y="148"/>
                  <a:pt x="118" y="148"/>
                </a:cubicBezTo>
                <a:cubicBezTo>
                  <a:pt x="119" y="147"/>
                  <a:pt x="120" y="146"/>
                  <a:pt x="122" y="144"/>
                </a:cubicBezTo>
                <a:close/>
                <a:moveTo>
                  <a:pt x="120" y="140"/>
                </a:moveTo>
                <a:cubicBezTo>
                  <a:pt x="120" y="139"/>
                  <a:pt x="121" y="139"/>
                  <a:pt x="122" y="138"/>
                </a:cubicBezTo>
                <a:cubicBezTo>
                  <a:pt x="125" y="137"/>
                  <a:pt x="128" y="135"/>
                  <a:pt x="131" y="133"/>
                </a:cubicBezTo>
                <a:cubicBezTo>
                  <a:pt x="130" y="134"/>
                  <a:pt x="128" y="135"/>
                  <a:pt x="127" y="136"/>
                </a:cubicBezTo>
                <a:cubicBezTo>
                  <a:pt x="125" y="137"/>
                  <a:pt x="122" y="139"/>
                  <a:pt x="120" y="140"/>
                </a:cubicBezTo>
                <a:close/>
                <a:moveTo>
                  <a:pt x="129" y="143"/>
                </a:moveTo>
                <a:cubicBezTo>
                  <a:pt x="129" y="143"/>
                  <a:pt x="128" y="143"/>
                  <a:pt x="128" y="143"/>
                </a:cubicBezTo>
                <a:cubicBezTo>
                  <a:pt x="128" y="144"/>
                  <a:pt x="127" y="144"/>
                  <a:pt x="127" y="144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7" y="143"/>
                  <a:pt x="128" y="143"/>
                  <a:pt x="128" y="142"/>
                </a:cubicBezTo>
                <a:cubicBezTo>
                  <a:pt x="129" y="141"/>
                  <a:pt x="130" y="140"/>
                  <a:pt x="131" y="140"/>
                </a:cubicBezTo>
                <a:cubicBezTo>
                  <a:pt x="130" y="140"/>
                  <a:pt x="129" y="141"/>
                  <a:pt x="129" y="142"/>
                </a:cubicBezTo>
                <a:cubicBezTo>
                  <a:pt x="129" y="142"/>
                  <a:pt x="129" y="142"/>
                  <a:pt x="129" y="143"/>
                </a:cubicBezTo>
                <a:close/>
                <a:moveTo>
                  <a:pt x="129" y="146"/>
                </a:moveTo>
                <a:cubicBezTo>
                  <a:pt x="129" y="146"/>
                  <a:pt x="129" y="146"/>
                  <a:pt x="130" y="146"/>
                </a:cubicBezTo>
                <a:cubicBezTo>
                  <a:pt x="129" y="147"/>
                  <a:pt x="129" y="148"/>
                  <a:pt x="128" y="148"/>
                </a:cubicBezTo>
                <a:cubicBezTo>
                  <a:pt x="127" y="149"/>
                  <a:pt x="126" y="149"/>
                  <a:pt x="125" y="150"/>
                </a:cubicBezTo>
                <a:cubicBezTo>
                  <a:pt x="126" y="149"/>
                  <a:pt x="128" y="148"/>
                  <a:pt x="129" y="146"/>
                </a:cubicBezTo>
                <a:close/>
                <a:moveTo>
                  <a:pt x="134" y="157"/>
                </a:moveTo>
                <a:cubicBezTo>
                  <a:pt x="135" y="156"/>
                  <a:pt x="136" y="156"/>
                  <a:pt x="136" y="156"/>
                </a:cubicBezTo>
                <a:cubicBezTo>
                  <a:pt x="134" y="157"/>
                  <a:pt x="133" y="159"/>
                  <a:pt x="131" y="160"/>
                </a:cubicBezTo>
                <a:cubicBezTo>
                  <a:pt x="132" y="159"/>
                  <a:pt x="133" y="158"/>
                  <a:pt x="134" y="157"/>
                </a:cubicBezTo>
                <a:close/>
                <a:moveTo>
                  <a:pt x="133" y="167"/>
                </a:moveTo>
                <a:cubicBezTo>
                  <a:pt x="135" y="165"/>
                  <a:pt x="138" y="163"/>
                  <a:pt x="140" y="162"/>
                </a:cubicBezTo>
                <a:cubicBezTo>
                  <a:pt x="139" y="163"/>
                  <a:pt x="138" y="164"/>
                  <a:pt x="137" y="165"/>
                </a:cubicBezTo>
                <a:cubicBezTo>
                  <a:pt x="136" y="165"/>
                  <a:pt x="135" y="166"/>
                  <a:pt x="134" y="166"/>
                </a:cubicBezTo>
                <a:cubicBezTo>
                  <a:pt x="134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lose/>
                <a:moveTo>
                  <a:pt x="138" y="160"/>
                </a:moveTo>
                <a:cubicBezTo>
                  <a:pt x="137" y="160"/>
                  <a:pt x="137" y="161"/>
                  <a:pt x="137" y="161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59"/>
                  <a:pt x="140" y="158"/>
                  <a:pt x="142" y="157"/>
                </a:cubicBezTo>
                <a:cubicBezTo>
                  <a:pt x="142" y="157"/>
                  <a:pt x="142" y="158"/>
                  <a:pt x="142" y="158"/>
                </a:cubicBezTo>
                <a:cubicBezTo>
                  <a:pt x="140" y="159"/>
                  <a:pt x="139" y="160"/>
                  <a:pt x="138" y="160"/>
                </a:cubicBezTo>
                <a:close/>
                <a:moveTo>
                  <a:pt x="143" y="160"/>
                </a:moveTo>
                <a:cubicBezTo>
                  <a:pt x="145" y="159"/>
                  <a:pt x="148" y="158"/>
                  <a:pt x="150" y="157"/>
                </a:cubicBezTo>
                <a:cubicBezTo>
                  <a:pt x="149" y="158"/>
                  <a:pt x="148" y="159"/>
                  <a:pt x="147" y="160"/>
                </a:cubicBezTo>
                <a:cubicBezTo>
                  <a:pt x="145" y="161"/>
                  <a:pt x="143" y="162"/>
                  <a:pt x="141" y="163"/>
                </a:cubicBezTo>
                <a:cubicBezTo>
                  <a:pt x="142" y="162"/>
                  <a:pt x="142" y="161"/>
                  <a:pt x="143" y="160"/>
                </a:cubicBezTo>
                <a:close/>
                <a:moveTo>
                  <a:pt x="147" y="162"/>
                </a:moveTo>
                <a:cubicBezTo>
                  <a:pt x="148" y="161"/>
                  <a:pt x="149" y="161"/>
                  <a:pt x="150" y="160"/>
                </a:cubicBezTo>
                <a:cubicBezTo>
                  <a:pt x="150" y="161"/>
                  <a:pt x="149" y="161"/>
                  <a:pt x="149" y="162"/>
                </a:cubicBezTo>
                <a:cubicBezTo>
                  <a:pt x="148" y="162"/>
                  <a:pt x="147" y="162"/>
                  <a:pt x="146" y="163"/>
                </a:cubicBezTo>
                <a:cubicBezTo>
                  <a:pt x="146" y="162"/>
                  <a:pt x="147" y="162"/>
                  <a:pt x="147" y="162"/>
                </a:cubicBezTo>
                <a:close/>
                <a:moveTo>
                  <a:pt x="150" y="163"/>
                </a:moveTo>
                <a:cubicBezTo>
                  <a:pt x="150" y="163"/>
                  <a:pt x="151" y="163"/>
                  <a:pt x="152" y="162"/>
                </a:cubicBezTo>
                <a:cubicBezTo>
                  <a:pt x="150" y="164"/>
                  <a:pt x="148" y="166"/>
                  <a:pt x="146" y="168"/>
                </a:cubicBezTo>
                <a:cubicBezTo>
                  <a:pt x="147" y="166"/>
                  <a:pt x="148" y="165"/>
                  <a:pt x="150" y="163"/>
                </a:cubicBezTo>
                <a:close/>
                <a:moveTo>
                  <a:pt x="146" y="157"/>
                </a:moveTo>
                <a:cubicBezTo>
                  <a:pt x="146" y="157"/>
                  <a:pt x="146" y="157"/>
                  <a:pt x="146" y="157"/>
                </a:cubicBezTo>
                <a:cubicBezTo>
                  <a:pt x="147" y="156"/>
                  <a:pt x="149" y="155"/>
                  <a:pt x="150" y="153"/>
                </a:cubicBezTo>
                <a:cubicBezTo>
                  <a:pt x="152" y="153"/>
                  <a:pt x="153" y="152"/>
                  <a:pt x="155" y="151"/>
                </a:cubicBezTo>
                <a:cubicBezTo>
                  <a:pt x="155" y="151"/>
                  <a:pt x="155" y="151"/>
                  <a:pt x="156" y="151"/>
                </a:cubicBezTo>
                <a:cubicBezTo>
                  <a:pt x="156" y="152"/>
                  <a:pt x="155" y="152"/>
                  <a:pt x="155" y="152"/>
                </a:cubicBezTo>
                <a:cubicBezTo>
                  <a:pt x="152" y="154"/>
                  <a:pt x="149" y="156"/>
                  <a:pt x="146" y="157"/>
                </a:cubicBezTo>
                <a:close/>
                <a:moveTo>
                  <a:pt x="154" y="158"/>
                </a:moveTo>
                <a:cubicBezTo>
                  <a:pt x="155" y="158"/>
                  <a:pt x="156" y="157"/>
                  <a:pt x="157" y="157"/>
                </a:cubicBezTo>
                <a:cubicBezTo>
                  <a:pt x="157" y="157"/>
                  <a:pt x="156" y="158"/>
                  <a:pt x="155" y="159"/>
                </a:cubicBezTo>
                <a:cubicBezTo>
                  <a:pt x="154" y="159"/>
                  <a:pt x="153" y="160"/>
                  <a:pt x="152" y="160"/>
                </a:cubicBezTo>
                <a:cubicBezTo>
                  <a:pt x="153" y="160"/>
                  <a:pt x="153" y="159"/>
                  <a:pt x="154" y="158"/>
                </a:cubicBezTo>
                <a:close/>
                <a:moveTo>
                  <a:pt x="157" y="155"/>
                </a:moveTo>
                <a:cubicBezTo>
                  <a:pt x="158" y="154"/>
                  <a:pt x="159" y="153"/>
                  <a:pt x="160" y="151"/>
                </a:cubicBezTo>
                <a:cubicBezTo>
                  <a:pt x="162" y="150"/>
                  <a:pt x="164" y="149"/>
                  <a:pt x="166" y="147"/>
                </a:cubicBezTo>
                <a:cubicBezTo>
                  <a:pt x="165" y="149"/>
                  <a:pt x="163" y="151"/>
                  <a:pt x="161" y="153"/>
                </a:cubicBezTo>
                <a:cubicBezTo>
                  <a:pt x="160" y="153"/>
                  <a:pt x="158" y="154"/>
                  <a:pt x="157" y="155"/>
                </a:cubicBezTo>
                <a:close/>
                <a:moveTo>
                  <a:pt x="162" y="154"/>
                </a:moveTo>
                <a:cubicBezTo>
                  <a:pt x="164" y="154"/>
                  <a:pt x="165" y="153"/>
                  <a:pt x="167" y="152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5" y="154"/>
                  <a:pt x="164" y="155"/>
                  <a:pt x="163" y="156"/>
                </a:cubicBezTo>
                <a:cubicBezTo>
                  <a:pt x="162" y="156"/>
                  <a:pt x="161" y="157"/>
                  <a:pt x="160" y="157"/>
                </a:cubicBezTo>
                <a:cubicBezTo>
                  <a:pt x="161" y="156"/>
                  <a:pt x="162" y="155"/>
                  <a:pt x="162" y="154"/>
                </a:cubicBezTo>
                <a:close/>
                <a:moveTo>
                  <a:pt x="164" y="159"/>
                </a:moveTo>
                <a:cubicBezTo>
                  <a:pt x="165" y="158"/>
                  <a:pt x="166" y="157"/>
                  <a:pt x="167" y="156"/>
                </a:cubicBezTo>
                <a:cubicBezTo>
                  <a:pt x="167" y="156"/>
                  <a:pt x="167" y="156"/>
                  <a:pt x="168" y="156"/>
                </a:cubicBezTo>
                <a:cubicBezTo>
                  <a:pt x="166" y="157"/>
                  <a:pt x="164" y="159"/>
                  <a:pt x="162" y="161"/>
                </a:cubicBezTo>
                <a:cubicBezTo>
                  <a:pt x="163" y="160"/>
                  <a:pt x="163" y="160"/>
                  <a:pt x="164" y="159"/>
                </a:cubicBezTo>
                <a:close/>
                <a:moveTo>
                  <a:pt x="169" y="156"/>
                </a:moveTo>
                <a:cubicBezTo>
                  <a:pt x="168" y="158"/>
                  <a:pt x="166" y="160"/>
                  <a:pt x="165" y="162"/>
                </a:cubicBezTo>
                <a:cubicBezTo>
                  <a:pt x="164" y="162"/>
                  <a:pt x="163" y="162"/>
                  <a:pt x="163" y="163"/>
                </a:cubicBezTo>
                <a:cubicBezTo>
                  <a:pt x="165" y="161"/>
                  <a:pt x="167" y="159"/>
                  <a:pt x="169" y="156"/>
                </a:cubicBezTo>
                <a:close/>
                <a:moveTo>
                  <a:pt x="166" y="151"/>
                </a:moveTo>
                <a:cubicBezTo>
                  <a:pt x="169" y="147"/>
                  <a:pt x="173" y="144"/>
                  <a:pt x="176" y="140"/>
                </a:cubicBezTo>
                <a:cubicBezTo>
                  <a:pt x="177" y="140"/>
                  <a:pt x="177" y="140"/>
                  <a:pt x="178" y="139"/>
                </a:cubicBezTo>
                <a:cubicBezTo>
                  <a:pt x="177" y="140"/>
                  <a:pt x="177" y="140"/>
                  <a:pt x="177" y="141"/>
                </a:cubicBezTo>
                <a:cubicBezTo>
                  <a:pt x="174" y="144"/>
                  <a:pt x="172" y="146"/>
                  <a:pt x="170" y="149"/>
                </a:cubicBezTo>
                <a:cubicBezTo>
                  <a:pt x="168" y="150"/>
                  <a:pt x="167" y="150"/>
                  <a:pt x="166" y="151"/>
                </a:cubicBezTo>
                <a:close/>
                <a:moveTo>
                  <a:pt x="177" y="151"/>
                </a:moveTo>
                <a:cubicBezTo>
                  <a:pt x="175" y="153"/>
                  <a:pt x="174" y="155"/>
                  <a:pt x="172" y="157"/>
                </a:cubicBezTo>
                <a:cubicBezTo>
                  <a:pt x="172" y="157"/>
                  <a:pt x="171" y="157"/>
                  <a:pt x="171" y="158"/>
                </a:cubicBezTo>
                <a:cubicBezTo>
                  <a:pt x="173" y="156"/>
                  <a:pt x="174" y="154"/>
                  <a:pt x="175" y="152"/>
                </a:cubicBezTo>
                <a:cubicBezTo>
                  <a:pt x="176" y="152"/>
                  <a:pt x="177" y="151"/>
                  <a:pt x="177" y="151"/>
                </a:cubicBezTo>
                <a:close/>
                <a:moveTo>
                  <a:pt x="186" y="127"/>
                </a:moveTo>
                <a:cubicBezTo>
                  <a:pt x="186" y="126"/>
                  <a:pt x="187" y="126"/>
                  <a:pt x="187" y="125"/>
                </a:cubicBezTo>
                <a:cubicBezTo>
                  <a:pt x="189" y="124"/>
                  <a:pt x="191" y="123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1" y="124"/>
                  <a:pt x="188" y="125"/>
                  <a:pt x="186" y="127"/>
                </a:cubicBezTo>
                <a:close/>
                <a:moveTo>
                  <a:pt x="198" y="122"/>
                </a:moveTo>
                <a:cubicBezTo>
                  <a:pt x="198" y="123"/>
                  <a:pt x="197" y="124"/>
                  <a:pt x="196" y="124"/>
                </a:cubicBezTo>
                <a:cubicBezTo>
                  <a:pt x="195" y="125"/>
                  <a:pt x="194" y="126"/>
                  <a:pt x="192" y="127"/>
                </a:cubicBezTo>
                <a:cubicBezTo>
                  <a:pt x="194" y="125"/>
                  <a:pt x="196" y="123"/>
                  <a:pt x="198" y="122"/>
                </a:cubicBezTo>
                <a:close/>
                <a:moveTo>
                  <a:pt x="203" y="120"/>
                </a:moveTo>
                <a:cubicBezTo>
                  <a:pt x="204" y="119"/>
                  <a:pt x="204" y="119"/>
                  <a:pt x="204" y="118"/>
                </a:cubicBezTo>
                <a:cubicBezTo>
                  <a:pt x="205" y="118"/>
                  <a:pt x="205" y="118"/>
                  <a:pt x="206" y="117"/>
                </a:cubicBezTo>
                <a:cubicBezTo>
                  <a:pt x="205" y="118"/>
                  <a:pt x="204" y="119"/>
                  <a:pt x="203" y="120"/>
                </a:cubicBezTo>
                <a:close/>
                <a:moveTo>
                  <a:pt x="207" y="110"/>
                </a:moveTo>
                <a:cubicBezTo>
                  <a:pt x="207" y="110"/>
                  <a:pt x="206" y="110"/>
                  <a:pt x="206" y="110"/>
                </a:cubicBezTo>
                <a:cubicBezTo>
                  <a:pt x="204" y="112"/>
                  <a:pt x="201" y="113"/>
                  <a:pt x="199" y="114"/>
                </a:cubicBezTo>
                <a:cubicBezTo>
                  <a:pt x="198" y="115"/>
                  <a:pt x="197" y="115"/>
                  <a:pt x="197" y="115"/>
                </a:cubicBezTo>
                <a:cubicBezTo>
                  <a:pt x="199" y="114"/>
                  <a:pt x="200" y="113"/>
                  <a:pt x="202" y="112"/>
                </a:cubicBezTo>
                <a:cubicBezTo>
                  <a:pt x="204" y="111"/>
                  <a:pt x="206" y="110"/>
                  <a:pt x="208" y="109"/>
                </a:cubicBezTo>
                <a:cubicBezTo>
                  <a:pt x="208" y="109"/>
                  <a:pt x="207" y="110"/>
                  <a:pt x="207" y="110"/>
                </a:cubicBezTo>
                <a:close/>
                <a:moveTo>
                  <a:pt x="195" y="112"/>
                </a:moveTo>
                <a:cubicBezTo>
                  <a:pt x="194" y="112"/>
                  <a:pt x="194" y="112"/>
                  <a:pt x="193" y="112"/>
                </a:cubicBezTo>
                <a:cubicBezTo>
                  <a:pt x="194" y="112"/>
                  <a:pt x="194" y="111"/>
                  <a:pt x="195" y="110"/>
                </a:cubicBezTo>
                <a:cubicBezTo>
                  <a:pt x="196" y="109"/>
                  <a:pt x="198" y="108"/>
                  <a:pt x="19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8" y="108"/>
                  <a:pt x="197" y="110"/>
                  <a:pt x="195" y="112"/>
                </a:cubicBezTo>
                <a:close/>
                <a:moveTo>
                  <a:pt x="193" y="106"/>
                </a:moveTo>
                <a:cubicBezTo>
                  <a:pt x="194" y="106"/>
                  <a:pt x="195" y="105"/>
                  <a:pt x="196" y="104"/>
                </a:cubicBezTo>
                <a:cubicBezTo>
                  <a:pt x="196" y="105"/>
                  <a:pt x="196" y="105"/>
                  <a:pt x="195" y="106"/>
                </a:cubicBezTo>
                <a:cubicBezTo>
                  <a:pt x="195" y="106"/>
                  <a:pt x="194" y="106"/>
                  <a:pt x="193" y="106"/>
                </a:cubicBezTo>
                <a:close/>
                <a:moveTo>
                  <a:pt x="196" y="97"/>
                </a:moveTo>
                <a:cubicBezTo>
                  <a:pt x="196" y="97"/>
                  <a:pt x="195" y="97"/>
                  <a:pt x="195" y="98"/>
                </a:cubicBezTo>
                <a:cubicBezTo>
                  <a:pt x="193" y="98"/>
                  <a:pt x="191" y="99"/>
                  <a:pt x="189" y="100"/>
                </a:cubicBezTo>
                <a:cubicBezTo>
                  <a:pt x="190" y="100"/>
                  <a:pt x="190" y="99"/>
                  <a:pt x="191" y="98"/>
                </a:cubicBezTo>
                <a:cubicBezTo>
                  <a:pt x="193" y="97"/>
                  <a:pt x="195" y="96"/>
                  <a:pt x="197" y="95"/>
                </a:cubicBezTo>
                <a:cubicBezTo>
                  <a:pt x="196" y="96"/>
                  <a:pt x="196" y="97"/>
                  <a:pt x="196" y="97"/>
                </a:cubicBezTo>
                <a:close/>
                <a:moveTo>
                  <a:pt x="195" y="92"/>
                </a:moveTo>
                <a:cubicBezTo>
                  <a:pt x="192" y="94"/>
                  <a:pt x="189" y="95"/>
                  <a:pt x="187" y="97"/>
                </a:cubicBezTo>
                <a:cubicBezTo>
                  <a:pt x="187" y="96"/>
                  <a:pt x="188" y="96"/>
                  <a:pt x="189" y="95"/>
                </a:cubicBezTo>
                <a:cubicBezTo>
                  <a:pt x="191" y="94"/>
                  <a:pt x="193" y="93"/>
                  <a:pt x="196" y="92"/>
                </a:cubicBezTo>
                <a:cubicBezTo>
                  <a:pt x="196" y="92"/>
                  <a:pt x="195" y="92"/>
                  <a:pt x="195" y="92"/>
                </a:cubicBezTo>
                <a:close/>
                <a:moveTo>
                  <a:pt x="190" y="89"/>
                </a:moveTo>
                <a:cubicBezTo>
                  <a:pt x="189" y="90"/>
                  <a:pt x="188" y="90"/>
                  <a:pt x="187" y="91"/>
                </a:cubicBezTo>
                <a:cubicBezTo>
                  <a:pt x="189" y="90"/>
                  <a:pt x="190" y="89"/>
                  <a:pt x="191" y="88"/>
                </a:cubicBezTo>
                <a:lnTo>
                  <a:pt x="190" y="89"/>
                </a:lnTo>
                <a:close/>
                <a:moveTo>
                  <a:pt x="190" y="86"/>
                </a:moveTo>
                <a:cubicBezTo>
                  <a:pt x="189" y="87"/>
                  <a:pt x="187" y="87"/>
                  <a:pt x="186" y="88"/>
                </a:cubicBezTo>
                <a:cubicBezTo>
                  <a:pt x="187" y="87"/>
                  <a:pt x="187" y="86"/>
                  <a:pt x="188" y="86"/>
                </a:cubicBezTo>
                <a:cubicBezTo>
                  <a:pt x="190" y="84"/>
                  <a:pt x="193" y="83"/>
                  <a:pt x="195" y="82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193" y="84"/>
                  <a:pt x="192" y="85"/>
                  <a:pt x="190" y="86"/>
                </a:cubicBezTo>
                <a:close/>
                <a:moveTo>
                  <a:pt x="195" y="86"/>
                </a:moveTo>
                <a:cubicBezTo>
                  <a:pt x="196" y="85"/>
                  <a:pt x="197" y="85"/>
                  <a:pt x="199" y="84"/>
                </a:cubicBezTo>
                <a:cubicBezTo>
                  <a:pt x="198" y="85"/>
                  <a:pt x="197" y="86"/>
                  <a:pt x="196" y="87"/>
                </a:cubicBezTo>
                <a:cubicBezTo>
                  <a:pt x="195" y="87"/>
                  <a:pt x="195" y="87"/>
                  <a:pt x="194" y="87"/>
                </a:cubicBezTo>
                <a:cubicBezTo>
                  <a:pt x="195" y="87"/>
                  <a:pt x="195" y="87"/>
                  <a:pt x="195" y="86"/>
                </a:cubicBezTo>
                <a:close/>
                <a:moveTo>
                  <a:pt x="187" y="80"/>
                </a:moveTo>
                <a:cubicBezTo>
                  <a:pt x="185" y="81"/>
                  <a:pt x="182" y="82"/>
                  <a:pt x="179" y="83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82" y="81"/>
                  <a:pt x="184" y="80"/>
                  <a:pt x="187" y="79"/>
                </a:cubicBezTo>
                <a:cubicBezTo>
                  <a:pt x="189" y="78"/>
                  <a:pt x="191" y="77"/>
                  <a:pt x="192" y="76"/>
                </a:cubicBezTo>
                <a:cubicBezTo>
                  <a:pt x="191" y="78"/>
                  <a:pt x="189" y="79"/>
                  <a:pt x="187" y="80"/>
                </a:cubicBezTo>
                <a:close/>
                <a:moveTo>
                  <a:pt x="179" y="85"/>
                </a:moveTo>
                <a:cubicBezTo>
                  <a:pt x="178" y="85"/>
                  <a:pt x="177" y="86"/>
                  <a:pt x="177" y="86"/>
                </a:cubicBezTo>
                <a:cubicBezTo>
                  <a:pt x="177" y="86"/>
                  <a:pt x="177" y="85"/>
                  <a:pt x="177" y="85"/>
                </a:cubicBezTo>
                <a:cubicBezTo>
                  <a:pt x="178" y="85"/>
                  <a:pt x="179" y="85"/>
                  <a:pt x="179" y="85"/>
                </a:cubicBezTo>
                <a:close/>
                <a:moveTo>
                  <a:pt x="175" y="84"/>
                </a:moveTo>
                <a:cubicBezTo>
                  <a:pt x="174" y="84"/>
                  <a:pt x="172" y="84"/>
                  <a:pt x="171" y="85"/>
                </a:cubicBezTo>
                <a:cubicBezTo>
                  <a:pt x="171" y="84"/>
                  <a:pt x="172" y="84"/>
                  <a:pt x="173" y="83"/>
                </a:cubicBezTo>
                <a:cubicBezTo>
                  <a:pt x="174" y="83"/>
                  <a:pt x="175" y="83"/>
                  <a:pt x="177" y="82"/>
                </a:cubicBezTo>
                <a:cubicBezTo>
                  <a:pt x="176" y="83"/>
                  <a:pt x="176" y="83"/>
                  <a:pt x="175" y="84"/>
                </a:cubicBezTo>
                <a:close/>
                <a:moveTo>
                  <a:pt x="172" y="81"/>
                </a:moveTo>
                <a:cubicBezTo>
                  <a:pt x="172" y="81"/>
                  <a:pt x="172" y="81"/>
                  <a:pt x="171" y="82"/>
                </a:cubicBezTo>
                <a:cubicBezTo>
                  <a:pt x="172" y="81"/>
                  <a:pt x="173" y="80"/>
                  <a:pt x="174" y="7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6" y="78"/>
                  <a:pt x="178" y="78"/>
                  <a:pt x="179" y="77"/>
                </a:cubicBezTo>
                <a:cubicBezTo>
                  <a:pt x="177" y="78"/>
                  <a:pt x="174" y="80"/>
                  <a:pt x="172" y="81"/>
                </a:cubicBezTo>
                <a:close/>
                <a:moveTo>
                  <a:pt x="177" y="74"/>
                </a:moveTo>
                <a:cubicBezTo>
                  <a:pt x="175" y="75"/>
                  <a:pt x="173" y="76"/>
                  <a:pt x="171" y="77"/>
                </a:cubicBezTo>
                <a:cubicBezTo>
                  <a:pt x="171" y="76"/>
                  <a:pt x="170" y="76"/>
                  <a:pt x="170" y="76"/>
                </a:cubicBezTo>
                <a:cubicBezTo>
                  <a:pt x="171" y="75"/>
                  <a:pt x="172" y="75"/>
                  <a:pt x="173" y="74"/>
                </a:cubicBezTo>
                <a:cubicBezTo>
                  <a:pt x="176" y="73"/>
                  <a:pt x="178" y="72"/>
                  <a:pt x="180" y="72"/>
                </a:cubicBezTo>
                <a:cubicBezTo>
                  <a:pt x="179" y="73"/>
                  <a:pt x="178" y="73"/>
                  <a:pt x="177" y="74"/>
                </a:cubicBezTo>
                <a:close/>
                <a:moveTo>
                  <a:pt x="172" y="86"/>
                </a:moveTo>
                <a:cubicBezTo>
                  <a:pt x="164" y="94"/>
                  <a:pt x="155" y="102"/>
                  <a:pt x="147" y="110"/>
                </a:cubicBezTo>
                <a:cubicBezTo>
                  <a:pt x="143" y="112"/>
                  <a:pt x="139" y="114"/>
                  <a:pt x="135" y="116"/>
                </a:cubicBezTo>
                <a:cubicBezTo>
                  <a:pt x="137" y="114"/>
                  <a:pt x="139" y="112"/>
                  <a:pt x="141" y="110"/>
                </a:cubicBezTo>
                <a:cubicBezTo>
                  <a:pt x="147" y="104"/>
                  <a:pt x="154" y="99"/>
                  <a:pt x="160" y="93"/>
                </a:cubicBezTo>
                <a:cubicBezTo>
                  <a:pt x="162" y="91"/>
                  <a:pt x="164" y="88"/>
                  <a:pt x="167" y="86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9" y="87"/>
                  <a:pt x="171" y="86"/>
                  <a:pt x="172" y="86"/>
                </a:cubicBezTo>
                <a:close/>
                <a:moveTo>
                  <a:pt x="168" y="82"/>
                </a:moveTo>
                <a:cubicBezTo>
                  <a:pt x="167" y="82"/>
                  <a:pt x="167" y="83"/>
                  <a:pt x="167" y="83"/>
                </a:cubicBezTo>
                <a:cubicBezTo>
                  <a:pt x="160" y="90"/>
                  <a:pt x="152" y="97"/>
                  <a:pt x="145" y="104"/>
                </a:cubicBezTo>
                <a:cubicBezTo>
                  <a:pt x="152" y="97"/>
                  <a:pt x="160" y="89"/>
                  <a:pt x="167" y="81"/>
                </a:cubicBezTo>
                <a:cubicBezTo>
                  <a:pt x="168" y="81"/>
                  <a:pt x="168" y="81"/>
                  <a:pt x="169" y="81"/>
                </a:cubicBezTo>
                <a:cubicBezTo>
                  <a:pt x="168" y="81"/>
                  <a:pt x="168" y="81"/>
                  <a:pt x="168" y="82"/>
                </a:cubicBezTo>
                <a:close/>
                <a:moveTo>
                  <a:pt x="167" y="72"/>
                </a:moveTo>
                <a:cubicBezTo>
                  <a:pt x="166" y="73"/>
                  <a:pt x="166" y="73"/>
                  <a:pt x="165" y="74"/>
                </a:cubicBezTo>
                <a:cubicBezTo>
                  <a:pt x="165" y="74"/>
                  <a:pt x="164" y="74"/>
                  <a:pt x="164" y="74"/>
                </a:cubicBezTo>
                <a:cubicBezTo>
                  <a:pt x="164" y="74"/>
                  <a:pt x="164" y="75"/>
                  <a:pt x="163" y="75"/>
                </a:cubicBezTo>
                <a:cubicBezTo>
                  <a:pt x="164" y="74"/>
                  <a:pt x="164" y="73"/>
                  <a:pt x="165" y="73"/>
                </a:cubicBezTo>
                <a:cubicBezTo>
                  <a:pt x="166" y="72"/>
                  <a:pt x="167" y="72"/>
                  <a:pt x="167" y="72"/>
                </a:cubicBezTo>
                <a:cubicBezTo>
                  <a:pt x="167" y="72"/>
                  <a:pt x="167" y="72"/>
                  <a:pt x="167" y="72"/>
                </a:cubicBezTo>
                <a:close/>
                <a:moveTo>
                  <a:pt x="164" y="82"/>
                </a:moveTo>
                <a:cubicBezTo>
                  <a:pt x="159" y="87"/>
                  <a:pt x="155" y="91"/>
                  <a:pt x="150" y="96"/>
                </a:cubicBezTo>
                <a:cubicBezTo>
                  <a:pt x="150" y="96"/>
                  <a:pt x="150" y="96"/>
                  <a:pt x="150" y="96"/>
                </a:cubicBezTo>
                <a:cubicBezTo>
                  <a:pt x="147" y="97"/>
                  <a:pt x="145" y="99"/>
                  <a:pt x="142" y="100"/>
                </a:cubicBezTo>
                <a:cubicBezTo>
                  <a:pt x="146" y="97"/>
                  <a:pt x="149" y="93"/>
                  <a:pt x="152" y="90"/>
                </a:cubicBezTo>
                <a:cubicBezTo>
                  <a:pt x="155" y="87"/>
                  <a:pt x="159" y="85"/>
                  <a:pt x="163" y="82"/>
                </a:cubicBezTo>
                <a:cubicBezTo>
                  <a:pt x="163" y="82"/>
                  <a:pt x="163" y="82"/>
                  <a:pt x="164" y="82"/>
                </a:cubicBezTo>
                <a:close/>
                <a:moveTo>
                  <a:pt x="159" y="78"/>
                </a:moveTo>
                <a:cubicBezTo>
                  <a:pt x="158" y="78"/>
                  <a:pt x="158" y="79"/>
                  <a:pt x="158" y="79"/>
                </a:cubicBezTo>
                <a:cubicBezTo>
                  <a:pt x="157" y="79"/>
                  <a:pt x="157" y="80"/>
                  <a:pt x="157" y="80"/>
                </a:cubicBezTo>
                <a:cubicBezTo>
                  <a:pt x="157" y="80"/>
                  <a:pt x="157" y="80"/>
                  <a:pt x="157" y="81"/>
                </a:cubicBezTo>
                <a:cubicBezTo>
                  <a:pt x="151" y="86"/>
                  <a:pt x="146" y="91"/>
                  <a:pt x="140" y="96"/>
                </a:cubicBezTo>
                <a:cubicBezTo>
                  <a:pt x="136" y="99"/>
                  <a:pt x="133" y="102"/>
                  <a:pt x="129" y="105"/>
                </a:cubicBezTo>
                <a:cubicBezTo>
                  <a:pt x="126" y="108"/>
                  <a:pt x="122" y="111"/>
                  <a:pt x="118" y="113"/>
                </a:cubicBezTo>
                <a:cubicBezTo>
                  <a:pt x="120" y="112"/>
                  <a:pt x="121" y="110"/>
                  <a:pt x="123" y="109"/>
                </a:cubicBezTo>
                <a:cubicBezTo>
                  <a:pt x="130" y="103"/>
                  <a:pt x="136" y="97"/>
                  <a:pt x="142" y="90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7" y="85"/>
                  <a:pt x="152" y="81"/>
                  <a:pt x="158" y="77"/>
                </a:cubicBezTo>
                <a:cubicBezTo>
                  <a:pt x="158" y="77"/>
                  <a:pt x="159" y="77"/>
                  <a:pt x="159" y="77"/>
                </a:cubicBezTo>
                <a:cubicBezTo>
                  <a:pt x="159" y="78"/>
                  <a:pt x="159" y="78"/>
                  <a:pt x="159" y="78"/>
                </a:cubicBezTo>
                <a:close/>
                <a:moveTo>
                  <a:pt x="153" y="77"/>
                </a:moveTo>
                <a:cubicBezTo>
                  <a:pt x="153" y="77"/>
                  <a:pt x="153" y="77"/>
                  <a:pt x="153" y="77"/>
                </a:cubicBezTo>
                <a:cubicBezTo>
                  <a:pt x="149" y="81"/>
                  <a:pt x="145" y="84"/>
                  <a:pt x="141" y="87"/>
                </a:cubicBezTo>
                <a:cubicBezTo>
                  <a:pt x="142" y="85"/>
                  <a:pt x="143" y="84"/>
                  <a:pt x="144" y="83"/>
                </a:cubicBezTo>
                <a:cubicBezTo>
                  <a:pt x="144" y="82"/>
                  <a:pt x="144" y="82"/>
                  <a:pt x="143" y="82"/>
                </a:cubicBezTo>
                <a:cubicBezTo>
                  <a:pt x="142" y="82"/>
                  <a:pt x="141" y="82"/>
                  <a:pt x="140" y="82"/>
                </a:cubicBezTo>
                <a:cubicBezTo>
                  <a:pt x="142" y="79"/>
                  <a:pt x="145" y="77"/>
                  <a:pt x="148" y="74"/>
                </a:cubicBezTo>
                <a:cubicBezTo>
                  <a:pt x="148" y="75"/>
                  <a:pt x="149" y="75"/>
                  <a:pt x="149" y="75"/>
                </a:cubicBezTo>
                <a:cubicBezTo>
                  <a:pt x="151" y="75"/>
                  <a:pt x="152" y="75"/>
                  <a:pt x="154" y="75"/>
                </a:cubicBezTo>
                <a:cubicBezTo>
                  <a:pt x="154" y="75"/>
                  <a:pt x="153" y="75"/>
                  <a:pt x="153" y="76"/>
                </a:cubicBezTo>
                <a:cubicBezTo>
                  <a:pt x="152" y="76"/>
                  <a:pt x="152" y="77"/>
                  <a:pt x="153" y="77"/>
                </a:cubicBezTo>
                <a:close/>
                <a:moveTo>
                  <a:pt x="138" y="78"/>
                </a:moveTo>
                <a:cubicBezTo>
                  <a:pt x="139" y="77"/>
                  <a:pt x="140" y="76"/>
                  <a:pt x="141" y="75"/>
                </a:cubicBezTo>
                <a:cubicBezTo>
                  <a:pt x="142" y="75"/>
                  <a:pt x="142" y="75"/>
                  <a:pt x="143" y="75"/>
                </a:cubicBezTo>
                <a:cubicBezTo>
                  <a:pt x="141" y="76"/>
                  <a:pt x="140" y="77"/>
                  <a:pt x="138" y="78"/>
                </a:cubicBezTo>
                <a:close/>
                <a:moveTo>
                  <a:pt x="138" y="74"/>
                </a:moveTo>
                <a:cubicBezTo>
                  <a:pt x="137" y="74"/>
                  <a:pt x="137" y="74"/>
                  <a:pt x="136" y="74"/>
                </a:cubicBezTo>
                <a:cubicBezTo>
                  <a:pt x="138" y="73"/>
                  <a:pt x="140" y="72"/>
                  <a:pt x="142" y="70"/>
                </a:cubicBezTo>
                <a:cubicBezTo>
                  <a:pt x="141" y="72"/>
                  <a:pt x="139" y="73"/>
                  <a:pt x="138" y="74"/>
                </a:cubicBezTo>
                <a:close/>
                <a:moveTo>
                  <a:pt x="139" y="76"/>
                </a:moveTo>
                <a:cubicBezTo>
                  <a:pt x="138" y="77"/>
                  <a:pt x="136" y="78"/>
                  <a:pt x="135" y="80"/>
                </a:cubicBezTo>
                <a:cubicBezTo>
                  <a:pt x="134" y="81"/>
                  <a:pt x="133" y="82"/>
                  <a:pt x="131" y="83"/>
                </a:cubicBezTo>
                <a:cubicBezTo>
                  <a:pt x="130" y="84"/>
                  <a:pt x="129" y="84"/>
                  <a:pt x="129" y="84"/>
                </a:cubicBezTo>
                <a:cubicBezTo>
                  <a:pt x="129" y="84"/>
                  <a:pt x="130" y="83"/>
                  <a:pt x="131" y="82"/>
                </a:cubicBezTo>
                <a:cubicBezTo>
                  <a:pt x="133" y="80"/>
                  <a:pt x="136" y="78"/>
                  <a:pt x="139" y="76"/>
                </a:cubicBezTo>
                <a:close/>
                <a:moveTo>
                  <a:pt x="127" y="87"/>
                </a:moveTo>
                <a:cubicBezTo>
                  <a:pt x="125" y="89"/>
                  <a:pt x="122" y="91"/>
                  <a:pt x="120" y="92"/>
                </a:cubicBezTo>
                <a:cubicBezTo>
                  <a:pt x="121" y="91"/>
                  <a:pt x="123" y="90"/>
                  <a:pt x="124" y="88"/>
                </a:cubicBezTo>
                <a:cubicBezTo>
                  <a:pt x="125" y="88"/>
                  <a:pt x="126" y="87"/>
                  <a:pt x="127" y="87"/>
                </a:cubicBezTo>
                <a:close/>
                <a:moveTo>
                  <a:pt x="127" y="78"/>
                </a:moveTo>
                <a:cubicBezTo>
                  <a:pt x="124" y="81"/>
                  <a:pt x="121" y="84"/>
                  <a:pt x="118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21" y="82"/>
                  <a:pt x="126" y="77"/>
                  <a:pt x="130" y="72"/>
                </a:cubicBezTo>
                <a:cubicBezTo>
                  <a:pt x="129" y="74"/>
                  <a:pt x="128" y="76"/>
                  <a:pt x="127" y="78"/>
                </a:cubicBezTo>
                <a:close/>
                <a:moveTo>
                  <a:pt x="120" y="87"/>
                </a:moveTo>
                <a:cubicBezTo>
                  <a:pt x="118" y="88"/>
                  <a:pt x="117" y="90"/>
                  <a:pt x="115" y="92"/>
                </a:cubicBezTo>
                <a:cubicBezTo>
                  <a:pt x="114" y="92"/>
                  <a:pt x="114" y="93"/>
                  <a:pt x="113" y="93"/>
                </a:cubicBezTo>
                <a:cubicBezTo>
                  <a:pt x="114" y="92"/>
                  <a:pt x="115" y="91"/>
                  <a:pt x="116" y="90"/>
                </a:cubicBezTo>
                <a:cubicBezTo>
                  <a:pt x="117" y="89"/>
                  <a:pt x="119" y="88"/>
                  <a:pt x="120" y="87"/>
                </a:cubicBezTo>
                <a:close/>
                <a:moveTo>
                  <a:pt x="128" y="89"/>
                </a:moveTo>
                <a:cubicBezTo>
                  <a:pt x="130" y="87"/>
                  <a:pt x="132" y="86"/>
                  <a:pt x="133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25" y="92"/>
                  <a:pt x="117" y="100"/>
                  <a:pt x="108" y="108"/>
                </a:cubicBezTo>
                <a:cubicBezTo>
                  <a:pt x="107" y="109"/>
                  <a:pt x="106" y="110"/>
                  <a:pt x="105" y="110"/>
                </a:cubicBezTo>
                <a:cubicBezTo>
                  <a:pt x="108" y="108"/>
                  <a:pt x="110" y="105"/>
                  <a:pt x="112" y="102"/>
                </a:cubicBezTo>
                <a:cubicBezTo>
                  <a:pt x="117" y="98"/>
                  <a:pt x="123" y="93"/>
                  <a:pt x="128" y="89"/>
                </a:cubicBezTo>
                <a:close/>
                <a:moveTo>
                  <a:pt x="99" y="116"/>
                </a:moveTo>
                <a:cubicBezTo>
                  <a:pt x="98" y="116"/>
                  <a:pt x="98" y="116"/>
                  <a:pt x="97" y="117"/>
                </a:cubicBezTo>
                <a:cubicBezTo>
                  <a:pt x="97" y="117"/>
                  <a:pt x="96" y="117"/>
                  <a:pt x="95" y="116"/>
                </a:cubicBezTo>
                <a:cubicBezTo>
                  <a:pt x="96" y="115"/>
                  <a:pt x="97" y="113"/>
                  <a:pt x="98" y="112"/>
                </a:cubicBezTo>
                <a:cubicBezTo>
                  <a:pt x="101" y="110"/>
                  <a:pt x="104" y="108"/>
                  <a:pt x="107" y="106"/>
                </a:cubicBezTo>
                <a:cubicBezTo>
                  <a:pt x="104" y="109"/>
                  <a:pt x="102" y="112"/>
                  <a:pt x="99" y="116"/>
                </a:cubicBezTo>
                <a:close/>
                <a:moveTo>
                  <a:pt x="99" y="107"/>
                </a:moveTo>
                <a:cubicBezTo>
                  <a:pt x="96" y="110"/>
                  <a:pt x="93" y="113"/>
                  <a:pt x="89" y="116"/>
                </a:cubicBezTo>
                <a:cubicBezTo>
                  <a:pt x="89" y="116"/>
                  <a:pt x="89" y="116"/>
                  <a:pt x="88" y="116"/>
                </a:cubicBezTo>
                <a:cubicBezTo>
                  <a:pt x="89" y="115"/>
                  <a:pt x="90" y="114"/>
                  <a:pt x="91" y="114"/>
                </a:cubicBezTo>
                <a:cubicBezTo>
                  <a:pt x="93" y="111"/>
                  <a:pt x="95" y="109"/>
                  <a:pt x="98" y="107"/>
                </a:cubicBezTo>
                <a:cubicBezTo>
                  <a:pt x="99" y="105"/>
                  <a:pt x="101" y="104"/>
                  <a:pt x="103" y="103"/>
                </a:cubicBezTo>
                <a:cubicBezTo>
                  <a:pt x="102" y="104"/>
                  <a:pt x="100" y="106"/>
                  <a:pt x="99" y="107"/>
                </a:cubicBezTo>
                <a:close/>
                <a:moveTo>
                  <a:pt x="84" y="115"/>
                </a:moveTo>
                <a:cubicBezTo>
                  <a:pt x="83" y="116"/>
                  <a:pt x="83" y="116"/>
                  <a:pt x="82" y="116"/>
                </a:cubicBezTo>
                <a:cubicBezTo>
                  <a:pt x="84" y="113"/>
                  <a:pt x="87" y="110"/>
                  <a:pt x="89" y="107"/>
                </a:cubicBezTo>
                <a:cubicBezTo>
                  <a:pt x="87" y="110"/>
                  <a:pt x="85" y="112"/>
                  <a:pt x="84" y="115"/>
                </a:cubicBezTo>
                <a:close/>
                <a:moveTo>
                  <a:pt x="56" y="130"/>
                </a:moveTo>
                <a:cubicBezTo>
                  <a:pt x="55" y="127"/>
                  <a:pt x="55" y="125"/>
                  <a:pt x="54" y="123"/>
                </a:cubicBezTo>
                <a:cubicBezTo>
                  <a:pt x="54" y="122"/>
                  <a:pt x="55" y="122"/>
                  <a:pt x="55" y="122"/>
                </a:cubicBezTo>
                <a:cubicBezTo>
                  <a:pt x="55" y="122"/>
                  <a:pt x="55" y="122"/>
                  <a:pt x="55" y="121"/>
                </a:cubicBezTo>
                <a:cubicBezTo>
                  <a:pt x="56" y="123"/>
                  <a:pt x="57" y="125"/>
                  <a:pt x="58" y="127"/>
                </a:cubicBezTo>
                <a:cubicBezTo>
                  <a:pt x="57" y="128"/>
                  <a:pt x="57" y="129"/>
                  <a:pt x="56" y="130"/>
                </a:cubicBezTo>
                <a:close/>
                <a:moveTo>
                  <a:pt x="58" y="146"/>
                </a:moveTo>
                <a:cubicBezTo>
                  <a:pt x="58" y="145"/>
                  <a:pt x="58" y="145"/>
                  <a:pt x="59" y="145"/>
                </a:cubicBezTo>
                <a:cubicBezTo>
                  <a:pt x="59" y="145"/>
                  <a:pt x="59" y="145"/>
                  <a:pt x="59" y="146"/>
                </a:cubicBezTo>
                <a:cubicBezTo>
                  <a:pt x="58" y="146"/>
                  <a:pt x="58" y="147"/>
                  <a:pt x="58" y="148"/>
                </a:cubicBezTo>
                <a:cubicBezTo>
                  <a:pt x="57" y="148"/>
                  <a:pt x="57" y="147"/>
                  <a:pt x="57" y="147"/>
                </a:cubicBezTo>
                <a:cubicBezTo>
                  <a:pt x="57" y="146"/>
                  <a:pt x="58" y="146"/>
                  <a:pt x="58" y="146"/>
                </a:cubicBezTo>
                <a:close/>
                <a:moveTo>
                  <a:pt x="56" y="142"/>
                </a:moveTo>
                <a:cubicBezTo>
                  <a:pt x="56" y="141"/>
                  <a:pt x="55" y="140"/>
                  <a:pt x="55" y="139"/>
                </a:cubicBezTo>
                <a:cubicBezTo>
                  <a:pt x="55" y="139"/>
                  <a:pt x="56" y="138"/>
                  <a:pt x="56" y="138"/>
                </a:cubicBezTo>
                <a:cubicBezTo>
                  <a:pt x="56" y="139"/>
                  <a:pt x="57" y="140"/>
                  <a:pt x="57" y="140"/>
                </a:cubicBezTo>
                <a:cubicBezTo>
                  <a:pt x="57" y="141"/>
                  <a:pt x="56" y="142"/>
                  <a:pt x="56" y="142"/>
                </a:cubicBezTo>
                <a:close/>
                <a:moveTo>
                  <a:pt x="56" y="160"/>
                </a:moveTo>
                <a:cubicBezTo>
                  <a:pt x="56" y="161"/>
                  <a:pt x="56" y="161"/>
                  <a:pt x="56" y="161"/>
                </a:cubicBezTo>
                <a:cubicBezTo>
                  <a:pt x="56" y="162"/>
                  <a:pt x="55" y="162"/>
                  <a:pt x="55" y="162"/>
                </a:cubicBezTo>
                <a:cubicBezTo>
                  <a:pt x="55" y="162"/>
                  <a:pt x="55" y="161"/>
                  <a:pt x="55" y="161"/>
                </a:cubicBezTo>
                <a:cubicBezTo>
                  <a:pt x="55" y="161"/>
                  <a:pt x="56" y="161"/>
                  <a:pt x="56" y="160"/>
                </a:cubicBezTo>
                <a:close/>
                <a:moveTo>
                  <a:pt x="55" y="103"/>
                </a:moveTo>
                <a:cubicBezTo>
                  <a:pt x="55" y="103"/>
                  <a:pt x="55" y="103"/>
                  <a:pt x="54" y="103"/>
                </a:cubicBezTo>
                <a:cubicBezTo>
                  <a:pt x="54" y="102"/>
                  <a:pt x="54" y="101"/>
                  <a:pt x="54" y="101"/>
                </a:cubicBezTo>
                <a:cubicBezTo>
                  <a:pt x="55" y="100"/>
                  <a:pt x="55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5" y="100"/>
                  <a:pt x="55" y="100"/>
                </a:cubicBezTo>
                <a:cubicBezTo>
                  <a:pt x="55" y="101"/>
                  <a:pt x="55" y="102"/>
                  <a:pt x="56" y="101"/>
                </a:cubicBezTo>
                <a:cubicBezTo>
                  <a:pt x="56" y="101"/>
                  <a:pt x="56" y="101"/>
                  <a:pt x="57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6" y="102"/>
                  <a:pt x="55" y="103"/>
                  <a:pt x="55" y="103"/>
                </a:cubicBezTo>
                <a:close/>
                <a:moveTo>
                  <a:pt x="53" y="134"/>
                </a:moveTo>
                <a:cubicBezTo>
                  <a:pt x="53" y="131"/>
                  <a:pt x="52" y="129"/>
                  <a:pt x="51" y="127"/>
                </a:cubicBezTo>
                <a:cubicBezTo>
                  <a:pt x="51" y="127"/>
                  <a:pt x="51" y="126"/>
                  <a:pt x="52" y="126"/>
                </a:cubicBezTo>
                <a:cubicBezTo>
                  <a:pt x="52" y="128"/>
                  <a:pt x="53" y="130"/>
                  <a:pt x="54" y="132"/>
                </a:cubicBezTo>
                <a:cubicBezTo>
                  <a:pt x="54" y="133"/>
                  <a:pt x="54" y="133"/>
                  <a:pt x="53" y="134"/>
                </a:cubicBezTo>
                <a:close/>
                <a:moveTo>
                  <a:pt x="53" y="146"/>
                </a:moveTo>
                <a:cubicBezTo>
                  <a:pt x="53" y="146"/>
                  <a:pt x="53" y="147"/>
                  <a:pt x="53" y="147"/>
                </a:cubicBezTo>
                <a:cubicBezTo>
                  <a:pt x="53" y="146"/>
                  <a:pt x="52" y="145"/>
                  <a:pt x="52" y="144"/>
                </a:cubicBezTo>
                <a:cubicBezTo>
                  <a:pt x="52" y="144"/>
                  <a:pt x="52" y="144"/>
                  <a:pt x="52" y="143"/>
                </a:cubicBezTo>
                <a:cubicBezTo>
                  <a:pt x="53" y="144"/>
                  <a:pt x="53" y="145"/>
                  <a:pt x="53" y="146"/>
                </a:cubicBezTo>
                <a:close/>
                <a:moveTo>
                  <a:pt x="51" y="90"/>
                </a:moveTo>
                <a:cubicBezTo>
                  <a:pt x="51" y="90"/>
                  <a:pt x="51" y="91"/>
                  <a:pt x="50" y="91"/>
                </a:cubicBezTo>
                <a:cubicBezTo>
                  <a:pt x="50" y="92"/>
                  <a:pt x="49" y="92"/>
                  <a:pt x="49" y="92"/>
                </a:cubicBezTo>
                <a:cubicBezTo>
                  <a:pt x="50" y="92"/>
                  <a:pt x="50" y="91"/>
                  <a:pt x="51" y="90"/>
                </a:cubicBezTo>
                <a:close/>
                <a:moveTo>
                  <a:pt x="50" y="88"/>
                </a:moveTo>
                <a:cubicBezTo>
                  <a:pt x="51" y="87"/>
                  <a:pt x="51" y="86"/>
                  <a:pt x="52" y="85"/>
                </a:cubicBezTo>
                <a:cubicBezTo>
                  <a:pt x="52" y="85"/>
                  <a:pt x="53" y="84"/>
                  <a:pt x="53" y="84"/>
                </a:cubicBezTo>
                <a:cubicBezTo>
                  <a:pt x="53" y="85"/>
                  <a:pt x="53" y="85"/>
                  <a:pt x="52" y="86"/>
                </a:cubicBezTo>
                <a:cubicBezTo>
                  <a:pt x="52" y="87"/>
                  <a:pt x="51" y="88"/>
                  <a:pt x="50" y="88"/>
                </a:cubicBezTo>
                <a:close/>
                <a:moveTo>
                  <a:pt x="51" y="107"/>
                </a:moveTo>
                <a:cubicBezTo>
                  <a:pt x="50" y="108"/>
                  <a:pt x="48" y="109"/>
                  <a:pt x="47" y="109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8" y="108"/>
                  <a:pt x="49" y="106"/>
                  <a:pt x="50" y="105"/>
                </a:cubicBezTo>
                <a:cubicBezTo>
                  <a:pt x="50" y="106"/>
                  <a:pt x="51" y="106"/>
                  <a:pt x="51" y="107"/>
                </a:cubicBezTo>
                <a:close/>
                <a:moveTo>
                  <a:pt x="50" y="110"/>
                </a:moveTo>
                <a:cubicBezTo>
                  <a:pt x="49" y="111"/>
                  <a:pt x="49" y="111"/>
                  <a:pt x="48" y="112"/>
                </a:cubicBezTo>
                <a:cubicBezTo>
                  <a:pt x="48" y="112"/>
                  <a:pt x="48" y="111"/>
                  <a:pt x="48" y="111"/>
                </a:cubicBezTo>
                <a:cubicBezTo>
                  <a:pt x="48" y="111"/>
                  <a:pt x="49" y="110"/>
                  <a:pt x="50" y="110"/>
                </a:cubicBezTo>
                <a:close/>
                <a:moveTo>
                  <a:pt x="51" y="110"/>
                </a:moveTo>
                <a:cubicBezTo>
                  <a:pt x="51" y="111"/>
                  <a:pt x="51" y="112"/>
                  <a:pt x="51" y="112"/>
                </a:cubicBezTo>
                <a:cubicBezTo>
                  <a:pt x="51" y="113"/>
                  <a:pt x="50" y="113"/>
                  <a:pt x="49" y="114"/>
                </a:cubicBezTo>
                <a:cubicBezTo>
                  <a:pt x="50" y="113"/>
                  <a:pt x="51" y="112"/>
                  <a:pt x="51" y="110"/>
                </a:cubicBezTo>
                <a:close/>
                <a:moveTo>
                  <a:pt x="54" y="110"/>
                </a:moveTo>
                <a:cubicBezTo>
                  <a:pt x="54" y="110"/>
                  <a:pt x="54" y="110"/>
                  <a:pt x="54" y="110"/>
                </a:cubicBezTo>
                <a:cubicBezTo>
                  <a:pt x="53" y="110"/>
                  <a:pt x="53" y="110"/>
                  <a:pt x="53" y="109"/>
                </a:cubicBezTo>
                <a:cubicBezTo>
                  <a:pt x="53" y="109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4" y="108"/>
                  <a:pt x="54" y="109"/>
                  <a:pt x="54" y="11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5" y="86"/>
                  <a:pt x="55" y="86"/>
                  <a:pt x="56" y="85"/>
                </a:cubicBezTo>
                <a:cubicBezTo>
                  <a:pt x="55" y="86"/>
                  <a:pt x="55" y="87"/>
                  <a:pt x="54" y="88"/>
                </a:cubicBezTo>
                <a:cubicBezTo>
                  <a:pt x="54" y="88"/>
                  <a:pt x="54" y="88"/>
                  <a:pt x="54" y="87"/>
                </a:cubicBezTo>
                <a:close/>
                <a:moveTo>
                  <a:pt x="54" y="96"/>
                </a:moveTo>
                <a:cubicBezTo>
                  <a:pt x="54" y="96"/>
                  <a:pt x="54" y="96"/>
                  <a:pt x="54" y="96"/>
                </a:cubicBezTo>
                <a:cubicBezTo>
                  <a:pt x="54" y="96"/>
                  <a:pt x="55" y="96"/>
                  <a:pt x="55" y="95"/>
                </a:cubicBezTo>
                <a:cubicBezTo>
                  <a:pt x="55" y="96"/>
                  <a:pt x="55" y="96"/>
                  <a:pt x="55" y="97"/>
                </a:cubicBezTo>
                <a:cubicBezTo>
                  <a:pt x="55" y="97"/>
                  <a:pt x="55" y="98"/>
                  <a:pt x="54" y="98"/>
                </a:cubicBezTo>
                <a:cubicBezTo>
                  <a:pt x="54" y="98"/>
                  <a:pt x="54" y="97"/>
                  <a:pt x="54" y="96"/>
                </a:cubicBezTo>
                <a:close/>
                <a:moveTo>
                  <a:pt x="55" y="83"/>
                </a:moveTo>
                <a:cubicBezTo>
                  <a:pt x="56" y="82"/>
                  <a:pt x="56" y="82"/>
                  <a:pt x="56" y="81"/>
                </a:cubicBezTo>
                <a:cubicBezTo>
                  <a:pt x="58" y="80"/>
                  <a:pt x="60" y="78"/>
                  <a:pt x="61" y="76"/>
                </a:cubicBezTo>
                <a:cubicBezTo>
                  <a:pt x="61" y="77"/>
                  <a:pt x="61" y="77"/>
                  <a:pt x="60" y="78"/>
                </a:cubicBezTo>
                <a:cubicBezTo>
                  <a:pt x="59" y="80"/>
                  <a:pt x="57" y="81"/>
                  <a:pt x="55" y="83"/>
                </a:cubicBezTo>
                <a:close/>
                <a:moveTo>
                  <a:pt x="88" y="57"/>
                </a:moveTo>
                <a:cubicBezTo>
                  <a:pt x="86" y="59"/>
                  <a:pt x="84" y="61"/>
                  <a:pt x="82" y="63"/>
                </a:cubicBezTo>
                <a:cubicBezTo>
                  <a:pt x="78" y="67"/>
                  <a:pt x="75" y="70"/>
                  <a:pt x="71" y="73"/>
                </a:cubicBezTo>
                <a:cubicBezTo>
                  <a:pt x="71" y="73"/>
                  <a:pt x="71" y="74"/>
                  <a:pt x="70" y="74"/>
                </a:cubicBezTo>
                <a:cubicBezTo>
                  <a:pt x="69" y="76"/>
                  <a:pt x="67" y="77"/>
                  <a:pt x="65" y="79"/>
                </a:cubicBezTo>
                <a:cubicBezTo>
                  <a:pt x="67" y="77"/>
                  <a:pt x="68" y="75"/>
                  <a:pt x="69" y="73"/>
                </a:cubicBezTo>
                <a:cubicBezTo>
                  <a:pt x="71" y="71"/>
                  <a:pt x="73" y="69"/>
                  <a:pt x="75" y="67"/>
                </a:cubicBezTo>
                <a:cubicBezTo>
                  <a:pt x="79" y="64"/>
                  <a:pt x="84" y="60"/>
                  <a:pt x="88" y="57"/>
                </a:cubicBezTo>
                <a:close/>
                <a:moveTo>
                  <a:pt x="86" y="57"/>
                </a:moveTo>
                <a:cubicBezTo>
                  <a:pt x="87" y="55"/>
                  <a:pt x="89" y="54"/>
                  <a:pt x="90" y="53"/>
                </a:cubicBezTo>
                <a:cubicBezTo>
                  <a:pt x="90" y="53"/>
                  <a:pt x="90" y="53"/>
                  <a:pt x="90" y="54"/>
                </a:cubicBezTo>
                <a:cubicBezTo>
                  <a:pt x="88" y="55"/>
                  <a:pt x="87" y="56"/>
                  <a:pt x="86" y="57"/>
                </a:cubicBezTo>
                <a:close/>
                <a:moveTo>
                  <a:pt x="105" y="58"/>
                </a:moveTo>
                <a:cubicBezTo>
                  <a:pt x="105" y="58"/>
                  <a:pt x="105" y="58"/>
                  <a:pt x="105" y="58"/>
                </a:cubicBezTo>
                <a:cubicBezTo>
                  <a:pt x="105" y="58"/>
                  <a:pt x="105" y="58"/>
                  <a:pt x="105" y="59"/>
                </a:cubicBezTo>
                <a:cubicBezTo>
                  <a:pt x="102" y="61"/>
                  <a:pt x="100" y="62"/>
                  <a:pt x="97" y="64"/>
                </a:cubicBezTo>
                <a:cubicBezTo>
                  <a:pt x="97" y="64"/>
                  <a:pt x="98" y="64"/>
                  <a:pt x="98" y="64"/>
                </a:cubicBezTo>
                <a:cubicBezTo>
                  <a:pt x="100" y="62"/>
                  <a:pt x="102" y="60"/>
                  <a:pt x="105" y="58"/>
                </a:cubicBezTo>
                <a:close/>
                <a:moveTo>
                  <a:pt x="100" y="59"/>
                </a:moveTo>
                <a:cubicBezTo>
                  <a:pt x="100" y="59"/>
                  <a:pt x="100" y="58"/>
                  <a:pt x="101" y="58"/>
                </a:cubicBezTo>
                <a:cubicBezTo>
                  <a:pt x="102" y="57"/>
                  <a:pt x="103" y="57"/>
                  <a:pt x="104" y="56"/>
                </a:cubicBezTo>
                <a:cubicBezTo>
                  <a:pt x="103" y="57"/>
                  <a:pt x="101" y="58"/>
                  <a:pt x="100" y="59"/>
                </a:cubicBezTo>
                <a:close/>
                <a:moveTo>
                  <a:pt x="86" y="81"/>
                </a:moveTo>
                <a:cubicBezTo>
                  <a:pt x="87" y="81"/>
                  <a:pt x="88" y="80"/>
                  <a:pt x="88" y="79"/>
                </a:cubicBezTo>
                <a:cubicBezTo>
                  <a:pt x="92" y="75"/>
                  <a:pt x="96" y="71"/>
                  <a:pt x="100" y="67"/>
                </a:cubicBezTo>
                <a:cubicBezTo>
                  <a:pt x="100" y="69"/>
                  <a:pt x="99" y="70"/>
                  <a:pt x="98" y="72"/>
                </a:cubicBezTo>
                <a:cubicBezTo>
                  <a:pt x="97" y="72"/>
                  <a:pt x="96" y="73"/>
                  <a:pt x="96" y="74"/>
                </a:cubicBezTo>
                <a:cubicBezTo>
                  <a:pt x="92" y="76"/>
                  <a:pt x="89" y="79"/>
                  <a:pt x="86" y="81"/>
                </a:cubicBezTo>
                <a:close/>
                <a:moveTo>
                  <a:pt x="93" y="78"/>
                </a:moveTo>
                <a:cubicBezTo>
                  <a:pt x="90" y="81"/>
                  <a:pt x="87" y="84"/>
                  <a:pt x="85" y="86"/>
                </a:cubicBezTo>
                <a:cubicBezTo>
                  <a:pt x="85" y="86"/>
                  <a:pt x="85" y="85"/>
                  <a:pt x="85" y="85"/>
                </a:cubicBezTo>
                <a:cubicBezTo>
                  <a:pt x="86" y="84"/>
                  <a:pt x="88" y="83"/>
                  <a:pt x="89" y="82"/>
                </a:cubicBezTo>
                <a:cubicBezTo>
                  <a:pt x="90" y="80"/>
                  <a:pt x="92" y="79"/>
                  <a:pt x="93" y="78"/>
                </a:cubicBezTo>
                <a:close/>
                <a:moveTo>
                  <a:pt x="92" y="73"/>
                </a:moveTo>
                <a:cubicBezTo>
                  <a:pt x="93" y="71"/>
                  <a:pt x="94" y="69"/>
                  <a:pt x="95" y="68"/>
                </a:cubicBezTo>
                <a:cubicBezTo>
                  <a:pt x="98" y="66"/>
                  <a:pt x="101" y="64"/>
                  <a:pt x="103" y="62"/>
                </a:cubicBezTo>
                <a:cubicBezTo>
                  <a:pt x="103" y="62"/>
                  <a:pt x="103" y="63"/>
                  <a:pt x="102" y="63"/>
                </a:cubicBezTo>
                <a:cubicBezTo>
                  <a:pt x="99" y="66"/>
                  <a:pt x="96" y="69"/>
                  <a:pt x="92" y="73"/>
                </a:cubicBezTo>
                <a:close/>
                <a:moveTo>
                  <a:pt x="85" y="64"/>
                </a:moveTo>
                <a:cubicBezTo>
                  <a:pt x="84" y="65"/>
                  <a:pt x="83" y="66"/>
                  <a:pt x="82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83" y="65"/>
                  <a:pt x="84" y="64"/>
                  <a:pt x="85" y="64"/>
                </a:cubicBezTo>
                <a:cubicBezTo>
                  <a:pt x="85" y="64"/>
                  <a:pt x="85" y="64"/>
                  <a:pt x="85" y="64"/>
                </a:cubicBezTo>
                <a:close/>
                <a:moveTo>
                  <a:pt x="89" y="65"/>
                </a:moveTo>
                <a:cubicBezTo>
                  <a:pt x="86" y="68"/>
                  <a:pt x="84" y="70"/>
                  <a:pt x="81" y="73"/>
                </a:cubicBezTo>
                <a:cubicBezTo>
                  <a:pt x="82" y="72"/>
                  <a:pt x="82" y="71"/>
                  <a:pt x="83" y="70"/>
                </a:cubicBezTo>
                <a:cubicBezTo>
                  <a:pt x="85" y="69"/>
                  <a:pt x="87" y="67"/>
                  <a:pt x="89" y="65"/>
                </a:cubicBezTo>
                <a:close/>
                <a:moveTo>
                  <a:pt x="83" y="68"/>
                </a:moveTo>
                <a:cubicBezTo>
                  <a:pt x="82" y="68"/>
                  <a:pt x="82" y="68"/>
                  <a:pt x="82" y="69"/>
                </a:cubicBezTo>
                <a:cubicBezTo>
                  <a:pt x="81" y="70"/>
                  <a:pt x="79" y="71"/>
                  <a:pt x="78" y="72"/>
                </a:cubicBezTo>
                <a:cubicBezTo>
                  <a:pt x="78" y="71"/>
                  <a:pt x="79" y="71"/>
                  <a:pt x="79" y="70"/>
                </a:cubicBezTo>
                <a:cubicBezTo>
                  <a:pt x="80" y="69"/>
                  <a:pt x="81" y="69"/>
                  <a:pt x="83" y="68"/>
                </a:cubicBezTo>
                <a:close/>
                <a:moveTo>
                  <a:pt x="78" y="74"/>
                </a:moveTo>
                <a:cubicBezTo>
                  <a:pt x="77" y="76"/>
                  <a:pt x="76" y="77"/>
                  <a:pt x="75" y="79"/>
                </a:cubicBezTo>
                <a:cubicBezTo>
                  <a:pt x="74" y="80"/>
                  <a:pt x="73" y="81"/>
                  <a:pt x="72" y="82"/>
                </a:cubicBezTo>
                <a:cubicBezTo>
                  <a:pt x="73" y="81"/>
                  <a:pt x="73" y="79"/>
                  <a:pt x="74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6" y="76"/>
                  <a:pt x="77" y="75"/>
                  <a:pt x="78" y="74"/>
                </a:cubicBezTo>
                <a:close/>
                <a:moveTo>
                  <a:pt x="74" y="83"/>
                </a:moveTo>
                <a:cubicBezTo>
                  <a:pt x="76" y="81"/>
                  <a:pt x="79" y="78"/>
                  <a:pt x="82" y="76"/>
                </a:cubicBezTo>
                <a:cubicBezTo>
                  <a:pt x="82" y="76"/>
                  <a:pt x="82" y="77"/>
                  <a:pt x="82" y="77"/>
                </a:cubicBezTo>
                <a:cubicBezTo>
                  <a:pt x="78" y="80"/>
                  <a:pt x="75" y="82"/>
                  <a:pt x="72" y="85"/>
                </a:cubicBezTo>
                <a:cubicBezTo>
                  <a:pt x="72" y="84"/>
                  <a:pt x="73" y="84"/>
                  <a:pt x="74" y="83"/>
                </a:cubicBezTo>
                <a:close/>
                <a:moveTo>
                  <a:pt x="81" y="75"/>
                </a:moveTo>
                <a:cubicBezTo>
                  <a:pt x="86" y="70"/>
                  <a:pt x="92" y="65"/>
                  <a:pt x="97" y="60"/>
                </a:cubicBezTo>
                <a:cubicBezTo>
                  <a:pt x="97" y="60"/>
                  <a:pt x="98" y="60"/>
                  <a:pt x="98" y="59"/>
                </a:cubicBezTo>
                <a:cubicBezTo>
                  <a:pt x="98" y="60"/>
                  <a:pt x="98" y="60"/>
                  <a:pt x="97" y="61"/>
                </a:cubicBezTo>
                <a:cubicBezTo>
                  <a:pt x="94" y="64"/>
                  <a:pt x="91" y="66"/>
                  <a:pt x="88" y="69"/>
                </a:cubicBezTo>
                <a:cubicBezTo>
                  <a:pt x="86" y="71"/>
                  <a:pt x="83" y="73"/>
                  <a:pt x="81" y="75"/>
                </a:cubicBezTo>
                <a:close/>
                <a:moveTo>
                  <a:pt x="90" y="70"/>
                </a:moveTo>
                <a:cubicBezTo>
                  <a:pt x="92" y="69"/>
                  <a:pt x="93" y="67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1" y="69"/>
                  <a:pt x="90" y="70"/>
                </a:cubicBezTo>
                <a:cubicBezTo>
                  <a:pt x="90" y="70"/>
                  <a:pt x="90" y="70"/>
                  <a:pt x="90" y="70"/>
                </a:cubicBezTo>
                <a:close/>
                <a:moveTo>
                  <a:pt x="97" y="58"/>
                </a:moveTo>
                <a:cubicBezTo>
                  <a:pt x="93" y="60"/>
                  <a:pt x="89" y="63"/>
                  <a:pt x="86" y="66"/>
                </a:cubicBezTo>
                <a:cubicBezTo>
                  <a:pt x="86" y="66"/>
                  <a:pt x="86" y="65"/>
                  <a:pt x="86" y="65"/>
                </a:cubicBezTo>
                <a:cubicBezTo>
                  <a:pt x="90" y="62"/>
                  <a:pt x="95" y="59"/>
                  <a:pt x="99" y="56"/>
                </a:cubicBezTo>
                <a:cubicBezTo>
                  <a:pt x="98" y="57"/>
                  <a:pt x="98" y="57"/>
                  <a:pt x="97" y="58"/>
                </a:cubicBezTo>
                <a:close/>
                <a:moveTo>
                  <a:pt x="70" y="69"/>
                </a:moveTo>
                <a:cubicBezTo>
                  <a:pt x="69" y="69"/>
                  <a:pt x="69" y="70"/>
                  <a:pt x="69" y="70"/>
                </a:cubicBezTo>
                <a:cubicBezTo>
                  <a:pt x="68" y="71"/>
                  <a:pt x="67" y="72"/>
                  <a:pt x="65" y="73"/>
                </a:cubicBezTo>
                <a:cubicBezTo>
                  <a:pt x="66" y="73"/>
                  <a:pt x="66" y="72"/>
                  <a:pt x="66" y="72"/>
                </a:cubicBezTo>
                <a:cubicBezTo>
                  <a:pt x="67" y="71"/>
                  <a:pt x="68" y="70"/>
                  <a:pt x="70" y="69"/>
                </a:cubicBezTo>
                <a:close/>
                <a:moveTo>
                  <a:pt x="69" y="67"/>
                </a:moveTo>
                <a:cubicBezTo>
                  <a:pt x="70" y="66"/>
                  <a:pt x="71" y="64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3"/>
                  <a:pt x="72" y="64"/>
                  <a:pt x="72" y="65"/>
                </a:cubicBezTo>
                <a:cubicBezTo>
                  <a:pt x="71" y="66"/>
                  <a:pt x="70" y="67"/>
                  <a:pt x="69" y="67"/>
                </a:cubicBezTo>
                <a:close/>
                <a:moveTo>
                  <a:pt x="73" y="67"/>
                </a:moveTo>
                <a:cubicBezTo>
                  <a:pt x="73" y="66"/>
                  <a:pt x="73" y="66"/>
                  <a:pt x="73" y="66"/>
                </a:cubicBezTo>
                <a:cubicBezTo>
                  <a:pt x="75" y="65"/>
                  <a:pt x="77" y="63"/>
                  <a:pt x="78" y="62"/>
                </a:cubicBezTo>
                <a:cubicBezTo>
                  <a:pt x="76" y="63"/>
                  <a:pt x="75" y="65"/>
                  <a:pt x="73" y="67"/>
                </a:cubicBezTo>
                <a:close/>
                <a:moveTo>
                  <a:pt x="72" y="60"/>
                </a:moveTo>
                <a:cubicBezTo>
                  <a:pt x="71" y="61"/>
                  <a:pt x="69" y="63"/>
                  <a:pt x="68" y="65"/>
                </a:cubicBezTo>
                <a:cubicBezTo>
                  <a:pt x="65" y="67"/>
                  <a:pt x="62" y="70"/>
                  <a:pt x="59" y="73"/>
                </a:cubicBezTo>
                <a:cubicBezTo>
                  <a:pt x="60" y="72"/>
                  <a:pt x="61" y="70"/>
                  <a:pt x="62" y="69"/>
                </a:cubicBezTo>
                <a:cubicBezTo>
                  <a:pt x="66" y="65"/>
                  <a:pt x="70" y="61"/>
                  <a:pt x="75" y="57"/>
                </a:cubicBezTo>
                <a:cubicBezTo>
                  <a:pt x="74" y="58"/>
                  <a:pt x="73" y="59"/>
                  <a:pt x="72" y="60"/>
                </a:cubicBezTo>
                <a:close/>
                <a:moveTo>
                  <a:pt x="60" y="68"/>
                </a:moveTo>
                <a:cubicBezTo>
                  <a:pt x="60" y="69"/>
                  <a:pt x="59" y="69"/>
                  <a:pt x="58" y="70"/>
                </a:cubicBezTo>
                <a:cubicBezTo>
                  <a:pt x="58" y="69"/>
                  <a:pt x="58" y="68"/>
                  <a:pt x="58" y="67"/>
                </a:cubicBezTo>
                <a:cubicBezTo>
                  <a:pt x="60" y="66"/>
                  <a:pt x="61" y="65"/>
                  <a:pt x="62" y="64"/>
                </a:cubicBezTo>
                <a:cubicBezTo>
                  <a:pt x="63" y="63"/>
                  <a:pt x="63" y="63"/>
                  <a:pt x="64" y="62"/>
                </a:cubicBezTo>
                <a:cubicBezTo>
                  <a:pt x="65" y="62"/>
                  <a:pt x="65" y="61"/>
                  <a:pt x="66" y="60"/>
                </a:cubicBezTo>
                <a:cubicBezTo>
                  <a:pt x="64" y="63"/>
                  <a:pt x="62" y="65"/>
                  <a:pt x="60" y="68"/>
                </a:cubicBezTo>
                <a:close/>
                <a:moveTo>
                  <a:pt x="67" y="68"/>
                </a:moveTo>
                <a:cubicBezTo>
                  <a:pt x="66" y="69"/>
                  <a:pt x="65" y="70"/>
                  <a:pt x="64" y="72"/>
                </a:cubicBezTo>
                <a:cubicBezTo>
                  <a:pt x="62" y="74"/>
                  <a:pt x="59" y="76"/>
                  <a:pt x="57" y="79"/>
                </a:cubicBezTo>
                <a:cubicBezTo>
                  <a:pt x="57" y="79"/>
                  <a:pt x="57" y="79"/>
                  <a:pt x="57" y="78"/>
                </a:cubicBezTo>
                <a:cubicBezTo>
                  <a:pt x="60" y="75"/>
                  <a:pt x="63" y="72"/>
                  <a:pt x="67" y="68"/>
                </a:cubicBezTo>
                <a:close/>
                <a:moveTo>
                  <a:pt x="64" y="77"/>
                </a:moveTo>
                <a:cubicBezTo>
                  <a:pt x="63" y="79"/>
                  <a:pt x="62" y="81"/>
                  <a:pt x="60" y="83"/>
                </a:cubicBezTo>
                <a:cubicBezTo>
                  <a:pt x="59" y="84"/>
                  <a:pt x="58" y="85"/>
                  <a:pt x="58" y="85"/>
                </a:cubicBezTo>
                <a:cubicBezTo>
                  <a:pt x="59" y="84"/>
                  <a:pt x="60" y="82"/>
                  <a:pt x="61" y="80"/>
                </a:cubicBezTo>
                <a:cubicBezTo>
                  <a:pt x="62" y="79"/>
                  <a:pt x="63" y="78"/>
                  <a:pt x="64" y="77"/>
                </a:cubicBezTo>
                <a:close/>
                <a:moveTo>
                  <a:pt x="58" y="90"/>
                </a:moveTo>
                <a:cubicBezTo>
                  <a:pt x="58" y="90"/>
                  <a:pt x="58" y="89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60" y="88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2" y="85"/>
                  <a:pt x="64" y="82"/>
                  <a:pt x="67" y="80"/>
                </a:cubicBezTo>
                <a:cubicBezTo>
                  <a:pt x="70" y="78"/>
                  <a:pt x="72" y="75"/>
                  <a:pt x="75" y="73"/>
                </a:cubicBezTo>
                <a:cubicBezTo>
                  <a:pt x="75" y="74"/>
                  <a:pt x="74" y="75"/>
                  <a:pt x="74" y="76"/>
                </a:cubicBezTo>
                <a:cubicBezTo>
                  <a:pt x="68" y="81"/>
                  <a:pt x="63" y="86"/>
                  <a:pt x="57" y="91"/>
                </a:cubicBezTo>
                <a:cubicBezTo>
                  <a:pt x="57" y="91"/>
                  <a:pt x="58" y="90"/>
                  <a:pt x="58" y="90"/>
                </a:cubicBezTo>
                <a:close/>
                <a:moveTo>
                  <a:pt x="67" y="115"/>
                </a:moveTo>
                <a:cubicBezTo>
                  <a:pt x="67" y="115"/>
                  <a:pt x="67" y="114"/>
                  <a:pt x="6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4"/>
                  <a:pt x="68" y="114"/>
                </a:cubicBezTo>
                <a:cubicBezTo>
                  <a:pt x="67" y="114"/>
                  <a:pt x="67" y="115"/>
                  <a:pt x="67" y="115"/>
                </a:cubicBezTo>
                <a:close/>
                <a:moveTo>
                  <a:pt x="68" y="133"/>
                </a:moveTo>
                <a:cubicBezTo>
                  <a:pt x="67" y="134"/>
                  <a:pt x="67" y="135"/>
                  <a:pt x="66" y="135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34"/>
                  <a:pt x="67" y="134"/>
                  <a:pt x="67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3"/>
                  <a:pt x="67" y="133"/>
                  <a:pt x="68" y="133"/>
                </a:cubicBezTo>
                <a:close/>
                <a:moveTo>
                  <a:pt x="64" y="150"/>
                </a:moveTo>
                <a:cubicBezTo>
                  <a:pt x="64" y="150"/>
                  <a:pt x="64" y="149"/>
                  <a:pt x="63" y="149"/>
                </a:cubicBezTo>
                <a:cubicBezTo>
                  <a:pt x="64" y="148"/>
                  <a:pt x="64" y="147"/>
                  <a:pt x="65" y="146"/>
                </a:cubicBezTo>
                <a:cubicBezTo>
                  <a:pt x="65" y="147"/>
                  <a:pt x="65" y="147"/>
                  <a:pt x="65" y="148"/>
                </a:cubicBezTo>
                <a:cubicBezTo>
                  <a:pt x="65" y="148"/>
                  <a:pt x="64" y="149"/>
                  <a:pt x="64" y="150"/>
                </a:cubicBezTo>
                <a:close/>
                <a:moveTo>
                  <a:pt x="64" y="163"/>
                </a:moveTo>
                <a:cubicBezTo>
                  <a:pt x="64" y="163"/>
                  <a:pt x="64" y="163"/>
                  <a:pt x="63" y="163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3" y="162"/>
                  <a:pt x="64" y="162"/>
                  <a:pt x="64" y="162"/>
                </a:cubicBezTo>
                <a:cubicBezTo>
                  <a:pt x="64" y="162"/>
                  <a:pt x="64" y="162"/>
                  <a:pt x="64" y="163"/>
                </a:cubicBezTo>
                <a:close/>
                <a:moveTo>
                  <a:pt x="65" y="122"/>
                </a:moveTo>
                <a:cubicBezTo>
                  <a:pt x="65" y="121"/>
                  <a:pt x="65" y="121"/>
                  <a:pt x="65" y="121"/>
                </a:cubicBezTo>
                <a:cubicBezTo>
                  <a:pt x="65" y="121"/>
                  <a:pt x="65" y="120"/>
                  <a:pt x="65" y="120"/>
                </a:cubicBezTo>
                <a:cubicBezTo>
                  <a:pt x="65" y="120"/>
                  <a:pt x="65" y="120"/>
                  <a:pt x="65" y="121"/>
                </a:cubicBezTo>
                <a:cubicBezTo>
                  <a:pt x="65" y="121"/>
                  <a:pt x="65" y="121"/>
                  <a:pt x="65" y="122"/>
                </a:cubicBezTo>
                <a:close/>
                <a:moveTo>
                  <a:pt x="65" y="110"/>
                </a:moveTo>
                <a:cubicBezTo>
                  <a:pt x="66" y="109"/>
                  <a:pt x="66" y="109"/>
                  <a:pt x="67" y="108"/>
                </a:cubicBezTo>
                <a:cubicBezTo>
                  <a:pt x="67" y="109"/>
                  <a:pt x="67" y="110"/>
                  <a:pt x="67" y="111"/>
                </a:cubicBezTo>
                <a:cubicBezTo>
                  <a:pt x="67" y="111"/>
                  <a:pt x="66" y="111"/>
                  <a:pt x="66" y="112"/>
                </a:cubicBezTo>
                <a:cubicBezTo>
                  <a:pt x="66" y="111"/>
                  <a:pt x="66" y="110"/>
                  <a:pt x="65" y="110"/>
                </a:cubicBezTo>
                <a:close/>
                <a:moveTo>
                  <a:pt x="67" y="86"/>
                </a:move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5"/>
                  <a:pt x="66" y="85"/>
                  <a:pt x="66" y="85"/>
                </a:cubicBezTo>
                <a:cubicBezTo>
                  <a:pt x="67" y="84"/>
                  <a:pt x="69" y="82"/>
                  <a:pt x="70" y="81"/>
                </a:cubicBezTo>
                <a:cubicBezTo>
                  <a:pt x="70" y="82"/>
                  <a:pt x="69" y="83"/>
                  <a:pt x="69" y="83"/>
                </a:cubicBezTo>
                <a:cubicBezTo>
                  <a:pt x="68" y="84"/>
                  <a:pt x="68" y="85"/>
                  <a:pt x="67" y="86"/>
                </a:cubicBezTo>
                <a:close/>
                <a:moveTo>
                  <a:pt x="65" y="93"/>
                </a:moveTo>
                <a:cubicBezTo>
                  <a:pt x="66" y="94"/>
                  <a:pt x="66" y="96"/>
                  <a:pt x="66" y="97"/>
                </a:cubicBezTo>
                <a:cubicBezTo>
                  <a:pt x="65" y="98"/>
                  <a:pt x="64" y="98"/>
                  <a:pt x="63" y="99"/>
                </a:cubicBezTo>
                <a:cubicBezTo>
                  <a:pt x="63" y="97"/>
                  <a:pt x="63" y="97"/>
                  <a:pt x="63" y="97"/>
                </a:cubicBezTo>
                <a:cubicBezTo>
                  <a:pt x="64" y="96"/>
                  <a:pt x="65" y="94"/>
                  <a:pt x="65" y="93"/>
                </a:cubicBezTo>
                <a:cubicBezTo>
                  <a:pt x="65" y="93"/>
                  <a:pt x="65" y="93"/>
                  <a:pt x="65" y="93"/>
                </a:cubicBezTo>
                <a:close/>
                <a:moveTo>
                  <a:pt x="63" y="131"/>
                </a:moveTo>
                <a:cubicBezTo>
                  <a:pt x="63" y="132"/>
                  <a:pt x="63" y="132"/>
                  <a:pt x="62" y="132"/>
                </a:cubicBezTo>
                <a:cubicBezTo>
                  <a:pt x="62" y="132"/>
                  <a:pt x="62" y="131"/>
                  <a:pt x="62" y="130"/>
                </a:cubicBezTo>
                <a:cubicBezTo>
                  <a:pt x="62" y="130"/>
                  <a:pt x="62" y="129"/>
                  <a:pt x="62" y="129"/>
                </a:cubicBezTo>
                <a:cubicBezTo>
                  <a:pt x="63" y="129"/>
                  <a:pt x="63" y="130"/>
                  <a:pt x="63" y="131"/>
                </a:cubicBezTo>
                <a:close/>
                <a:moveTo>
                  <a:pt x="63" y="159"/>
                </a:moveTo>
                <a:cubicBezTo>
                  <a:pt x="63" y="159"/>
                  <a:pt x="63" y="159"/>
                  <a:pt x="63" y="159"/>
                </a:cubicBezTo>
                <a:cubicBezTo>
                  <a:pt x="63" y="160"/>
                  <a:pt x="62" y="160"/>
                  <a:pt x="62" y="161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59"/>
                  <a:pt x="63" y="159"/>
                  <a:pt x="63" y="159"/>
                </a:cubicBezTo>
                <a:close/>
                <a:moveTo>
                  <a:pt x="64" y="168"/>
                </a:moveTo>
                <a:cubicBezTo>
                  <a:pt x="64" y="169"/>
                  <a:pt x="65" y="170"/>
                  <a:pt x="66" y="17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5" y="172"/>
                  <a:pt x="65" y="172"/>
                  <a:pt x="65" y="172"/>
                </a:cubicBezTo>
                <a:cubicBezTo>
                  <a:pt x="64" y="171"/>
                  <a:pt x="64" y="170"/>
                  <a:pt x="63" y="169"/>
                </a:cubicBezTo>
                <a:cubicBezTo>
                  <a:pt x="63" y="168"/>
                  <a:pt x="63" y="168"/>
                  <a:pt x="64" y="168"/>
                </a:cubicBezTo>
                <a:close/>
                <a:moveTo>
                  <a:pt x="65" y="153"/>
                </a:moveTo>
                <a:cubicBezTo>
                  <a:pt x="65" y="153"/>
                  <a:pt x="65" y="152"/>
                  <a:pt x="64" y="152"/>
                </a:cubicBezTo>
                <a:cubicBezTo>
                  <a:pt x="65" y="151"/>
                  <a:pt x="65" y="151"/>
                  <a:pt x="66" y="150"/>
                </a:cubicBezTo>
                <a:cubicBezTo>
                  <a:pt x="66" y="151"/>
                  <a:pt x="66" y="152"/>
                  <a:pt x="66" y="153"/>
                </a:cubicBezTo>
                <a:cubicBezTo>
                  <a:pt x="66" y="153"/>
                  <a:pt x="65" y="153"/>
                  <a:pt x="65" y="153"/>
                </a:cubicBezTo>
                <a:close/>
                <a:moveTo>
                  <a:pt x="66" y="124"/>
                </a:moveTo>
                <a:cubicBezTo>
                  <a:pt x="66" y="124"/>
                  <a:pt x="66" y="124"/>
                  <a:pt x="66" y="123"/>
                </a:cubicBezTo>
                <a:cubicBezTo>
                  <a:pt x="67" y="124"/>
                  <a:pt x="67" y="124"/>
                  <a:pt x="67" y="125"/>
                </a:cubicBezTo>
                <a:cubicBezTo>
                  <a:pt x="67" y="125"/>
                  <a:pt x="67" y="125"/>
                  <a:pt x="66" y="126"/>
                </a:cubicBezTo>
                <a:cubicBezTo>
                  <a:pt x="66" y="125"/>
                  <a:pt x="66" y="125"/>
                  <a:pt x="66" y="124"/>
                </a:cubicBezTo>
                <a:close/>
                <a:moveTo>
                  <a:pt x="67" y="179"/>
                </a:moveTo>
                <a:cubicBezTo>
                  <a:pt x="67" y="179"/>
                  <a:pt x="67" y="179"/>
                  <a:pt x="67" y="179"/>
                </a:cubicBezTo>
                <a:cubicBezTo>
                  <a:pt x="67" y="180"/>
                  <a:pt x="68" y="180"/>
                  <a:pt x="68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80"/>
                  <a:pt x="67" y="180"/>
                  <a:pt x="67" y="180"/>
                </a:cubicBezTo>
                <a:cubicBezTo>
                  <a:pt x="67" y="180"/>
                  <a:pt x="66" y="179"/>
                  <a:pt x="66" y="178"/>
                </a:cubicBezTo>
                <a:cubicBezTo>
                  <a:pt x="66" y="179"/>
                  <a:pt x="66" y="179"/>
                  <a:pt x="67" y="179"/>
                </a:cubicBezTo>
                <a:close/>
                <a:moveTo>
                  <a:pt x="67" y="170"/>
                </a:moveTo>
                <a:cubicBezTo>
                  <a:pt x="67" y="169"/>
                  <a:pt x="67" y="169"/>
                  <a:pt x="67" y="168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68" y="167"/>
                  <a:pt x="68" y="167"/>
                  <a:pt x="69" y="167"/>
                </a:cubicBezTo>
                <a:cubicBezTo>
                  <a:pt x="69" y="168"/>
                  <a:pt x="69" y="168"/>
                  <a:pt x="69" y="169"/>
                </a:cubicBezTo>
                <a:cubicBezTo>
                  <a:pt x="69" y="169"/>
                  <a:pt x="68" y="170"/>
                  <a:pt x="68" y="170"/>
                </a:cubicBezTo>
                <a:cubicBezTo>
                  <a:pt x="68" y="170"/>
                  <a:pt x="68" y="170"/>
                  <a:pt x="67" y="170"/>
                </a:cubicBezTo>
                <a:close/>
                <a:moveTo>
                  <a:pt x="68" y="145"/>
                </a:moveTo>
                <a:cubicBezTo>
                  <a:pt x="68" y="144"/>
                  <a:pt x="68" y="144"/>
                  <a:pt x="68" y="143"/>
                </a:cubicBezTo>
                <a:cubicBezTo>
                  <a:pt x="69" y="143"/>
                  <a:pt x="70" y="142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3"/>
                  <a:pt x="69" y="144"/>
                  <a:pt x="68" y="145"/>
                </a:cubicBezTo>
                <a:close/>
                <a:moveTo>
                  <a:pt x="68" y="90"/>
                </a:moveTo>
                <a:cubicBezTo>
                  <a:pt x="71" y="88"/>
                  <a:pt x="74" y="85"/>
                  <a:pt x="77" y="83"/>
                </a:cubicBezTo>
                <a:cubicBezTo>
                  <a:pt x="74" y="86"/>
                  <a:pt x="72" y="90"/>
                  <a:pt x="69" y="94"/>
                </a:cubicBezTo>
                <a:cubicBezTo>
                  <a:pt x="69" y="93"/>
                  <a:pt x="68" y="92"/>
                  <a:pt x="68" y="90"/>
                </a:cubicBezTo>
                <a:close/>
                <a:moveTo>
                  <a:pt x="83" y="77"/>
                </a:moveTo>
                <a:cubicBezTo>
                  <a:pt x="86" y="75"/>
                  <a:pt x="89" y="73"/>
                  <a:pt x="92" y="71"/>
                </a:cubicBezTo>
                <a:cubicBezTo>
                  <a:pt x="90" y="73"/>
                  <a:pt x="89" y="75"/>
                  <a:pt x="87" y="78"/>
                </a:cubicBezTo>
                <a:cubicBezTo>
                  <a:pt x="83" y="82"/>
                  <a:pt x="78" y="86"/>
                  <a:pt x="74" y="90"/>
                </a:cubicBezTo>
                <a:cubicBezTo>
                  <a:pt x="77" y="86"/>
                  <a:pt x="80" y="82"/>
                  <a:pt x="83" y="77"/>
                </a:cubicBezTo>
                <a:close/>
                <a:moveTo>
                  <a:pt x="78" y="104"/>
                </a:moveTo>
                <a:cubicBezTo>
                  <a:pt x="81" y="101"/>
                  <a:pt x="84" y="98"/>
                  <a:pt x="87" y="95"/>
                </a:cubicBezTo>
                <a:cubicBezTo>
                  <a:pt x="85" y="100"/>
                  <a:pt x="82" y="104"/>
                  <a:pt x="79" y="108"/>
                </a:cubicBezTo>
                <a:cubicBezTo>
                  <a:pt x="78" y="109"/>
                  <a:pt x="76" y="110"/>
                  <a:pt x="75" y="111"/>
                </a:cubicBezTo>
                <a:cubicBezTo>
                  <a:pt x="76" y="109"/>
                  <a:pt x="77" y="107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lose/>
                <a:moveTo>
                  <a:pt x="93" y="90"/>
                </a:moveTo>
                <a:cubicBezTo>
                  <a:pt x="97" y="87"/>
                  <a:pt x="100" y="84"/>
                  <a:pt x="103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99" y="86"/>
                  <a:pt x="93" y="93"/>
                  <a:pt x="87" y="99"/>
                </a:cubicBezTo>
                <a:cubicBezTo>
                  <a:pt x="87" y="100"/>
                  <a:pt x="86" y="101"/>
                  <a:pt x="85" y="102"/>
                </a:cubicBezTo>
                <a:cubicBezTo>
                  <a:pt x="88" y="98"/>
                  <a:pt x="90" y="94"/>
                  <a:pt x="93" y="90"/>
                </a:cubicBezTo>
                <a:close/>
                <a:moveTo>
                  <a:pt x="101" y="79"/>
                </a:moveTo>
                <a:cubicBezTo>
                  <a:pt x="102" y="78"/>
                  <a:pt x="102" y="77"/>
                  <a:pt x="103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3" y="77"/>
                  <a:pt x="103" y="77"/>
                  <a:pt x="104" y="77"/>
                </a:cubicBezTo>
                <a:cubicBezTo>
                  <a:pt x="103" y="78"/>
                  <a:pt x="102" y="78"/>
                  <a:pt x="101" y="79"/>
                </a:cubicBezTo>
                <a:close/>
                <a:moveTo>
                  <a:pt x="102" y="68"/>
                </a:moveTo>
                <a:cubicBezTo>
                  <a:pt x="103" y="67"/>
                  <a:pt x="103" y="65"/>
                  <a:pt x="104" y="64"/>
                </a:cubicBezTo>
                <a:cubicBezTo>
                  <a:pt x="108" y="61"/>
                  <a:pt x="112" y="57"/>
                  <a:pt x="116" y="54"/>
                </a:cubicBezTo>
                <a:cubicBezTo>
                  <a:pt x="116" y="54"/>
                  <a:pt x="116" y="55"/>
                  <a:pt x="116" y="55"/>
                </a:cubicBezTo>
                <a:cubicBezTo>
                  <a:pt x="116" y="55"/>
                  <a:pt x="115" y="55"/>
                  <a:pt x="115" y="55"/>
                </a:cubicBezTo>
                <a:cubicBezTo>
                  <a:pt x="111" y="59"/>
                  <a:pt x="106" y="63"/>
                  <a:pt x="102" y="68"/>
                </a:cubicBezTo>
                <a:close/>
                <a:moveTo>
                  <a:pt x="106" y="60"/>
                </a:move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8" y="58"/>
                  <a:pt x="110" y="57"/>
                </a:cubicBezTo>
                <a:cubicBezTo>
                  <a:pt x="108" y="58"/>
                  <a:pt x="107" y="59"/>
                  <a:pt x="106" y="60"/>
                </a:cubicBezTo>
                <a:close/>
                <a:moveTo>
                  <a:pt x="107" y="57"/>
                </a:moveTo>
                <a:cubicBezTo>
                  <a:pt x="107" y="57"/>
                  <a:pt x="107" y="56"/>
                  <a:pt x="108" y="56"/>
                </a:cubicBezTo>
                <a:cubicBezTo>
                  <a:pt x="108" y="56"/>
                  <a:pt x="108" y="56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4"/>
                  <a:pt x="110" y="54"/>
                  <a:pt x="112" y="54"/>
                </a:cubicBezTo>
                <a:cubicBezTo>
                  <a:pt x="110" y="55"/>
                  <a:pt x="109" y="56"/>
                  <a:pt x="107" y="57"/>
                </a:cubicBezTo>
                <a:close/>
                <a:moveTo>
                  <a:pt x="101" y="53"/>
                </a:moveTo>
                <a:cubicBezTo>
                  <a:pt x="97" y="56"/>
                  <a:pt x="92" y="59"/>
                  <a:pt x="88" y="62"/>
                </a:cubicBezTo>
                <a:cubicBezTo>
                  <a:pt x="88" y="62"/>
                  <a:pt x="88" y="61"/>
                  <a:pt x="88" y="61"/>
                </a:cubicBezTo>
                <a:cubicBezTo>
                  <a:pt x="93" y="57"/>
                  <a:pt x="98" y="53"/>
                  <a:pt x="103" y="49"/>
                </a:cubicBezTo>
                <a:cubicBezTo>
                  <a:pt x="102" y="50"/>
                  <a:pt x="102" y="52"/>
                  <a:pt x="101" y="53"/>
                </a:cubicBezTo>
                <a:close/>
                <a:moveTo>
                  <a:pt x="90" y="57"/>
                </a:moveTo>
                <a:cubicBezTo>
                  <a:pt x="90" y="57"/>
                  <a:pt x="90" y="56"/>
                  <a:pt x="90" y="56"/>
                </a:cubicBezTo>
                <a:cubicBezTo>
                  <a:pt x="94" y="52"/>
                  <a:pt x="99" y="49"/>
                  <a:pt x="104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99" y="50"/>
                  <a:pt x="95" y="53"/>
                  <a:pt x="90" y="57"/>
                </a:cubicBezTo>
                <a:close/>
                <a:moveTo>
                  <a:pt x="76" y="54"/>
                </a:moveTo>
                <a:cubicBezTo>
                  <a:pt x="73" y="56"/>
                  <a:pt x="70" y="59"/>
                  <a:pt x="67" y="62"/>
                </a:cubicBezTo>
                <a:cubicBezTo>
                  <a:pt x="70" y="59"/>
                  <a:pt x="72" y="56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6" y="53"/>
                  <a:pt x="76" y="53"/>
                  <a:pt x="76" y="54"/>
                </a:cubicBezTo>
                <a:close/>
                <a:moveTo>
                  <a:pt x="61" y="63"/>
                </a:moveTo>
                <a:cubicBezTo>
                  <a:pt x="60" y="63"/>
                  <a:pt x="59" y="64"/>
                  <a:pt x="58" y="65"/>
                </a:cubicBezTo>
                <a:cubicBezTo>
                  <a:pt x="58" y="65"/>
                  <a:pt x="58" y="65"/>
                  <a:pt x="58" y="64"/>
                </a:cubicBezTo>
                <a:cubicBezTo>
                  <a:pt x="62" y="60"/>
                  <a:pt x="66" y="56"/>
                  <a:pt x="69" y="52"/>
                </a:cubicBezTo>
                <a:cubicBezTo>
                  <a:pt x="72" y="50"/>
                  <a:pt x="74" y="48"/>
                  <a:pt x="77" y="46"/>
                </a:cubicBezTo>
                <a:cubicBezTo>
                  <a:pt x="72" y="52"/>
                  <a:pt x="66" y="58"/>
                  <a:pt x="61" y="63"/>
                </a:cubicBezTo>
                <a:close/>
                <a:moveTo>
                  <a:pt x="61" y="57"/>
                </a:moveTo>
                <a:cubicBezTo>
                  <a:pt x="60" y="58"/>
                  <a:pt x="59" y="59"/>
                  <a:pt x="58" y="60"/>
                </a:cubicBezTo>
                <a:cubicBezTo>
                  <a:pt x="58" y="60"/>
                  <a:pt x="58" y="60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9" y="58"/>
                  <a:pt x="61" y="57"/>
                  <a:pt x="62" y="57"/>
                </a:cubicBezTo>
                <a:lnTo>
                  <a:pt x="61" y="57"/>
                </a:lnTo>
                <a:close/>
                <a:moveTo>
                  <a:pt x="57" y="61"/>
                </a:moveTo>
                <a:cubicBezTo>
                  <a:pt x="55" y="63"/>
                  <a:pt x="53" y="64"/>
                  <a:pt x="51" y="66"/>
                </a:cubicBezTo>
                <a:cubicBezTo>
                  <a:pt x="53" y="64"/>
                  <a:pt x="55" y="62"/>
                  <a:pt x="56" y="61"/>
                </a:cubicBezTo>
                <a:cubicBezTo>
                  <a:pt x="56" y="61"/>
                  <a:pt x="56" y="61"/>
                  <a:pt x="57" y="61"/>
                </a:cubicBezTo>
                <a:close/>
                <a:moveTo>
                  <a:pt x="53" y="66"/>
                </a:moveTo>
                <a:cubicBezTo>
                  <a:pt x="50" y="70"/>
                  <a:pt x="47" y="73"/>
                  <a:pt x="44" y="76"/>
                </a:cubicBezTo>
                <a:cubicBezTo>
                  <a:pt x="45" y="75"/>
                  <a:pt x="45" y="74"/>
                  <a:pt x="46" y="73"/>
                </a:cubicBezTo>
                <a:cubicBezTo>
                  <a:pt x="48" y="71"/>
                  <a:pt x="51" y="68"/>
                  <a:pt x="53" y="66"/>
                </a:cubicBezTo>
                <a:close/>
                <a:moveTo>
                  <a:pt x="50" y="74"/>
                </a:moveTo>
                <a:cubicBezTo>
                  <a:pt x="53" y="73"/>
                  <a:pt x="55" y="71"/>
                  <a:pt x="57" y="69"/>
                </a:cubicBezTo>
                <a:cubicBezTo>
                  <a:pt x="57" y="70"/>
                  <a:pt x="56" y="71"/>
                  <a:pt x="56" y="72"/>
                </a:cubicBezTo>
                <a:cubicBezTo>
                  <a:pt x="51" y="76"/>
                  <a:pt x="46" y="81"/>
                  <a:pt x="41" y="85"/>
                </a:cubicBezTo>
                <a:cubicBezTo>
                  <a:pt x="41" y="85"/>
                  <a:pt x="41" y="84"/>
                  <a:pt x="41" y="84"/>
                </a:cubicBezTo>
                <a:cubicBezTo>
                  <a:pt x="44" y="80"/>
                  <a:pt x="47" y="77"/>
                  <a:pt x="50" y="74"/>
                </a:cubicBezTo>
                <a:close/>
                <a:moveTo>
                  <a:pt x="56" y="74"/>
                </a:moveTo>
                <a:cubicBezTo>
                  <a:pt x="56" y="75"/>
                  <a:pt x="56" y="75"/>
                  <a:pt x="56" y="76"/>
                </a:cubicBezTo>
                <a:cubicBezTo>
                  <a:pt x="55" y="76"/>
                  <a:pt x="55" y="77"/>
                  <a:pt x="54" y="78"/>
                </a:cubicBezTo>
                <a:cubicBezTo>
                  <a:pt x="52" y="80"/>
                  <a:pt x="50" y="83"/>
                  <a:pt x="48" y="85"/>
                </a:cubicBezTo>
                <a:cubicBezTo>
                  <a:pt x="45" y="88"/>
                  <a:pt x="42" y="90"/>
                  <a:pt x="39" y="92"/>
                </a:cubicBezTo>
                <a:cubicBezTo>
                  <a:pt x="40" y="91"/>
                  <a:pt x="40" y="89"/>
                  <a:pt x="40" y="88"/>
                </a:cubicBezTo>
                <a:cubicBezTo>
                  <a:pt x="45" y="84"/>
                  <a:pt x="51" y="79"/>
                  <a:pt x="56" y="74"/>
                </a:cubicBezTo>
                <a:close/>
                <a:moveTo>
                  <a:pt x="49" y="100"/>
                </a:moveTo>
                <a:cubicBezTo>
                  <a:pt x="49" y="101"/>
                  <a:pt x="49" y="101"/>
                  <a:pt x="49" y="101"/>
                </a:cubicBezTo>
                <a:cubicBezTo>
                  <a:pt x="48" y="103"/>
                  <a:pt x="47" y="105"/>
                  <a:pt x="46" y="107"/>
                </a:cubicBezTo>
                <a:cubicBezTo>
                  <a:pt x="46" y="107"/>
                  <a:pt x="46" y="106"/>
                  <a:pt x="46" y="106"/>
                </a:cubicBezTo>
                <a:cubicBezTo>
                  <a:pt x="47" y="104"/>
                  <a:pt x="48" y="103"/>
                  <a:pt x="49" y="101"/>
                </a:cubicBezTo>
                <a:cubicBezTo>
                  <a:pt x="49" y="101"/>
                  <a:pt x="49" y="101"/>
                  <a:pt x="49" y="100"/>
                </a:cubicBezTo>
                <a:close/>
                <a:moveTo>
                  <a:pt x="45" y="101"/>
                </a:moveTo>
                <a:cubicBezTo>
                  <a:pt x="45" y="102"/>
                  <a:pt x="45" y="102"/>
                  <a:pt x="44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5" y="101"/>
                  <a:pt x="46" y="100"/>
                  <a:pt x="47" y="99"/>
                </a:cubicBezTo>
                <a:cubicBezTo>
                  <a:pt x="46" y="100"/>
                  <a:pt x="46" y="101"/>
                  <a:pt x="45" y="101"/>
                </a:cubicBezTo>
                <a:close/>
                <a:moveTo>
                  <a:pt x="46" y="112"/>
                </a:moveTo>
                <a:cubicBezTo>
                  <a:pt x="46" y="113"/>
                  <a:pt x="46" y="113"/>
                  <a:pt x="47" y="114"/>
                </a:cubicBezTo>
                <a:cubicBezTo>
                  <a:pt x="47" y="114"/>
                  <a:pt x="46" y="115"/>
                  <a:pt x="46" y="115"/>
                </a:cubicBezTo>
                <a:cubicBezTo>
                  <a:pt x="46" y="114"/>
                  <a:pt x="45" y="113"/>
                  <a:pt x="45" y="112"/>
                </a:cubicBezTo>
                <a:cubicBezTo>
                  <a:pt x="45" y="112"/>
                  <a:pt x="46" y="112"/>
                  <a:pt x="46" y="112"/>
                </a:cubicBezTo>
                <a:close/>
                <a:moveTo>
                  <a:pt x="46" y="135"/>
                </a:moveTo>
                <a:cubicBezTo>
                  <a:pt x="46" y="136"/>
                  <a:pt x="46" y="137"/>
                  <a:pt x="47" y="138"/>
                </a:cubicBezTo>
                <a:cubicBezTo>
                  <a:pt x="47" y="139"/>
                  <a:pt x="48" y="140"/>
                  <a:pt x="48" y="141"/>
                </a:cubicBezTo>
                <a:cubicBezTo>
                  <a:pt x="47" y="143"/>
                  <a:pt x="47" y="144"/>
                  <a:pt x="46" y="145"/>
                </a:cubicBezTo>
                <a:cubicBezTo>
                  <a:pt x="45" y="143"/>
                  <a:pt x="45" y="140"/>
                  <a:pt x="44" y="138"/>
                </a:cubicBezTo>
                <a:cubicBezTo>
                  <a:pt x="45" y="137"/>
                  <a:pt x="45" y="136"/>
                  <a:pt x="46" y="135"/>
                </a:cubicBezTo>
                <a:close/>
                <a:moveTo>
                  <a:pt x="50" y="146"/>
                </a:moveTo>
                <a:cubicBezTo>
                  <a:pt x="50" y="147"/>
                  <a:pt x="50" y="148"/>
                  <a:pt x="50" y="148"/>
                </a:cubicBezTo>
                <a:cubicBezTo>
                  <a:pt x="49" y="149"/>
                  <a:pt x="48" y="150"/>
                  <a:pt x="47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8" y="149"/>
                  <a:pt x="49" y="148"/>
                  <a:pt x="50" y="146"/>
                </a:cubicBezTo>
                <a:close/>
                <a:moveTo>
                  <a:pt x="51" y="150"/>
                </a:moveTo>
                <a:cubicBezTo>
                  <a:pt x="51" y="150"/>
                  <a:pt x="51" y="151"/>
                  <a:pt x="51" y="151"/>
                </a:cubicBezTo>
                <a:cubicBezTo>
                  <a:pt x="50" y="152"/>
                  <a:pt x="49" y="154"/>
                  <a:pt x="49" y="155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9" y="151"/>
                  <a:pt x="50" y="151"/>
                  <a:pt x="51" y="150"/>
                </a:cubicBezTo>
                <a:close/>
                <a:moveTo>
                  <a:pt x="50" y="157"/>
                </a:moveTo>
                <a:cubicBezTo>
                  <a:pt x="50" y="156"/>
                  <a:pt x="51" y="155"/>
                  <a:pt x="52" y="154"/>
                </a:cubicBezTo>
                <a:cubicBezTo>
                  <a:pt x="52" y="155"/>
                  <a:pt x="52" y="156"/>
                  <a:pt x="52" y="156"/>
                </a:cubicBezTo>
                <a:cubicBezTo>
                  <a:pt x="51" y="157"/>
                  <a:pt x="51" y="159"/>
                  <a:pt x="50" y="160"/>
                </a:cubicBezTo>
                <a:cubicBezTo>
                  <a:pt x="50" y="159"/>
                  <a:pt x="49" y="158"/>
                  <a:pt x="49" y="158"/>
                </a:cubicBezTo>
                <a:cubicBezTo>
                  <a:pt x="49" y="158"/>
                  <a:pt x="50" y="157"/>
                  <a:pt x="50" y="157"/>
                </a:cubicBezTo>
                <a:close/>
                <a:moveTo>
                  <a:pt x="51" y="161"/>
                </a:moveTo>
                <a:cubicBezTo>
                  <a:pt x="52" y="161"/>
                  <a:pt x="52" y="160"/>
                  <a:pt x="53" y="159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3" y="161"/>
                  <a:pt x="52" y="162"/>
                  <a:pt x="52" y="163"/>
                </a:cubicBezTo>
                <a:cubicBezTo>
                  <a:pt x="52" y="163"/>
                  <a:pt x="52" y="163"/>
                  <a:pt x="51" y="163"/>
                </a:cubicBezTo>
                <a:cubicBezTo>
                  <a:pt x="51" y="163"/>
                  <a:pt x="51" y="162"/>
                  <a:pt x="50" y="161"/>
                </a:cubicBezTo>
                <a:cubicBezTo>
                  <a:pt x="51" y="162"/>
                  <a:pt x="51" y="161"/>
                  <a:pt x="51" y="161"/>
                </a:cubicBezTo>
                <a:close/>
                <a:moveTo>
                  <a:pt x="53" y="165"/>
                </a:moveTo>
                <a:cubicBezTo>
                  <a:pt x="54" y="165"/>
                  <a:pt x="54" y="165"/>
                  <a:pt x="54" y="165"/>
                </a:cubicBezTo>
                <a:cubicBezTo>
                  <a:pt x="54" y="166"/>
                  <a:pt x="55" y="167"/>
                  <a:pt x="55" y="168"/>
                </a:cubicBezTo>
                <a:cubicBezTo>
                  <a:pt x="55" y="169"/>
                  <a:pt x="55" y="169"/>
                  <a:pt x="55" y="170"/>
                </a:cubicBezTo>
                <a:cubicBezTo>
                  <a:pt x="54" y="168"/>
                  <a:pt x="53" y="167"/>
                  <a:pt x="52" y="166"/>
                </a:cubicBezTo>
                <a:cubicBezTo>
                  <a:pt x="53" y="165"/>
                  <a:pt x="53" y="165"/>
                  <a:pt x="53" y="165"/>
                </a:cubicBezTo>
                <a:close/>
                <a:moveTo>
                  <a:pt x="55" y="173"/>
                </a:moveTo>
                <a:cubicBezTo>
                  <a:pt x="55" y="173"/>
                  <a:pt x="54" y="174"/>
                  <a:pt x="54" y="174"/>
                </a:cubicBezTo>
                <a:cubicBezTo>
                  <a:pt x="54" y="172"/>
                  <a:pt x="53" y="171"/>
                  <a:pt x="53" y="169"/>
                </a:cubicBezTo>
                <a:cubicBezTo>
                  <a:pt x="53" y="170"/>
                  <a:pt x="54" y="172"/>
                  <a:pt x="55" y="173"/>
                </a:cubicBezTo>
                <a:close/>
                <a:moveTo>
                  <a:pt x="56" y="175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6"/>
                  <a:pt x="55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176"/>
                  <a:pt x="55" y="176"/>
                  <a:pt x="55" y="176"/>
                </a:cubicBezTo>
                <a:cubicBezTo>
                  <a:pt x="55" y="176"/>
                  <a:pt x="56" y="175"/>
                  <a:pt x="56" y="175"/>
                </a:cubicBezTo>
                <a:close/>
                <a:moveTo>
                  <a:pt x="58" y="179"/>
                </a:moveTo>
                <a:cubicBezTo>
                  <a:pt x="58" y="180"/>
                  <a:pt x="58" y="181"/>
                  <a:pt x="58" y="182"/>
                </a:cubicBezTo>
                <a:cubicBezTo>
                  <a:pt x="58" y="181"/>
                  <a:pt x="57" y="181"/>
                  <a:pt x="57" y="180"/>
                </a:cubicBezTo>
                <a:cubicBezTo>
                  <a:pt x="56" y="180"/>
                  <a:pt x="56" y="180"/>
                  <a:pt x="56" y="179"/>
                </a:cubicBezTo>
                <a:cubicBezTo>
                  <a:pt x="57" y="179"/>
                  <a:pt x="57" y="179"/>
                  <a:pt x="58" y="179"/>
                </a:cubicBezTo>
                <a:close/>
                <a:moveTo>
                  <a:pt x="59" y="184"/>
                </a:moveTo>
                <a:cubicBezTo>
                  <a:pt x="59" y="185"/>
                  <a:pt x="59" y="185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59" y="185"/>
                  <a:pt x="58" y="184"/>
                  <a:pt x="58" y="183"/>
                </a:cubicBezTo>
                <a:cubicBezTo>
                  <a:pt x="58" y="183"/>
                  <a:pt x="58" y="183"/>
                  <a:pt x="59" y="184"/>
                </a:cubicBezTo>
                <a:close/>
                <a:moveTo>
                  <a:pt x="59" y="138"/>
                </a:moveTo>
                <a:cubicBezTo>
                  <a:pt x="58" y="137"/>
                  <a:pt x="58" y="136"/>
                  <a:pt x="58" y="135"/>
                </a:cubicBezTo>
                <a:cubicBezTo>
                  <a:pt x="58" y="135"/>
                  <a:pt x="59" y="134"/>
                  <a:pt x="59" y="133"/>
                </a:cubicBezTo>
                <a:cubicBezTo>
                  <a:pt x="59" y="134"/>
                  <a:pt x="59" y="136"/>
                  <a:pt x="59" y="137"/>
                </a:cubicBezTo>
                <a:cubicBezTo>
                  <a:pt x="59" y="137"/>
                  <a:pt x="59" y="137"/>
                  <a:pt x="59" y="138"/>
                </a:cubicBezTo>
                <a:close/>
                <a:moveTo>
                  <a:pt x="58" y="120"/>
                </a:moveTo>
                <a:cubicBezTo>
                  <a:pt x="58" y="119"/>
                  <a:pt x="59" y="119"/>
                  <a:pt x="59" y="119"/>
                </a:cubicBezTo>
                <a:cubicBezTo>
                  <a:pt x="59" y="120"/>
                  <a:pt x="59" y="121"/>
                  <a:pt x="59" y="123"/>
                </a:cubicBezTo>
                <a:cubicBezTo>
                  <a:pt x="59" y="122"/>
                  <a:pt x="58" y="121"/>
                  <a:pt x="58" y="120"/>
                </a:cubicBezTo>
                <a:close/>
                <a:moveTo>
                  <a:pt x="59" y="92"/>
                </a:moveTo>
                <a:cubicBezTo>
                  <a:pt x="59" y="93"/>
                  <a:pt x="59" y="93"/>
                  <a:pt x="59" y="93"/>
                </a:cubicBezTo>
                <a:cubicBezTo>
                  <a:pt x="58" y="94"/>
                  <a:pt x="58" y="95"/>
                  <a:pt x="57" y="96"/>
                </a:cubicBezTo>
                <a:cubicBezTo>
                  <a:pt x="57" y="95"/>
                  <a:pt x="57" y="95"/>
                  <a:pt x="56" y="94"/>
                </a:cubicBezTo>
                <a:cubicBezTo>
                  <a:pt x="59" y="91"/>
                  <a:pt x="62" y="89"/>
                  <a:pt x="65" y="86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7"/>
                  <a:pt x="65" y="87"/>
                  <a:pt x="65" y="88"/>
                </a:cubicBezTo>
                <a:cubicBezTo>
                  <a:pt x="64" y="89"/>
                  <a:pt x="63" y="90"/>
                  <a:pt x="62" y="90"/>
                </a:cubicBezTo>
                <a:cubicBezTo>
                  <a:pt x="62" y="90"/>
                  <a:pt x="61" y="90"/>
                  <a:pt x="61" y="91"/>
                </a:cubicBezTo>
                <a:cubicBezTo>
                  <a:pt x="61" y="91"/>
                  <a:pt x="61" y="91"/>
                  <a:pt x="61" y="92"/>
                </a:cubicBezTo>
                <a:cubicBezTo>
                  <a:pt x="60" y="91"/>
                  <a:pt x="59" y="91"/>
                  <a:pt x="59" y="92"/>
                </a:cubicBezTo>
                <a:close/>
                <a:moveTo>
                  <a:pt x="61" y="125"/>
                </a:moveTo>
                <a:cubicBezTo>
                  <a:pt x="62" y="125"/>
                  <a:pt x="62" y="126"/>
                  <a:pt x="62" y="126"/>
                </a:cubicBezTo>
                <a:cubicBezTo>
                  <a:pt x="61" y="126"/>
                  <a:pt x="61" y="126"/>
                  <a:pt x="61" y="127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1" y="126"/>
                  <a:pt x="61" y="125"/>
                  <a:pt x="61" y="125"/>
                </a:cubicBezTo>
                <a:close/>
                <a:moveTo>
                  <a:pt x="62" y="173"/>
                </a:moveTo>
                <a:cubicBezTo>
                  <a:pt x="62" y="174"/>
                  <a:pt x="61" y="174"/>
                  <a:pt x="61" y="174"/>
                </a:cubicBezTo>
                <a:cubicBezTo>
                  <a:pt x="61" y="173"/>
                  <a:pt x="61" y="172"/>
                  <a:pt x="61" y="171"/>
                </a:cubicBezTo>
                <a:cubicBezTo>
                  <a:pt x="61" y="172"/>
                  <a:pt x="62" y="173"/>
                  <a:pt x="62" y="173"/>
                </a:cubicBezTo>
                <a:close/>
                <a:moveTo>
                  <a:pt x="61" y="179"/>
                </a:moveTo>
                <a:cubicBezTo>
                  <a:pt x="61" y="178"/>
                  <a:pt x="61" y="178"/>
                  <a:pt x="61" y="177"/>
                </a:cubicBezTo>
                <a:cubicBezTo>
                  <a:pt x="62" y="177"/>
                  <a:pt x="62" y="177"/>
                  <a:pt x="63" y="176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63" y="177"/>
                  <a:pt x="64" y="178"/>
                  <a:pt x="64" y="178"/>
                </a:cubicBezTo>
                <a:cubicBezTo>
                  <a:pt x="64" y="179"/>
                  <a:pt x="64" y="180"/>
                  <a:pt x="65" y="181"/>
                </a:cubicBezTo>
                <a:cubicBezTo>
                  <a:pt x="65" y="181"/>
                  <a:pt x="66" y="181"/>
                  <a:pt x="66" y="181"/>
                </a:cubicBezTo>
                <a:cubicBezTo>
                  <a:pt x="66" y="181"/>
                  <a:pt x="66" y="181"/>
                  <a:pt x="66" y="181"/>
                </a:cubicBezTo>
                <a:cubicBezTo>
                  <a:pt x="66" y="182"/>
                  <a:pt x="66" y="182"/>
                  <a:pt x="65" y="183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4" y="184"/>
                  <a:pt x="63" y="185"/>
                  <a:pt x="63" y="186"/>
                </a:cubicBezTo>
                <a:cubicBezTo>
                  <a:pt x="62" y="186"/>
                  <a:pt x="62" y="185"/>
                  <a:pt x="61" y="185"/>
                </a:cubicBezTo>
                <a:cubicBezTo>
                  <a:pt x="61" y="183"/>
                  <a:pt x="61" y="181"/>
                  <a:pt x="61" y="179"/>
                </a:cubicBezTo>
                <a:cubicBezTo>
                  <a:pt x="61" y="179"/>
                  <a:pt x="61" y="179"/>
                  <a:pt x="61" y="179"/>
                </a:cubicBezTo>
                <a:close/>
                <a:moveTo>
                  <a:pt x="62" y="189"/>
                </a:moveTo>
                <a:cubicBezTo>
                  <a:pt x="63" y="190"/>
                  <a:pt x="63" y="190"/>
                  <a:pt x="64" y="191"/>
                </a:cubicBezTo>
                <a:cubicBezTo>
                  <a:pt x="63" y="191"/>
                  <a:pt x="63" y="191"/>
                  <a:pt x="62" y="191"/>
                </a:cubicBezTo>
                <a:cubicBezTo>
                  <a:pt x="62" y="191"/>
                  <a:pt x="62" y="191"/>
                  <a:pt x="61" y="190"/>
                </a:cubicBezTo>
                <a:cubicBezTo>
                  <a:pt x="62" y="190"/>
                  <a:pt x="62" y="190"/>
                  <a:pt x="62" y="189"/>
                </a:cubicBezTo>
                <a:close/>
                <a:moveTo>
                  <a:pt x="64" y="187"/>
                </a:moveTo>
                <a:cubicBezTo>
                  <a:pt x="65" y="186"/>
                  <a:pt x="65" y="185"/>
                  <a:pt x="66" y="184"/>
                </a:cubicBezTo>
                <a:cubicBezTo>
                  <a:pt x="67" y="185"/>
                  <a:pt x="68" y="186"/>
                  <a:pt x="70" y="187"/>
                </a:cubicBezTo>
                <a:cubicBezTo>
                  <a:pt x="68" y="188"/>
                  <a:pt x="67" y="189"/>
                  <a:pt x="66" y="189"/>
                </a:cubicBezTo>
                <a:cubicBezTo>
                  <a:pt x="65" y="189"/>
                  <a:pt x="64" y="188"/>
                  <a:pt x="64" y="187"/>
                </a:cubicBezTo>
                <a:close/>
                <a:moveTo>
                  <a:pt x="67" y="183"/>
                </a:moveTo>
                <a:cubicBezTo>
                  <a:pt x="67" y="183"/>
                  <a:pt x="67" y="183"/>
                  <a:pt x="68" y="182"/>
                </a:cubicBezTo>
                <a:cubicBezTo>
                  <a:pt x="68" y="183"/>
                  <a:pt x="69" y="184"/>
                  <a:pt x="69" y="184"/>
                </a:cubicBezTo>
                <a:cubicBezTo>
                  <a:pt x="68" y="184"/>
                  <a:pt x="68" y="183"/>
                  <a:pt x="67" y="183"/>
                </a:cubicBezTo>
                <a:close/>
                <a:moveTo>
                  <a:pt x="70" y="178"/>
                </a:moveTo>
                <a:cubicBezTo>
                  <a:pt x="69" y="178"/>
                  <a:pt x="69" y="178"/>
                  <a:pt x="69" y="178"/>
                </a:cubicBezTo>
                <a:cubicBezTo>
                  <a:pt x="69" y="178"/>
                  <a:pt x="68" y="178"/>
                  <a:pt x="68" y="178"/>
                </a:cubicBezTo>
                <a:cubicBezTo>
                  <a:pt x="68" y="177"/>
                  <a:pt x="68" y="176"/>
                  <a:pt x="68" y="175"/>
                </a:cubicBezTo>
                <a:cubicBezTo>
                  <a:pt x="69" y="176"/>
                  <a:pt x="69" y="177"/>
                  <a:pt x="70" y="178"/>
                </a:cubicBezTo>
                <a:close/>
                <a:moveTo>
                  <a:pt x="69" y="174"/>
                </a:moveTo>
                <a:cubicBezTo>
                  <a:pt x="70" y="174"/>
                  <a:pt x="70" y="174"/>
                  <a:pt x="71" y="173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71" y="174"/>
                  <a:pt x="70" y="175"/>
                  <a:pt x="70" y="175"/>
                </a:cubicBezTo>
                <a:cubicBezTo>
                  <a:pt x="70" y="175"/>
                  <a:pt x="70" y="174"/>
                  <a:pt x="69" y="174"/>
                </a:cubicBezTo>
                <a:close/>
                <a:moveTo>
                  <a:pt x="70" y="149"/>
                </a:moveTo>
                <a:cubicBezTo>
                  <a:pt x="69" y="149"/>
                  <a:pt x="69" y="148"/>
                  <a:pt x="69" y="148"/>
                </a:cubicBezTo>
                <a:cubicBezTo>
                  <a:pt x="69" y="148"/>
                  <a:pt x="69" y="147"/>
                  <a:pt x="69" y="147"/>
                </a:cubicBezTo>
                <a:cubicBezTo>
                  <a:pt x="70" y="146"/>
                  <a:pt x="71" y="145"/>
                  <a:pt x="71" y="144"/>
                </a:cubicBezTo>
                <a:cubicBezTo>
                  <a:pt x="72" y="145"/>
                  <a:pt x="72" y="145"/>
                  <a:pt x="72" y="146"/>
                </a:cubicBezTo>
                <a:cubicBezTo>
                  <a:pt x="71" y="147"/>
                  <a:pt x="70" y="148"/>
                  <a:pt x="70" y="149"/>
                </a:cubicBezTo>
                <a:close/>
                <a:moveTo>
                  <a:pt x="69" y="109"/>
                </a:moveTo>
                <a:cubicBezTo>
                  <a:pt x="69" y="109"/>
                  <a:pt x="69" y="108"/>
                  <a:pt x="69" y="107"/>
                </a:cubicBezTo>
                <a:cubicBezTo>
                  <a:pt x="69" y="106"/>
                  <a:pt x="70" y="106"/>
                  <a:pt x="71" y="105"/>
                </a:cubicBezTo>
                <a:cubicBezTo>
                  <a:pt x="71" y="106"/>
                  <a:pt x="71" y="106"/>
                  <a:pt x="71" y="107"/>
                </a:cubicBezTo>
                <a:cubicBezTo>
                  <a:pt x="71" y="108"/>
                  <a:pt x="70" y="109"/>
                  <a:pt x="69" y="109"/>
                </a:cubicBezTo>
                <a:close/>
                <a:moveTo>
                  <a:pt x="71" y="98"/>
                </a:moveTo>
                <a:cubicBezTo>
                  <a:pt x="72" y="97"/>
                  <a:pt x="73" y="96"/>
                  <a:pt x="74" y="95"/>
                </a:cubicBezTo>
                <a:cubicBezTo>
                  <a:pt x="74" y="95"/>
                  <a:pt x="73" y="96"/>
                  <a:pt x="73" y="97"/>
                </a:cubicBezTo>
                <a:cubicBezTo>
                  <a:pt x="73" y="97"/>
                  <a:pt x="73" y="97"/>
                  <a:pt x="72" y="97"/>
                </a:cubicBezTo>
                <a:cubicBezTo>
                  <a:pt x="72" y="97"/>
                  <a:pt x="71" y="98"/>
                  <a:pt x="71" y="98"/>
                </a:cubicBezTo>
                <a:close/>
                <a:moveTo>
                  <a:pt x="75" y="101"/>
                </a:moveTo>
                <a:cubicBezTo>
                  <a:pt x="75" y="102"/>
                  <a:pt x="74" y="104"/>
                  <a:pt x="74" y="105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5"/>
                  <a:pt x="72" y="104"/>
                  <a:pt x="72" y="104"/>
                </a:cubicBezTo>
                <a:cubicBezTo>
                  <a:pt x="73" y="103"/>
                  <a:pt x="74" y="102"/>
                  <a:pt x="75" y="101"/>
                </a:cubicBezTo>
                <a:close/>
                <a:moveTo>
                  <a:pt x="75" y="119"/>
                </a:moveTo>
                <a:cubicBezTo>
                  <a:pt x="75" y="119"/>
                  <a:pt x="75" y="119"/>
                  <a:pt x="75" y="119"/>
                </a:cubicBezTo>
                <a:cubicBezTo>
                  <a:pt x="74" y="120"/>
                  <a:pt x="74" y="120"/>
                  <a:pt x="73" y="121"/>
                </a:cubicBezTo>
                <a:cubicBezTo>
                  <a:pt x="74" y="120"/>
                  <a:pt x="74" y="120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lose/>
                <a:moveTo>
                  <a:pt x="76" y="122"/>
                </a:moveTo>
                <a:cubicBezTo>
                  <a:pt x="75" y="123"/>
                  <a:pt x="75" y="123"/>
                  <a:pt x="74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4"/>
                  <a:pt x="74" y="123"/>
                  <a:pt x="74" y="123"/>
                </a:cubicBezTo>
                <a:cubicBezTo>
                  <a:pt x="74" y="123"/>
                  <a:pt x="75" y="122"/>
                  <a:pt x="76" y="122"/>
                </a:cubicBezTo>
                <a:close/>
                <a:moveTo>
                  <a:pt x="76" y="124"/>
                </a:moveTo>
                <a:cubicBezTo>
                  <a:pt x="76" y="124"/>
                  <a:pt x="76" y="125"/>
                  <a:pt x="77" y="125"/>
                </a:cubicBezTo>
                <a:cubicBezTo>
                  <a:pt x="76" y="125"/>
                  <a:pt x="76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6" y="125"/>
                  <a:pt x="76" y="125"/>
                  <a:pt x="76" y="124"/>
                </a:cubicBezTo>
                <a:close/>
                <a:moveTo>
                  <a:pt x="76" y="117"/>
                </a:moveTo>
                <a:cubicBezTo>
                  <a:pt x="76" y="117"/>
                  <a:pt x="76" y="117"/>
                  <a:pt x="76" y="117"/>
                </a:cubicBezTo>
                <a:cubicBezTo>
                  <a:pt x="79" y="114"/>
                  <a:pt x="82" y="111"/>
                  <a:pt x="86" y="109"/>
                </a:cubicBezTo>
                <a:cubicBezTo>
                  <a:pt x="83" y="112"/>
                  <a:pt x="81" y="115"/>
                  <a:pt x="79" y="118"/>
                </a:cubicBezTo>
                <a:cubicBezTo>
                  <a:pt x="78" y="118"/>
                  <a:pt x="77" y="118"/>
                  <a:pt x="77" y="119"/>
                </a:cubicBezTo>
                <a:cubicBezTo>
                  <a:pt x="76" y="118"/>
                  <a:pt x="76" y="118"/>
                  <a:pt x="76" y="117"/>
                </a:cubicBezTo>
                <a:close/>
                <a:moveTo>
                  <a:pt x="79" y="120"/>
                </a:moveTo>
                <a:cubicBezTo>
                  <a:pt x="80" y="119"/>
                  <a:pt x="81" y="119"/>
                  <a:pt x="81" y="119"/>
                </a:cubicBezTo>
                <a:cubicBezTo>
                  <a:pt x="80" y="120"/>
                  <a:pt x="79" y="122"/>
                  <a:pt x="78" y="123"/>
                </a:cubicBezTo>
                <a:cubicBezTo>
                  <a:pt x="78" y="123"/>
                  <a:pt x="78" y="123"/>
                  <a:pt x="78" y="122"/>
                </a:cubicBezTo>
                <a:cubicBezTo>
                  <a:pt x="78" y="122"/>
                  <a:pt x="79" y="121"/>
                  <a:pt x="79" y="120"/>
                </a:cubicBezTo>
                <a:close/>
                <a:moveTo>
                  <a:pt x="92" y="118"/>
                </a:moveTo>
                <a:cubicBezTo>
                  <a:pt x="91" y="119"/>
                  <a:pt x="90" y="120"/>
                  <a:pt x="90" y="120"/>
                </a:cubicBezTo>
                <a:cubicBezTo>
                  <a:pt x="87" y="124"/>
                  <a:pt x="85" y="127"/>
                  <a:pt x="83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2" y="130"/>
                  <a:pt x="81" y="129"/>
                  <a:pt x="80" y="129"/>
                </a:cubicBezTo>
                <a:cubicBezTo>
                  <a:pt x="84" y="125"/>
                  <a:pt x="88" y="122"/>
                  <a:pt x="92" y="118"/>
                </a:cubicBezTo>
                <a:close/>
                <a:moveTo>
                  <a:pt x="81" y="131"/>
                </a:moveTo>
                <a:cubicBezTo>
                  <a:pt x="81" y="132"/>
                  <a:pt x="81" y="132"/>
                  <a:pt x="80" y="132"/>
                </a:cubicBezTo>
                <a:cubicBezTo>
                  <a:pt x="80" y="132"/>
                  <a:pt x="80" y="131"/>
                  <a:pt x="80" y="131"/>
                </a:cubicBezTo>
                <a:cubicBezTo>
                  <a:pt x="81" y="131"/>
                  <a:pt x="81" y="131"/>
                  <a:pt x="81" y="131"/>
                </a:cubicBezTo>
                <a:close/>
                <a:moveTo>
                  <a:pt x="83" y="133"/>
                </a:moveTo>
                <a:cubicBezTo>
                  <a:pt x="84" y="133"/>
                  <a:pt x="84" y="133"/>
                  <a:pt x="84" y="133"/>
                </a:cubicBezTo>
                <a:cubicBezTo>
                  <a:pt x="85" y="133"/>
                  <a:pt x="85" y="133"/>
                  <a:pt x="86" y="133"/>
                </a:cubicBezTo>
                <a:cubicBezTo>
                  <a:pt x="85" y="135"/>
                  <a:pt x="84" y="136"/>
                  <a:pt x="84" y="137"/>
                </a:cubicBezTo>
                <a:cubicBezTo>
                  <a:pt x="83" y="138"/>
                  <a:pt x="82" y="138"/>
                  <a:pt x="82" y="139"/>
                </a:cubicBezTo>
                <a:cubicBezTo>
                  <a:pt x="82" y="138"/>
                  <a:pt x="82" y="137"/>
                  <a:pt x="81" y="136"/>
                </a:cubicBezTo>
                <a:cubicBezTo>
                  <a:pt x="82" y="135"/>
                  <a:pt x="83" y="134"/>
                  <a:pt x="83" y="133"/>
                </a:cubicBezTo>
                <a:close/>
                <a:moveTo>
                  <a:pt x="90" y="135"/>
                </a:moveTo>
                <a:cubicBezTo>
                  <a:pt x="90" y="135"/>
                  <a:pt x="90" y="135"/>
                  <a:pt x="90" y="135"/>
                </a:cubicBezTo>
                <a:cubicBezTo>
                  <a:pt x="88" y="136"/>
                  <a:pt x="87" y="138"/>
                  <a:pt x="85" y="140"/>
                </a:cubicBezTo>
                <a:cubicBezTo>
                  <a:pt x="86" y="138"/>
                  <a:pt x="88" y="136"/>
                  <a:pt x="90" y="135"/>
                </a:cubicBezTo>
                <a:close/>
                <a:moveTo>
                  <a:pt x="92" y="135"/>
                </a:moveTo>
                <a:cubicBezTo>
                  <a:pt x="92" y="136"/>
                  <a:pt x="93" y="136"/>
                  <a:pt x="93" y="136"/>
                </a:cubicBezTo>
                <a:cubicBezTo>
                  <a:pt x="93" y="136"/>
                  <a:pt x="93" y="137"/>
                  <a:pt x="93" y="137"/>
                </a:cubicBezTo>
                <a:cubicBezTo>
                  <a:pt x="91" y="138"/>
                  <a:pt x="88" y="140"/>
                  <a:pt x="86" y="141"/>
                </a:cubicBezTo>
                <a:cubicBezTo>
                  <a:pt x="88" y="139"/>
                  <a:pt x="90" y="137"/>
                  <a:pt x="92" y="135"/>
                </a:cubicBezTo>
                <a:close/>
                <a:moveTo>
                  <a:pt x="89" y="145"/>
                </a:moveTo>
                <a:cubicBezTo>
                  <a:pt x="92" y="143"/>
                  <a:pt x="94" y="141"/>
                  <a:pt x="96" y="139"/>
                </a:cubicBezTo>
                <a:cubicBezTo>
                  <a:pt x="96" y="139"/>
                  <a:pt x="96" y="139"/>
                  <a:pt x="97" y="139"/>
                </a:cubicBezTo>
                <a:cubicBezTo>
                  <a:pt x="94" y="142"/>
                  <a:pt x="91" y="145"/>
                  <a:pt x="89" y="148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8" y="147"/>
                  <a:pt x="89" y="146"/>
                  <a:pt x="89" y="145"/>
                </a:cubicBezTo>
                <a:close/>
                <a:moveTo>
                  <a:pt x="99" y="141"/>
                </a:moveTo>
                <a:cubicBezTo>
                  <a:pt x="98" y="142"/>
                  <a:pt x="97" y="144"/>
                  <a:pt x="95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6" y="144"/>
                  <a:pt x="98" y="142"/>
                  <a:pt x="99" y="141"/>
                </a:cubicBezTo>
                <a:close/>
                <a:moveTo>
                  <a:pt x="102" y="143"/>
                </a:moveTo>
                <a:cubicBezTo>
                  <a:pt x="103" y="142"/>
                  <a:pt x="104" y="142"/>
                  <a:pt x="106" y="141"/>
                </a:cubicBezTo>
                <a:cubicBezTo>
                  <a:pt x="101" y="145"/>
                  <a:pt x="97" y="149"/>
                  <a:pt x="92" y="154"/>
                </a:cubicBezTo>
                <a:cubicBezTo>
                  <a:pt x="91" y="155"/>
                  <a:pt x="90" y="155"/>
                  <a:pt x="88" y="156"/>
                </a:cubicBezTo>
                <a:cubicBezTo>
                  <a:pt x="89" y="156"/>
                  <a:pt x="89" y="155"/>
                  <a:pt x="89" y="155"/>
                </a:cubicBezTo>
                <a:cubicBezTo>
                  <a:pt x="90" y="155"/>
                  <a:pt x="90" y="154"/>
                  <a:pt x="90" y="154"/>
                </a:cubicBezTo>
                <a:cubicBezTo>
                  <a:pt x="94" y="151"/>
                  <a:pt x="98" y="147"/>
                  <a:pt x="102" y="143"/>
                </a:cubicBezTo>
                <a:close/>
                <a:moveTo>
                  <a:pt x="105" y="148"/>
                </a:moveTo>
                <a:cubicBezTo>
                  <a:pt x="105" y="148"/>
                  <a:pt x="105" y="148"/>
                  <a:pt x="105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2" y="150"/>
                  <a:pt x="100" y="151"/>
                  <a:pt x="98" y="152"/>
                </a:cubicBezTo>
                <a:cubicBezTo>
                  <a:pt x="101" y="151"/>
                  <a:pt x="103" y="149"/>
                  <a:pt x="105" y="148"/>
                </a:cubicBezTo>
                <a:close/>
                <a:moveTo>
                  <a:pt x="105" y="151"/>
                </a:moveTo>
                <a:cubicBezTo>
                  <a:pt x="105" y="150"/>
                  <a:pt x="106" y="150"/>
                  <a:pt x="107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8"/>
                  <a:pt x="110" y="148"/>
                </a:cubicBezTo>
                <a:cubicBezTo>
                  <a:pt x="110" y="148"/>
                  <a:pt x="110" y="148"/>
                  <a:pt x="111" y="147"/>
                </a:cubicBezTo>
                <a:cubicBezTo>
                  <a:pt x="110" y="148"/>
                  <a:pt x="110" y="148"/>
                  <a:pt x="109" y="149"/>
                </a:cubicBezTo>
                <a:cubicBezTo>
                  <a:pt x="107" y="150"/>
                  <a:pt x="105" y="151"/>
                  <a:pt x="103" y="153"/>
                </a:cubicBezTo>
                <a:cubicBezTo>
                  <a:pt x="103" y="152"/>
                  <a:pt x="104" y="151"/>
                  <a:pt x="105" y="151"/>
                </a:cubicBezTo>
                <a:close/>
                <a:moveTo>
                  <a:pt x="117" y="152"/>
                </a:moveTo>
                <a:cubicBezTo>
                  <a:pt x="118" y="151"/>
                  <a:pt x="119" y="151"/>
                  <a:pt x="120" y="150"/>
                </a:cubicBezTo>
                <a:cubicBezTo>
                  <a:pt x="119" y="151"/>
                  <a:pt x="118" y="153"/>
                  <a:pt x="117" y="154"/>
                </a:cubicBezTo>
                <a:cubicBezTo>
                  <a:pt x="117" y="154"/>
                  <a:pt x="117" y="154"/>
                  <a:pt x="117" y="155"/>
                </a:cubicBezTo>
                <a:cubicBezTo>
                  <a:pt x="113" y="157"/>
                  <a:pt x="110" y="159"/>
                  <a:pt x="106" y="161"/>
                </a:cubicBezTo>
                <a:cubicBezTo>
                  <a:pt x="110" y="158"/>
                  <a:pt x="114" y="155"/>
                  <a:pt x="117" y="152"/>
                </a:cubicBezTo>
                <a:close/>
                <a:moveTo>
                  <a:pt x="113" y="161"/>
                </a:moveTo>
                <a:cubicBezTo>
                  <a:pt x="115" y="159"/>
                  <a:pt x="118" y="158"/>
                  <a:pt x="120" y="156"/>
                </a:cubicBezTo>
                <a:cubicBezTo>
                  <a:pt x="120" y="157"/>
                  <a:pt x="119" y="158"/>
                  <a:pt x="118" y="159"/>
                </a:cubicBezTo>
                <a:cubicBezTo>
                  <a:pt x="118" y="159"/>
                  <a:pt x="117" y="159"/>
                  <a:pt x="117" y="160"/>
                </a:cubicBezTo>
                <a:cubicBezTo>
                  <a:pt x="115" y="160"/>
                  <a:pt x="113" y="161"/>
                  <a:pt x="111" y="162"/>
                </a:cubicBezTo>
                <a:cubicBezTo>
                  <a:pt x="112" y="162"/>
                  <a:pt x="112" y="161"/>
                  <a:pt x="113" y="161"/>
                </a:cubicBezTo>
                <a:close/>
                <a:moveTo>
                  <a:pt x="122" y="160"/>
                </a:moveTo>
                <a:cubicBezTo>
                  <a:pt x="124" y="159"/>
                  <a:pt x="126" y="158"/>
                  <a:pt x="127" y="157"/>
                </a:cubicBezTo>
                <a:cubicBezTo>
                  <a:pt x="127" y="158"/>
                  <a:pt x="126" y="158"/>
                  <a:pt x="125" y="159"/>
                </a:cubicBezTo>
                <a:cubicBezTo>
                  <a:pt x="124" y="160"/>
                  <a:pt x="122" y="160"/>
                  <a:pt x="120" y="161"/>
                </a:cubicBezTo>
                <a:cubicBezTo>
                  <a:pt x="120" y="161"/>
                  <a:pt x="119" y="162"/>
                  <a:pt x="119" y="162"/>
                </a:cubicBezTo>
                <a:cubicBezTo>
                  <a:pt x="120" y="161"/>
                  <a:pt x="121" y="160"/>
                  <a:pt x="122" y="160"/>
                </a:cubicBezTo>
                <a:close/>
                <a:moveTo>
                  <a:pt x="128" y="160"/>
                </a:moveTo>
                <a:cubicBezTo>
                  <a:pt x="127" y="160"/>
                  <a:pt x="127" y="161"/>
                  <a:pt x="126" y="161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0"/>
                  <a:pt x="127" y="160"/>
                  <a:pt x="128" y="160"/>
                </a:cubicBezTo>
                <a:close/>
                <a:moveTo>
                  <a:pt x="122" y="164"/>
                </a:moveTo>
                <a:cubicBezTo>
                  <a:pt x="121" y="165"/>
                  <a:pt x="120" y="166"/>
                  <a:pt x="119" y="167"/>
                </a:cubicBezTo>
                <a:cubicBezTo>
                  <a:pt x="118" y="167"/>
                  <a:pt x="118" y="167"/>
                  <a:pt x="118" y="168"/>
                </a:cubicBezTo>
                <a:cubicBezTo>
                  <a:pt x="119" y="166"/>
                  <a:pt x="120" y="165"/>
                  <a:pt x="122" y="164"/>
                </a:cubicBezTo>
                <a:close/>
                <a:moveTo>
                  <a:pt x="129" y="164"/>
                </a:moveTo>
                <a:cubicBezTo>
                  <a:pt x="129" y="164"/>
                  <a:pt x="129" y="164"/>
                  <a:pt x="130" y="165"/>
                </a:cubicBezTo>
                <a:cubicBezTo>
                  <a:pt x="125" y="168"/>
                  <a:pt x="121" y="172"/>
                  <a:pt x="117" y="176"/>
                </a:cubicBezTo>
                <a:cubicBezTo>
                  <a:pt x="115" y="177"/>
                  <a:pt x="113" y="178"/>
                  <a:pt x="111" y="179"/>
                </a:cubicBezTo>
                <a:cubicBezTo>
                  <a:pt x="117" y="174"/>
                  <a:pt x="123" y="169"/>
                  <a:pt x="129" y="164"/>
                </a:cubicBezTo>
                <a:close/>
                <a:moveTo>
                  <a:pt x="108" y="177"/>
                </a:moveTo>
                <a:cubicBezTo>
                  <a:pt x="108" y="176"/>
                  <a:pt x="109" y="175"/>
                  <a:pt x="110" y="174"/>
                </a:cubicBezTo>
                <a:cubicBezTo>
                  <a:pt x="111" y="174"/>
                  <a:pt x="111" y="174"/>
                  <a:pt x="111" y="173"/>
                </a:cubicBezTo>
                <a:cubicBezTo>
                  <a:pt x="110" y="175"/>
                  <a:pt x="109" y="176"/>
                  <a:pt x="108" y="177"/>
                </a:cubicBezTo>
                <a:close/>
                <a:moveTo>
                  <a:pt x="108" y="193"/>
                </a:moveTo>
                <a:cubicBezTo>
                  <a:pt x="110" y="191"/>
                  <a:pt x="113" y="189"/>
                  <a:pt x="115" y="187"/>
                </a:cubicBezTo>
                <a:cubicBezTo>
                  <a:pt x="120" y="182"/>
                  <a:pt x="125" y="178"/>
                  <a:pt x="131" y="173"/>
                </a:cubicBezTo>
                <a:cubicBezTo>
                  <a:pt x="130" y="174"/>
                  <a:pt x="130" y="174"/>
                  <a:pt x="130" y="175"/>
                </a:cubicBezTo>
                <a:cubicBezTo>
                  <a:pt x="130" y="175"/>
                  <a:pt x="130" y="175"/>
                  <a:pt x="130" y="176"/>
                </a:cubicBezTo>
                <a:cubicBezTo>
                  <a:pt x="126" y="179"/>
                  <a:pt x="123" y="182"/>
                  <a:pt x="120" y="186"/>
                </a:cubicBezTo>
                <a:cubicBezTo>
                  <a:pt x="116" y="188"/>
                  <a:pt x="112" y="191"/>
                  <a:pt x="108" y="193"/>
                </a:cubicBezTo>
                <a:close/>
                <a:moveTo>
                  <a:pt x="110" y="195"/>
                </a:moveTo>
                <a:cubicBezTo>
                  <a:pt x="109" y="196"/>
                  <a:pt x="108" y="196"/>
                  <a:pt x="108" y="197"/>
                </a:cubicBezTo>
                <a:cubicBezTo>
                  <a:pt x="108" y="196"/>
                  <a:pt x="108" y="196"/>
                  <a:pt x="107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09" y="195"/>
                  <a:pt x="109" y="195"/>
                  <a:pt x="110" y="195"/>
                </a:cubicBezTo>
                <a:close/>
                <a:moveTo>
                  <a:pt x="125" y="183"/>
                </a:moveTo>
                <a:cubicBezTo>
                  <a:pt x="128" y="180"/>
                  <a:pt x="130" y="177"/>
                  <a:pt x="133" y="174"/>
                </a:cubicBezTo>
                <a:cubicBezTo>
                  <a:pt x="136" y="172"/>
                  <a:pt x="139" y="169"/>
                  <a:pt x="142" y="167"/>
                </a:cubicBezTo>
                <a:cubicBezTo>
                  <a:pt x="143" y="166"/>
                  <a:pt x="145" y="165"/>
                  <a:pt x="146" y="165"/>
                </a:cubicBezTo>
                <a:cubicBezTo>
                  <a:pt x="144" y="168"/>
                  <a:pt x="141" y="171"/>
                  <a:pt x="13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5"/>
                  <a:pt x="137" y="176"/>
                  <a:pt x="136" y="177"/>
                </a:cubicBezTo>
                <a:cubicBezTo>
                  <a:pt x="134" y="178"/>
                  <a:pt x="133" y="178"/>
                  <a:pt x="131" y="179"/>
                </a:cubicBezTo>
                <a:cubicBezTo>
                  <a:pt x="129" y="180"/>
                  <a:pt x="127" y="182"/>
                  <a:pt x="125" y="183"/>
                </a:cubicBezTo>
                <a:close/>
                <a:moveTo>
                  <a:pt x="130" y="182"/>
                </a:moveTo>
                <a:cubicBezTo>
                  <a:pt x="130" y="182"/>
                  <a:pt x="129" y="182"/>
                  <a:pt x="129" y="182"/>
                </a:cubicBezTo>
                <a:cubicBezTo>
                  <a:pt x="127" y="184"/>
                  <a:pt x="124" y="185"/>
                  <a:pt x="121" y="187"/>
                </a:cubicBezTo>
                <a:cubicBezTo>
                  <a:pt x="124" y="185"/>
                  <a:pt x="127" y="184"/>
                  <a:pt x="130" y="182"/>
                </a:cubicBezTo>
                <a:close/>
                <a:moveTo>
                  <a:pt x="137" y="194"/>
                </a:moveTo>
                <a:cubicBezTo>
                  <a:pt x="140" y="192"/>
                  <a:pt x="143" y="191"/>
                  <a:pt x="146" y="189"/>
                </a:cubicBezTo>
                <a:cubicBezTo>
                  <a:pt x="143" y="192"/>
                  <a:pt x="140" y="195"/>
                  <a:pt x="137" y="197"/>
                </a:cubicBezTo>
                <a:cubicBezTo>
                  <a:pt x="135" y="199"/>
                  <a:pt x="133" y="200"/>
                  <a:pt x="130" y="202"/>
                </a:cubicBezTo>
                <a:cubicBezTo>
                  <a:pt x="132" y="199"/>
                  <a:pt x="134" y="196"/>
                  <a:pt x="137" y="194"/>
                </a:cubicBezTo>
                <a:close/>
                <a:moveTo>
                  <a:pt x="127" y="197"/>
                </a:moveTo>
                <a:cubicBezTo>
                  <a:pt x="133" y="192"/>
                  <a:pt x="138" y="187"/>
                  <a:pt x="144" y="182"/>
                </a:cubicBezTo>
                <a:cubicBezTo>
                  <a:pt x="143" y="184"/>
                  <a:pt x="141" y="185"/>
                  <a:pt x="140" y="187"/>
                </a:cubicBezTo>
                <a:cubicBezTo>
                  <a:pt x="138" y="189"/>
                  <a:pt x="136" y="191"/>
                  <a:pt x="134" y="193"/>
                </a:cubicBezTo>
                <a:cubicBezTo>
                  <a:pt x="133" y="193"/>
                  <a:pt x="132" y="194"/>
                  <a:pt x="131" y="194"/>
                </a:cubicBezTo>
                <a:cubicBezTo>
                  <a:pt x="130" y="195"/>
                  <a:pt x="128" y="196"/>
                  <a:pt x="127" y="197"/>
                </a:cubicBezTo>
                <a:close/>
                <a:moveTo>
                  <a:pt x="144" y="188"/>
                </a:moveTo>
                <a:cubicBezTo>
                  <a:pt x="147" y="184"/>
                  <a:pt x="151" y="181"/>
                  <a:pt x="155" y="178"/>
                </a:cubicBezTo>
                <a:cubicBezTo>
                  <a:pt x="154" y="179"/>
                  <a:pt x="154" y="180"/>
                  <a:pt x="153" y="181"/>
                </a:cubicBezTo>
                <a:cubicBezTo>
                  <a:pt x="152" y="182"/>
                  <a:pt x="151" y="183"/>
                  <a:pt x="151" y="184"/>
                </a:cubicBezTo>
                <a:cubicBezTo>
                  <a:pt x="148" y="185"/>
                  <a:pt x="146" y="186"/>
                  <a:pt x="144" y="188"/>
                </a:cubicBezTo>
                <a:close/>
                <a:moveTo>
                  <a:pt x="147" y="183"/>
                </a:moveTo>
                <a:cubicBezTo>
                  <a:pt x="149" y="181"/>
                  <a:pt x="151" y="178"/>
                  <a:pt x="154" y="176"/>
                </a:cubicBezTo>
                <a:cubicBezTo>
                  <a:pt x="155" y="175"/>
                  <a:pt x="155" y="175"/>
                  <a:pt x="156" y="174"/>
                </a:cubicBezTo>
                <a:cubicBezTo>
                  <a:pt x="153" y="177"/>
                  <a:pt x="150" y="180"/>
                  <a:pt x="147" y="183"/>
                </a:cubicBezTo>
                <a:close/>
                <a:moveTo>
                  <a:pt x="151" y="169"/>
                </a:moveTo>
                <a:cubicBezTo>
                  <a:pt x="151" y="169"/>
                  <a:pt x="150" y="169"/>
                  <a:pt x="150" y="170"/>
                </a:cubicBezTo>
                <a:cubicBezTo>
                  <a:pt x="148" y="171"/>
                  <a:pt x="146" y="171"/>
                  <a:pt x="145" y="172"/>
                </a:cubicBezTo>
                <a:cubicBezTo>
                  <a:pt x="145" y="171"/>
                  <a:pt x="146" y="171"/>
                  <a:pt x="147" y="170"/>
                </a:cubicBezTo>
                <a:cubicBezTo>
                  <a:pt x="147" y="170"/>
                  <a:pt x="148" y="169"/>
                  <a:pt x="148" y="169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52" y="167"/>
                  <a:pt x="154" y="165"/>
                  <a:pt x="157" y="163"/>
                </a:cubicBezTo>
                <a:cubicBezTo>
                  <a:pt x="155" y="165"/>
                  <a:pt x="153" y="167"/>
                  <a:pt x="151" y="169"/>
                </a:cubicBezTo>
                <a:close/>
                <a:moveTo>
                  <a:pt x="159" y="173"/>
                </a:moveTo>
                <a:cubicBezTo>
                  <a:pt x="160" y="173"/>
                  <a:pt x="160" y="172"/>
                  <a:pt x="160" y="172"/>
                </a:cubicBezTo>
                <a:cubicBezTo>
                  <a:pt x="160" y="173"/>
                  <a:pt x="159" y="174"/>
                  <a:pt x="159" y="176"/>
                </a:cubicBezTo>
                <a:cubicBezTo>
                  <a:pt x="158" y="176"/>
                  <a:pt x="157" y="177"/>
                  <a:pt x="157" y="177"/>
                </a:cubicBezTo>
                <a:cubicBezTo>
                  <a:pt x="158" y="176"/>
                  <a:pt x="158" y="175"/>
                  <a:pt x="159" y="173"/>
                </a:cubicBezTo>
                <a:close/>
                <a:moveTo>
                  <a:pt x="160" y="177"/>
                </a:moveTo>
                <a:cubicBezTo>
                  <a:pt x="166" y="171"/>
                  <a:pt x="172" y="165"/>
                  <a:pt x="179" y="160"/>
                </a:cubicBezTo>
                <a:cubicBezTo>
                  <a:pt x="178" y="161"/>
                  <a:pt x="177" y="161"/>
                  <a:pt x="177" y="162"/>
                </a:cubicBezTo>
                <a:cubicBezTo>
                  <a:pt x="172" y="167"/>
                  <a:pt x="168" y="171"/>
                  <a:pt x="163" y="175"/>
                </a:cubicBezTo>
                <a:cubicBezTo>
                  <a:pt x="162" y="176"/>
                  <a:pt x="161" y="176"/>
                  <a:pt x="160" y="177"/>
                </a:cubicBezTo>
                <a:cubicBezTo>
                  <a:pt x="160" y="177"/>
                  <a:pt x="160" y="177"/>
                  <a:pt x="160" y="177"/>
                </a:cubicBezTo>
                <a:close/>
                <a:moveTo>
                  <a:pt x="162" y="172"/>
                </a:moveTo>
                <a:cubicBezTo>
                  <a:pt x="163" y="170"/>
                  <a:pt x="165" y="167"/>
                  <a:pt x="166" y="165"/>
                </a:cubicBezTo>
                <a:cubicBezTo>
                  <a:pt x="167" y="164"/>
                  <a:pt x="168" y="163"/>
                  <a:pt x="169" y="162"/>
                </a:cubicBezTo>
                <a:cubicBezTo>
                  <a:pt x="173" y="160"/>
                  <a:pt x="177" y="158"/>
                  <a:pt x="180" y="156"/>
                </a:cubicBezTo>
                <a:cubicBezTo>
                  <a:pt x="174" y="161"/>
                  <a:pt x="168" y="166"/>
                  <a:pt x="162" y="172"/>
                </a:cubicBezTo>
                <a:close/>
                <a:moveTo>
                  <a:pt x="183" y="158"/>
                </a:moveTo>
                <a:cubicBezTo>
                  <a:pt x="183" y="158"/>
                  <a:pt x="184" y="157"/>
                  <a:pt x="184" y="157"/>
                </a:cubicBezTo>
                <a:cubicBezTo>
                  <a:pt x="183" y="159"/>
                  <a:pt x="181" y="160"/>
                  <a:pt x="180" y="162"/>
                </a:cubicBezTo>
                <a:cubicBezTo>
                  <a:pt x="180" y="162"/>
                  <a:pt x="180" y="162"/>
                  <a:pt x="179" y="163"/>
                </a:cubicBezTo>
                <a:cubicBezTo>
                  <a:pt x="181" y="161"/>
                  <a:pt x="182" y="159"/>
                  <a:pt x="183" y="158"/>
                </a:cubicBezTo>
                <a:close/>
                <a:moveTo>
                  <a:pt x="182" y="154"/>
                </a:move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3"/>
                  <a:pt x="181" y="153"/>
                </a:cubicBezTo>
                <a:cubicBezTo>
                  <a:pt x="179" y="154"/>
                  <a:pt x="177" y="155"/>
                  <a:pt x="174" y="157"/>
                </a:cubicBezTo>
                <a:cubicBezTo>
                  <a:pt x="178" y="154"/>
                  <a:pt x="181" y="150"/>
                  <a:pt x="184" y="147"/>
                </a:cubicBezTo>
                <a:cubicBezTo>
                  <a:pt x="186" y="146"/>
                  <a:pt x="187" y="145"/>
                  <a:pt x="189" y="144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89" y="145"/>
                  <a:pt x="189" y="145"/>
                  <a:pt x="189" y="146"/>
                </a:cubicBezTo>
                <a:cubicBezTo>
                  <a:pt x="187" y="149"/>
                  <a:pt x="185" y="152"/>
                  <a:pt x="182" y="154"/>
                </a:cubicBezTo>
                <a:close/>
                <a:moveTo>
                  <a:pt x="189" y="133"/>
                </a:moveTo>
                <a:cubicBezTo>
                  <a:pt x="188" y="133"/>
                  <a:pt x="188" y="132"/>
                  <a:pt x="188" y="132"/>
                </a:cubicBezTo>
                <a:cubicBezTo>
                  <a:pt x="189" y="131"/>
                  <a:pt x="191" y="130"/>
                  <a:pt x="192" y="129"/>
                </a:cubicBezTo>
                <a:cubicBezTo>
                  <a:pt x="191" y="130"/>
                  <a:pt x="190" y="132"/>
                  <a:pt x="189" y="133"/>
                </a:cubicBezTo>
                <a:close/>
                <a:moveTo>
                  <a:pt x="193" y="152"/>
                </a:moveTo>
                <a:cubicBezTo>
                  <a:pt x="193" y="152"/>
                  <a:pt x="193" y="152"/>
                  <a:pt x="194" y="151"/>
                </a:cubicBezTo>
                <a:cubicBezTo>
                  <a:pt x="196" y="149"/>
                  <a:pt x="197" y="147"/>
                  <a:pt x="199" y="145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197" y="148"/>
                  <a:pt x="195" y="150"/>
                  <a:pt x="193" y="152"/>
                </a:cubicBezTo>
                <a:close/>
                <a:moveTo>
                  <a:pt x="197" y="143"/>
                </a:moveTo>
                <a:cubicBezTo>
                  <a:pt x="200" y="139"/>
                  <a:pt x="203" y="134"/>
                  <a:pt x="206" y="130"/>
                </a:cubicBezTo>
                <a:cubicBezTo>
                  <a:pt x="205" y="132"/>
                  <a:pt x="203" y="135"/>
                  <a:pt x="201" y="138"/>
                </a:cubicBezTo>
                <a:cubicBezTo>
                  <a:pt x="201" y="138"/>
                  <a:pt x="200" y="139"/>
                  <a:pt x="200" y="139"/>
                </a:cubicBezTo>
                <a:cubicBezTo>
                  <a:pt x="199" y="141"/>
                  <a:pt x="198" y="142"/>
                  <a:pt x="197" y="143"/>
                </a:cubicBezTo>
                <a:close/>
                <a:moveTo>
                  <a:pt x="200" y="142"/>
                </a:moveTo>
                <a:cubicBezTo>
                  <a:pt x="201" y="140"/>
                  <a:pt x="203" y="138"/>
                  <a:pt x="204" y="136"/>
                </a:cubicBezTo>
                <a:cubicBezTo>
                  <a:pt x="207" y="132"/>
                  <a:pt x="211" y="128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3"/>
                  <a:pt x="215" y="123"/>
                </a:cubicBezTo>
                <a:cubicBezTo>
                  <a:pt x="215" y="122"/>
                  <a:pt x="216" y="122"/>
                  <a:pt x="217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7" y="121"/>
                  <a:pt x="217" y="121"/>
                  <a:pt x="217" y="122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9"/>
                  <a:pt x="206" y="136"/>
                  <a:pt x="200" y="143"/>
                </a:cubicBezTo>
                <a:cubicBezTo>
                  <a:pt x="200" y="143"/>
                  <a:pt x="200" y="142"/>
                  <a:pt x="200" y="142"/>
                </a:cubicBezTo>
                <a:close/>
                <a:moveTo>
                  <a:pt x="215" y="120"/>
                </a:moveTo>
                <a:cubicBezTo>
                  <a:pt x="213" y="122"/>
                  <a:pt x="212" y="124"/>
                  <a:pt x="210" y="126"/>
                </a:cubicBezTo>
                <a:cubicBezTo>
                  <a:pt x="211" y="125"/>
                  <a:pt x="211" y="124"/>
                  <a:pt x="211" y="124"/>
                </a:cubicBezTo>
                <a:cubicBezTo>
                  <a:pt x="213" y="122"/>
                  <a:pt x="214" y="121"/>
                  <a:pt x="215" y="120"/>
                </a:cubicBezTo>
                <a:cubicBezTo>
                  <a:pt x="215" y="120"/>
                  <a:pt x="215" y="120"/>
                  <a:pt x="215" y="120"/>
                </a:cubicBezTo>
                <a:close/>
                <a:moveTo>
                  <a:pt x="214" y="115"/>
                </a:moveTo>
                <a:cubicBezTo>
                  <a:pt x="214" y="116"/>
                  <a:pt x="214" y="116"/>
                  <a:pt x="213" y="116"/>
                </a:cubicBezTo>
                <a:cubicBezTo>
                  <a:pt x="213" y="116"/>
                  <a:pt x="213" y="116"/>
                  <a:pt x="213" y="116"/>
                </a:cubicBezTo>
                <a:cubicBezTo>
                  <a:pt x="214" y="115"/>
                  <a:pt x="214" y="114"/>
                  <a:pt x="215" y="113"/>
                </a:cubicBezTo>
                <a:cubicBezTo>
                  <a:pt x="215" y="113"/>
                  <a:pt x="216" y="113"/>
                  <a:pt x="216" y="112"/>
                </a:cubicBezTo>
                <a:cubicBezTo>
                  <a:pt x="216" y="113"/>
                  <a:pt x="215" y="114"/>
                  <a:pt x="214" y="115"/>
                </a:cubicBezTo>
                <a:close/>
                <a:moveTo>
                  <a:pt x="210" y="109"/>
                </a:moveTo>
                <a:cubicBezTo>
                  <a:pt x="210" y="109"/>
                  <a:pt x="210" y="108"/>
                  <a:pt x="210" y="108"/>
                </a:cubicBezTo>
                <a:cubicBezTo>
                  <a:pt x="213" y="107"/>
                  <a:pt x="216" y="105"/>
                  <a:pt x="219" y="103"/>
                </a:cubicBezTo>
                <a:cubicBezTo>
                  <a:pt x="219" y="104"/>
                  <a:pt x="219" y="104"/>
                  <a:pt x="219" y="104"/>
                </a:cubicBezTo>
                <a:cubicBezTo>
                  <a:pt x="216" y="106"/>
                  <a:pt x="213" y="107"/>
                  <a:pt x="210" y="109"/>
                </a:cubicBezTo>
                <a:close/>
                <a:moveTo>
                  <a:pt x="218" y="101"/>
                </a:moveTo>
                <a:cubicBezTo>
                  <a:pt x="218" y="100"/>
                  <a:pt x="217" y="100"/>
                  <a:pt x="217" y="100"/>
                </a:cubicBezTo>
                <a:cubicBezTo>
                  <a:pt x="211" y="103"/>
                  <a:pt x="205" y="106"/>
                  <a:pt x="199" y="110"/>
                </a:cubicBezTo>
                <a:cubicBezTo>
                  <a:pt x="200" y="108"/>
                  <a:pt x="201" y="107"/>
                  <a:pt x="202" y="105"/>
                </a:cubicBezTo>
                <a:cubicBezTo>
                  <a:pt x="207" y="103"/>
                  <a:pt x="213" y="100"/>
                  <a:pt x="217" y="97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9"/>
                  <a:pt x="218" y="100"/>
                  <a:pt x="218" y="100"/>
                </a:cubicBezTo>
                <a:cubicBezTo>
                  <a:pt x="218" y="101"/>
                  <a:pt x="218" y="101"/>
                  <a:pt x="218" y="101"/>
                </a:cubicBezTo>
                <a:close/>
                <a:moveTo>
                  <a:pt x="199" y="95"/>
                </a:moveTo>
                <a:cubicBezTo>
                  <a:pt x="199" y="94"/>
                  <a:pt x="200" y="94"/>
                  <a:pt x="200" y="94"/>
                </a:cubicBezTo>
                <a:cubicBezTo>
                  <a:pt x="200" y="93"/>
                  <a:pt x="201" y="93"/>
                  <a:pt x="202" y="93"/>
                </a:cubicBezTo>
                <a:cubicBezTo>
                  <a:pt x="201" y="93"/>
                  <a:pt x="200" y="94"/>
                  <a:pt x="199" y="95"/>
                </a:cubicBezTo>
                <a:close/>
                <a:moveTo>
                  <a:pt x="201" y="88"/>
                </a:moveTo>
                <a:cubicBezTo>
                  <a:pt x="198" y="89"/>
                  <a:pt x="195" y="90"/>
                  <a:pt x="193" y="91"/>
                </a:cubicBezTo>
                <a:cubicBezTo>
                  <a:pt x="194" y="90"/>
                  <a:pt x="195" y="89"/>
                  <a:pt x="196" y="88"/>
                </a:cubicBezTo>
                <a:cubicBezTo>
                  <a:pt x="199" y="87"/>
                  <a:pt x="201" y="86"/>
                  <a:pt x="203" y="85"/>
                </a:cubicBezTo>
                <a:cubicBezTo>
                  <a:pt x="202" y="86"/>
                  <a:pt x="201" y="87"/>
                  <a:pt x="201" y="88"/>
                </a:cubicBezTo>
                <a:close/>
                <a:moveTo>
                  <a:pt x="199" y="82"/>
                </a:moveTo>
                <a:cubicBezTo>
                  <a:pt x="199" y="82"/>
                  <a:pt x="199" y="81"/>
                  <a:pt x="199" y="81"/>
                </a:cubicBezTo>
                <a:cubicBezTo>
                  <a:pt x="200" y="81"/>
                  <a:pt x="200" y="80"/>
                  <a:pt x="199" y="80"/>
                </a:cubicBezTo>
                <a:cubicBezTo>
                  <a:pt x="202" y="78"/>
                  <a:pt x="206" y="77"/>
                  <a:pt x="209" y="75"/>
                </a:cubicBezTo>
                <a:cubicBezTo>
                  <a:pt x="210" y="75"/>
                  <a:pt x="209" y="73"/>
                  <a:pt x="208" y="74"/>
                </a:cubicBezTo>
                <a:cubicBezTo>
                  <a:pt x="206" y="75"/>
                  <a:pt x="204" y="76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03" y="75"/>
                  <a:pt x="204" y="75"/>
                  <a:pt x="205" y="75"/>
                </a:cubicBezTo>
                <a:cubicBezTo>
                  <a:pt x="207" y="74"/>
                  <a:pt x="209" y="73"/>
                  <a:pt x="210" y="72"/>
                </a:cubicBezTo>
                <a:cubicBezTo>
                  <a:pt x="211" y="74"/>
                  <a:pt x="211" y="76"/>
                  <a:pt x="212" y="77"/>
                </a:cubicBezTo>
                <a:cubicBezTo>
                  <a:pt x="207" y="79"/>
                  <a:pt x="203" y="80"/>
                  <a:pt x="199" y="82"/>
                </a:cubicBezTo>
                <a:close/>
                <a:moveTo>
                  <a:pt x="201" y="74"/>
                </a:moveTo>
                <a:cubicBezTo>
                  <a:pt x="200" y="75"/>
                  <a:pt x="199" y="75"/>
                  <a:pt x="198" y="76"/>
                </a:cubicBezTo>
                <a:cubicBezTo>
                  <a:pt x="200" y="74"/>
                  <a:pt x="202" y="73"/>
                  <a:pt x="203" y="72"/>
                </a:cubicBezTo>
                <a:cubicBezTo>
                  <a:pt x="203" y="73"/>
                  <a:pt x="202" y="73"/>
                  <a:pt x="201" y="74"/>
                </a:cubicBezTo>
                <a:close/>
                <a:moveTo>
                  <a:pt x="187" y="77"/>
                </a:moveTo>
                <a:cubicBezTo>
                  <a:pt x="184" y="78"/>
                  <a:pt x="180" y="80"/>
                  <a:pt x="176" y="81"/>
                </a:cubicBezTo>
                <a:cubicBezTo>
                  <a:pt x="184" y="76"/>
                  <a:pt x="192" y="72"/>
                  <a:pt x="200" y="70"/>
                </a:cubicBezTo>
                <a:cubicBezTo>
                  <a:pt x="196" y="72"/>
                  <a:pt x="192" y="75"/>
                  <a:pt x="187" y="77"/>
                </a:cubicBezTo>
                <a:close/>
                <a:moveTo>
                  <a:pt x="186" y="66"/>
                </a:moveTo>
                <a:cubicBezTo>
                  <a:pt x="181" y="68"/>
                  <a:pt x="177" y="70"/>
                  <a:pt x="172" y="72"/>
                </a:cubicBezTo>
                <a:cubicBezTo>
                  <a:pt x="171" y="73"/>
                  <a:pt x="170" y="73"/>
                  <a:pt x="169" y="73"/>
                </a:cubicBezTo>
                <a:cubicBezTo>
                  <a:pt x="175" y="70"/>
                  <a:pt x="181" y="67"/>
                  <a:pt x="187" y="65"/>
                </a:cubicBezTo>
                <a:cubicBezTo>
                  <a:pt x="186" y="65"/>
                  <a:pt x="186" y="66"/>
                  <a:pt x="186" y="66"/>
                </a:cubicBezTo>
                <a:close/>
                <a:moveTo>
                  <a:pt x="171" y="69"/>
                </a:moveTo>
                <a:cubicBezTo>
                  <a:pt x="169" y="69"/>
                  <a:pt x="167" y="70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6" y="70"/>
                  <a:pt x="167" y="69"/>
                  <a:pt x="168" y="68"/>
                </a:cubicBezTo>
                <a:cubicBezTo>
                  <a:pt x="171" y="66"/>
                  <a:pt x="174" y="64"/>
                  <a:pt x="177" y="63"/>
                </a:cubicBezTo>
                <a:cubicBezTo>
                  <a:pt x="175" y="65"/>
                  <a:pt x="173" y="67"/>
                  <a:pt x="171" y="69"/>
                </a:cubicBezTo>
                <a:close/>
                <a:moveTo>
                  <a:pt x="157" y="63"/>
                </a:moveTo>
                <a:cubicBezTo>
                  <a:pt x="156" y="64"/>
                  <a:pt x="155" y="64"/>
                  <a:pt x="153" y="65"/>
                </a:cubicBezTo>
                <a:cubicBezTo>
                  <a:pt x="154" y="64"/>
                  <a:pt x="156" y="63"/>
                  <a:pt x="157" y="62"/>
                </a:cubicBezTo>
                <a:cubicBezTo>
                  <a:pt x="158" y="61"/>
                  <a:pt x="159" y="61"/>
                  <a:pt x="161" y="60"/>
                </a:cubicBezTo>
                <a:cubicBezTo>
                  <a:pt x="159" y="61"/>
                  <a:pt x="158" y="62"/>
                  <a:pt x="157" y="63"/>
                </a:cubicBezTo>
                <a:close/>
                <a:moveTo>
                  <a:pt x="157" y="71"/>
                </a:moveTo>
                <a:cubicBezTo>
                  <a:pt x="159" y="70"/>
                  <a:pt x="162" y="69"/>
                  <a:pt x="164" y="68"/>
                </a:cubicBezTo>
                <a:cubicBezTo>
                  <a:pt x="162" y="69"/>
                  <a:pt x="159" y="71"/>
                  <a:pt x="157" y="73"/>
                </a:cubicBezTo>
                <a:cubicBezTo>
                  <a:pt x="156" y="73"/>
                  <a:pt x="154" y="73"/>
                  <a:pt x="153" y="73"/>
                </a:cubicBezTo>
                <a:cubicBezTo>
                  <a:pt x="154" y="72"/>
                  <a:pt x="155" y="72"/>
                  <a:pt x="157" y="71"/>
                </a:cubicBezTo>
                <a:close/>
                <a:moveTo>
                  <a:pt x="146" y="72"/>
                </a:moveTo>
                <a:cubicBezTo>
                  <a:pt x="145" y="72"/>
                  <a:pt x="144" y="73"/>
                  <a:pt x="144" y="73"/>
                </a:cubicBezTo>
                <a:cubicBezTo>
                  <a:pt x="145" y="72"/>
                  <a:pt x="145" y="71"/>
                  <a:pt x="146" y="70"/>
                </a:cubicBezTo>
                <a:cubicBezTo>
                  <a:pt x="147" y="69"/>
                  <a:pt x="148" y="68"/>
                  <a:pt x="149" y="67"/>
                </a:cubicBezTo>
                <a:cubicBezTo>
                  <a:pt x="151" y="67"/>
                  <a:pt x="152" y="67"/>
                  <a:pt x="153" y="66"/>
                </a:cubicBezTo>
                <a:cubicBezTo>
                  <a:pt x="151" y="68"/>
                  <a:pt x="149" y="70"/>
                  <a:pt x="146" y="72"/>
                </a:cubicBezTo>
                <a:close/>
                <a:moveTo>
                  <a:pt x="145" y="67"/>
                </a:moveTo>
                <a:cubicBezTo>
                  <a:pt x="147" y="65"/>
                  <a:pt x="150" y="63"/>
                  <a:pt x="152" y="61"/>
                </a:cubicBezTo>
                <a:cubicBezTo>
                  <a:pt x="151" y="62"/>
                  <a:pt x="149" y="63"/>
                  <a:pt x="148" y="65"/>
                </a:cubicBezTo>
                <a:cubicBezTo>
                  <a:pt x="147" y="65"/>
                  <a:pt x="146" y="66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lose/>
                <a:moveTo>
                  <a:pt x="138" y="68"/>
                </a:moveTo>
                <a:cubicBezTo>
                  <a:pt x="137" y="68"/>
                  <a:pt x="137" y="69"/>
                  <a:pt x="138" y="69"/>
                </a:cubicBezTo>
                <a:cubicBezTo>
                  <a:pt x="136" y="71"/>
                  <a:pt x="133" y="73"/>
                  <a:pt x="131" y="75"/>
                </a:cubicBezTo>
                <a:cubicBezTo>
                  <a:pt x="132" y="73"/>
                  <a:pt x="133" y="71"/>
                  <a:pt x="134" y="68"/>
                </a:cubicBezTo>
                <a:cubicBezTo>
                  <a:pt x="134" y="68"/>
                  <a:pt x="134" y="68"/>
                  <a:pt x="134" y="67"/>
                </a:cubicBezTo>
                <a:cubicBezTo>
                  <a:pt x="138" y="65"/>
                  <a:pt x="143" y="62"/>
                  <a:pt x="147" y="60"/>
                </a:cubicBezTo>
                <a:cubicBezTo>
                  <a:pt x="149" y="59"/>
                  <a:pt x="151" y="58"/>
                  <a:pt x="154" y="57"/>
                </a:cubicBezTo>
                <a:cubicBezTo>
                  <a:pt x="154" y="57"/>
                  <a:pt x="154" y="57"/>
                  <a:pt x="153" y="58"/>
                </a:cubicBezTo>
                <a:cubicBezTo>
                  <a:pt x="148" y="61"/>
                  <a:pt x="143" y="64"/>
                  <a:pt x="138" y="68"/>
                </a:cubicBezTo>
                <a:close/>
                <a:moveTo>
                  <a:pt x="144" y="53"/>
                </a:moveTo>
                <a:cubicBezTo>
                  <a:pt x="140" y="55"/>
                  <a:pt x="136" y="57"/>
                  <a:pt x="132" y="60"/>
                </a:cubicBezTo>
                <a:cubicBezTo>
                  <a:pt x="133" y="59"/>
                  <a:pt x="135" y="57"/>
                  <a:pt x="136" y="56"/>
                </a:cubicBezTo>
                <a:cubicBezTo>
                  <a:pt x="140" y="54"/>
                  <a:pt x="143" y="52"/>
                  <a:pt x="147" y="50"/>
                </a:cubicBezTo>
                <a:cubicBezTo>
                  <a:pt x="147" y="50"/>
                  <a:pt x="148" y="50"/>
                  <a:pt x="149" y="50"/>
                </a:cubicBezTo>
                <a:cubicBezTo>
                  <a:pt x="147" y="51"/>
                  <a:pt x="146" y="52"/>
                  <a:pt x="144" y="53"/>
                </a:cubicBezTo>
                <a:close/>
                <a:moveTo>
                  <a:pt x="132" y="55"/>
                </a:moveTo>
                <a:cubicBezTo>
                  <a:pt x="133" y="55"/>
                  <a:pt x="135" y="54"/>
                  <a:pt x="136" y="54"/>
                </a:cubicBezTo>
                <a:cubicBezTo>
                  <a:pt x="135" y="55"/>
                  <a:pt x="134" y="55"/>
                  <a:pt x="134" y="56"/>
                </a:cubicBezTo>
                <a:cubicBezTo>
                  <a:pt x="133" y="56"/>
                  <a:pt x="132" y="57"/>
                  <a:pt x="132" y="57"/>
                </a:cubicBezTo>
                <a:cubicBezTo>
                  <a:pt x="132" y="57"/>
                  <a:pt x="132" y="57"/>
                  <a:pt x="132" y="56"/>
                </a:cubicBezTo>
                <a:cubicBezTo>
                  <a:pt x="133" y="56"/>
                  <a:pt x="132" y="56"/>
                  <a:pt x="132" y="55"/>
                </a:cubicBezTo>
                <a:close/>
                <a:moveTo>
                  <a:pt x="142" y="49"/>
                </a:moveTo>
                <a:cubicBezTo>
                  <a:pt x="140" y="50"/>
                  <a:pt x="137" y="51"/>
                  <a:pt x="135" y="52"/>
                </a:cubicBezTo>
                <a:cubicBezTo>
                  <a:pt x="138" y="49"/>
                  <a:pt x="141" y="47"/>
                  <a:pt x="145" y="45"/>
                </a:cubicBezTo>
                <a:cubicBezTo>
                  <a:pt x="147" y="44"/>
                  <a:pt x="149" y="44"/>
                  <a:pt x="151" y="43"/>
                </a:cubicBezTo>
                <a:cubicBezTo>
                  <a:pt x="148" y="45"/>
                  <a:pt x="146" y="47"/>
                  <a:pt x="143" y="49"/>
                </a:cubicBezTo>
                <a:cubicBezTo>
                  <a:pt x="143" y="49"/>
                  <a:pt x="142" y="49"/>
                  <a:pt x="142" y="49"/>
                </a:cubicBezTo>
                <a:close/>
                <a:moveTo>
                  <a:pt x="131" y="53"/>
                </a:move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0" y="53"/>
                  <a:pt x="130" y="53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4" y="51"/>
                  <a:pt x="137" y="48"/>
                  <a:pt x="141" y="46"/>
                </a:cubicBezTo>
                <a:cubicBezTo>
                  <a:pt x="138" y="48"/>
                  <a:pt x="134" y="50"/>
                  <a:pt x="131" y="53"/>
                </a:cubicBezTo>
                <a:close/>
                <a:moveTo>
                  <a:pt x="127" y="54"/>
                </a:moveTo>
                <a:cubicBezTo>
                  <a:pt x="127" y="54"/>
                  <a:pt x="127" y="53"/>
                  <a:pt x="127" y="53"/>
                </a:cubicBezTo>
                <a:cubicBezTo>
                  <a:pt x="128" y="52"/>
                  <a:pt x="129" y="52"/>
                  <a:pt x="130" y="51"/>
                </a:cubicBezTo>
                <a:cubicBezTo>
                  <a:pt x="132" y="49"/>
                  <a:pt x="135" y="48"/>
                  <a:pt x="137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4" y="49"/>
                  <a:pt x="130" y="51"/>
                  <a:pt x="127" y="54"/>
                </a:cubicBezTo>
                <a:close/>
                <a:moveTo>
                  <a:pt x="127" y="66"/>
                </a:moveTo>
                <a:cubicBezTo>
                  <a:pt x="126" y="68"/>
                  <a:pt x="125" y="69"/>
                  <a:pt x="124" y="71"/>
                </a:cubicBezTo>
                <a:cubicBezTo>
                  <a:pt x="123" y="71"/>
                  <a:pt x="123" y="72"/>
                  <a:pt x="122" y="72"/>
                </a:cubicBezTo>
                <a:cubicBezTo>
                  <a:pt x="123" y="71"/>
                  <a:pt x="124" y="69"/>
                  <a:pt x="124" y="68"/>
                </a:cubicBezTo>
                <a:cubicBezTo>
                  <a:pt x="125" y="67"/>
                  <a:pt x="126" y="67"/>
                  <a:pt x="127" y="66"/>
                </a:cubicBezTo>
                <a:close/>
                <a:moveTo>
                  <a:pt x="121" y="67"/>
                </a:moveTo>
                <a:cubicBezTo>
                  <a:pt x="122" y="66"/>
                  <a:pt x="122" y="66"/>
                  <a:pt x="123" y="66"/>
                </a:cubicBezTo>
                <a:cubicBezTo>
                  <a:pt x="122" y="67"/>
                  <a:pt x="122" y="67"/>
                  <a:pt x="121" y="6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1" y="68"/>
                  <a:pt x="121" y="67"/>
                  <a:pt x="121" y="67"/>
                </a:cubicBezTo>
                <a:close/>
                <a:moveTo>
                  <a:pt x="122" y="76"/>
                </a:moveTo>
                <a:cubicBezTo>
                  <a:pt x="123" y="74"/>
                  <a:pt x="125" y="73"/>
                  <a:pt x="126" y="72"/>
                </a:cubicBezTo>
                <a:cubicBezTo>
                  <a:pt x="128" y="71"/>
                  <a:pt x="129" y="71"/>
                  <a:pt x="130" y="70"/>
                </a:cubicBezTo>
                <a:cubicBezTo>
                  <a:pt x="123" y="77"/>
                  <a:pt x="116" y="85"/>
                  <a:pt x="110" y="93"/>
                </a:cubicBezTo>
                <a:cubicBezTo>
                  <a:pt x="105" y="98"/>
                  <a:pt x="100" y="102"/>
                  <a:pt x="95" y="107"/>
                </a:cubicBezTo>
                <a:cubicBezTo>
                  <a:pt x="94" y="108"/>
                  <a:pt x="92" y="109"/>
                  <a:pt x="90" y="110"/>
                </a:cubicBezTo>
                <a:cubicBezTo>
                  <a:pt x="91" y="109"/>
                  <a:pt x="92" y="108"/>
                  <a:pt x="93" y="107"/>
                </a:cubicBezTo>
                <a:cubicBezTo>
                  <a:pt x="98" y="101"/>
                  <a:pt x="103" y="95"/>
                  <a:pt x="109" y="89"/>
                </a:cubicBezTo>
                <a:cubicBezTo>
                  <a:pt x="113" y="85"/>
                  <a:pt x="118" y="81"/>
                  <a:pt x="122" y="76"/>
                </a:cubicBezTo>
                <a:close/>
                <a:moveTo>
                  <a:pt x="117" y="61"/>
                </a:moveTo>
                <a:cubicBezTo>
                  <a:pt x="116" y="62"/>
                  <a:pt x="115" y="63"/>
                  <a:pt x="115" y="64"/>
                </a:cubicBezTo>
                <a:cubicBezTo>
                  <a:pt x="116" y="63"/>
                  <a:pt x="117" y="62"/>
                  <a:pt x="118" y="61"/>
                </a:cubicBezTo>
                <a:cubicBezTo>
                  <a:pt x="117" y="61"/>
                  <a:pt x="117" y="61"/>
                  <a:pt x="117" y="61"/>
                </a:cubicBezTo>
                <a:close/>
                <a:moveTo>
                  <a:pt x="115" y="51"/>
                </a:moveTo>
                <a:cubicBezTo>
                  <a:pt x="114" y="51"/>
                  <a:pt x="113" y="52"/>
                  <a:pt x="111" y="52"/>
                </a:cubicBezTo>
                <a:cubicBezTo>
                  <a:pt x="112" y="52"/>
                  <a:pt x="112" y="51"/>
                  <a:pt x="113" y="51"/>
                </a:cubicBezTo>
                <a:cubicBezTo>
                  <a:pt x="114" y="50"/>
                  <a:pt x="115" y="50"/>
                  <a:pt x="117" y="50"/>
                </a:cubicBezTo>
                <a:cubicBezTo>
                  <a:pt x="116" y="50"/>
                  <a:pt x="116" y="51"/>
                  <a:pt x="115" y="51"/>
                </a:cubicBezTo>
                <a:close/>
                <a:moveTo>
                  <a:pt x="114" y="48"/>
                </a:moveTo>
                <a:cubicBezTo>
                  <a:pt x="112" y="48"/>
                  <a:pt x="111" y="49"/>
                  <a:pt x="110" y="49"/>
                </a:cubicBezTo>
                <a:cubicBezTo>
                  <a:pt x="112" y="48"/>
                  <a:pt x="114" y="46"/>
                  <a:pt x="116" y="45"/>
                </a:cubicBezTo>
                <a:cubicBezTo>
                  <a:pt x="116" y="46"/>
                  <a:pt x="115" y="47"/>
                  <a:pt x="114" y="48"/>
                </a:cubicBezTo>
                <a:close/>
                <a:moveTo>
                  <a:pt x="106" y="50"/>
                </a:moveTo>
                <a:cubicBezTo>
                  <a:pt x="105" y="50"/>
                  <a:pt x="104" y="51"/>
                  <a:pt x="104" y="51"/>
                </a:cubicBezTo>
                <a:cubicBezTo>
                  <a:pt x="104" y="50"/>
                  <a:pt x="105" y="49"/>
                  <a:pt x="105" y="48"/>
                </a:cubicBezTo>
                <a:cubicBezTo>
                  <a:pt x="107" y="46"/>
                  <a:pt x="109" y="44"/>
                  <a:pt x="111" y="43"/>
                </a:cubicBezTo>
                <a:cubicBezTo>
                  <a:pt x="111" y="43"/>
                  <a:pt x="112" y="43"/>
                  <a:pt x="112" y="42"/>
                </a:cubicBezTo>
                <a:cubicBezTo>
                  <a:pt x="112" y="42"/>
                  <a:pt x="113" y="42"/>
                  <a:pt x="113" y="42"/>
                </a:cubicBezTo>
                <a:cubicBezTo>
                  <a:pt x="111" y="45"/>
                  <a:pt x="108" y="47"/>
                  <a:pt x="106" y="50"/>
                </a:cubicBezTo>
                <a:close/>
                <a:moveTo>
                  <a:pt x="106" y="45"/>
                </a:moveTo>
                <a:cubicBezTo>
                  <a:pt x="106" y="44"/>
                  <a:pt x="106" y="44"/>
                  <a:pt x="106" y="44"/>
                </a:cubicBezTo>
                <a:cubicBezTo>
                  <a:pt x="107" y="43"/>
                  <a:pt x="108" y="43"/>
                  <a:pt x="109" y="42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8" y="43"/>
                  <a:pt x="107" y="44"/>
                  <a:pt x="106" y="45"/>
                </a:cubicBezTo>
                <a:close/>
                <a:moveTo>
                  <a:pt x="102" y="45"/>
                </a:moveTo>
                <a:cubicBezTo>
                  <a:pt x="99" y="47"/>
                  <a:pt x="95" y="50"/>
                  <a:pt x="92" y="52"/>
                </a:cubicBezTo>
                <a:cubicBezTo>
                  <a:pt x="92" y="51"/>
                  <a:pt x="93" y="51"/>
                  <a:pt x="93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7" y="47"/>
                  <a:pt x="100" y="45"/>
                  <a:pt x="104" y="42"/>
                </a:cubicBezTo>
                <a:cubicBezTo>
                  <a:pt x="105" y="42"/>
                  <a:pt x="106" y="42"/>
                  <a:pt x="107" y="42"/>
                </a:cubicBezTo>
                <a:cubicBezTo>
                  <a:pt x="105" y="43"/>
                  <a:pt x="103" y="45"/>
                  <a:pt x="102" y="45"/>
                </a:cubicBezTo>
                <a:close/>
                <a:moveTo>
                  <a:pt x="99" y="44"/>
                </a:moveTo>
                <a:cubicBezTo>
                  <a:pt x="100" y="43"/>
                  <a:pt x="100" y="43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0" y="43"/>
                  <a:pt x="99" y="44"/>
                </a:cubicBezTo>
                <a:close/>
                <a:moveTo>
                  <a:pt x="101" y="40"/>
                </a:moveTo>
                <a:cubicBezTo>
                  <a:pt x="100" y="40"/>
                  <a:pt x="100" y="41"/>
                  <a:pt x="99" y="41"/>
                </a:cubicBezTo>
                <a:cubicBezTo>
                  <a:pt x="99" y="41"/>
                  <a:pt x="99" y="42"/>
                  <a:pt x="99" y="42"/>
                </a:cubicBezTo>
                <a:cubicBezTo>
                  <a:pt x="97" y="44"/>
                  <a:pt x="95" y="46"/>
                  <a:pt x="94" y="48"/>
                </a:cubicBezTo>
                <a:cubicBezTo>
                  <a:pt x="94" y="46"/>
                  <a:pt x="94" y="45"/>
                  <a:pt x="95" y="44"/>
                </a:cubicBezTo>
                <a:cubicBezTo>
                  <a:pt x="95" y="44"/>
                  <a:pt x="95" y="44"/>
                  <a:pt x="95" y="44"/>
                </a:cubicBezTo>
                <a:cubicBezTo>
                  <a:pt x="98" y="41"/>
                  <a:pt x="100" y="39"/>
                  <a:pt x="103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3" y="38"/>
                  <a:pt x="102" y="39"/>
                  <a:pt x="101" y="40"/>
                </a:cubicBezTo>
                <a:close/>
                <a:moveTo>
                  <a:pt x="93" y="43"/>
                </a:moveTo>
                <a:cubicBezTo>
                  <a:pt x="93" y="43"/>
                  <a:pt x="92" y="43"/>
                  <a:pt x="92" y="43"/>
                </a:cubicBezTo>
                <a:cubicBezTo>
                  <a:pt x="94" y="41"/>
                  <a:pt x="96" y="40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7" y="39"/>
                  <a:pt x="95" y="41"/>
                  <a:pt x="93" y="43"/>
                </a:cubicBezTo>
                <a:close/>
                <a:moveTo>
                  <a:pt x="90" y="41"/>
                </a:moveTo>
                <a:cubicBezTo>
                  <a:pt x="91" y="40"/>
                  <a:pt x="91" y="40"/>
                  <a:pt x="92" y="40"/>
                </a:cubicBezTo>
                <a:cubicBezTo>
                  <a:pt x="92" y="40"/>
                  <a:pt x="93" y="39"/>
                  <a:pt x="93" y="39"/>
                </a:cubicBezTo>
                <a:cubicBezTo>
                  <a:pt x="92" y="40"/>
                  <a:pt x="91" y="40"/>
                  <a:pt x="90" y="41"/>
                </a:cubicBezTo>
                <a:close/>
                <a:moveTo>
                  <a:pt x="82" y="40"/>
                </a:moveTo>
                <a:cubicBezTo>
                  <a:pt x="80" y="41"/>
                  <a:pt x="78" y="43"/>
                  <a:pt x="76" y="44"/>
                </a:cubicBezTo>
                <a:cubicBezTo>
                  <a:pt x="78" y="42"/>
                  <a:pt x="80" y="40"/>
                  <a:pt x="81" y="38"/>
                </a:cubicBezTo>
                <a:cubicBezTo>
                  <a:pt x="83" y="37"/>
                  <a:pt x="85" y="36"/>
                  <a:pt x="86" y="35"/>
                </a:cubicBezTo>
                <a:cubicBezTo>
                  <a:pt x="85" y="36"/>
                  <a:pt x="84" y="38"/>
                  <a:pt x="82" y="40"/>
                </a:cubicBezTo>
                <a:close/>
                <a:moveTo>
                  <a:pt x="79" y="37"/>
                </a:moveTo>
                <a:cubicBezTo>
                  <a:pt x="78" y="38"/>
                  <a:pt x="76" y="40"/>
                  <a:pt x="74" y="41"/>
                </a:cubicBezTo>
                <a:cubicBezTo>
                  <a:pt x="78" y="38"/>
                  <a:pt x="81" y="35"/>
                  <a:pt x="84" y="31"/>
                </a:cubicBezTo>
                <a:cubicBezTo>
                  <a:pt x="85" y="30"/>
                  <a:pt x="86" y="30"/>
                  <a:pt x="87" y="29"/>
                </a:cubicBezTo>
                <a:cubicBezTo>
                  <a:pt x="85" y="31"/>
                  <a:pt x="84" y="32"/>
                  <a:pt x="82" y="34"/>
                </a:cubicBezTo>
                <a:cubicBezTo>
                  <a:pt x="81" y="35"/>
                  <a:pt x="80" y="36"/>
                  <a:pt x="79" y="37"/>
                </a:cubicBezTo>
                <a:close/>
                <a:moveTo>
                  <a:pt x="85" y="24"/>
                </a:moveTo>
                <a:cubicBezTo>
                  <a:pt x="84" y="25"/>
                  <a:pt x="83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4"/>
                  <a:pt x="83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6" y="23"/>
                  <a:pt x="87" y="23"/>
                </a:cubicBezTo>
                <a:cubicBezTo>
                  <a:pt x="87" y="23"/>
                  <a:pt x="86" y="24"/>
                  <a:pt x="85" y="24"/>
                </a:cubicBezTo>
                <a:close/>
                <a:moveTo>
                  <a:pt x="83" y="28"/>
                </a:moveTo>
                <a:cubicBezTo>
                  <a:pt x="83" y="29"/>
                  <a:pt x="82" y="29"/>
                  <a:pt x="82" y="29"/>
                </a:cubicBezTo>
                <a:cubicBezTo>
                  <a:pt x="81" y="30"/>
                  <a:pt x="80" y="30"/>
                  <a:pt x="79" y="31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3" y="29"/>
                  <a:pt x="83" y="28"/>
                </a:cubicBezTo>
                <a:close/>
                <a:moveTo>
                  <a:pt x="59" y="48"/>
                </a:moveTo>
                <a:cubicBezTo>
                  <a:pt x="61" y="46"/>
                  <a:pt x="63" y="44"/>
                  <a:pt x="64" y="41"/>
                </a:cubicBezTo>
                <a:cubicBezTo>
                  <a:pt x="66" y="40"/>
                  <a:pt x="67" y="39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6" y="42"/>
                  <a:pt x="63" y="45"/>
                  <a:pt x="59" y="48"/>
                </a:cubicBezTo>
                <a:close/>
                <a:moveTo>
                  <a:pt x="61" y="41"/>
                </a:moveTo>
                <a:cubicBezTo>
                  <a:pt x="61" y="41"/>
                  <a:pt x="61" y="41"/>
                  <a:pt x="62" y="41"/>
                </a:cubicBezTo>
                <a:cubicBezTo>
                  <a:pt x="63" y="40"/>
                  <a:pt x="64" y="39"/>
                  <a:pt x="65" y="38"/>
                </a:cubicBezTo>
                <a:cubicBezTo>
                  <a:pt x="65" y="39"/>
                  <a:pt x="64" y="39"/>
                  <a:pt x="64" y="40"/>
                </a:cubicBezTo>
                <a:cubicBezTo>
                  <a:pt x="63" y="40"/>
                  <a:pt x="62" y="41"/>
                  <a:pt x="61" y="41"/>
                </a:cubicBezTo>
                <a:close/>
                <a:moveTo>
                  <a:pt x="58" y="46"/>
                </a:moveTo>
                <a:cubicBezTo>
                  <a:pt x="58" y="46"/>
                  <a:pt x="59" y="45"/>
                  <a:pt x="59" y="45"/>
                </a:cubicBezTo>
                <a:cubicBezTo>
                  <a:pt x="57" y="47"/>
                  <a:pt x="55" y="50"/>
                  <a:pt x="54" y="53"/>
                </a:cubicBezTo>
                <a:cubicBezTo>
                  <a:pt x="53" y="53"/>
                  <a:pt x="52" y="54"/>
                  <a:pt x="52" y="54"/>
                </a:cubicBezTo>
                <a:cubicBezTo>
                  <a:pt x="54" y="51"/>
                  <a:pt x="56" y="49"/>
                  <a:pt x="58" y="46"/>
                </a:cubicBezTo>
                <a:close/>
                <a:moveTo>
                  <a:pt x="48" y="57"/>
                </a:moveTo>
                <a:cubicBezTo>
                  <a:pt x="45" y="58"/>
                  <a:pt x="43" y="60"/>
                  <a:pt x="41" y="61"/>
                </a:cubicBezTo>
                <a:cubicBezTo>
                  <a:pt x="42" y="59"/>
                  <a:pt x="44" y="58"/>
                  <a:pt x="45" y="56"/>
                </a:cubicBezTo>
                <a:cubicBezTo>
                  <a:pt x="48" y="54"/>
                  <a:pt x="50" y="52"/>
                  <a:pt x="53" y="50"/>
                </a:cubicBezTo>
                <a:cubicBezTo>
                  <a:pt x="51" y="52"/>
                  <a:pt x="49" y="54"/>
                  <a:pt x="48" y="57"/>
                </a:cubicBezTo>
                <a:close/>
                <a:moveTo>
                  <a:pt x="50" y="58"/>
                </a:moveTo>
                <a:cubicBezTo>
                  <a:pt x="50" y="58"/>
                  <a:pt x="50" y="59"/>
                  <a:pt x="50" y="59"/>
                </a:cubicBezTo>
                <a:cubicBezTo>
                  <a:pt x="50" y="59"/>
                  <a:pt x="49" y="59"/>
                  <a:pt x="49" y="59"/>
                </a:cubicBezTo>
                <a:cubicBezTo>
                  <a:pt x="47" y="61"/>
                  <a:pt x="44" y="64"/>
                  <a:pt x="42" y="67"/>
                </a:cubicBezTo>
                <a:cubicBezTo>
                  <a:pt x="43" y="65"/>
                  <a:pt x="45" y="63"/>
                  <a:pt x="46" y="62"/>
                </a:cubicBezTo>
                <a:cubicBezTo>
                  <a:pt x="47" y="60"/>
                  <a:pt x="49" y="59"/>
                  <a:pt x="50" y="58"/>
                </a:cubicBezTo>
                <a:close/>
                <a:moveTo>
                  <a:pt x="39" y="86"/>
                </a:moveTo>
                <a:cubicBezTo>
                  <a:pt x="39" y="86"/>
                  <a:pt x="39" y="87"/>
                  <a:pt x="39" y="87"/>
                </a:cubicBezTo>
                <a:cubicBezTo>
                  <a:pt x="38" y="88"/>
                  <a:pt x="37" y="89"/>
                  <a:pt x="35" y="90"/>
                </a:cubicBezTo>
                <a:cubicBezTo>
                  <a:pt x="35" y="90"/>
                  <a:pt x="35" y="90"/>
                  <a:pt x="35" y="90"/>
                </a:cubicBezTo>
                <a:cubicBezTo>
                  <a:pt x="37" y="89"/>
                  <a:pt x="38" y="87"/>
                  <a:pt x="39" y="86"/>
                </a:cubicBezTo>
                <a:close/>
                <a:moveTo>
                  <a:pt x="34" y="102"/>
                </a:moveTo>
                <a:cubicBezTo>
                  <a:pt x="35" y="103"/>
                  <a:pt x="35" y="105"/>
                  <a:pt x="36" y="107"/>
                </a:cubicBezTo>
                <a:cubicBezTo>
                  <a:pt x="35" y="109"/>
                  <a:pt x="35" y="110"/>
                  <a:pt x="35" y="112"/>
                </a:cubicBezTo>
                <a:cubicBezTo>
                  <a:pt x="34" y="111"/>
                  <a:pt x="34" y="110"/>
                  <a:pt x="34" y="109"/>
                </a:cubicBezTo>
                <a:cubicBezTo>
                  <a:pt x="34" y="106"/>
                  <a:pt x="34" y="104"/>
                  <a:pt x="34" y="102"/>
                </a:cubicBezTo>
                <a:close/>
                <a:moveTo>
                  <a:pt x="36" y="126"/>
                </a:moveTo>
                <a:cubicBezTo>
                  <a:pt x="36" y="127"/>
                  <a:pt x="37" y="128"/>
                  <a:pt x="37" y="129"/>
                </a:cubicBezTo>
                <a:cubicBezTo>
                  <a:pt x="37" y="129"/>
                  <a:pt x="37" y="130"/>
                  <a:pt x="37" y="130"/>
                </a:cubicBezTo>
                <a:cubicBezTo>
                  <a:pt x="37" y="130"/>
                  <a:pt x="37" y="131"/>
                  <a:pt x="37" y="131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27"/>
                  <a:pt x="36" y="127"/>
                  <a:pt x="36" y="126"/>
                </a:cubicBezTo>
                <a:close/>
                <a:moveTo>
                  <a:pt x="36" y="115"/>
                </a:moveTo>
                <a:cubicBezTo>
                  <a:pt x="36" y="115"/>
                  <a:pt x="36" y="115"/>
                  <a:pt x="36" y="115"/>
                </a:cubicBezTo>
                <a:cubicBezTo>
                  <a:pt x="36" y="114"/>
                  <a:pt x="36" y="112"/>
                  <a:pt x="36" y="111"/>
                </a:cubicBezTo>
                <a:cubicBezTo>
                  <a:pt x="36" y="111"/>
                  <a:pt x="37" y="111"/>
                  <a:pt x="37" y="111"/>
                </a:cubicBezTo>
                <a:cubicBezTo>
                  <a:pt x="37" y="111"/>
                  <a:pt x="37" y="112"/>
                  <a:pt x="37" y="113"/>
                </a:cubicBezTo>
                <a:cubicBezTo>
                  <a:pt x="37" y="114"/>
                  <a:pt x="36" y="114"/>
                  <a:pt x="36" y="115"/>
                </a:cubicBezTo>
                <a:close/>
                <a:moveTo>
                  <a:pt x="36" y="97"/>
                </a:moveTo>
                <a:cubicBezTo>
                  <a:pt x="36" y="97"/>
                  <a:pt x="36" y="98"/>
                  <a:pt x="37" y="99"/>
                </a:cubicBezTo>
                <a:cubicBezTo>
                  <a:pt x="37" y="99"/>
                  <a:pt x="37" y="100"/>
                  <a:pt x="36" y="100"/>
                </a:cubicBezTo>
                <a:cubicBezTo>
                  <a:pt x="36" y="99"/>
                  <a:pt x="36" y="98"/>
                  <a:pt x="36" y="97"/>
                </a:cubicBezTo>
                <a:close/>
                <a:moveTo>
                  <a:pt x="37" y="94"/>
                </a:moveTo>
                <a:cubicBezTo>
                  <a:pt x="37" y="93"/>
                  <a:pt x="36" y="92"/>
                  <a:pt x="36" y="92"/>
                </a:cubicBezTo>
                <a:cubicBezTo>
                  <a:pt x="37" y="91"/>
                  <a:pt x="38" y="90"/>
                  <a:pt x="38" y="90"/>
                </a:cubicBezTo>
                <a:cubicBezTo>
                  <a:pt x="38" y="91"/>
                  <a:pt x="38" y="92"/>
                  <a:pt x="38" y="93"/>
                </a:cubicBezTo>
                <a:cubicBezTo>
                  <a:pt x="37" y="93"/>
                  <a:pt x="37" y="93"/>
                  <a:pt x="37" y="94"/>
                </a:cubicBezTo>
                <a:close/>
                <a:moveTo>
                  <a:pt x="39" y="103"/>
                </a:moveTo>
                <a:cubicBezTo>
                  <a:pt x="39" y="103"/>
                  <a:pt x="39" y="103"/>
                  <a:pt x="39" y="103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8" y="104"/>
                  <a:pt x="38" y="103"/>
                </a:cubicBezTo>
                <a:cubicBezTo>
                  <a:pt x="38" y="103"/>
                  <a:pt x="38" y="103"/>
                  <a:pt x="39" y="103"/>
                </a:cubicBezTo>
                <a:close/>
                <a:moveTo>
                  <a:pt x="38" y="97"/>
                </a:moveTo>
                <a:cubicBezTo>
                  <a:pt x="38" y="96"/>
                  <a:pt x="39" y="95"/>
                  <a:pt x="39" y="94"/>
                </a:cubicBezTo>
                <a:cubicBezTo>
                  <a:pt x="40" y="93"/>
                  <a:pt x="41" y="93"/>
                  <a:pt x="42" y="92"/>
                </a:cubicBezTo>
                <a:cubicBezTo>
                  <a:pt x="41" y="93"/>
                  <a:pt x="40" y="94"/>
                  <a:pt x="39" y="95"/>
                </a:cubicBezTo>
                <a:cubicBezTo>
                  <a:pt x="39" y="96"/>
                  <a:pt x="40" y="97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7"/>
                  <a:pt x="41" y="97"/>
                  <a:pt x="41" y="98"/>
                </a:cubicBezTo>
                <a:cubicBezTo>
                  <a:pt x="40" y="98"/>
                  <a:pt x="40" y="99"/>
                  <a:pt x="39" y="99"/>
                </a:cubicBezTo>
                <a:cubicBezTo>
                  <a:pt x="39" y="99"/>
                  <a:pt x="39" y="98"/>
                  <a:pt x="38" y="97"/>
                </a:cubicBezTo>
                <a:close/>
                <a:moveTo>
                  <a:pt x="40" y="121"/>
                </a:moveTo>
                <a:cubicBezTo>
                  <a:pt x="40" y="121"/>
                  <a:pt x="40" y="121"/>
                  <a:pt x="40" y="121"/>
                </a:cubicBezTo>
                <a:cubicBezTo>
                  <a:pt x="40" y="122"/>
                  <a:pt x="41" y="123"/>
                  <a:pt x="41" y="124"/>
                </a:cubicBezTo>
                <a:cubicBezTo>
                  <a:pt x="41" y="124"/>
                  <a:pt x="41" y="124"/>
                  <a:pt x="40" y="125"/>
                </a:cubicBezTo>
                <a:cubicBezTo>
                  <a:pt x="40" y="123"/>
                  <a:pt x="40" y="122"/>
                  <a:pt x="39" y="121"/>
                </a:cubicBezTo>
                <a:cubicBezTo>
                  <a:pt x="39" y="121"/>
                  <a:pt x="40" y="121"/>
                  <a:pt x="40" y="121"/>
                </a:cubicBezTo>
                <a:close/>
                <a:moveTo>
                  <a:pt x="40" y="133"/>
                </a:moveTo>
                <a:cubicBezTo>
                  <a:pt x="41" y="134"/>
                  <a:pt x="41" y="136"/>
                  <a:pt x="42" y="138"/>
                </a:cubicBezTo>
                <a:cubicBezTo>
                  <a:pt x="42" y="138"/>
                  <a:pt x="41" y="138"/>
                  <a:pt x="41" y="138"/>
                </a:cubicBezTo>
                <a:cubicBezTo>
                  <a:pt x="41" y="137"/>
                  <a:pt x="40" y="135"/>
                  <a:pt x="40" y="133"/>
                </a:cubicBezTo>
                <a:cubicBezTo>
                  <a:pt x="40" y="133"/>
                  <a:pt x="40" y="133"/>
                  <a:pt x="40" y="133"/>
                </a:cubicBezTo>
                <a:close/>
                <a:moveTo>
                  <a:pt x="41" y="96"/>
                </a:moveTo>
                <a:cubicBezTo>
                  <a:pt x="43" y="93"/>
                  <a:pt x="46" y="91"/>
                  <a:pt x="48" y="88"/>
                </a:cubicBezTo>
                <a:cubicBezTo>
                  <a:pt x="48" y="89"/>
                  <a:pt x="48" y="90"/>
                  <a:pt x="47" y="90"/>
                </a:cubicBezTo>
                <a:cubicBezTo>
                  <a:pt x="47" y="91"/>
                  <a:pt x="47" y="92"/>
                  <a:pt x="46" y="92"/>
                </a:cubicBezTo>
                <a:cubicBezTo>
                  <a:pt x="45" y="94"/>
                  <a:pt x="44" y="95"/>
                  <a:pt x="43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5"/>
                  <a:pt x="41" y="95"/>
                  <a:pt x="41" y="96"/>
                </a:cubicBezTo>
                <a:close/>
                <a:moveTo>
                  <a:pt x="43" y="129"/>
                </a:moveTo>
                <a:cubicBezTo>
                  <a:pt x="44" y="130"/>
                  <a:pt x="44" y="132"/>
                  <a:pt x="45" y="133"/>
                </a:cubicBezTo>
                <a:cubicBezTo>
                  <a:pt x="44" y="134"/>
                  <a:pt x="44" y="134"/>
                  <a:pt x="43" y="135"/>
                </a:cubicBezTo>
                <a:cubicBezTo>
                  <a:pt x="43" y="133"/>
                  <a:pt x="43" y="132"/>
                  <a:pt x="42" y="130"/>
                </a:cubicBezTo>
                <a:cubicBezTo>
                  <a:pt x="42" y="130"/>
                  <a:pt x="43" y="129"/>
                  <a:pt x="43" y="129"/>
                </a:cubicBezTo>
                <a:close/>
                <a:moveTo>
                  <a:pt x="42" y="140"/>
                </a:moveTo>
                <a:cubicBezTo>
                  <a:pt x="43" y="143"/>
                  <a:pt x="44" y="145"/>
                  <a:pt x="44" y="147"/>
                </a:cubicBezTo>
                <a:cubicBezTo>
                  <a:pt x="44" y="145"/>
                  <a:pt x="43" y="143"/>
                  <a:pt x="42" y="141"/>
                </a:cubicBezTo>
                <a:cubicBezTo>
                  <a:pt x="42" y="141"/>
                  <a:pt x="42" y="141"/>
                  <a:pt x="42" y="140"/>
                </a:cubicBezTo>
                <a:close/>
                <a:moveTo>
                  <a:pt x="44" y="154"/>
                </a:moveTo>
                <a:cubicBezTo>
                  <a:pt x="44" y="154"/>
                  <a:pt x="44" y="154"/>
                  <a:pt x="44" y="154"/>
                </a:cubicBezTo>
                <a:cubicBezTo>
                  <a:pt x="45" y="157"/>
                  <a:pt x="45" y="160"/>
                  <a:pt x="46" y="164"/>
                </a:cubicBezTo>
                <a:cubicBezTo>
                  <a:pt x="45" y="160"/>
                  <a:pt x="44" y="157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lose/>
                <a:moveTo>
                  <a:pt x="43" y="174"/>
                </a:moveTo>
                <a:cubicBezTo>
                  <a:pt x="43" y="175"/>
                  <a:pt x="44" y="176"/>
                  <a:pt x="44" y="178"/>
                </a:cubicBezTo>
                <a:cubicBezTo>
                  <a:pt x="44" y="178"/>
                  <a:pt x="44" y="178"/>
                  <a:pt x="44" y="178"/>
                </a:cubicBezTo>
                <a:cubicBezTo>
                  <a:pt x="43" y="176"/>
                  <a:pt x="42" y="175"/>
                  <a:pt x="41" y="174"/>
                </a:cubicBezTo>
                <a:cubicBezTo>
                  <a:pt x="41" y="173"/>
                  <a:pt x="41" y="172"/>
                  <a:pt x="41" y="171"/>
                </a:cubicBezTo>
                <a:cubicBezTo>
                  <a:pt x="42" y="172"/>
                  <a:pt x="42" y="173"/>
                  <a:pt x="43" y="174"/>
                </a:cubicBezTo>
                <a:close/>
                <a:moveTo>
                  <a:pt x="42" y="176"/>
                </a:moveTo>
                <a:cubicBezTo>
                  <a:pt x="43" y="178"/>
                  <a:pt x="44" y="180"/>
                  <a:pt x="45" y="181"/>
                </a:cubicBezTo>
                <a:cubicBezTo>
                  <a:pt x="46" y="183"/>
                  <a:pt x="46" y="184"/>
                  <a:pt x="47" y="186"/>
                </a:cubicBezTo>
                <a:cubicBezTo>
                  <a:pt x="47" y="187"/>
                  <a:pt x="46" y="188"/>
                  <a:pt x="45" y="190"/>
                </a:cubicBezTo>
                <a:cubicBezTo>
                  <a:pt x="44" y="187"/>
                  <a:pt x="43" y="185"/>
                  <a:pt x="42" y="182"/>
                </a:cubicBezTo>
                <a:cubicBezTo>
                  <a:pt x="42" y="180"/>
                  <a:pt x="42" y="178"/>
                  <a:pt x="42" y="176"/>
                </a:cubicBezTo>
                <a:close/>
                <a:moveTo>
                  <a:pt x="46" y="192"/>
                </a:moveTo>
                <a:cubicBezTo>
                  <a:pt x="47" y="191"/>
                  <a:pt x="47" y="190"/>
                  <a:pt x="48" y="188"/>
                </a:cubicBezTo>
                <a:cubicBezTo>
                  <a:pt x="49" y="192"/>
                  <a:pt x="50" y="196"/>
                  <a:pt x="52" y="200"/>
                </a:cubicBezTo>
                <a:cubicBezTo>
                  <a:pt x="51" y="200"/>
                  <a:pt x="51" y="199"/>
                  <a:pt x="51" y="199"/>
                </a:cubicBezTo>
                <a:cubicBezTo>
                  <a:pt x="49" y="197"/>
                  <a:pt x="47" y="194"/>
                  <a:pt x="46" y="192"/>
                </a:cubicBezTo>
                <a:cubicBezTo>
                  <a:pt x="46" y="192"/>
                  <a:pt x="46" y="192"/>
                  <a:pt x="46" y="192"/>
                </a:cubicBezTo>
                <a:close/>
                <a:moveTo>
                  <a:pt x="50" y="174"/>
                </a:moveTo>
                <a:cubicBezTo>
                  <a:pt x="50" y="171"/>
                  <a:pt x="49" y="168"/>
                  <a:pt x="48" y="165"/>
                </a:cubicBezTo>
                <a:cubicBezTo>
                  <a:pt x="48" y="163"/>
                  <a:pt x="48" y="162"/>
                  <a:pt x="48" y="161"/>
                </a:cubicBezTo>
                <a:cubicBezTo>
                  <a:pt x="48" y="161"/>
                  <a:pt x="48" y="162"/>
                  <a:pt x="49" y="162"/>
                </a:cubicBezTo>
                <a:cubicBezTo>
                  <a:pt x="49" y="163"/>
                  <a:pt x="49" y="163"/>
                  <a:pt x="49" y="164"/>
                </a:cubicBezTo>
                <a:cubicBezTo>
                  <a:pt x="49" y="165"/>
                  <a:pt x="50" y="165"/>
                  <a:pt x="50" y="165"/>
                </a:cubicBezTo>
                <a:cubicBezTo>
                  <a:pt x="50" y="166"/>
                  <a:pt x="49" y="166"/>
                  <a:pt x="49" y="166"/>
                </a:cubicBezTo>
                <a:cubicBezTo>
                  <a:pt x="49" y="167"/>
                  <a:pt x="49" y="167"/>
                  <a:pt x="50" y="167"/>
                </a:cubicBezTo>
                <a:cubicBezTo>
                  <a:pt x="51" y="170"/>
                  <a:pt x="52" y="173"/>
                  <a:pt x="53" y="175"/>
                </a:cubicBezTo>
                <a:cubicBezTo>
                  <a:pt x="53" y="176"/>
                  <a:pt x="52" y="176"/>
                  <a:pt x="52" y="176"/>
                </a:cubicBezTo>
                <a:cubicBezTo>
                  <a:pt x="51" y="176"/>
                  <a:pt x="51" y="175"/>
                  <a:pt x="50" y="174"/>
                </a:cubicBezTo>
                <a:close/>
                <a:moveTo>
                  <a:pt x="51" y="186"/>
                </a:moveTo>
                <a:cubicBezTo>
                  <a:pt x="50" y="185"/>
                  <a:pt x="50" y="184"/>
                  <a:pt x="49" y="183"/>
                </a:cubicBezTo>
                <a:cubicBezTo>
                  <a:pt x="49" y="182"/>
                  <a:pt x="50" y="182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3"/>
                  <a:pt x="51" y="184"/>
                  <a:pt x="51" y="186"/>
                </a:cubicBezTo>
                <a:close/>
                <a:moveTo>
                  <a:pt x="52" y="179"/>
                </a:moveTo>
                <a:cubicBezTo>
                  <a:pt x="53" y="179"/>
                  <a:pt x="53" y="179"/>
                  <a:pt x="54" y="179"/>
                </a:cubicBezTo>
                <a:cubicBezTo>
                  <a:pt x="54" y="179"/>
                  <a:pt x="54" y="179"/>
                  <a:pt x="55" y="180"/>
                </a:cubicBezTo>
                <a:cubicBezTo>
                  <a:pt x="55" y="181"/>
                  <a:pt x="56" y="183"/>
                  <a:pt x="56" y="184"/>
                </a:cubicBezTo>
                <a:cubicBezTo>
                  <a:pt x="56" y="184"/>
                  <a:pt x="55" y="183"/>
                  <a:pt x="55" y="183"/>
                </a:cubicBezTo>
                <a:cubicBezTo>
                  <a:pt x="54" y="182"/>
                  <a:pt x="53" y="181"/>
                  <a:pt x="52" y="181"/>
                </a:cubicBezTo>
                <a:cubicBezTo>
                  <a:pt x="52" y="180"/>
                  <a:pt x="52" y="180"/>
                  <a:pt x="52" y="179"/>
                </a:cubicBezTo>
                <a:cubicBezTo>
                  <a:pt x="52" y="179"/>
                  <a:pt x="52" y="179"/>
                  <a:pt x="52" y="179"/>
                </a:cubicBezTo>
                <a:close/>
                <a:moveTo>
                  <a:pt x="54" y="184"/>
                </a:moveTo>
                <a:cubicBezTo>
                  <a:pt x="56" y="186"/>
                  <a:pt x="57" y="188"/>
                  <a:pt x="59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59" y="191"/>
                  <a:pt x="58" y="193"/>
                  <a:pt x="57" y="194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6" y="190"/>
                  <a:pt x="55" y="187"/>
                  <a:pt x="54" y="184"/>
                </a:cubicBezTo>
                <a:cubicBezTo>
                  <a:pt x="54" y="184"/>
                  <a:pt x="54" y="184"/>
                  <a:pt x="54" y="184"/>
                </a:cubicBezTo>
                <a:close/>
                <a:moveTo>
                  <a:pt x="58" y="195"/>
                </a:moveTo>
                <a:cubicBezTo>
                  <a:pt x="59" y="195"/>
                  <a:pt x="60" y="194"/>
                  <a:pt x="61" y="194"/>
                </a:cubicBezTo>
                <a:cubicBezTo>
                  <a:pt x="63" y="195"/>
                  <a:pt x="64" y="197"/>
                  <a:pt x="65" y="198"/>
                </a:cubicBezTo>
                <a:cubicBezTo>
                  <a:pt x="64" y="199"/>
                  <a:pt x="64" y="200"/>
                  <a:pt x="64" y="200"/>
                </a:cubicBezTo>
                <a:cubicBezTo>
                  <a:pt x="62" y="199"/>
                  <a:pt x="60" y="197"/>
                  <a:pt x="58" y="195"/>
                </a:cubicBezTo>
                <a:close/>
                <a:moveTo>
                  <a:pt x="63" y="193"/>
                </a:moveTo>
                <a:cubicBezTo>
                  <a:pt x="64" y="192"/>
                  <a:pt x="65" y="192"/>
                  <a:pt x="65" y="192"/>
                </a:cubicBezTo>
                <a:cubicBezTo>
                  <a:pt x="66" y="192"/>
                  <a:pt x="67" y="193"/>
                  <a:pt x="68" y="194"/>
                </a:cubicBezTo>
                <a:cubicBezTo>
                  <a:pt x="68" y="194"/>
                  <a:pt x="67" y="195"/>
                  <a:pt x="67" y="196"/>
                </a:cubicBezTo>
                <a:cubicBezTo>
                  <a:pt x="65" y="195"/>
                  <a:pt x="64" y="194"/>
                  <a:pt x="63" y="193"/>
                </a:cubicBezTo>
                <a:close/>
                <a:moveTo>
                  <a:pt x="70" y="195"/>
                </a:moveTo>
                <a:cubicBezTo>
                  <a:pt x="70" y="196"/>
                  <a:pt x="71" y="196"/>
                  <a:pt x="72" y="197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2" y="199"/>
                  <a:pt x="72" y="199"/>
                  <a:pt x="71" y="199"/>
                </a:cubicBezTo>
                <a:cubicBezTo>
                  <a:pt x="71" y="199"/>
                  <a:pt x="70" y="198"/>
                  <a:pt x="69" y="198"/>
                </a:cubicBezTo>
                <a:cubicBezTo>
                  <a:pt x="68" y="198"/>
                  <a:pt x="68" y="198"/>
                  <a:pt x="68" y="198"/>
                </a:cubicBezTo>
                <a:cubicBezTo>
                  <a:pt x="68" y="197"/>
                  <a:pt x="68" y="197"/>
                  <a:pt x="68" y="197"/>
                </a:cubicBezTo>
                <a:cubicBezTo>
                  <a:pt x="68" y="196"/>
                  <a:pt x="69" y="195"/>
                  <a:pt x="70" y="195"/>
                </a:cubicBezTo>
                <a:close/>
                <a:moveTo>
                  <a:pt x="67" y="190"/>
                </a:moveTo>
                <a:cubicBezTo>
                  <a:pt x="69" y="190"/>
                  <a:pt x="70" y="189"/>
                  <a:pt x="71" y="188"/>
                </a:cubicBezTo>
                <a:cubicBezTo>
                  <a:pt x="71" y="188"/>
                  <a:pt x="72" y="189"/>
                  <a:pt x="72" y="189"/>
                </a:cubicBezTo>
                <a:cubicBezTo>
                  <a:pt x="71" y="190"/>
                  <a:pt x="71" y="191"/>
                  <a:pt x="70" y="192"/>
                </a:cubicBezTo>
                <a:cubicBezTo>
                  <a:pt x="69" y="191"/>
                  <a:pt x="68" y="191"/>
                  <a:pt x="67" y="190"/>
                </a:cubicBezTo>
                <a:close/>
                <a:moveTo>
                  <a:pt x="72" y="185"/>
                </a:moveTo>
                <a:cubicBezTo>
                  <a:pt x="71" y="184"/>
                  <a:pt x="70" y="183"/>
                  <a:pt x="68" y="181"/>
                </a:cubicBezTo>
                <a:cubicBezTo>
                  <a:pt x="69" y="181"/>
                  <a:pt x="69" y="181"/>
                  <a:pt x="69" y="180"/>
                </a:cubicBezTo>
                <a:cubicBezTo>
                  <a:pt x="70" y="181"/>
                  <a:pt x="71" y="181"/>
                  <a:pt x="72" y="182"/>
                </a:cubicBezTo>
                <a:cubicBezTo>
                  <a:pt x="72" y="182"/>
                  <a:pt x="73" y="182"/>
                  <a:pt x="73" y="182"/>
                </a:cubicBezTo>
                <a:cubicBezTo>
                  <a:pt x="73" y="183"/>
                  <a:pt x="73" y="184"/>
                  <a:pt x="73" y="184"/>
                </a:cubicBezTo>
                <a:cubicBezTo>
                  <a:pt x="73" y="185"/>
                  <a:pt x="72" y="185"/>
                  <a:pt x="72" y="185"/>
                </a:cubicBezTo>
                <a:close/>
                <a:moveTo>
                  <a:pt x="71" y="151"/>
                </a:moveTo>
                <a:cubicBezTo>
                  <a:pt x="72" y="150"/>
                  <a:pt x="72" y="150"/>
                  <a:pt x="73" y="149"/>
                </a:cubicBezTo>
                <a:cubicBezTo>
                  <a:pt x="73" y="149"/>
                  <a:pt x="73" y="150"/>
                  <a:pt x="73" y="150"/>
                </a:cubicBezTo>
                <a:cubicBezTo>
                  <a:pt x="72" y="150"/>
                  <a:pt x="72" y="151"/>
                  <a:pt x="71" y="151"/>
                </a:cubicBezTo>
                <a:close/>
                <a:moveTo>
                  <a:pt x="72" y="119"/>
                </a:moveTo>
                <a:cubicBezTo>
                  <a:pt x="72" y="119"/>
                  <a:pt x="71" y="120"/>
                  <a:pt x="71" y="120"/>
                </a:cubicBezTo>
                <a:cubicBezTo>
                  <a:pt x="72" y="119"/>
                  <a:pt x="72" y="118"/>
                  <a:pt x="72" y="118"/>
                </a:cubicBezTo>
                <a:cubicBezTo>
                  <a:pt x="73" y="117"/>
                  <a:pt x="73" y="117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7"/>
                  <a:pt x="72" y="118"/>
                  <a:pt x="72" y="119"/>
                </a:cubicBezTo>
                <a:close/>
                <a:moveTo>
                  <a:pt x="78" y="130"/>
                </a:moveTo>
                <a:cubicBezTo>
                  <a:pt x="78" y="131"/>
                  <a:pt x="79" y="132"/>
                  <a:pt x="79" y="134"/>
                </a:cubicBezTo>
                <a:cubicBezTo>
                  <a:pt x="77" y="135"/>
                  <a:pt x="75" y="136"/>
                  <a:pt x="74" y="137"/>
                </a:cubicBezTo>
                <a:cubicBezTo>
                  <a:pt x="73" y="137"/>
                  <a:pt x="73" y="136"/>
                  <a:pt x="73" y="135"/>
                </a:cubicBezTo>
                <a:cubicBezTo>
                  <a:pt x="75" y="134"/>
                  <a:pt x="76" y="132"/>
                  <a:pt x="78" y="130"/>
                </a:cubicBezTo>
                <a:close/>
                <a:moveTo>
                  <a:pt x="75" y="140"/>
                </a:moveTo>
                <a:cubicBezTo>
                  <a:pt x="76" y="140"/>
                  <a:pt x="77" y="139"/>
                  <a:pt x="78" y="138"/>
                </a:cubicBezTo>
                <a:cubicBezTo>
                  <a:pt x="77" y="139"/>
                  <a:pt x="76" y="141"/>
                  <a:pt x="75" y="142"/>
                </a:cubicBezTo>
                <a:cubicBezTo>
                  <a:pt x="75" y="142"/>
                  <a:pt x="74" y="142"/>
                  <a:pt x="74" y="141"/>
                </a:cubicBezTo>
                <a:cubicBezTo>
                  <a:pt x="75" y="141"/>
                  <a:pt x="75" y="141"/>
                  <a:pt x="75" y="140"/>
                </a:cubicBezTo>
                <a:close/>
                <a:moveTo>
                  <a:pt x="80" y="138"/>
                </a:moveTo>
                <a:cubicBezTo>
                  <a:pt x="80" y="139"/>
                  <a:pt x="80" y="139"/>
                  <a:pt x="80" y="140"/>
                </a:cubicBezTo>
                <a:cubicBezTo>
                  <a:pt x="79" y="142"/>
                  <a:pt x="77" y="143"/>
                  <a:pt x="76" y="145"/>
                </a:cubicBezTo>
                <a:cubicBezTo>
                  <a:pt x="77" y="142"/>
                  <a:pt x="79" y="140"/>
                  <a:pt x="80" y="138"/>
                </a:cubicBezTo>
                <a:close/>
                <a:moveTo>
                  <a:pt x="78" y="145"/>
                </a:moveTo>
                <a:cubicBezTo>
                  <a:pt x="78" y="145"/>
                  <a:pt x="78" y="145"/>
                  <a:pt x="78" y="145"/>
                </a:cubicBezTo>
                <a:cubicBezTo>
                  <a:pt x="77" y="146"/>
                  <a:pt x="77" y="146"/>
                  <a:pt x="76" y="147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7" y="146"/>
                  <a:pt x="77" y="145"/>
                  <a:pt x="78" y="145"/>
                </a:cubicBezTo>
                <a:close/>
                <a:moveTo>
                  <a:pt x="78" y="166"/>
                </a:moveTo>
                <a:cubicBezTo>
                  <a:pt x="78" y="166"/>
                  <a:pt x="78" y="167"/>
                  <a:pt x="79" y="167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7"/>
                  <a:pt x="78" y="167"/>
                  <a:pt x="78" y="166"/>
                </a:cubicBezTo>
                <a:cubicBezTo>
                  <a:pt x="78" y="166"/>
                  <a:pt x="78" y="166"/>
                  <a:pt x="78" y="166"/>
                </a:cubicBezTo>
                <a:close/>
                <a:moveTo>
                  <a:pt x="78" y="155"/>
                </a:moveTo>
                <a:cubicBezTo>
                  <a:pt x="80" y="153"/>
                  <a:pt x="81" y="152"/>
                  <a:pt x="83" y="151"/>
                </a:cubicBezTo>
                <a:cubicBezTo>
                  <a:pt x="83" y="152"/>
                  <a:pt x="83" y="153"/>
                  <a:pt x="83" y="154"/>
                </a:cubicBezTo>
                <a:cubicBezTo>
                  <a:pt x="82" y="156"/>
                  <a:pt x="81" y="157"/>
                  <a:pt x="80" y="159"/>
                </a:cubicBezTo>
                <a:cubicBezTo>
                  <a:pt x="79" y="158"/>
                  <a:pt x="79" y="156"/>
                  <a:pt x="78" y="155"/>
                </a:cubicBezTo>
                <a:close/>
                <a:moveTo>
                  <a:pt x="85" y="152"/>
                </a:moveTo>
                <a:cubicBezTo>
                  <a:pt x="85" y="151"/>
                  <a:pt x="84" y="150"/>
                  <a:pt x="84" y="149"/>
                </a:cubicBezTo>
                <a:cubicBezTo>
                  <a:pt x="85" y="149"/>
                  <a:pt x="85" y="149"/>
                  <a:pt x="85" y="148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85" y="149"/>
                  <a:pt x="85" y="150"/>
                  <a:pt x="86" y="150"/>
                </a:cubicBezTo>
                <a:cubicBezTo>
                  <a:pt x="86" y="150"/>
                  <a:pt x="86" y="150"/>
                  <a:pt x="87" y="150"/>
                </a:cubicBezTo>
                <a:cubicBezTo>
                  <a:pt x="86" y="151"/>
                  <a:pt x="85" y="151"/>
                  <a:pt x="85" y="152"/>
                </a:cubicBezTo>
                <a:close/>
                <a:moveTo>
                  <a:pt x="85" y="156"/>
                </a:moveTo>
                <a:cubicBezTo>
                  <a:pt x="85" y="155"/>
                  <a:pt x="85" y="155"/>
                  <a:pt x="85" y="155"/>
                </a:cubicBezTo>
                <a:cubicBezTo>
                  <a:pt x="86" y="154"/>
                  <a:pt x="86" y="153"/>
                  <a:pt x="87" y="153"/>
                </a:cubicBezTo>
                <a:cubicBezTo>
                  <a:pt x="87" y="153"/>
                  <a:pt x="88" y="153"/>
                  <a:pt x="88" y="152"/>
                </a:cubicBezTo>
                <a:cubicBezTo>
                  <a:pt x="89" y="151"/>
                  <a:pt x="90" y="150"/>
                  <a:pt x="92" y="148"/>
                </a:cubicBezTo>
                <a:cubicBezTo>
                  <a:pt x="92" y="148"/>
                  <a:pt x="92" y="148"/>
                  <a:pt x="93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0" y="151"/>
                  <a:pt x="88" y="153"/>
                  <a:pt x="85" y="156"/>
                </a:cubicBezTo>
                <a:close/>
                <a:moveTo>
                  <a:pt x="86" y="182"/>
                </a:moveTo>
                <a:cubicBezTo>
                  <a:pt x="86" y="182"/>
                  <a:pt x="86" y="182"/>
                  <a:pt x="86" y="182"/>
                </a:cubicBezTo>
                <a:cubicBezTo>
                  <a:pt x="86" y="182"/>
                  <a:pt x="85" y="181"/>
                  <a:pt x="85" y="181"/>
                </a:cubicBezTo>
                <a:cubicBezTo>
                  <a:pt x="85" y="180"/>
                  <a:pt x="86" y="180"/>
                  <a:pt x="86" y="179"/>
                </a:cubicBezTo>
                <a:cubicBezTo>
                  <a:pt x="86" y="180"/>
                  <a:pt x="86" y="181"/>
                  <a:pt x="86" y="182"/>
                </a:cubicBezTo>
                <a:close/>
                <a:moveTo>
                  <a:pt x="88" y="160"/>
                </a:moveTo>
                <a:cubicBezTo>
                  <a:pt x="92" y="158"/>
                  <a:pt x="95" y="156"/>
                  <a:pt x="99" y="154"/>
                </a:cubicBezTo>
                <a:cubicBezTo>
                  <a:pt x="98" y="155"/>
                  <a:pt x="97" y="156"/>
                  <a:pt x="96" y="157"/>
                </a:cubicBezTo>
                <a:cubicBezTo>
                  <a:pt x="93" y="159"/>
                  <a:pt x="90" y="161"/>
                  <a:pt x="87" y="163"/>
                </a:cubicBezTo>
                <a:cubicBezTo>
                  <a:pt x="87" y="163"/>
                  <a:pt x="86" y="162"/>
                  <a:pt x="86" y="162"/>
                </a:cubicBezTo>
                <a:cubicBezTo>
                  <a:pt x="87" y="161"/>
                  <a:pt x="88" y="160"/>
                  <a:pt x="88" y="160"/>
                </a:cubicBezTo>
                <a:close/>
                <a:moveTo>
                  <a:pt x="88" y="168"/>
                </a:moveTo>
                <a:cubicBezTo>
                  <a:pt x="90" y="166"/>
                  <a:pt x="92" y="165"/>
                  <a:pt x="94" y="163"/>
                </a:cubicBezTo>
                <a:cubicBezTo>
                  <a:pt x="92" y="165"/>
                  <a:pt x="90" y="167"/>
                  <a:pt x="87" y="169"/>
                </a:cubicBezTo>
                <a:cubicBezTo>
                  <a:pt x="87" y="169"/>
                  <a:pt x="87" y="169"/>
                  <a:pt x="87" y="169"/>
                </a:cubicBezTo>
                <a:cubicBezTo>
                  <a:pt x="88" y="169"/>
                  <a:pt x="88" y="168"/>
                  <a:pt x="88" y="168"/>
                </a:cubicBezTo>
                <a:close/>
                <a:moveTo>
                  <a:pt x="97" y="177"/>
                </a:moveTo>
                <a:cubicBezTo>
                  <a:pt x="99" y="175"/>
                  <a:pt x="101" y="174"/>
                  <a:pt x="103" y="173"/>
                </a:cubicBezTo>
                <a:cubicBezTo>
                  <a:pt x="101" y="175"/>
                  <a:pt x="99" y="177"/>
                  <a:pt x="97" y="179"/>
                </a:cubicBezTo>
                <a:cubicBezTo>
                  <a:pt x="96" y="179"/>
                  <a:pt x="95" y="180"/>
                  <a:pt x="94" y="180"/>
                </a:cubicBezTo>
                <a:cubicBezTo>
                  <a:pt x="95" y="179"/>
                  <a:pt x="96" y="178"/>
                  <a:pt x="97" y="177"/>
                </a:cubicBezTo>
                <a:close/>
                <a:moveTo>
                  <a:pt x="102" y="157"/>
                </a:moveTo>
                <a:cubicBezTo>
                  <a:pt x="99" y="158"/>
                  <a:pt x="97" y="160"/>
                  <a:pt x="95" y="161"/>
                </a:cubicBezTo>
                <a:cubicBezTo>
                  <a:pt x="95" y="161"/>
                  <a:pt x="95" y="161"/>
                  <a:pt x="94" y="161"/>
                </a:cubicBezTo>
                <a:cubicBezTo>
                  <a:pt x="95" y="160"/>
                  <a:pt x="96" y="159"/>
                  <a:pt x="97" y="158"/>
                </a:cubicBezTo>
                <a:cubicBezTo>
                  <a:pt x="99" y="157"/>
                  <a:pt x="102" y="155"/>
                  <a:pt x="105" y="154"/>
                </a:cubicBezTo>
                <a:cubicBezTo>
                  <a:pt x="104" y="155"/>
                  <a:pt x="103" y="156"/>
                  <a:pt x="102" y="157"/>
                </a:cubicBezTo>
                <a:close/>
                <a:moveTo>
                  <a:pt x="106" y="167"/>
                </a:moveTo>
                <a:cubicBezTo>
                  <a:pt x="108" y="166"/>
                  <a:pt x="110" y="165"/>
                  <a:pt x="112" y="164"/>
                </a:cubicBezTo>
                <a:cubicBezTo>
                  <a:pt x="111" y="165"/>
                  <a:pt x="110" y="166"/>
                  <a:pt x="109" y="167"/>
                </a:cubicBezTo>
                <a:cubicBezTo>
                  <a:pt x="107" y="168"/>
                  <a:pt x="105" y="170"/>
                  <a:pt x="103" y="171"/>
                </a:cubicBezTo>
                <a:cubicBezTo>
                  <a:pt x="104" y="170"/>
                  <a:pt x="105" y="168"/>
                  <a:pt x="106" y="167"/>
                </a:cubicBezTo>
                <a:close/>
                <a:moveTo>
                  <a:pt x="109" y="171"/>
                </a:moveTo>
                <a:cubicBezTo>
                  <a:pt x="110" y="170"/>
                  <a:pt x="111" y="169"/>
                  <a:pt x="112" y="168"/>
                </a:cubicBezTo>
                <a:cubicBezTo>
                  <a:pt x="114" y="167"/>
                  <a:pt x="117" y="165"/>
                  <a:pt x="119" y="164"/>
                </a:cubicBezTo>
                <a:cubicBezTo>
                  <a:pt x="116" y="167"/>
                  <a:pt x="113" y="169"/>
                  <a:pt x="110" y="172"/>
                </a:cubicBezTo>
                <a:cubicBezTo>
                  <a:pt x="108" y="173"/>
                  <a:pt x="107" y="174"/>
                  <a:pt x="105" y="175"/>
                </a:cubicBezTo>
                <a:cubicBezTo>
                  <a:pt x="106" y="174"/>
                  <a:pt x="107" y="172"/>
                  <a:pt x="109" y="171"/>
                </a:cubicBezTo>
                <a:close/>
                <a:moveTo>
                  <a:pt x="105" y="184"/>
                </a:moveTo>
                <a:cubicBezTo>
                  <a:pt x="106" y="183"/>
                  <a:pt x="107" y="183"/>
                  <a:pt x="108" y="183"/>
                </a:cubicBezTo>
                <a:cubicBezTo>
                  <a:pt x="106" y="184"/>
                  <a:pt x="104" y="186"/>
                  <a:pt x="102" y="187"/>
                </a:cubicBezTo>
                <a:cubicBezTo>
                  <a:pt x="103" y="186"/>
                  <a:pt x="104" y="185"/>
                  <a:pt x="105" y="184"/>
                </a:cubicBezTo>
                <a:close/>
                <a:moveTo>
                  <a:pt x="103" y="196"/>
                </a:moveTo>
                <a:cubicBezTo>
                  <a:pt x="103" y="196"/>
                  <a:pt x="102" y="196"/>
                  <a:pt x="101" y="196"/>
                </a:cubicBezTo>
                <a:cubicBezTo>
                  <a:pt x="101" y="196"/>
                  <a:pt x="100" y="196"/>
                  <a:pt x="100" y="196"/>
                </a:cubicBezTo>
                <a:cubicBezTo>
                  <a:pt x="101" y="195"/>
                  <a:pt x="101" y="195"/>
                  <a:pt x="101" y="194"/>
                </a:cubicBezTo>
                <a:cubicBezTo>
                  <a:pt x="102" y="195"/>
                  <a:pt x="103" y="195"/>
                  <a:pt x="103" y="196"/>
                </a:cubicBezTo>
                <a:close/>
                <a:moveTo>
                  <a:pt x="102" y="202"/>
                </a:moveTo>
                <a:cubicBezTo>
                  <a:pt x="101" y="202"/>
                  <a:pt x="100" y="203"/>
                  <a:pt x="99" y="204"/>
                </a:cubicBezTo>
                <a:cubicBezTo>
                  <a:pt x="99" y="204"/>
                  <a:pt x="99" y="204"/>
                  <a:pt x="99" y="203"/>
                </a:cubicBezTo>
                <a:cubicBezTo>
                  <a:pt x="99" y="203"/>
                  <a:pt x="99" y="203"/>
                  <a:pt x="99" y="203"/>
                </a:cubicBezTo>
                <a:cubicBezTo>
                  <a:pt x="100" y="203"/>
                  <a:pt x="100" y="202"/>
                  <a:pt x="101" y="201"/>
                </a:cubicBezTo>
                <a:cubicBezTo>
                  <a:pt x="101" y="201"/>
                  <a:pt x="101" y="202"/>
                  <a:pt x="102" y="202"/>
                </a:cubicBezTo>
                <a:close/>
                <a:moveTo>
                  <a:pt x="99" y="188"/>
                </a:moveTo>
                <a:cubicBezTo>
                  <a:pt x="98" y="188"/>
                  <a:pt x="97" y="189"/>
                  <a:pt x="97" y="190"/>
                </a:cubicBezTo>
                <a:cubicBezTo>
                  <a:pt x="95" y="189"/>
                  <a:pt x="95" y="189"/>
                  <a:pt x="95" y="189"/>
                </a:cubicBezTo>
                <a:cubicBezTo>
                  <a:pt x="96" y="189"/>
                  <a:pt x="97" y="188"/>
                  <a:pt x="97" y="187"/>
                </a:cubicBezTo>
                <a:cubicBezTo>
                  <a:pt x="97" y="187"/>
                  <a:pt x="98" y="187"/>
                  <a:pt x="98" y="187"/>
                </a:cubicBezTo>
                <a:cubicBezTo>
                  <a:pt x="99" y="187"/>
                  <a:pt x="100" y="186"/>
                  <a:pt x="100" y="186"/>
                </a:cubicBezTo>
                <a:cubicBezTo>
                  <a:pt x="100" y="187"/>
                  <a:pt x="99" y="187"/>
                  <a:pt x="99" y="188"/>
                </a:cubicBezTo>
                <a:close/>
                <a:moveTo>
                  <a:pt x="98" y="200"/>
                </a:moveTo>
                <a:cubicBezTo>
                  <a:pt x="99" y="200"/>
                  <a:pt x="99" y="200"/>
                  <a:pt x="99" y="200"/>
                </a:cubicBezTo>
                <a:cubicBezTo>
                  <a:pt x="98" y="201"/>
                  <a:pt x="98" y="202"/>
                  <a:pt x="97" y="202"/>
                </a:cubicBezTo>
                <a:cubicBezTo>
                  <a:pt x="96" y="202"/>
                  <a:pt x="96" y="201"/>
                  <a:pt x="95" y="201"/>
                </a:cubicBezTo>
                <a:cubicBezTo>
                  <a:pt x="95" y="201"/>
                  <a:pt x="95" y="201"/>
                  <a:pt x="95" y="201"/>
                </a:cubicBezTo>
                <a:cubicBezTo>
                  <a:pt x="96" y="200"/>
                  <a:pt x="97" y="200"/>
                  <a:pt x="98" y="200"/>
                </a:cubicBezTo>
                <a:close/>
                <a:moveTo>
                  <a:pt x="98" y="206"/>
                </a:moveTo>
                <a:cubicBezTo>
                  <a:pt x="99" y="207"/>
                  <a:pt x="100" y="208"/>
                  <a:pt x="102" y="209"/>
                </a:cubicBezTo>
                <a:cubicBezTo>
                  <a:pt x="102" y="209"/>
                  <a:pt x="102" y="209"/>
                  <a:pt x="101" y="209"/>
                </a:cubicBezTo>
                <a:cubicBezTo>
                  <a:pt x="100" y="208"/>
                  <a:pt x="99" y="207"/>
                  <a:pt x="98" y="206"/>
                </a:cubicBezTo>
                <a:cubicBezTo>
                  <a:pt x="98" y="206"/>
                  <a:pt x="98" y="206"/>
                  <a:pt x="98" y="206"/>
                </a:cubicBezTo>
                <a:close/>
                <a:moveTo>
                  <a:pt x="100" y="205"/>
                </a:moveTo>
                <a:cubicBezTo>
                  <a:pt x="101" y="204"/>
                  <a:pt x="102" y="203"/>
                  <a:pt x="103" y="203"/>
                </a:cubicBezTo>
                <a:cubicBezTo>
                  <a:pt x="104" y="203"/>
                  <a:pt x="106" y="204"/>
                  <a:pt x="107" y="205"/>
                </a:cubicBezTo>
                <a:cubicBezTo>
                  <a:pt x="107" y="205"/>
                  <a:pt x="106" y="205"/>
                  <a:pt x="106" y="206"/>
                </a:cubicBezTo>
                <a:cubicBezTo>
                  <a:pt x="106" y="206"/>
                  <a:pt x="105" y="207"/>
                  <a:pt x="104" y="207"/>
                </a:cubicBezTo>
                <a:cubicBezTo>
                  <a:pt x="103" y="206"/>
                  <a:pt x="102" y="205"/>
                  <a:pt x="100" y="205"/>
                </a:cubicBezTo>
                <a:close/>
                <a:moveTo>
                  <a:pt x="104" y="213"/>
                </a:moveTo>
                <a:cubicBezTo>
                  <a:pt x="105" y="214"/>
                  <a:pt x="106" y="214"/>
                  <a:pt x="107" y="215"/>
                </a:cubicBezTo>
                <a:cubicBezTo>
                  <a:pt x="106" y="215"/>
                  <a:pt x="106" y="216"/>
                  <a:pt x="105" y="216"/>
                </a:cubicBezTo>
                <a:cubicBezTo>
                  <a:pt x="104" y="215"/>
                  <a:pt x="103" y="215"/>
                  <a:pt x="103" y="214"/>
                </a:cubicBezTo>
                <a:cubicBezTo>
                  <a:pt x="103" y="214"/>
                  <a:pt x="104" y="214"/>
                  <a:pt x="104" y="213"/>
                </a:cubicBezTo>
                <a:close/>
                <a:moveTo>
                  <a:pt x="106" y="212"/>
                </a:moveTo>
                <a:cubicBezTo>
                  <a:pt x="106" y="212"/>
                  <a:pt x="106" y="212"/>
                  <a:pt x="106" y="212"/>
                </a:cubicBezTo>
                <a:cubicBezTo>
                  <a:pt x="107" y="212"/>
                  <a:pt x="108" y="213"/>
                  <a:pt x="108" y="213"/>
                </a:cubicBezTo>
                <a:cubicBezTo>
                  <a:pt x="108" y="213"/>
                  <a:pt x="108" y="213"/>
                  <a:pt x="108" y="213"/>
                </a:cubicBezTo>
                <a:cubicBezTo>
                  <a:pt x="107" y="213"/>
                  <a:pt x="106" y="213"/>
                  <a:pt x="106" y="212"/>
                </a:cubicBezTo>
                <a:close/>
                <a:moveTo>
                  <a:pt x="107" y="200"/>
                </a:moveTo>
                <a:cubicBezTo>
                  <a:pt x="107" y="199"/>
                  <a:pt x="108" y="199"/>
                  <a:pt x="108" y="198"/>
                </a:cubicBezTo>
                <a:cubicBezTo>
                  <a:pt x="109" y="199"/>
                  <a:pt x="110" y="200"/>
                  <a:pt x="112" y="201"/>
                </a:cubicBezTo>
                <a:cubicBezTo>
                  <a:pt x="111" y="201"/>
                  <a:pt x="111" y="201"/>
                  <a:pt x="110" y="202"/>
                </a:cubicBezTo>
                <a:cubicBezTo>
                  <a:pt x="109" y="201"/>
                  <a:pt x="108" y="200"/>
                  <a:pt x="107" y="200"/>
                </a:cubicBezTo>
                <a:close/>
                <a:moveTo>
                  <a:pt x="109" y="197"/>
                </a:moveTo>
                <a:cubicBezTo>
                  <a:pt x="111" y="196"/>
                  <a:pt x="113" y="194"/>
                  <a:pt x="114" y="193"/>
                </a:cubicBezTo>
                <a:cubicBezTo>
                  <a:pt x="117" y="191"/>
                  <a:pt x="120" y="190"/>
                  <a:pt x="123" y="188"/>
                </a:cubicBezTo>
                <a:cubicBezTo>
                  <a:pt x="121" y="191"/>
                  <a:pt x="118" y="194"/>
                  <a:pt x="115" y="197"/>
                </a:cubicBezTo>
                <a:cubicBezTo>
                  <a:pt x="115" y="197"/>
                  <a:pt x="115" y="197"/>
                  <a:pt x="115" y="197"/>
                </a:cubicBezTo>
                <a:cubicBezTo>
                  <a:pt x="114" y="198"/>
                  <a:pt x="113" y="199"/>
                  <a:pt x="113" y="200"/>
                </a:cubicBezTo>
                <a:cubicBezTo>
                  <a:pt x="111" y="199"/>
                  <a:pt x="110" y="198"/>
                  <a:pt x="109" y="197"/>
                </a:cubicBezTo>
                <a:close/>
                <a:moveTo>
                  <a:pt x="113" y="202"/>
                </a:moveTo>
                <a:cubicBezTo>
                  <a:pt x="113" y="202"/>
                  <a:pt x="113" y="202"/>
                  <a:pt x="113" y="202"/>
                </a:cubicBezTo>
                <a:cubicBezTo>
                  <a:pt x="114" y="202"/>
                  <a:pt x="115" y="203"/>
                  <a:pt x="115" y="203"/>
                </a:cubicBezTo>
                <a:cubicBezTo>
                  <a:pt x="115" y="203"/>
                  <a:pt x="114" y="204"/>
                  <a:pt x="114" y="204"/>
                </a:cubicBezTo>
                <a:cubicBezTo>
                  <a:pt x="114" y="204"/>
                  <a:pt x="114" y="204"/>
                  <a:pt x="114" y="204"/>
                </a:cubicBezTo>
                <a:cubicBezTo>
                  <a:pt x="113" y="204"/>
                  <a:pt x="113" y="203"/>
                  <a:pt x="112" y="203"/>
                </a:cubicBezTo>
                <a:cubicBezTo>
                  <a:pt x="112" y="203"/>
                  <a:pt x="113" y="203"/>
                  <a:pt x="113" y="202"/>
                </a:cubicBezTo>
                <a:close/>
                <a:moveTo>
                  <a:pt x="120" y="203"/>
                </a:moveTo>
                <a:cubicBezTo>
                  <a:pt x="122" y="202"/>
                  <a:pt x="124" y="201"/>
                  <a:pt x="126" y="200"/>
                </a:cubicBezTo>
                <a:cubicBezTo>
                  <a:pt x="124" y="201"/>
                  <a:pt x="122" y="203"/>
                  <a:pt x="120" y="205"/>
                </a:cubicBezTo>
                <a:cubicBezTo>
                  <a:pt x="120" y="205"/>
                  <a:pt x="120" y="204"/>
                  <a:pt x="119" y="204"/>
                </a:cubicBezTo>
                <a:cubicBezTo>
                  <a:pt x="120" y="204"/>
                  <a:pt x="120" y="203"/>
                  <a:pt x="120" y="203"/>
                </a:cubicBezTo>
                <a:close/>
                <a:moveTo>
                  <a:pt x="125" y="204"/>
                </a:moveTo>
                <a:cubicBezTo>
                  <a:pt x="127" y="202"/>
                  <a:pt x="128" y="201"/>
                  <a:pt x="129" y="200"/>
                </a:cubicBezTo>
                <a:cubicBezTo>
                  <a:pt x="128" y="201"/>
                  <a:pt x="127" y="203"/>
                  <a:pt x="126" y="204"/>
                </a:cubicBezTo>
                <a:cubicBezTo>
                  <a:pt x="125" y="205"/>
                  <a:pt x="124" y="206"/>
                  <a:pt x="123" y="206"/>
                </a:cubicBezTo>
                <a:cubicBezTo>
                  <a:pt x="123" y="206"/>
                  <a:pt x="122" y="206"/>
                  <a:pt x="122" y="206"/>
                </a:cubicBezTo>
                <a:cubicBezTo>
                  <a:pt x="123" y="205"/>
                  <a:pt x="124" y="205"/>
                  <a:pt x="125" y="204"/>
                </a:cubicBezTo>
                <a:close/>
                <a:moveTo>
                  <a:pt x="127" y="206"/>
                </a:moveTo>
                <a:cubicBezTo>
                  <a:pt x="129" y="205"/>
                  <a:pt x="131" y="204"/>
                  <a:pt x="132" y="203"/>
                </a:cubicBezTo>
                <a:cubicBezTo>
                  <a:pt x="131" y="204"/>
                  <a:pt x="130" y="205"/>
                  <a:pt x="129" y="206"/>
                </a:cubicBezTo>
                <a:cubicBezTo>
                  <a:pt x="128" y="207"/>
                  <a:pt x="127" y="208"/>
                  <a:pt x="125" y="209"/>
                </a:cubicBezTo>
                <a:cubicBezTo>
                  <a:pt x="125" y="209"/>
                  <a:pt x="125" y="208"/>
                  <a:pt x="125" y="208"/>
                </a:cubicBezTo>
                <a:cubicBezTo>
                  <a:pt x="126" y="208"/>
                  <a:pt x="126" y="207"/>
                  <a:pt x="127" y="206"/>
                </a:cubicBezTo>
                <a:close/>
                <a:moveTo>
                  <a:pt x="147" y="192"/>
                </a:moveTo>
                <a:cubicBezTo>
                  <a:pt x="151" y="189"/>
                  <a:pt x="154" y="185"/>
                  <a:pt x="158" y="182"/>
                </a:cubicBezTo>
                <a:cubicBezTo>
                  <a:pt x="159" y="182"/>
                  <a:pt x="160" y="181"/>
                  <a:pt x="161" y="181"/>
                </a:cubicBezTo>
                <a:cubicBezTo>
                  <a:pt x="160" y="182"/>
                  <a:pt x="159" y="183"/>
                  <a:pt x="158" y="184"/>
                </a:cubicBezTo>
                <a:cubicBezTo>
                  <a:pt x="156" y="186"/>
                  <a:pt x="154" y="187"/>
                  <a:pt x="152" y="189"/>
                </a:cubicBezTo>
                <a:cubicBezTo>
                  <a:pt x="150" y="190"/>
                  <a:pt x="149" y="191"/>
                  <a:pt x="147" y="192"/>
                </a:cubicBezTo>
                <a:close/>
                <a:moveTo>
                  <a:pt x="153" y="199"/>
                </a:moveTo>
                <a:cubicBezTo>
                  <a:pt x="155" y="198"/>
                  <a:pt x="156" y="197"/>
                  <a:pt x="157" y="197"/>
                </a:cubicBezTo>
                <a:cubicBezTo>
                  <a:pt x="155" y="198"/>
                  <a:pt x="153" y="199"/>
                  <a:pt x="151" y="201"/>
                </a:cubicBezTo>
                <a:cubicBezTo>
                  <a:pt x="152" y="200"/>
                  <a:pt x="153" y="199"/>
                  <a:pt x="153" y="199"/>
                </a:cubicBezTo>
                <a:close/>
                <a:moveTo>
                  <a:pt x="155" y="195"/>
                </a:moveTo>
                <a:cubicBezTo>
                  <a:pt x="154" y="195"/>
                  <a:pt x="153" y="196"/>
                  <a:pt x="153" y="196"/>
                </a:cubicBezTo>
                <a:cubicBezTo>
                  <a:pt x="157" y="192"/>
                  <a:pt x="161" y="187"/>
                  <a:pt x="166" y="183"/>
                </a:cubicBezTo>
                <a:cubicBezTo>
                  <a:pt x="165" y="183"/>
                  <a:pt x="165" y="184"/>
                  <a:pt x="164" y="185"/>
                </a:cubicBezTo>
                <a:cubicBezTo>
                  <a:pt x="161" y="188"/>
                  <a:pt x="158" y="191"/>
                  <a:pt x="155" y="195"/>
                </a:cubicBezTo>
                <a:close/>
                <a:moveTo>
                  <a:pt x="178" y="173"/>
                </a:moveTo>
                <a:cubicBezTo>
                  <a:pt x="178" y="173"/>
                  <a:pt x="178" y="173"/>
                  <a:pt x="178" y="173"/>
                </a:cubicBezTo>
                <a:cubicBezTo>
                  <a:pt x="176" y="176"/>
                  <a:pt x="174" y="180"/>
                  <a:pt x="172" y="184"/>
                </a:cubicBezTo>
                <a:cubicBezTo>
                  <a:pt x="169" y="186"/>
                  <a:pt x="165" y="188"/>
                  <a:pt x="162" y="190"/>
                </a:cubicBezTo>
                <a:cubicBezTo>
                  <a:pt x="167" y="184"/>
                  <a:pt x="173" y="179"/>
                  <a:pt x="178" y="173"/>
                </a:cubicBezTo>
                <a:close/>
                <a:moveTo>
                  <a:pt x="183" y="168"/>
                </a:moveTo>
                <a:cubicBezTo>
                  <a:pt x="185" y="166"/>
                  <a:pt x="187" y="164"/>
                  <a:pt x="189" y="163"/>
                </a:cubicBezTo>
                <a:cubicBezTo>
                  <a:pt x="189" y="163"/>
                  <a:pt x="189" y="162"/>
                  <a:pt x="189" y="162"/>
                </a:cubicBezTo>
                <a:cubicBezTo>
                  <a:pt x="185" y="168"/>
                  <a:pt x="180" y="174"/>
                  <a:pt x="176" y="180"/>
                </a:cubicBezTo>
                <a:cubicBezTo>
                  <a:pt x="178" y="176"/>
                  <a:pt x="181" y="172"/>
                  <a:pt x="183" y="168"/>
                </a:cubicBezTo>
                <a:close/>
                <a:moveTo>
                  <a:pt x="178" y="198"/>
                </a:moveTo>
                <a:cubicBezTo>
                  <a:pt x="178" y="197"/>
                  <a:pt x="179" y="197"/>
                  <a:pt x="180" y="196"/>
                </a:cubicBezTo>
                <a:cubicBezTo>
                  <a:pt x="178" y="198"/>
                  <a:pt x="176" y="199"/>
                  <a:pt x="175" y="201"/>
                </a:cubicBezTo>
                <a:cubicBezTo>
                  <a:pt x="174" y="201"/>
                  <a:pt x="174" y="201"/>
                  <a:pt x="174" y="201"/>
                </a:cubicBezTo>
                <a:cubicBezTo>
                  <a:pt x="175" y="200"/>
                  <a:pt x="176" y="199"/>
                  <a:pt x="178" y="198"/>
                </a:cubicBezTo>
                <a:close/>
                <a:moveTo>
                  <a:pt x="172" y="191"/>
                </a:moveTo>
                <a:cubicBezTo>
                  <a:pt x="175" y="189"/>
                  <a:pt x="177" y="187"/>
                  <a:pt x="180" y="184"/>
                </a:cubicBezTo>
                <a:cubicBezTo>
                  <a:pt x="179" y="185"/>
                  <a:pt x="179" y="185"/>
                  <a:pt x="179" y="186"/>
                </a:cubicBezTo>
                <a:cubicBezTo>
                  <a:pt x="177" y="188"/>
                  <a:pt x="174" y="189"/>
                  <a:pt x="172" y="191"/>
                </a:cubicBezTo>
                <a:close/>
                <a:moveTo>
                  <a:pt x="179" y="179"/>
                </a:moveTo>
                <a:cubicBezTo>
                  <a:pt x="184" y="172"/>
                  <a:pt x="189" y="166"/>
                  <a:pt x="194" y="159"/>
                </a:cubicBezTo>
                <a:cubicBezTo>
                  <a:pt x="194" y="159"/>
                  <a:pt x="195" y="159"/>
                  <a:pt x="195" y="158"/>
                </a:cubicBezTo>
                <a:cubicBezTo>
                  <a:pt x="192" y="163"/>
                  <a:pt x="189" y="169"/>
                  <a:pt x="185" y="174"/>
                </a:cubicBezTo>
                <a:cubicBezTo>
                  <a:pt x="185" y="174"/>
                  <a:pt x="185" y="174"/>
                  <a:pt x="185" y="174"/>
                </a:cubicBezTo>
                <a:cubicBezTo>
                  <a:pt x="183" y="175"/>
                  <a:pt x="181" y="177"/>
                  <a:pt x="179" y="179"/>
                </a:cubicBezTo>
                <a:close/>
                <a:moveTo>
                  <a:pt x="196" y="176"/>
                </a:moveTo>
                <a:cubicBezTo>
                  <a:pt x="196" y="177"/>
                  <a:pt x="195" y="179"/>
                  <a:pt x="195" y="180"/>
                </a:cubicBezTo>
                <a:cubicBezTo>
                  <a:pt x="195" y="180"/>
                  <a:pt x="194" y="180"/>
                  <a:pt x="194" y="180"/>
                </a:cubicBezTo>
                <a:cubicBezTo>
                  <a:pt x="193" y="181"/>
                  <a:pt x="191" y="183"/>
                  <a:pt x="189" y="184"/>
                </a:cubicBezTo>
                <a:cubicBezTo>
                  <a:pt x="191" y="181"/>
                  <a:pt x="194" y="179"/>
                  <a:pt x="196" y="176"/>
                </a:cubicBezTo>
                <a:close/>
                <a:moveTo>
                  <a:pt x="198" y="182"/>
                </a:move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7" y="184"/>
                  <a:pt x="195" y="185"/>
                </a:cubicBezTo>
                <a:cubicBezTo>
                  <a:pt x="196" y="184"/>
                  <a:pt x="197" y="183"/>
                  <a:pt x="198" y="182"/>
                </a:cubicBezTo>
                <a:close/>
                <a:moveTo>
                  <a:pt x="199" y="176"/>
                </a:moveTo>
                <a:cubicBezTo>
                  <a:pt x="200" y="175"/>
                  <a:pt x="200" y="173"/>
                  <a:pt x="201" y="172"/>
                </a:cubicBezTo>
                <a:cubicBezTo>
                  <a:pt x="201" y="172"/>
                  <a:pt x="201" y="172"/>
                  <a:pt x="201" y="172"/>
                </a:cubicBezTo>
                <a:cubicBezTo>
                  <a:pt x="201" y="173"/>
                  <a:pt x="200" y="174"/>
                  <a:pt x="200" y="175"/>
                </a:cubicBezTo>
                <a:cubicBezTo>
                  <a:pt x="200" y="176"/>
                  <a:pt x="199" y="176"/>
                  <a:pt x="199" y="176"/>
                </a:cubicBezTo>
                <a:close/>
                <a:moveTo>
                  <a:pt x="200" y="164"/>
                </a:moveTo>
                <a:cubicBezTo>
                  <a:pt x="200" y="164"/>
                  <a:pt x="199" y="165"/>
                  <a:pt x="199" y="165"/>
                </a:cubicBezTo>
                <a:cubicBezTo>
                  <a:pt x="200" y="163"/>
                  <a:pt x="202" y="161"/>
                  <a:pt x="203" y="158"/>
                </a:cubicBezTo>
                <a:cubicBezTo>
                  <a:pt x="202" y="160"/>
                  <a:pt x="202" y="161"/>
                  <a:pt x="201" y="162"/>
                </a:cubicBezTo>
                <a:cubicBezTo>
                  <a:pt x="201" y="163"/>
                  <a:pt x="201" y="163"/>
                  <a:pt x="200" y="164"/>
                </a:cubicBezTo>
                <a:close/>
                <a:moveTo>
                  <a:pt x="203" y="141"/>
                </a:moveTo>
                <a:cubicBezTo>
                  <a:pt x="206" y="138"/>
                  <a:pt x="209" y="134"/>
                  <a:pt x="212" y="131"/>
                </a:cubicBezTo>
                <a:cubicBezTo>
                  <a:pt x="210" y="134"/>
                  <a:pt x="208" y="137"/>
                  <a:pt x="206" y="139"/>
                </a:cubicBezTo>
                <a:cubicBezTo>
                  <a:pt x="205" y="140"/>
                  <a:pt x="205" y="141"/>
                  <a:pt x="204" y="142"/>
                </a:cubicBezTo>
                <a:cubicBezTo>
                  <a:pt x="204" y="141"/>
                  <a:pt x="203" y="141"/>
                  <a:pt x="203" y="141"/>
                </a:cubicBezTo>
                <a:close/>
                <a:moveTo>
                  <a:pt x="206" y="167"/>
                </a:moveTo>
                <a:cubicBezTo>
                  <a:pt x="208" y="165"/>
                  <a:pt x="209" y="164"/>
                  <a:pt x="210" y="163"/>
                </a:cubicBezTo>
                <a:cubicBezTo>
                  <a:pt x="208" y="165"/>
                  <a:pt x="207" y="168"/>
                  <a:pt x="205" y="170"/>
                </a:cubicBezTo>
                <a:cubicBezTo>
                  <a:pt x="206" y="169"/>
                  <a:pt x="206" y="168"/>
                  <a:pt x="206" y="167"/>
                </a:cubicBezTo>
                <a:close/>
                <a:moveTo>
                  <a:pt x="208" y="157"/>
                </a:moveTo>
                <a:cubicBezTo>
                  <a:pt x="208" y="157"/>
                  <a:pt x="208" y="158"/>
                  <a:pt x="208" y="158"/>
                </a:cubicBezTo>
                <a:cubicBezTo>
                  <a:pt x="209" y="154"/>
                  <a:pt x="210" y="151"/>
                  <a:pt x="212" y="147"/>
                </a:cubicBezTo>
                <a:cubicBezTo>
                  <a:pt x="210" y="151"/>
                  <a:pt x="209" y="154"/>
                  <a:pt x="208" y="157"/>
                </a:cubicBezTo>
                <a:close/>
                <a:moveTo>
                  <a:pt x="214" y="164"/>
                </a:moveTo>
                <a:cubicBezTo>
                  <a:pt x="216" y="162"/>
                  <a:pt x="219" y="160"/>
                  <a:pt x="221" y="158"/>
                </a:cubicBezTo>
                <a:cubicBezTo>
                  <a:pt x="220" y="161"/>
                  <a:pt x="218" y="164"/>
                  <a:pt x="216" y="166"/>
                </a:cubicBezTo>
                <a:cubicBezTo>
                  <a:pt x="215" y="169"/>
                  <a:pt x="213" y="171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2" y="170"/>
                  <a:pt x="213" y="167"/>
                  <a:pt x="214" y="164"/>
                </a:cubicBezTo>
                <a:close/>
                <a:moveTo>
                  <a:pt x="210" y="165"/>
                </a:moveTo>
                <a:cubicBezTo>
                  <a:pt x="211" y="164"/>
                  <a:pt x="212" y="163"/>
                  <a:pt x="212" y="162"/>
                </a:cubicBezTo>
                <a:cubicBezTo>
                  <a:pt x="212" y="163"/>
                  <a:pt x="212" y="163"/>
                  <a:pt x="212" y="164"/>
                </a:cubicBezTo>
                <a:cubicBezTo>
                  <a:pt x="211" y="165"/>
                  <a:pt x="211" y="165"/>
                  <a:pt x="210" y="165"/>
                </a:cubicBezTo>
                <a:close/>
                <a:moveTo>
                  <a:pt x="217" y="159"/>
                </a:moveTo>
                <a:cubicBezTo>
                  <a:pt x="217" y="158"/>
                  <a:pt x="217" y="158"/>
                  <a:pt x="217" y="158"/>
                </a:cubicBezTo>
                <a:cubicBezTo>
                  <a:pt x="217" y="158"/>
                  <a:pt x="217" y="157"/>
                  <a:pt x="217" y="157"/>
                </a:cubicBezTo>
                <a:cubicBezTo>
                  <a:pt x="218" y="156"/>
                  <a:pt x="220" y="156"/>
                  <a:pt x="221" y="156"/>
                </a:cubicBezTo>
                <a:cubicBezTo>
                  <a:pt x="220" y="157"/>
                  <a:pt x="218" y="158"/>
                  <a:pt x="217" y="159"/>
                </a:cubicBezTo>
                <a:close/>
                <a:moveTo>
                  <a:pt x="217" y="138"/>
                </a:moveTo>
                <a:cubicBezTo>
                  <a:pt x="216" y="143"/>
                  <a:pt x="216" y="147"/>
                  <a:pt x="215" y="151"/>
                </a:cubicBezTo>
                <a:cubicBezTo>
                  <a:pt x="214" y="152"/>
                  <a:pt x="212" y="154"/>
                  <a:pt x="211" y="155"/>
                </a:cubicBezTo>
                <a:cubicBezTo>
                  <a:pt x="213" y="149"/>
                  <a:pt x="215" y="144"/>
                  <a:pt x="217" y="138"/>
                </a:cubicBezTo>
                <a:cubicBezTo>
                  <a:pt x="217" y="138"/>
                  <a:pt x="217" y="138"/>
                  <a:pt x="217" y="138"/>
                </a:cubicBezTo>
                <a:close/>
                <a:moveTo>
                  <a:pt x="215" y="138"/>
                </a:moveTo>
                <a:cubicBezTo>
                  <a:pt x="216" y="136"/>
                  <a:pt x="217" y="134"/>
                  <a:pt x="217" y="132"/>
                </a:cubicBezTo>
                <a:cubicBezTo>
                  <a:pt x="217" y="132"/>
                  <a:pt x="217" y="132"/>
                  <a:pt x="217" y="132"/>
                </a:cubicBezTo>
                <a:cubicBezTo>
                  <a:pt x="217" y="132"/>
                  <a:pt x="217" y="133"/>
                  <a:pt x="217" y="133"/>
                </a:cubicBezTo>
                <a:cubicBezTo>
                  <a:pt x="217" y="135"/>
                  <a:pt x="216" y="137"/>
                  <a:pt x="215" y="138"/>
                </a:cubicBezTo>
                <a:close/>
                <a:moveTo>
                  <a:pt x="216" y="117"/>
                </a:moveTo>
                <a:cubicBezTo>
                  <a:pt x="218" y="115"/>
                  <a:pt x="219" y="113"/>
                  <a:pt x="221" y="111"/>
                </a:cubicBezTo>
                <a:cubicBezTo>
                  <a:pt x="221" y="112"/>
                  <a:pt x="221" y="112"/>
                  <a:pt x="221" y="113"/>
                </a:cubicBezTo>
                <a:cubicBezTo>
                  <a:pt x="219" y="114"/>
                  <a:pt x="218" y="116"/>
                  <a:pt x="216" y="117"/>
                </a:cubicBezTo>
                <a:close/>
                <a:moveTo>
                  <a:pt x="221" y="99"/>
                </a:moveTo>
                <a:cubicBezTo>
                  <a:pt x="220" y="98"/>
                  <a:pt x="220" y="97"/>
                  <a:pt x="220" y="96"/>
                </a:cubicBezTo>
                <a:cubicBezTo>
                  <a:pt x="220" y="96"/>
                  <a:pt x="220" y="96"/>
                  <a:pt x="220" y="96"/>
                </a:cubicBezTo>
                <a:cubicBezTo>
                  <a:pt x="221" y="97"/>
                  <a:pt x="221" y="98"/>
                  <a:pt x="221" y="99"/>
                </a:cubicBezTo>
                <a:cubicBezTo>
                  <a:pt x="221" y="99"/>
                  <a:pt x="221" y="99"/>
                  <a:pt x="221" y="99"/>
                </a:cubicBezTo>
                <a:close/>
                <a:moveTo>
                  <a:pt x="220" y="108"/>
                </a:moveTo>
                <a:cubicBezTo>
                  <a:pt x="220" y="108"/>
                  <a:pt x="220" y="108"/>
                  <a:pt x="220" y="109"/>
                </a:cubicBezTo>
                <a:cubicBezTo>
                  <a:pt x="220" y="109"/>
                  <a:pt x="220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7" y="110"/>
                  <a:pt x="216" y="111"/>
                  <a:pt x="215" y="111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7" y="110"/>
                  <a:pt x="219" y="109"/>
                  <a:pt x="220" y="108"/>
                </a:cubicBezTo>
                <a:close/>
                <a:moveTo>
                  <a:pt x="219" y="93"/>
                </a:moveTo>
                <a:cubicBezTo>
                  <a:pt x="219" y="92"/>
                  <a:pt x="218" y="90"/>
                  <a:pt x="218" y="89"/>
                </a:cubicBezTo>
                <a:cubicBezTo>
                  <a:pt x="218" y="89"/>
                  <a:pt x="219" y="89"/>
                  <a:pt x="219" y="89"/>
                </a:cubicBezTo>
                <a:cubicBezTo>
                  <a:pt x="219" y="90"/>
                  <a:pt x="219" y="92"/>
                  <a:pt x="220" y="93"/>
                </a:cubicBezTo>
                <a:cubicBezTo>
                  <a:pt x="220" y="93"/>
                  <a:pt x="219" y="93"/>
                  <a:pt x="219" y="93"/>
                </a:cubicBezTo>
                <a:close/>
                <a:moveTo>
                  <a:pt x="217" y="87"/>
                </a:moveTo>
                <a:cubicBezTo>
                  <a:pt x="217" y="86"/>
                  <a:pt x="217" y="85"/>
                  <a:pt x="217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8" y="85"/>
                  <a:pt x="218" y="86"/>
                  <a:pt x="218" y="87"/>
                </a:cubicBezTo>
                <a:cubicBezTo>
                  <a:pt x="218" y="87"/>
                  <a:pt x="218" y="87"/>
                  <a:pt x="217" y="87"/>
                </a:cubicBezTo>
                <a:close/>
                <a:moveTo>
                  <a:pt x="216" y="82"/>
                </a:moveTo>
                <a:cubicBezTo>
                  <a:pt x="215" y="79"/>
                  <a:pt x="215" y="77"/>
                  <a:pt x="214" y="74"/>
                </a:cubicBezTo>
                <a:cubicBezTo>
                  <a:pt x="215" y="75"/>
                  <a:pt x="215" y="76"/>
                  <a:pt x="216" y="77"/>
                </a:cubicBezTo>
                <a:cubicBezTo>
                  <a:pt x="216" y="78"/>
                  <a:pt x="216" y="80"/>
                  <a:pt x="217" y="82"/>
                </a:cubicBezTo>
                <a:cubicBezTo>
                  <a:pt x="217" y="82"/>
                  <a:pt x="216" y="82"/>
                  <a:pt x="216" y="82"/>
                </a:cubicBezTo>
                <a:close/>
                <a:moveTo>
                  <a:pt x="215" y="88"/>
                </a:moveTo>
                <a:cubicBezTo>
                  <a:pt x="211" y="90"/>
                  <a:pt x="208" y="92"/>
                  <a:pt x="205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6" y="91"/>
                  <a:pt x="208" y="90"/>
                  <a:pt x="210" y="88"/>
                </a:cubicBezTo>
                <a:cubicBezTo>
                  <a:pt x="211" y="87"/>
                  <a:pt x="213" y="87"/>
                  <a:pt x="214" y="86"/>
                </a:cubicBezTo>
                <a:cubicBezTo>
                  <a:pt x="214" y="87"/>
                  <a:pt x="214" y="88"/>
                  <a:pt x="215" y="88"/>
                </a:cubicBezTo>
                <a:close/>
                <a:moveTo>
                  <a:pt x="206" y="85"/>
                </a:moveTo>
                <a:cubicBezTo>
                  <a:pt x="208" y="84"/>
                  <a:pt x="208" y="84"/>
                  <a:pt x="208" y="84"/>
                </a:cubicBezTo>
                <a:cubicBezTo>
                  <a:pt x="209" y="83"/>
                  <a:pt x="208" y="82"/>
                  <a:pt x="207" y="82"/>
                </a:cubicBezTo>
                <a:cubicBezTo>
                  <a:pt x="209" y="81"/>
                  <a:pt x="210" y="80"/>
                  <a:pt x="212" y="79"/>
                </a:cubicBezTo>
                <a:cubicBezTo>
                  <a:pt x="212" y="81"/>
                  <a:pt x="213" y="82"/>
                  <a:pt x="213" y="83"/>
                </a:cubicBezTo>
                <a:cubicBezTo>
                  <a:pt x="211" y="84"/>
                  <a:pt x="208" y="84"/>
                  <a:pt x="206" y="85"/>
                </a:cubicBezTo>
                <a:close/>
                <a:moveTo>
                  <a:pt x="206" y="58"/>
                </a:moveTo>
                <a:cubicBezTo>
                  <a:pt x="206" y="58"/>
                  <a:pt x="206" y="58"/>
                  <a:pt x="206" y="57"/>
                </a:cubicBezTo>
                <a:cubicBezTo>
                  <a:pt x="207" y="58"/>
                  <a:pt x="208" y="59"/>
                  <a:pt x="209" y="60"/>
                </a:cubicBezTo>
                <a:cubicBezTo>
                  <a:pt x="209" y="61"/>
                  <a:pt x="210" y="61"/>
                  <a:pt x="210" y="61"/>
                </a:cubicBezTo>
                <a:cubicBezTo>
                  <a:pt x="211" y="62"/>
                  <a:pt x="211" y="63"/>
                  <a:pt x="212" y="63"/>
                </a:cubicBezTo>
                <a:cubicBezTo>
                  <a:pt x="210" y="61"/>
                  <a:pt x="208" y="60"/>
                  <a:pt x="206" y="58"/>
                </a:cubicBezTo>
                <a:close/>
                <a:moveTo>
                  <a:pt x="206" y="60"/>
                </a:moveTo>
                <a:cubicBezTo>
                  <a:pt x="206" y="60"/>
                  <a:pt x="205" y="60"/>
                  <a:pt x="205" y="60"/>
                </a:cubicBezTo>
                <a:cubicBezTo>
                  <a:pt x="204" y="59"/>
                  <a:pt x="204" y="58"/>
                  <a:pt x="203" y="57"/>
                </a:cubicBezTo>
                <a:cubicBezTo>
                  <a:pt x="204" y="58"/>
                  <a:pt x="204" y="58"/>
                  <a:pt x="205" y="59"/>
                </a:cubicBezTo>
                <a:cubicBezTo>
                  <a:pt x="205" y="60"/>
                  <a:pt x="206" y="60"/>
                  <a:pt x="206" y="60"/>
                </a:cubicBezTo>
                <a:close/>
                <a:moveTo>
                  <a:pt x="211" y="67"/>
                </a:moveTo>
                <a:cubicBezTo>
                  <a:pt x="210" y="67"/>
                  <a:pt x="210" y="67"/>
                  <a:pt x="211" y="67"/>
                </a:cubicBezTo>
                <a:cubicBezTo>
                  <a:pt x="211" y="68"/>
                  <a:pt x="211" y="69"/>
                  <a:pt x="211" y="70"/>
                </a:cubicBezTo>
                <a:cubicBezTo>
                  <a:pt x="209" y="71"/>
                  <a:pt x="207" y="72"/>
                  <a:pt x="205" y="73"/>
                </a:cubicBezTo>
                <a:cubicBezTo>
                  <a:pt x="206" y="71"/>
                  <a:pt x="207" y="70"/>
                  <a:pt x="208" y="68"/>
                </a:cubicBezTo>
                <a:cubicBezTo>
                  <a:pt x="209" y="67"/>
                  <a:pt x="208" y="66"/>
                  <a:pt x="207" y="67"/>
                </a:cubicBezTo>
                <a:cubicBezTo>
                  <a:pt x="207" y="67"/>
                  <a:pt x="207" y="67"/>
                  <a:pt x="206" y="68"/>
                </a:cubicBezTo>
                <a:cubicBezTo>
                  <a:pt x="206" y="67"/>
                  <a:pt x="206" y="67"/>
                  <a:pt x="205" y="67"/>
                </a:cubicBezTo>
                <a:cubicBezTo>
                  <a:pt x="201" y="68"/>
                  <a:pt x="196" y="69"/>
                  <a:pt x="191" y="71"/>
                </a:cubicBezTo>
                <a:cubicBezTo>
                  <a:pt x="196" y="69"/>
                  <a:pt x="200" y="66"/>
                  <a:pt x="204" y="64"/>
                </a:cubicBezTo>
                <a:cubicBezTo>
                  <a:pt x="205" y="63"/>
                  <a:pt x="204" y="62"/>
                  <a:pt x="203" y="62"/>
                </a:cubicBezTo>
                <a:cubicBezTo>
                  <a:pt x="202" y="62"/>
                  <a:pt x="202" y="63"/>
                  <a:pt x="202" y="63"/>
                </a:cubicBezTo>
                <a:cubicBezTo>
                  <a:pt x="202" y="63"/>
                  <a:pt x="202" y="62"/>
                  <a:pt x="202" y="62"/>
                </a:cubicBezTo>
                <a:cubicBezTo>
                  <a:pt x="203" y="62"/>
                  <a:pt x="203" y="60"/>
                  <a:pt x="202" y="61"/>
                </a:cubicBezTo>
                <a:cubicBezTo>
                  <a:pt x="201" y="61"/>
                  <a:pt x="201" y="61"/>
                  <a:pt x="201" y="61"/>
                </a:cubicBezTo>
                <a:cubicBezTo>
                  <a:pt x="202" y="61"/>
                  <a:pt x="202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5" y="63"/>
                  <a:pt x="208" y="65"/>
                  <a:pt x="211" y="67"/>
                </a:cubicBezTo>
                <a:close/>
                <a:moveTo>
                  <a:pt x="187" y="63"/>
                </a:moveTo>
                <a:cubicBezTo>
                  <a:pt x="191" y="61"/>
                  <a:pt x="195" y="59"/>
                  <a:pt x="198" y="56"/>
                </a:cubicBezTo>
                <a:cubicBezTo>
                  <a:pt x="199" y="57"/>
                  <a:pt x="200" y="58"/>
                  <a:pt x="201" y="59"/>
                </a:cubicBezTo>
                <a:cubicBezTo>
                  <a:pt x="196" y="60"/>
                  <a:pt x="192" y="61"/>
                  <a:pt x="187" y="63"/>
                </a:cubicBezTo>
                <a:close/>
                <a:moveTo>
                  <a:pt x="191" y="56"/>
                </a:moveTo>
                <a:cubicBezTo>
                  <a:pt x="192" y="55"/>
                  <a:pt x="193" y="55"/>
                  <a:pt x="194" y="5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5" y="54"/>
                  <a:pt x="196" y="54"/>
                  <a:pt x="196" y="55"/>
                </a:cubicBezTo>
                <a:cubicBezTo>
                  <a:pt x="194" y="55"/>
                  <a:pt x="193" y="55"/>
                  <a:pt x="191" y="56"/>
                </a:cubicBezTo>
                <a:close/>
                <a:moveTo>
                  <a:pt x="189" y="54"/>
                </a:moveTo>
                <a:cubicBezTo>
                  <a:pt x="189" y="54"/>
                  <a:pt x="189" y="54"/>
                  <a:pt x="190" y="53"/>
                </a:cubicBezTo>
                <a:cubicBezTo>
                  <a:pt x="190" y="53"/>
                  <a:pt x="189" y="52"/>
                  <a:pt x="188" y="52"/>
                </a:cubicBezTo>
                <a:cubicBezTo>
                  <a:pt x="187" y="53"/>
                  <a:pt x="186" y="54"/>
                  <a:pt x="186" y="55"/>
                </a:cubicBezTo>
                <a:cubicBezTo>
                  <a:pt x="185" y="54"/>
                  <a:pt x="185" y="54"/>
                  <a:pt x="184" y="53"/>
                </a:cubicBezTo>
                <a:cubicBezTo>
                  <a:pt x="186" y="52"/>
                  <a:pt x="188" y="51"/>
                  <a:pt x="189" y="50"/>
                </a:cubicBezTo>
                <a:cubicBezTo>
                  <a:pt x="191" y="51"/>
                  <a:pt x="192" y="52"/>
                  <a:pt x="193" y="53"/>
                </a:cubicBezTo>
                <a:cubicBezTo>
                  <a:pt x="192" y="53"/>
                  <a:pt x="190" y="54"/>
                  <a:pt x="189" y="54"/>
                </a:cubicBezTo>
                <a:close/>
                <a:moveTo>
                  <a:pt x="184" y="56"/>
                </a:moveTo>
                <a:cubicBezTo>
                  <a:pt x="182" y="57"/>
                  <a:pt x="179" y="58"/>
                  <a:pt x="176" y="59"/>
                </a:cubicBezTo>
                <a:cubicBezTo>
                  <a:pt x="177" y="58"/>
                  <a:pt x="178" y="57"/>
                  <a:pt x="179" y="55"/>
                </a:cubicBezTo>
                <a:cubicBezTo>
                  <a:pt x="180" y="55"/>
                  <a:pt x="181" y="54"/>
                  <a:pt x="183" y="54"/>
                </a:cubicBezTo>
                <a:cubicBezTo>
                  <a:pt x="183" y="54"/>
                  <a:pt x="184" y="55"/>
                  <a:pt x="184" y="56"/>
                </a:cubicBezTo>
                <a:close/>
                <a:moveTo>
                  <a:pt x="180" y="50"/>
                </a:moveTo>
                <a:cubicBezTo>
                  <a:pt x="177" y="51"/>
                  <a:pt x="173" y="53"/>
                  <a:pt x="170" y="54"/>
                </a:cubicBezTo>
                <a:cubicBezTo>
                  <a:pt x="171" y="53"/>
                  <a:pt x="173" y="51"/>
                  <a:pt x="174" y="50"/>
                </a:cubicBezTo>
                <a:cubicBezTo>
                  <a:pt x="176" y="49"/>
                  <a:pt x="178" y="48"/>
                  <a:pt x="179" y="48"/>
                </a:cubicBezTo>
                <a:cubicBezTo>
                  <a:pt x="180" y="48"/>
                  <a:pt x="180" y="49"/>
                  <a:pt x="180" y="50"/>
                </a:cubicBezTo>
                <a:cubicBezTo>
                  <a:pt x="180" y="50"/>
                  <a:pt x="180" y="50"/>
                  <a:pt x="180" y="50"/>
                </a:cubicBezTo>
                <a:close/>
                <a:moveTo>
                  <a:pt x="166" y="49"/>
                </a:moveTo>
                <a:cubicBezTo>
                  <a:pt x="167" y="48"/>
                  <a:pt x="168" y="47"/>
                  <a:pt x="169" y="46"/>
                </a:cubicBezTo>
                <a:cubicBezTo>
                  <a:pt x="172" y="45"/>
                  <a:pt x="175" y="44"/>
                  <a:pt x="178" y="44"/>
                </a:cubicBezTo>
                <a:cubicBezTo>
                  <a:pt x="174" y="45"/>
                  <a:pt x="170" y="47"/>
                  <a:pt x="166" y="49"/>
                </a:cubicBezTo>
                <a:close/>
                <a:moveTo>
                  <a:pt x="166" y="53"/>
                </a:moveTo>
                <a:cubicBezTo>
                  <a:pt x="163" y="55"/>
                  <a:pt x="159" y="58"/>
                  <a:pt x="156" y="60"/>
                </a:cubicBezTo>
                <a:cubicBezTo>
                  <a:pt x="155" y="61"/>
                  <a:pt x="154" y="61"/>
                  <a:pt x="153" y="62"/>
                </a:cubicBezTo>
                <a:cubicBezTo>
                  <a:pt x="154" y="60"/>
                  <a:pt x="155" y="59"/>
                  <a:pt x="156" y="58"/>
                </a:cubicBezTo>
                <a:cubicBezTo>
                  <a:pt x="159" y="56"/>
                  <a:pt x="162" y="55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lose/>
                <a:moveTo>
                  <a:pt x="154" y="49"/>
                </a:moveTo>
                <a:cubicBezTo>
                  <a:pt x="154" y="48"/>
                  <a:pt x="155" y="48"/>
                  <a:pt x="155" y="48"/>
                </a:cubicBezTo>
                <a:cubicBezTo>
                  <a:pt x="157" y="47"/>
                  <a:pt x="159" y="46"/>
                  <a:pt x="160" y="46"/>
                </a:cubicBezTo>
                <a:cubicBezTo>
                  <a:pt x="158" y="47"/>
                  <a:pt x="156" y="48"/>
                  <a:pt x="154" y="49"/>
                </a:cubicBezTo>
                <a:close/>
                <a:moveTo>
                  <a:pt x="155" y="45"/>
                </a:moveTo>
                <a:cubicBezTo>
                  <a:pt x="152" y="46"/>
                  <a:pt x="149" y="47"/>
                  <a:pt x="147" y="48"/>
                </a:cubicBezTo>
                <a:cubicBezTo>
                  <a:pt x="149" y="46"/>
                  <a:pt x="152" y="44"/>
                  <a:pt x="155" y="42"/>
                </a:cubicBezTo>
                <a:cubicBezTo>
                  <a:pt x="157" y="42"/>
                  <a:pt x="159" y="41"/>
                  <a:pt x="161" y="41"/>
                </a:cubicBezTo>
                <a:cubicBezTo>
                  <a:pt x="159" y="42"/>
                  <a:pt x="157" y="44"/>
                  <a:pt x="155" y="45"/>
                </a:cubicBezTo>
                <a:close/>
                <a:moveTo>
                  <a:pt x="154" y="34"/>
                </a:moveTo>
                <a:cubicBezTo>
                  <a:pt x="153" y="34"/>
                  <a:pt x="153" y="34"/>
                  <a:pt x="152" y="34"/>
                </a:cubicBezTo>
                <a:cubicBezTo>
                  <a:pt x="153" y="34"/>
                  <a:pt x="153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4"/>
                  <a:pt x="154" y="34"/>
                </a:cubicBezTo>
                <a:close/>
                <a:moveTo>
                  <a:pt x="152" y="36"/>
                </a:moveTo>
                <a:cubicBezTo>
                  <a:pt x="150" y="37"/>
                  <a:pt x="147" y="38"/>
                  <a:pt x="145" y="40"/>
                </a:cubicBezTo>
                <a:cubicBezTo>
                  <a:pt x="145" y="40"/>
                  <a:pt x="145" y="40"/>
                  <a:pt x="144" y="40"/>
                </a:cubicBezTo>
                <a:cubicBezTo>
                  <a:pt x="146" y="38"/>
                  <a:pt x="148" y="37"/>
                  <a:pt x="150" y="36"/>
                </a:cubicBezTo>
                <a:cubicBezTo>
                  <a:pt x="151" y="36"/>
                  <a:pt x="151" y="36"/>
                  <a:pt x="152" y="36"/>
                </a:cubicBezTo>
                <a:close/>
                <a:moveTo>
                  <a:pt x="150" y="34"/>
                </a:moveTo>
                <a:cubicBezTo>
                  <a:pt x="148" y="34"/>
                  <a:pt x="147" y="34"/>
                  <a:pt x="146" y="34"/>
                </a:cubicBezTo>
                <a:cubicBezTo>
                  <a:pt x="146" y="34"/>
                  <a:pt x="147" y="33"/>
                  <a:pt x="147" y="33"/>
                </a:cubicBezTo>
                <a:cubicBezTo>
                  <a:pt x="149" y="33"/>
                  <a:pt x="150" y="33"/>
                  <a:pt x="151" y="33"/>
                </a:cubicBezTo>
                <a:cubicBezTo>
                  <a:pt x="151" y="33"/>
                  <a:pt x="150" y="34"/>
                  <a:pt x="150" y="34"/>
                </a:cubicBezTo>
                <a:close/>
                <a:moveTo>
                  <a:pt x="151" y="29"/>
                </a:moveTo>
                <a:cubicBezTo>
                  <a:pt x="151" y="29"/>
                  <a:pt x="151" y="29"/>
                  <a:pt x="151" y="29"/>
                </a:cubicBezTo>
                <a:cubicBezTo>
                  <a:pt x="150" y="29"/>
                  <a:pt x="149" y="29"/>
                  <a:pt x="148" y="29"/>
                </a:cubicBezTo>
                <a:cubicBezTo>
                  <a:pt x="148" y="29"/>
                  <a:pt x="148" y="28"/>
                  <a:pt x="149" y="28"/>
                </a:cubicBezTo>
                <a:cubicBezTo>
                  <a:pt x="150" y="28"/>
                  <a:pt x="151" y="29"/>
                  <a:pt x="152" y="29"/>
                </a:cubicBezTo>
                <a:cubicBezTo>
                  <a:pt x="151" y="29"/>
                  <a:pt x="151" y="29"/>
                  <a:pt x="151" y="29"/>
                </a:cubicBezTo>
                <a:close/>
                <a:moveTo>
                  <a:pt x="148" y="20"/>
                </a:moveTo>
                <a:cubicBezTo>
                  <a:pt x="146" y="18"/>
                  <a:pt x="144" y="17"/>
                  <a:pt x="142" y="16"/>
                </a:cubicBezTo>
                <a:cubicBezTo>
                  <a:pt x="142" y="16"/>
                  <a:pt x="143" y="16"/>
                  <a:pt x="143" y="15"/>
                </a:cubicBezTo>
                <a:cubicBezTo>
                  <a:pt x="146" y="16"/>
                  <a:pt x="149" y="17"/>
                  <a:pt x="152" y="18"/>
                </a:cubicBezTo>
                <a:cubicBezTo>
                  <a:pt x="151" y="18"/>
                  <a:pt x="149" y="19"/>
                  <a:pt x="148" y="20"/>
                </a:cubicBezTo>
                <a:close/>
                <a:moveTo>
                  <a:pt x="139" y="9"/>
                </a:moveTo>
                <a:cubicBezTo>
                  <a:pt x="139" y="9"/>
                  <a:pt x="139" y="9"/>
                  <a:pt x="139" y="9"/>
                </a:cubicBezTo>
                <a:cubicBezTo>
                  <a:pt x="138" y="8"/>
                  <a:pt x="138" y="8"/>
                  <a:pt x="138" y="8"/>
                </a:cubicBezTo>
                <a:cubicBezTo>
                  <a:pt x="140" y="9"/>
                  <a:pt x="142" y="9"/>
                  <a:pt x="145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44" y="9"/>
                  <a:pt x="142" y="9"/>
                  <a:pt x="139" y="9"/>
                </a:cubicBezTo>
                <a:close/>
                <a:moveTo>
                  <a:pt x="143" y="13"/>
                </a:moveTo>
                <a:cubicBezTo>
                  <a:pt x="142" y="13"/>
                  <a:pt x="142" y="13"/>
                  <a:pt x="142" y="13"/>
                </a:cubicBezTo>
                <a:cubicBezTo>
                  <a:pt x="140" y="13"/>
                  <a:pt x="138" y="13"/>
                  <a:pt x="135" y="13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8" y="12"/>
                  <a:pt x="141" y="13"/>
                  <a:pt x="143" y="13"/>
                </a:cubicBezTo>
                <a:close/>
                <a:moveTo>
                  <a:pt x="136" y="14"/>
                </a:moveTo>
                <a:cubicBezTo>
                  <a:pt x="137" y="14"/>
                  <a:pt x="138" y="14"/>
                  <a:pt x="139" y="15"/>
                </a:cubicBezTo>
                <a:cubicBezTo>
                  <a:pt x="139" y="15"/>
                  <a:pt x="139" y="15"/>
                  <a:pt x="138" y="15"/>
                </a:cubicBezTo>
                <a:cubicBezTo>
                  <a:pt x="138" y="15"/>
                  <a:pt x="137" y="14"/>
                  <a:pt x="136" y="14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38" y="18"/>
                </a:moveTo>
                <a:cubicBezTo>
                  <a:pt x="141" y="19"/>
                  <a:pt x="143" y="20"/>
                  <a:pt x="146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3" y="20"/>
                  <a:pt x="140" y="20"/>
                  <a:pt x="137" y="19"/>
                </a:cubicBezTo>
                <a:cubicBezTo>
                  <a:pt x="137" y="19"/>
                  <a:pt x="138" y="19"/>
                  <a:pt x="138" y="18"/>
                </a:cubicBezTo>
                <a:close/>
                <a:moveTo>
                  <a:pt x="141" y="27"/>
                </a:moveTo>
                <a:cubicBezTo>
                  <a:pt x="143" y="27"/>
                  <a:pt x="144" y="27"/>
                  <a:pt x="146" y="28"/>
                </a:cubicBezTo>
                <a:cubicBezTo>
                  <a:pt x="146" y="28"/>
                  <a:pt x="145" y="28"/>
                  <a:pt x="145" y="28"/>
                </a:cubicBezTo>
                <a:cubicBezTo>
                  <a:pt x="143" y="28"/>
                  <a:pt x="142" y="28"/>
                  <a:pt x="140" y="27"/>
                </a:cubicBezTo>
                <a:cubicBezTo>
                  <a:pt x="140" y="27"/>
                  <a:pt x="141" y="27"/>
                  <a:pt x="141" y="27"/>
                </a:cubicBezTo>
                <a:close/>
                <a:moveTo>
                  <a:pt x="142" y="30"/>
                </a:moveTo>
                <a:cubicBezTo>
                  <a:pt x="142" y="30"/>
                  <a:pt x="142" y="30"/>
                  <a:pt x="142" y="30"/>
                </a:cubicBezTo>
                <a:cubicBezTo>
                  <a:pt x="140" y="30"/>
                  <a:pt x="138" y="29"/>
                  <a:pt x="137" y="29"/>
                </a:cubicBezTo>
                <a:cubicBezTo>
                  <a:pt x="137" y="29"/>
                  <a:pt x="137" y="29"/>
                  <a:pt x="138" y="29"/>
                </a:cubicBezTo>
                <a:cubicBezTo>
                  <a:pt x="139" y="29"/>
                  <a:pt x="141" y="29"/>
                  <a:pt x="142" y="30"/>
                </a:cubicBezTo>
                <a:close/>
                <a:moveTo>
                  <a:pt x="140" y="34"/>
                </a:moveTo>
                <a:cubicBezTo>
                  <a:pt x="141" y="33"/>
                  <a:pt x="142" y="33"/>
                  <a:pt x="144" y="33"/>
                </a:cubicBezTo>
                <a:cubicBezTo>
                  <a:pt x="143" y="33"/>
                  <a:pt x="143" y="34"/>
                  <a:pt x="142" y="34"/>
                </a:cubicBezTo>
                <a:cubicBezTo>
                  <a:pt x="141" y="34"/>
                  <a:pt x="139" y="34"/>
                  <a:pt x="138" y="34"/>
                </a:cubicBezTo>
                <a:cubicBezTo>
                  <a:pt x="139" y="34"/>
                  <a:pt x="139" y="34"/>
                  <a:pt x="140" y="34"/>
                </a:cubicBezTo>
                <a:close/>
                <a:moveTo>
                  <a:pt x="143" y="36"/>
                </a:moveTo>
                <a:cubicBezTo>
                  <a:pt x="144" y="36"/>
                  <a:pt x="146" y="36"/>
                  <a:pt x="147" y="36"/>
                </a:cubicBezTo>
                <a:cubicBezTo>
                  <a:pt x="145" y="37"/>
                  <a:pt x="143" y="39"/>
                  <a:pt x="141" y="40"/>
                </a:cubicBezTo>
                <a:cubicBezTo>
                  <a:pt x="140" y="40"/>
                  <a:pt x="139" y="40"/>
                  <a:pt x="138" y="40"/>
                </a:cubicBezTo>
                <a:cubicBezTo>
                  <a:pt x="137" y="40"/>
                  <a:pt x="136" y="40"/>
                  <a:pt x="135" y="40"/>
                </a:cubicBezTo>
                <a:cubicBezTo>
                  <a:pt x="137" y="39"/>
                  <a:pt x="140" y="37"/>
                  <a:pt x="143" y="36"/>
                </a:cubicBezTo>
                <a:close/>
                <a:moveTo>
                  <a:pt x="137" y="42"/>
                </a:moveTo>
                <a:cubicBezTo>
                  <a:pt x="134" y="42"/>
                  <a:pt x="132" y="43"/>
                  <a:pt x="130" y="43"/>
                </a:cubicBezTo>
                <a:cubicBezTo>
                  <a:pt x="131" y="43"/>
                  <a:pt x="131" y="43"/>
                  <a:pt x="132" y="42"/>
                </a:cubicBezTo>
                <a:cubicBezTo>
                  <a:pt x="133" y="42"/>
                  <a:pt x="135" y="42"/>
                  <a:pt x="137" y="42"/>
                </a:cubicBezTo>
                <a:close/>
                <a:moveTo>
                  <a:pt x="136" y="44"/>
                </a:moveTo>
                <a:cubicBezTo>
                  <a:pt x="136" y="44"/>
                  <a:pt x="135" y="45"/>
                  <a:pt x="135" y="45"/>
                </a:cubicBezTo>
                <a:cubicBezTo>
                  <a:pt x="131" y="46"/>
                  <a:pt x="128" y="46"/>
                  <a:pt x="124" y="47"/>
                </a:cubicBezTo>
                <a:cubicBezTo>
                  <a:pt x="125" y="47"/>
                  <a:pt x="125" y="46"/>
                  <a:pt x="126" y="46"/>
                </a:cubicBezTo>
                <a:cubicBezTo>
                  <a:pt x="129" y="45"/>
                  <a:pt x="133" y="45"/>
                  <a:pt x="136" y="44"/>
                </a:cubicBezTo>
                <a:close/>
                <a:moveTo>
                  <a:pt x="126" y="44"/>
                </a:moveTo>
                <a:cubicBezTo>
                  <a:pt x="123" y="45"/>
                  <a:pt x="120" y="46"/>
                  <a:pt x="117" y="47"/>
                </a:cubicBezTo>
                <a:cubicBezTo>
                  <a:pt x="118" y="45"/>
                  <a:pt x="120" y="44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4" y="42"/>
                  <a:pt x="126" y="42"/>
                  <a:pt x="129" y="42"/>
                </a:cubicBezTo>
                <a:cubicBezTo>
                  <a:pt x="128" y="43"/>
                  <a:pt x="127" y="44"/>
                  <a:pt x="126" y="44"/>
                </a:cubicBezTo>
                <a:close/>
                <a:moveTo>
                  <a:pt x="111" y="46"/>
                </a:moveTo>
                <a:cubicBezTo>
                  <a:pt x="113" y="45"/>
                  <a:pt x="114" y="44"/>
                  <a:pt x="115" y="42"/>
                </a:cubicBezTo>
                <a:cubicBezTo>
                  <a:pt x="116" y="42"/>
                  <a:pt x="117" y="42"/>
                  <a:pt x="118" y="42"/>
                </a:cubicBezTo>
                <a:cubicBezTo>
                  <a:pt x="116" y="44"/>
                  <a:pt x="114" y="45"/>
                  <a:pt x="111" y="46"/>
                </a:cubicBezTo>
                <a:close/>
                <a:moveTo>
                  <a:pt x="115" y="41"/>
                </a:moveTo>
                <a:cubicBezTo>
                  <a:pt x="114" y="40"/>
                  <a:pt x="113" y="40"/>
                  <a:pt x="112" y="41"/>
                </a:cubicBezTo>
                <a:cubicBezTo>
                  <a:pt x="110" y="41"/>
                  <a:pt x="109" y="41"/>
                  <a:pt x="107" y="41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12" y="39"/>
                  <a:pt x="115" y="38"/>
                  <a:pt x="119" y="37"/>
                </a:cubicBezTo>
                <a:cubicBezTo>
                  <a:pt x="118" y="38"/>
                  <a:pt x="116" y="39"/>
                  <a:pt x="115" y="41"/>
                </a:cubicBezTo>
                <a:close/>
                <a:moveTo>
                  <a:pt x="116" y="33"/>
                </a:moveTo>
                <a:cubicBezTo>
                  <a:pt x="115" y="33"/>
                  <a:pt x="115" y="33"/>
                  <a:pt x="114" y="34"/>
                </a:cubicBezTo>
                <a:cubicBezTo>
                  <a:pt x="115" y="33"/>
                  <a:pt x="115" y="33"/>
                  <a:pt x="116" y="33"/>
                </a:cubicBezTo>
                <a:cubicBezTo>
                  <a:pt x="116" y="33"/>
                  <a:pt x="117" y="33"/>
                  <a:pt x="117" y="33"/>
                </a:cubicBezTo>
                <a:cubicBezTo>
                  <a:pt x="117" y="33"/>
                  <a:pt x="117" y="33"/>
                  <a:pt x="116" y="33"/>
                </a:cubicBezTo>
                <a:close/>
                <a:moveTo>
                  <a:pt x="105" y="29"/>
                </a:moveTo>
                <a:cubicBezTo>
                  <a:pt x="104" y="29"/>
                  <a:pt x="103" y="29"/>
                  <a:pt x="102" y="29"/>
                </a:cubicBezTo>
                <a:cubicBezTo>
                  <a:pt x="104" y="29"/>
                  <a:pt x="106" y="28"/>
                  <a:pt x="107" y="27"/>
                </a:cubicBezTo>
                <a:cubicBezTo>
                  <a:pt x="108" y="27"/>
                  <a:pt x="108" y="27"/>
                  <a:pt x="109" y="27"/>
                </a:cubicBezTo>
                <a:cubicBezTo>
                  <a:pt x="108" y="28"/>
                  <a:pt x="106" y="29"/>
                  <a:pt x="105" y="29"/>
                </a:cubicBezTo>
                <a:close/>
                <a:moveTo>
                  <a:pt x="103" y="32"/>
                </a:moveTo>
                <a:cubicBezTo>
                  <a:pt x="104" y="32"/>
                  <a:pt x="104" y="32"/>
                  <a:pt x="105" y="32"/>
                </a:cubicBezTo>
                <a:cubicBezTo>
                  <a:pt x="104" y="33"/>
                  <a:pt x="102" y="34"/>
                  <a:pt x="101" y="35"/>
                </a:cubicBezTo>
                <a:cubicBezTo>
                  <a:pt x="100" y="35"/>
                  <a:pt x="100" y="35"/>
                  <a:pt x="99" y="35"/>
                </a:cubicBezTo>
                <a:cubicBezTo>
                  <a:pt x="99" y="35"/>
                  <a:pt x="98" y="35"/>
                  <a:pt x="98" y="36"/>
                </a:cubicBezTo>
                <a:cubicBezTo>
                  <a:pt x="98" y="36"/>
                  <a:pt x="97" y="36"/>
                  <a:pt x="96" y="37"/>
                </a:cubicBezTo>
                <a:cubicBezTo>
                  <a:pt x="98" y="35"/>
                  <a:pt x="101" y="33"/>
                  <a:pt x="103" y="32"/>
                </a:cubicBezTo>
                <a:close/>
                <a:moveTo>
                  <a:pt x="96" y="35"/>
                </a:moveTo>
                <a:cubicBezTo>
                  <a:pt x="97" y="34"/>
                  <a:pt x="98" y="33"/>
                  <a:pt x="99" y="32"/>
                </a:cubicBezTo>
                <a:cubicBezTo>
                  <a:pt x="99" y="32"/>
                  <a:pt x="100" y="32"/>
                  <a:pt x="100" y="32"/>
                </a:cubicBezTo>
                <a:cubicBezTo>
                  <a:pt x="99" y="33"/>
                  <a:pt x="98" y="34"/>
                  <a:pt x="96" y="35"/>
                </a:cubicBezTo>
                <a:close/>
                <a:moveTo>
                  <a:pt x="96" y="30"/>
                </a:moveTo>
                <a:cubicBezTo>
                  <a:pt x="96" y="30"/>
                  <a:pt x="95" y="30"/>
                  <a:pt x="95" y="30"/>
                </a:cubicBezTo>
                <a:cubicBezTo>
                  <a:pt x="97" y="29"/>
                  <a:pt x="98" y="28"/>
                  <a:pt x="100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99" y="28"/>
                  <a:pt x="97" y="29"/>
                  <a:pt x="96" y="30"/>
                </a:cubicBezTo>
                <a:close/>
                <a:moveTo>
                  <a:pt x="90" y="31"/>
                </a:moveTo>
                <a:cubicBezTo>
                  <a:pt x="90" y="31"/>
                  <a:pt x="89" y="31"/>
                  <a:pt x="89" y="31"/>
                </a:cubicBezTo>
                <a:cubicBezTo>
                  <a:pt x="88" y="32"/>
                  <a:pt x="86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1"/>
                  <a:pt x="89" y="28"/>
                  <a:pt x="91" y="26"/>
                </a:cubicBezTo>
                <a:cubicBezTo>
                  <a:pt x="93" y="26"/>
                  <a:pt x="95" y="27"/>
                  <a:pt x="97" y="27"/>
                </a:cubicBezTo>
                <a:cubicBezTo>
                  <a:pt x="95" y="28"/>
                  <a:pt x="92" y="30"/>
                  <a:pt x="90" y="31"/>
                </a:cubicBezTo>
                <a:close/>
                <a:moveTo>
                  <a:pt x="89" y="18"/>
                </a:moveTo>
                <a:cubicBezTo>
                  <a:pt x="89" y="18"/>
                  <a:pt x="89" y="18"/>
                  <a:pt x="88" y="18"/>
                </a:cubicBezTo>
                <a:cubicBezTo>
                  <a:pt x="88" y="18"/>
                  <a:pt x="87" y="19"/>
                  <a:pt x="87" y="19"/>
                </a:cubicBezTo>
                <a:cubicBezTo>
                  <a:pt x="83" y="21"/>
                  <a:pt x="79" y="23"/>
                  <a:pt x="75" y="26"/>
                </a:cubicBezTo>
                <a:cubicBezTo>
                  <a:pt x="73" y="27"/>
                  <a:pt x="70" y="28"/>
                  <a:pt x="68" y="29"/>
                </a:cubicBezTo>
                <a:cubicBezTo>
                  <a:pt x="68" y="29"/>
                  <a:pt x="68" y="28"/>
                  <a:pt x="69" y="28"/>
                </a:cubicBezTo>
                <a:cubicBezTo>
                  <a:pt x="73" y="25"/>
                  <a:pt x="78" y="23"/>
                  <a:pt x="83" y="20"/>
                </a:cubicBezTo>
                <a:cubicBezTo>
                  <a:pt x="86" y="19"/>
                  <a:pt x="90" y="17"/>
                  <a:pt x="94" y="16"/>
                </a:cubicBezTo>
                <a:cubicBezTo>
                  <a:pt x="93" y="16"/>
                  <a:pt x="93" y="16"/>
                  <a:pt x="92" y="17"/>
                </a:cubicBezTo>
                <a:cubicBezTo>
                  <a:pt x="91" y="17"/>
                  <a:pt x="90" y="18"/>
                  <a:pt x="89" y="18"/>
                </a:cubicBezTo>
                <a:close/>
                <a:moveTo>
                  <a:pt x="80" y="17"/>
                </a:moveTo>
                <a:cubicBezTo>
                  <a:pt x="73" y="19"/>
                  <a:pt x="66" y="23"/>
                  <a:pt x="60" y="27"/>
                </a:cubicBezTo>
                <a:cubicBezTo>
                  <a:pt x="60" y="27"/>
                  <a:pt x="60" y="28"/>
                  <a:pt x="60" y="28"/>
                </a:cubicBezTo>
                <a:cubicBezTo>
                  <a:pt x="58" y="29"/>
                  <a:pt x="56" y="31"/>
                  <a:pt x="54" y="32"/>
                </a:cubicBezTo>
                <a:cubicBezTo>
                  <a:pt x="51" y="34"/>
                  <a:pt x="48" y="35"/>
                  <a:pt x="45" y="36"/>
                </a:cubicBezTo>
                <a:cubicBezTo>
                  <a:pt x="48" y="34"/>
                  <a:pt x="52" y="31"/>
                  <a:pt x="55" y="29"/>
                </a:cubicBezTo>
                <a:cubicBezTo>
                  <a:pt x="62" y="23"/>
                  <a:pt x="70" y="19"/>
                  <a:pt x="79" y="15"/>
                </a:cubicBezTo>
                <a:cubicBezTo>
                  <a:pt x="81" y="14"/>
                  <a:pt x="83" y="13"/>
                  <a:pt x="85" y="12"/>
                </a:cubicBezTo>
                <a:cubicBezTo>
                  <a:pt x="83" y="13"/>
                  <a:pt x="81" y="14"/>
                  <a:pt x="80" y="15"/>
                </a:cubicBezTo>
                <a:cubicBezTo>
                  <a:pt x="79" y="16"/>
                  <a:pt x="79" y="16"/>
                  <a:pt x="80" y="17"/>
                </a:cubicBezTo>
                <a:close/>
                <a:moveTo>
                  <a:pt x="50" y="40"/>
                </a:moveTo>
                <a:cubicBezTo>
                  <a:pt x="51" y="39"/>
                  <a:pt x="52" y="38"/>
                  <a:pt x="53" y="38"/>
                </a:cubicBezTo>
                <a:cubicBezTo>
                  <a:pt x="52" y="39"/>
                  <a:pt x="51" y="40"/>
                  <a:pt x="50" y="41"/>
                </a:cubicBezTo>
                <a:cubicBezTo>
                  <a:pt x="50" y="40"/>
                  <a:pt x="50" y="40"/>
                  <a:pt x="50" y="40"/>
                </a:cubicBezTo>
                <a:close/>
                <a:moveTo>
                  <a:pt x="56" y="38"/>
                </a:moveTo>
                <a:cubicBezTo>
                  <a:pt x="56" y="38"/>
                  <a:pt x="57" y="38"/>
                  <a:pt x="57" y="38"/>
                </a:cubicBezTo>
                <a:cubicBezTo>
                  <a:pt x="56" y="40"/>
                  <a:pt x="54" y="42"/>
                  <a:pt x="53" y="44"/>
                </a:cubicBezTo>
                <a:cubicBezTo>
                  <a:pt x="49" y="46"/>
                  <a:pt x="46" y="48"/>
                  <a:pt x="43" y="51"/>
                </a:cubicBezTo>
                <a:cubicBezTo>
                  <a:pt x="44" y="51"/>
                  <a:pt x="44" y="50"/>
                  <a:pt x="44" y="50"/>
                </a:cubicBezTo>
                <a:cubicBezTo>
                  <a:pt x="48" y="46"/>
                  <a:pt x="52" y="42"/>
                  <a:pt x="56" y="38"/>
                </a:cubicBezTo>
                <a:close/>
                <a:moveTo>
                  <a:pt x="49" y="48"/>
                </a:moveTo>
                <a:cubicBezTo>
                  <a:pt x="49" y="49"/>
                  <a:pt x="48" y="50"/>
                  <a:pt x="47" y="50"/>
                </a:cubicBezTo>
                <a:cubicBezTo>
                  <a:pt x="46" y="51"/>
                  <a:pt x="46" y="52"/>
                  <a:pt x="45" y="53"/>
                </a:cubicBezTo>
                <a:cubicBezTo>
                  <a:pt x="43" y="54"/>
                  <a:pt x="41" y="56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3" y="53"/>
                  <a:pt x="46" y="51"/>
                  <a:pt x="49" y="48"/>
                </a:cubicBezTo>
                <a:close/>
                <a:moveTo>
                  <a:pt x="39" y="55"/>
                </a:moveTo>
                <a:cubicBezTo>
                  <a:pt x="38" y="55"/>
                  <a:pt x="38" y="56"/>
                  <a:pt x="37" y="57"/>
                </a:cubicBezTo>
                <a:cubicBezTo>
                  <a:pt x="37" y="57"/>
                  <a:pt x="37" y="56"/>
                  <a:pt x="37" y="56"/>
                </a:cubicBezTo>
                <a:cubicBezTo>
                  <a:pt x="38" y="56"/>
                  <a:pt x="38" y="55"/>
                  <a:pt x="39" y="54"/>
                </a:cubicBezTo>
                <a:cubicBezTo>
                  <a:pt x="39" y="54"/>
                  <a:pt x="40" y="53"/>
                  <a:pt x="40" y="53"/>
                </a:cubicBezTo>
                <a:lnTo>
                  <a:pt x="39" y="55"/>
                </a:lnTo>
                <a:close/>
                <a:moveTo>
                  <a:pt x="38" y="65"/>
                </a:moveTo>
                <a:cubicBezTo>
                  <a:pt x="40" y="64"/>
                  <a:pt x="42" y="62"/>
                  <a:pt x="45" y="60"/>
                </a:cubicBezTo>
                <a:cubicBezTo>
                  <a:pt x="40" y="65"/>
                  <a:pt x="35" y="70"/>
                  <a:pt x="30" y="75"/>
                </a:cubicBezTo>
                <a:cubicBezTo>
                  <a:pt x="30" y="75"/>
                  <a:pt x="30" y="77"/>
                  <a:pt x="31" y="76"/>
                </a:cubicBezTo>
                <a:cubicBezTo>
                  <a:pt x="32" y="76"/>
                  <a:pt x="33" y="75"/>
                  <a:pt x="34" y="75"/>
                </a:cubicBezTo>
                <a:cubicBezTo>
                  <a:pt x="33" y="75"/>
                  <a:pt x="33" y="76"/>
                  <a:pt x="32" y="76"/>
                </a:cubicBezTo>
                <a:cubicBezTo>
                  <a:pt x="31" y="77"/>
                  <a:pt x="29" y="78"/>
                  <a:pt x="27" y="78"/>
                </a:cubicBezTo>
                <a:cubicBezTo>
                  <a:pt x="27" y="77"/>
                  <a:pt x="28" y="76"/>
                  <a:pt x="29" y="75"/>
                </a:cubicBezTo>
                <a:cubicBezTo>
                  <a:pt x="32" y="72"/>
                  <a:pt x="35" y="69"/>
                  <a:pt x="38" y="65"/>
                </a:cubicBezTo>
                <a:close/>
                <a:moveTo>
                  <a:pt x="34" y="77"/>
                </a:moveTo>
                <a:cubicBezTo>
                  <a:pt x="35" y="77"/>
                  <a:pt x="36" y="76"/>
                  <a:pt x="37" y="75"/>
                </a:cubicBezTo>
                <a:cubicBezTo>
                  <a:pt x="35" y="78"/>
                  <a:pt x="32" y="81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1" y="81"/>
                  <a:pt x="32" y="79"/>
                  <a:pt x="34" y="77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4"/>
                </a:cubicBez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29" y="93"/>
                </a:cubicBezTo>
                <a:cubicBezTo>
                  <a:pt x="29" y="93"/>
                  <a:pt x="30" y="93"/>
                  <a:pt x="30" y="93"/>
                </a:cubicBezTo>
                <a:close/>
                <a:moveTo>
                  <a:pt x="32" y="123"/>
                </a:moveTo>
                <a:cubicBezTo>
                  <a:pt x="32" y="124"/>
                  <a:pt x="32" y="124"/>
                  <a:pt x="32" y="125"/>
                </a:cubicBezTo>
                <a:cubicBezTo>
                  <a:pt x="32" y="125"/>
                  <a:pt x="32" y="125"/>
                  <a:pt x="32" y="126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32" y="124"/>
                  <a:pt x="32" y="124"/>
                  <a:pt x="32" y="123"/>
                </a:cubicBezTo>
                <a:close/>
                <a:moveTo>
                  <a:pt x="32" y="120"/>
                </a:moveTo>
                <a:cubicBezTo>
                  <a:pt x="32" y="119"/>
                  <a:pt x="33" y="117"/>
                  <a:pt x="33" y="115"/>
                </a:cubicBezTo>
                <a:cubicBezTo>
                  <a:pt x="33" y="116"/>
                  <a:pt x="34" y="118"/>
                  <a:pt x="34" y="119"/>
                </a:cubicBezTo>
                <a:cubicBezTo>
                  <a:pt x="34" y="120"/>
                  <a:pt x="34" y="120"/>
                  <a:pt x="34" y="121"/>
                </a:cubicBezTo>
                <a:cubicBezTo>
                  <a:pt x="33" y="122"/>
                  <a:pt x="33" y="122"/>
                  <a:pt x="33" y="123"/>
                </a:cubicBezTo>
                <a:cubicBezTo>
                  <a:pt x="33" y="122"/>
                  <a:pt x="32" y="121"/>
                  <a:pt x="32" y="120"/>
                </a:cubicBezTo>
                <a:close/>
                <a:moveTo>
                  <a:pt x="33" y="131"/>
                </a:moveTo>
                <a:cubicBezTo>
                  <a:pt x="34" y="130"/>
                  <a:pt x="34" y="130"/>
                  <a:pt x="34" y="130"/>
                </a:cubicBezTo>
                <a:cubicBezTo>
                  <a:pt x="35" y="130"/>
                  <a:pt x="35" y="131"/>
                  <a:pt x="35" y="132"/>
                </a:cubicBezTo>
                <a:cubicBezTo>
                  <a:pt x="35" y="132"/>
                  <a:pt x="35" y="132"/>
                  <a:pt x="35" y="133"/>
                </a:cubicBezTo>
                <a:cubicBezTo>
                  <a:pt x="35" y="133"/>
                  <a:pt x="35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5"/>
                  <a:pt x="36" y="135"/>
                  <a:pt x="37" y="135"/>
                </a:cubicBezTo>
                <a:cubicBezTo>
                  <a:pt x="37" y="137"/>
                  <a:pt x="38" y="138"/>
                  <a:pt x="38" y="140"/>
                </a:cubicBezTo>
                <a:cubicBezTo>
                  <a:pt x="39" y="140"/>
                  <a:pt x="39" y="141"/>
                  <a:pt x="39" y="142"/>
                </a:cubicBezTo>
                <a:cubicBezTo>
                  <a:pt x="38" y="143"/>
                  <a:pt x="38" y="144"/>
                  <a:pt x="37" y="145"/>
                </a:cubicBezTo>
                <a:cubicBezTo>
                  <a:pt x="37" y="146"/>
                  <a:pt x="38" y="147"/>
                  <a:pt x="39" y="146"/>
                </a:cubicBezTo>
                <a:cubicBezTo>
                  <a:pt x="39" y="146"/>
                  <a:pt x="39" y="145"/>
                  <a:pt x="40" y="145"/>
                </a:cubicBezTo>
                <a:cubicBezTo>
                  <a:pt x="40" y="148"/>
                  <a:pt x="41" y="151"/>
                  <a:pt x="42" y="153"/>
                </a:cubicBezTo>
                <a:cubicBezTo>
                  <a:pt x="41" y="154"/>
                  <a:pt x="41" y="154"/>
                  <a:pt x="41" y="154"/>
                </a:cubicBezTo>
                <a:cubicBezTo>
                  <a:pt x="41" y="155"/>
                  <a:pt x="41" y="156"/>
                  <a:pt x="42" y="156"/>
                </a:cubicBezTo>
                <a:cubicBezTo>
                  <a:pt x="43" y="159"/>
                  <a:pt x="44" y="162"/>
                  <a:pt x="45" y="166"/>
                </a:cubicBezTo>
                <a:cubicBezTo>
                  <a:pt x="43" y="161"/>
                  <a:pt x="40" y="157"/>
                  <a:pt x="38" y="152"/>
                </a:cubicBezTo>
                <a:cubicBezTo>
                  <a:pt x="37" y="145"/>
                  <a:pt x="35" y="138"/>
                  <a:pt x="33" y="131"/>
                </a:cubicBezTo>
                <a:cubicBezTo>
                  <a:pt x="33" y="131"/>
                  <a:pt x="33" y="131"/>
                  <a:pt x="33" y="131"/>
                </a:cubicBezTo>
                <a:close/>
                <a:moveTo>
                  <a:pt x="34" y="149"/>
                </a:moveTo>
                <a:cubicBezTo>
                  <a:pt x="35" y="152"/>
                  <a:pt x="36" y="155"/>
                  <a:pt x="37" y="157"/>
                </a:cubicBezTo>
                <a:cubicBezTo>
                  <a:pt x="37" y="158"/>
                  <a:pt x="37" y="158"/>
                  <a:pt x="37" y="158"/>
                </a:cubicBezTo>
                <a:cubicBezTo>
                  <a:pt x="37" y="159"/>
                  <a:pt x="38" y="161"/>
                  <a:pt x="38" y="163"/>
                </a:cubicBezTo>
                <a:cubicBezTo>
                  <a:pt x="37" y="161"/>
                  <a:pt x="36" y="160"/>
                  <a:pt x="36" y="159"/>
                </a:cubicBezTo>
                <a:cubicBezTo>
                  <a:pt x="35" y="156"/>
                  <a:pt x="35" y="152"/>
                  <a:pt x="34" y="149"/>
                </a:cubicBezTo>
                <a:cubicBezTo>
                  <a:pt x="34" y="149"/>
                  <a:pt x="34" y="149"/>
                  <a:pt x="34" y="149"/>
                </a:cubicBezTo>
                <a:close/>
                <a:moveTo>
                  <a:pt x="38" y="166"/>
                </a:moveTo>
                <a:cubicBezTo>
                  <a:pt x="38" y="166"/>
                  <a:pt x="38" y="166"/>
                  <a:pt x="38" y="167"/>
                </a:cubicBezTo>
                <a:cubicBezTo>
                  <a:pt x="38" y="165"/>
                  <a:pt x="37" y="164"/>
                  <a:pt x="36" y="163"/>
                </a:cubicBezTo>
                <a:cubicBezTo>
                  <a:pt x="36" y="163"/>
                  <a:pt x="36" y="162"/>
                  <a:pt x="36" y="162"/>
                </a:cubicBezTo>
                <a:cubicBezTo>
                  <a:pt x="37" y="163"/>
                  <a:pt x="38" y="165"/>
                  <a:pt x="38" y="166"/>
                </a:cubicBezTo>
                <a:close/>
                <a:moveTo>
                  <a:pt x="40" y="173"/>
                </a:moveTo>
                <a:cubicBezTo>
                  <a:pt x="40" y="175"/>
                  <a:pt x="40" y="176"/>
                  <a:pt x="40" y="178"/>
                </a:cubicBezTo>
                <a:cubicBezTo>
                  <a:pt x="39" y="175"/>
                  <a:pt x="38" y="173"/>
                  <a:pt x="38" y="170"/>
                </a:cubicBezTo>
                <a:cubicBezTo>
                  <a:pt x="38" y="171"/>
                  <a:pt x="39" y="172"/>
                  <a:pt x="40" y="173"/>
                </a:cubicBezTo>
                <a:close/>
                <a:moveTo>
                  <a:pt x="42" y="197"/>
                </a:moveTo>
                <a:cubicBezTo>
                  <a:pt x="42" y="197"/>
                  <a:pt x="42" y="197"/>
                  <a:pt x="42" y="197"/>
                </a:cubicBezTo>
                <a:cubicBezTo>
                  <a:pt x="42" y="198"/>
                  <a:pt x="43" y="198"/>
                  <a:pt x="43" y="198"/>
                </a:cubicBezTo>
                <a:cubicBezTo>
                  <a:pt x="43" y="199"/>
                  <a:pt x="44" y="199"/>
                  <a:pt x="44" y="200"/>
                </a:cubicBezTo>
                <a:cubicBezTo>
                  <a:pt x="43" y="198"/>
                  <a:pt x="41" y="196"/>
                  <a:pt x="39" y="194"/>
                </a:cubicBezTo>
                <a:cubicBezTo>
                  <a:pt x="39" y="194"/>
                  <a:pt x="39" y="194"/>
                  <a:pt x="39" y="194"/>
                </a:cubicBezTo>
                <a:cubicBezTo>
                  <a:pt x="40" y="195"/>
                  <a:pt x="41" y="196"/>
                  <a:pt x="42" y="197"/>
                </a:cubicBezTo>
                <a:close/>
                <a:moveTo>
                  <a:pt x="43" y="192"/>
                </a:moveTo>
                <a:cubicBezTo>
                  <a:pt x="43" y="191"/>
                  <a:pt x="42" y="190"/>
                  <a:pt x="42" y="189"/>
                </a:cubicBezTo>
                <a:cubicBezTo>
                  <a:pt x="43" y="191"/>
                  <a:pt x="45" y="194"/>
                  <a:pt x="47" y="196"/>
                </a:cubicBezTo>
                <a:cubicBezTo>
                  <a:pt x="46" y="196"/>
                  <a:pt x="45" y="195"/>
                  <a:pt x="45" y="195"/>
                </a:cubicBezTo>
                <a:cubicBezTo>
                  <a:pt x="44" y="194"/>
                  <a:pt x="43" y="193"/>
                  <a:pt x="43" y="192"/>
                </a:cubicBezTo>
                <a:close/>
                <a:moveTo>
                  <a:pt x="48" y="198"/>
                </a:moveTo>
                <a:cubicBezTo>
                  <a:pt x="50" y="201"/>
                  <a:pt x="51" y="203"/>
                  <a:pt x="53" y="205"/>
                </a:cubicBezTo>
                <a:cubicBezTo>
                  <a:pt x="50" y="203"/>
                  <a:pt x="48" y="200"/>
                  <a:pt x="46" y="197"/>
                </a:cubicBezTo>
                <a:cubicBezTo>
                  <a:pt x="47" y="197"/>
                  <a:pt x="47" y="198"/>
                  <a:pt x="48" y="198"/>
                </a:cubicBezTo>
                <a:close/>
                <a:moveTo>
                  <a:pt x="49" y="188"/>
                </a:moveTo>
                <a:cubicBezTo>
                  <a:pt x="51" y="190"/>
                  <a:pt x="52" y="192"/>
                  <a:pt x="53" y="194"/>
                </a:cubicBezTo>
                <a:cubicBezTo>
                  <a:pt x="54" y="197"/>
                  <a:pt x="55" y="201"/>
                  <a:pt x="56" y="204"/>
                </a:cubicBezTo>
                <a:cubicBezTo>
                  <a:pt x="55" y="203"/>
                  <a:pt x="55" y="203"/>
                  <a:pt x="54" y="202"/>
                </a:cubicBezTo>
                <a:cubicBezTo>
                  <a:pt x="52" y="197"/>
                  <a:pt x="51" y="193"/>
                  <a:pt x="49" y="188"/>
                </a:cubicBezTo>
                <a:close/>
                <a:moveTo>
                  <a:pt x="61" y="205"/>
                </a:moveTo>
                <a:cubicBezTo>
                  <a:pt x="62" y="205"/>
                  <a:pt x="62" y="205"/>
                  <a:pt x="62" y="205"/>
                </a:cubicBezTo>
                <a:cubicBezTo>
                  <a:pt x="63" y="207"/>
                  <a:pt x="64" y="208"/>
                  <a:pt x="65" y="210"/>
                </a:cubicBezTo>
                <a:cubicBezTo>
                  <a:pt x="65" y="210"/>
                  <a:pt x="64" y="210"/>
                  <a:pt x="63" y="209"/>
                </a:cubicBezTo>
                <a:cubicBezTo>
                  <a:pt x="63" y="208"/>
                  <a:pt x="62" y="206"/>
                  <a:pt x="61" y="205"/>
                </a:cubicBezTo>
                <a:close/>
                <a:moveTo>
                  <a:pt x="65" y="202"/>
                </a:moveTo>
                <a:cubicBezTo>
                  <a:pt x="65" y="202"/>
                  <a:pt x="65" y="202"/>
                  <a:pt x="65" y="201"/>
                </a:cubicBezTo>
                <a:cubicBezTo>
                  <a:pt x="65" y="201"/>
                  <a:pt x="66" y="200"/>
                  <a:pt x="66" y="200"/>
                </a:cubicBezTo>
                <a:cubicBezTo>
                  <a:pt x="66" y="200"/>
                  <a:pt x="67" y="201"/>
                  <a:pt x="67" y="201"/>
                </a:cubicBezTo>
                <a:cubicBezTo>
                  <a:pt x="67" y="201"/>
                  <a:pt x="66" y="202"/>
                  <a:pt x="65" y="202"/>
                </a:cubicBezTo>
                <a:close/>
                <a:moveTo>
                  <a:pt x="70" y="206"/>
                </a:moveTo>
                <a:cubicBezTo>
                  <a:pt x="69" y="205"/>
                  <a:pt x="68" y="204"/>
                  <a:pt x="67" y="204"/>
                </a:cubicBezTo>
                <a:cubicBezTo>
                  <a:pt x="67" y="204"/>
                  <a:pt x="67" y="203"/>
                  <a:pt x="67" y="203"/>
                </a:cubicBezTo>
                <a:cubicBezTo>
                  <a:pt x="67" y="203"/>
                  <a:pt x="68" y="203"/>
                  <a:pt x="69" y="202"/>
                </a:cubicBezTo>
                <a:cubicBezTo>
                  <a:pt x="69" y="203"/>
                  <a:pt x="70" y="204"/>
                  <a:pt x="71" y="205"/>
                </a:cubicBezTo>
                <a:cubicBezTo>
                  <a:pt x="71" y="205"/>
                  <a:pt x="72" y="205"/>
                  <a:pt x="72" y="204"/>
                </a:cubicBezTo>
                <a:cubicBezTo>
                  <a:pt x="72" y="204"/>
                  <a:pt x="72" y="204"/>
                  <a:pt x="73" y="203"/>
                </a:cubicBezTo>
                <a:cubicBezTo>
                  <a:pt x="73" y="204"/>
                  <a:pt x="74" y="205"/>
                  <a:pt x="75" y="205"/>
                </a:cubicBezTo>
                <a:cubicBezTo>
                  <a:pt x="75" y="206"/>
                  <a:pt x="74" y="206"/>
                  <a:pt x="74" y="206"/>
                </a:cubicBezTo>
                <a:cubicBezTo>
                  <a:pt x="73" y="206"/>
                  <a:pt x="72" y="205"/>
                  <a:pt x="71" y="205"/>
                </a:cubicBezTo>
                <a:cubicBezTo>
                  <a:pt x="71" y="204"/>
                  <a:pt x="70" y="205"/>
                  <a:pt x="70" y="206"/>
                </a:cubicBezTo>
                <a:close/>
                <a:moveTo>
                  <a:pt x="71" y="193"/>
                </a:moveTo>
                <a:cubicBezTo>
                  <a:pt x="72" y="192"/>
                  <a:pt x="73" y="191"/>
                  <a:pt x="73" y="190"/>
                </a:cubicBezTo>
                <a:cubicBezTo>
                  <a:pt x="73" y="191"/>
                  <a:pt x="73" y="192"/>
                  <a:pt x="73" y="194"/>
                </a:cubicBezTo>
                <a:cubicBezTo>
                  <a:pt x="72" y="193"/>
                  <a:pt x="72" y="193"/>
                  <a:pt x="71" y="193"/>
                </a:cubicBezTo>
                <a:close/>
                <a:moveTo>
                  <a:pt x="73" y="159"/>
                </a:moveTo>
                <a:cubicBezTo>
                  <a:pt x="74" y="159"/>
                  <a:pt x="74" y="158"/>
                  <a:pt x="75" y="158"/>
                </a:cubicBezTo>
                <a:cubicBezTo>
                  <a:pt x="75" y="159"/>
                  <a:pt x="76" y="161"/>
                  <a:pt x="76" y="163"/>
                </a:cubicBezTo>
                <a:cubicBezTo>
                  <a:pt x="75" y="163"/>
                  <a:pt x="75" y="163"/>
                  <a:pt x="74" y="164"/>
                </a:cubicBezTo>
                <a:cubicBezTo>
                  <a:pt x="74" y="162"/>
                  <a:pt x="74" y="161"/>
                  <a:pt x="73" y="159"/>
                </a:cubicBezTo>
                <a:close/>
                <a:moveTo>
                  <a:pt x="75" y="191"/>
                </a:moveTo>
                <a:cubicBezTo>
                  <a:pt x="75" y="191"/>
                  <a:pt x="75" y="191"/>
                  <a:pt x="76" y="192"/>
                </a:cubicBezTo>
                <a:cubicBezTo>
                  <a:pt x="75" y="192"/>
                  <a:pt x="75" y="192"/>
                  <a:pt x="75" y="193"/>
                </a:cubicBezTo>
                <a:cubicBezTo>
                  <a:pt x="75" y="192"/>
                  <a:pt x="75" y="192"/>
                  <a:pt x="75" y="191"/>
                </a:cubicBezTo>
                <a:close/>
                <a:moveTo>
                  <a:pt x="75" y="188"/>
                </a:moveTo>
                <a:cubicBezTo>
                  <a:pt x="76" y="188"/>
                  <a:pt x="76" y="187"/>
                  <a:pt x="76" y="18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78" y="187"/>
                  <a:pt x="78" y="187"/>
                  <a:pt x="78" y="187"/>
                </a:cubicBezTo>
                <a:cubicBezTo>
                  <a:pt x="78" y="188"/>
                  <a:pt x="77" y="188"/>
                  <a:pt x="77" y="189"/>
                </a:cubicBezTo>
                <a:cubicBezTo>
                  <a:pt x="76" y="189"/>
                  <a:pt x="76" y="188"/>
                  <a:pt x="75" y="188"/>
                </a:cubicBezTo>
                <a:close/>
                <a:moveTo>
                  <a:pt x="77" y="193"/>
                </a:moveTo>
                <a:cubicBezTo>
                  <a:pt x="78" y="193"/>
                  <a:pt x="78" y="194"/>
                  <a:pt x="79" y="194"/>
                </a:cubicBezTo>
                <a:cubicBezTo>
                  <a:pt x="79" y="194"/>
                  <a:pt x="78" y="195"/>
                  <a:pt x="78" y="195"/>
                </a:cubicBezTo>
                <a:cubicBezTo>
                  <a:pt x="78" y="195"/>
                  <a:pt x="77" y="195"/>
                  <a:pt x="77" y="196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6" y="194"/>
                  <a:pt x="77" y="193"/>
                  <a:pt x="77" y="193"/>
                </a:cubicBezTo>
                <a:close/>
                <a:moveTo>
                  <a:pt x="79" y="180"/>
                </a:moveTo>
                <a:cubicBezTo>
                  <a:pt x="79" y="180"/>
                  <a:pt x="79" y="180"/>
                  <a:pt x="79" y="180"/>
                </a:cubicBezTo>
                <a:cubicBezTo>
                  <a:pt x="79" y="179"/>
                  <a:pt x="80" y="178"/>
                  <a:pt x="81" y="177"/>
                </a:cubicBezTo>
                <a:cubicBezTo>
                  <a:pt x="81" y="178"/>
                  <a:pt x="81" y="178"/>
                  <a:pt x="81" y="178"/>
                </a:cubicBezTo>
                <a:cubicBezTo>
                  <a:pt x="80" y="178"/>
                  <a:pt x="80" y="179"/>
                  <a:pt x="79" y="180"/>
                </a:cubicBezTo>
                <a:close/>
                <a:moveTo>
                  <a:pt x="82" y="188"/>
                </a:moveTo>
                <a:cubicBezTo>
                  <a:pt x="82" y="189"/>
                  <a:pt x="82" y="189"/>
                  <a:pt x="83" y="189"/>
                </a:cubicBezTo>
                <a:cubicBezTo>
                  <a:pt x="82" y="189"/>
                  <a:pt x="81" y="190"/>
                  <a:pt x="80" y="190"/>
                </a:cubicBezTo>
                <a:cubicBezTo>
                  <a:pt x="81" y="189"/>
                  <a:pt x="81" y="189"/>
                  <a:pt x="82" y="188"/>
                </a:cubicBezTo>
                <a:close/>
                <a:moveTo>
                  <a:pt x="83" y="191"/>
                </a:moveTo>
                <a:cubicBezTo>
                  <a:pt x="83" y="191"/>
                  <a:pt x="83" y="191"/>
                  <a:pt x="83" y="191"/>
                </a:cubicBezTo>
                <a:cubicBezTo>
                  <a:pt x="83" y="192"/>
                  <a:pt x="82" y="192"/>
                  <a:pt x="82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2" y="191"/>
                  <a:pt x="82" y="191"/>
                  <a:pt x="83" y="191"/>
                </a:cubicBezTo>
                <a:close/>
                <a:moveTo>
                  <a:pt x="83" y="187"/>
                </a:moveTo>
                <a:cubicBezTo>
                  <a:pt x="83" y="187"/>
                  <a:pt x="83" y="187"/>
                  <a:pt x="83" y="187"/>
                </a:cubicBezTo>
                <a:cubicBezTo>
                  <a:pt x="84" y="188"/>
                  <a:pt x="84" y="188"/>
                  <a:pt x="85" y="188"/>
                </a:cubicBezTo>
                <a:cubicBezTo>
                  <a:pt x="85" y="188"/>
                  <a:pt x="85" y="189"/>
                  <a:pt x="85" y="189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4" y="188"/>
                  <a:pt x="83" y="188"/>
                  <a:pt x="83" y="187"/>
                </a:cubicBezTo>
                <a:close/>
                <a:moveTo>
                  <a:pt x="84" y="198"/>
                </a:moveTo>
                <a:cubicBezTo>
                  <a:pt x="85" y="198"/>
                  <a:pt x="85" y="199"/>
                  <a:pt x="85" y="199"/>
                </a:cubicBezTo>
                <a:cubicBezTo>
                  <a:pt x="85" y="199"/>
                  <a:pt x="85" y="200"/>
                  <a:pt x="85" y="200"/>
                </a:cubicBezTo>
                <a:cubicBezTo>
                  <a:pt x="84" y="200"/>
                  <a:pt x="84" y="200"/>
                  <a:pt x="83" y="199"/>
                </a:cubicBezTo>
                <a:cubicBezTo>
                  <a:pt x="84" y="199"/>
                  <a:pt x="84" y="199"/>
                  <a:pt x="84" y="198"/>
                </a:cubicBezTo>
                <a:close/>
                <a:moveTo>
                  <a:pt x="85" y="194"/>
                </a:moveTo>
                <a:cubicBezTo>
                  <a:pt x="86" y="194"/>
                  <a:pt x="87" y="193"/>
                  <a:pt x="88" y="193"/>
                </a:cubicBezTo>
                <a:cubicBezTo>
                  <a:pt x="87" y="194"/>
                  <a:pt x="86" y="194"/>
                  <a:pt x="86" y="195"/>
                </a:cubicBezTo>
                <a:cubicBezTo>
                  <a:pt x="85" y="195"/>
                  <a:pt x="85" y="195"/>
                  <a:pt x="85" y="194"/>
                </a:cubicBezTo>
                <a:close/>
                <a:moveTo>
                  <a:pt x="86" y="205"/>
                </a:moveTo>
                <a:cubicBezTo>
                  <a:pt x="86" y="206"/>
                  <a:pt x="87" y="206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7" y="207"/>
                  <a:pt x="87" y="207"/>
                  <a:pt x="87" y="207"/>
                </a:cubicBezTo>
                <a:cubicBezTo>
                  <a:pt x="86" y="206"/>
                  <a:pt x="86" y="206"/>
                  <a:pt x="86" y="206"/>
                </a:cubicBezTo>
                <a:cubicBezTo>
                  <a:pt x="86" y="205"/>
                  <a:pt x="86" y="205"/>
                  <a:pt x="86" y="205"/>
                </a:cubicBezTo>
                <a:close/>
                <a:moveTo>
                  <a:pt x="88" y="204"/>
                </a:moveTo>
                <a:cubicBezTo>
                  <a:pt x="88" y="204"/>
                  <a:pt x="88" y="204"/>
                  <a:pt x="88" y="204"/>
                </a:cubicBezTo>
                <a:cubicBezTo>
                  <a:pt x="89" y="204"/>
                  <a:pt x="89" y="204"/>
                  <a:pt x="90" y="205"/>
                </a:cubicBezTo>
                <a:cubicBezTo>
                  <a:pt x="90" y="205"/>
                  <a:pt x="89" y="205"/>
                  <a:pt x="89" y="205"/>
                </a:cubicBezTo>
                <a:cubicBezTo>
                  <a:pt x="89" y="205"/>
                  <a:pt x="88" y="205"/>
                  <a:pt x="88" y="204"/>
                </a:cubicBezTo>
                <a:close/>
                <a:moveTo>
                  <a:pt x="90" y="186"/>
                </a:moveTo>
                <a:cubicBezTo>
                  <a:pt x="90" y="185"/>
                  <a:pt x="91" y="184"/>
                  <a:pt x="92" y="183"/>
                </a:cubicBezTo>
                <a:cubicBezTo>
                  <a:pt x="92" y="183"/>
                  <a:pt x="92" y="183"/>
                  <a:pt x="93" y="183"/>
                </a:cubicBezTo>
                <a:cubicBezTo>
                  <a:pt x="92" y="184"/>
                  <a:pt x="91" y="185"/>
                  <a:pt x="90" y="186"/>
                </a:cubicBezTo>
                <a:close/>
                <a:moveTo>
                  <a:pt x="91" y="205"/>
                </a:moveTo>
                <a:cubicBezTo>
                  <a:pt x="92" y="206"/>
                  <a:pt x="92" y="206"/>
                  <a:pt x="93" y="206"/>
                </a:cubicBezTo>
                <a:cubicBezTo>
                  <a:pt x="93" y="207"/>
                  <a:pt x="92" y="207"/>
                  <a:pt x="92" y="207"/>
                </a:cubicBezTo>
                <a:cubicBezTo>
                  <a:pt x="91" y="207"/>
                  <a:pt x="91" y="207"/>
                  <a:pt x="90" y="206"/>
                </a:cubicBezTo>
                <a:cubicBezTo>
                  <a:pt x="91" y="206"/>
                  <a:pt x="91" y="206"/>
                  <a:pt x="91" y="205"/>
                </a:cubicBezTo>
                <a:close/>
                <a:moveTo>
                  <a:pt x="93" y="186"/>
                </a:moveTo>
                <a:cubicBezTo>
                  <a:pt x="95" y="184"/>
                  <a:pt x="98" y="182"/>
                  <a:pt x="100" y="179"/>
                </a:cubicBezTo>
                <a:cubicBezTo>
                  <a:pt x="102" y="179"/>
                  <a:pt x="103" y="178"/>
                  <a:pt x="104" y="177"/>
                </a:cubicBezTo>
                <a:cubicBezTo>
                  <a:pt x="102" y="180"/>
                  <a:pt x="99" y="182"/>
                  <a:pt x="97" y="185"/>
                </a:cubicBezTo>
                <a:cubicBezTo>
                  <a:pt x="96" y="185"/>
                  <a:pt x="94" y="186"/>
                  <a:pt x="93" y="186"/>
                </a:cubicBezTo>
                <a:close/>
                <a:moveTo>
                  <a:pt x="95" y="190"/>
                </a:moveTo>
                <a:cubicBezTo>
                  <a:pt x="95" y="190"/>
                  <a:pt x="95" y="191"/>
                  <a:pt x="96" y="191"/>
                </a:cubicBezTo>
                <a:cubicBezTo>
                  <a:pt x="95" y="191"/>
                  <a:pt x="95" y="192"/>
                  <a:pt x="94" y="192"/>
                </a:cubicBezTo>
                <a:cubicBezTo>
                  <a:pt x="94" y="192"/>
                  <a:pt x="94" y="192"/>
                  <a:pt x="93" y="192"/>
                </a:cubicBezTo>
                <a:cubicBezTo>
                  <a:pt x="94" y="191"/>
                  <a:pt x="94" y="191"/>
                  <a:pt x="95" y="190"/>
                </a:cubicBezTo>
                <a:close/>
                <a:moveTo>
                  <a:pt x="96" y="208"/>
                </a:moveTo>
                <a:cubicBezTo>
                  <a:pt x="96" y="208"/>
                  <a:pt x="96" y="208"/>
                  <a:pt x="96" y="208"/>
                </a:cubicBezTo>
                <a:cubicBezTo>
                  <a:pt x="97" y="209"/>
                  <a:pt x="98" y="209"/>
                  <a:pt x="100" y="210"/>
                </a:cubicBezTo>
                <a:cubicBezTo>
                  <a:pt x="99" y="210"/>
                  <a:pt x="99" y="210"/>
                  <a:pt x="99" y="211"/>
                </a:cubicBezTo>
                <a:cubicBezTo>
                  <a:pt x="98" y="211"/>
                  <a:pt x="98" y="211"/>
                  <a:pt x="97" y="211"/>
                </a:cubicBezTo>
                <a:cubicBezTo>
                  <a:pt x="97" y="210"/>
                  <a:pt x="96" y="210"/>
                  <a:pt x="95" y="209"/>
                </a:cubicBezTo>
                <a:cubicBezTo>
                  <a:pt x="95" y="209"/>
                  <a:pt x="95" y="208"/>
                  <a:pt x="96" y="208"/>
                </a:cubicBezTo>
                <a:close/>
                <a:moveTo>
                  <a:pt x="99" y="218"/>
                </a:moveTo>
                <a:cubicBezTo>
                  <a:pt x="99" y="218"/>
                  <a:pt x="100" y="219"/>
                  <a:pt x="101" y="219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9" y="218"/>
                  <a:pt x="99" y="218"/>
                  <a:pt x="99" y="218"/>
                </a:cubicBezTo>
                <a:close/>
                <a:moveTo>
                  <a:pt x="101" y="224"/>
                </a:moveTo>
                <a:cubicBezTo>
                  <a:pt x="101" y="223"/>
                  <a:pt x="101" y="223"/>
                  <a:pt x="102" y="223"/>
                </a:cubicBezTo>
                <a:cubicBezTo>
                  <a:pt x="103" y="223"/>
                  <a:pt x="104" y="224"/>
                  <a:pt x="105" y="225"/>
                </a:cubicBezTo>
                <a:cubicBezTo>
                  <a:pt x="105" y="225"/>
                  <a:pt x="105" y="225"/>
                  <a:pt x="105" y="226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03" y="225"/>
                  <a:pt x="102" y="225"/>
                  <a:pt x="100" y="224"/>
                </a:cubicBezTo>
                <a:cubicBezTo>
                  <a:pt x="100" y="224"/>
                  <a:pt x="101" y="224"/>
                  <a:pt x="101" y="224"/>
                </a:cubicBezTo>
                <a:close/>
                <a:moveTo>
                  <a:pt x="104" y="222"/>
                </a:moveTo>
                <a:cubicBezTo>
                  <a:pt x="104" y="222"/>
                  <a:pt x="104" y="222"/>
                  <a:pt x="104" y="222"/>
                </a:cubicBezTo>
                <a:cubicBezTo>
                  <a:pt x="104" y="222"/>
                  <a:pt x="104" y="221"/>
                  <a:pt x="104" y="221"/>
                </a:cubicBezTo>
                <a:cubicBezTo>
                  <a:pt x="105" y="222"/>
                  <a:pt x="106" y="222"/>
                  <a:pt x="106" y="222"/>
                </a:cubicBezTo>
                <a:cubicBezTo>
                  <a:pt x="106" y="222"/>
                  <a:pt x="106" y="223"/>
                  <a:pt x="106" y="223"/>
                </a:cubicBezTo>
                <a:cubicBezTo>
                  <a:pt x="106" y="222"/>
                  <a:pt x="105" y="222"/>
                  <a:pt x="104" y="222"/>
                </a:cubicBezTo>
                <a:close/>
                <a:moveTo>
                  <a:pt x="108" y="226"/>
                </a:moveTo>
                <a:cubicBezTo>
                  <a:pt x="108" y="226"/>
                  <a:pt x="109" y="227"/>
                  <a:pt x="110" y="227"/>
                </a:cubicBezTo>
                <a:cubicBezTo>
                  <a:pt x="110" y="227"/>
                  <a:pt x="109" y="228"/>
                  <a:pt x="109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08" y="228"/>
                  <a:pt x="107" y="227"/>
                  <a:pt x="106" y="227"/>
                </a:cubicBezTo>
                <a:cubicBezTo>
                  <a:pt x="107" y="226"/>
                  <a:pt x="107" y="226"/>
                  <a:pt x="108" y="226"/>
                </a:cubicBezTo>
                <a:close/>
                <a:moveTo>
                  <a:pt x="108" y="210"/>
                </a:moveTo>
                <a:cubicBezTo>
                  <a:pt x="109" y="210"/>
                  <a:pt x="110" y="209"/>
                  <a:pt x="111" y="208"/>
                </a:cubicBezTo>
                <a:cubicBezTo>
                  <a:pt x="112" y="208"/>
                  <a:pt x="112" y="209"/>
                  <a:pt x="112" y="209"/>
                </a:cubicBezTo>
                <a:cubicBezTo>
                  <a:pt x="111" y="210"/>
                  <a:pt x="110" y="210"/>
                  <a:pt x="110" y="211"/>
                </a:cubicBezTo>
                <a:cubicBezTo>
                  <a:pt x="109" y="211"/>
                  <a:pt x="109" y="211"/>
                  <a:pt x="108" y="210"/>
                </a:cubicBezTo>
                <a:close/>
                <a:moveTo>
                  <a:pt x="112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2" y="211"/>
                  <a:pt x="113" y="211"/>
                  <a:pt x="114" y="210"/>
                </a:cubicBezTo>
                <a:cubicBezTo>
                  <a:pt x="114" y="210"/>
                  <a:pt x="114" y="210"/>
                  <a:pt x="115" y="210"/>
                </a:cubicBezTo>
                <a:cubicBezTo>
                  <a:pt x="114" y="211"/>
                  <a:pt x="113" y="212"/>
                  <a:pt x="112" y="213"/>
                </a:cubicBezTo>
                <a:close/>
                <a:moveTo>
                  <a:pt x="119" y="221"/>
                </a:moveTo>
                <a:cubicBezTo>
                  <a:pt x="120" y="221"/>
                  <a:pt x="120" y="221"/>
                  <a:pt x="120" y="221"/>
                </a:cubicBezTo>
                <a:cubicBezTo>
                  <a:pt x="120" y="221"/>
                  <a:pt x="119" y="222"/>
                  <a:pt x="119" y="222"/>
                </a:cubicBezTo>
                <a:cubicBezTo>
                  <a:pt x="119" y="222"/>
                  <a:pt x="119" y="222"/>
                  <a:pt x="119" y="222"/>
                </a:cubicBezTo>
                <a:cubicBezTo>
                  <a:pt x="119" y="222"/>
                  <a:pt x="119" y="221"/>
                  <a:pt x="119" y="221"/>
                </a:cubicBezTo>
                <a:cubicBezTo>
                  <a:pt x="119" y="221"/>
                  <a:pt x="119" y="221"/>
                  <a:pt x="119" y="221"/>
                </a:cubicBezTo>
                <a:close/>
                <a:moveTo>
                  <a:pt x="120" y="211"/>
                </a:moveTo>
                <a:cubicBezTo>
                  <a:pt x="120" y="210"/>
                  <a:pt x="120" y="210"/>
                  <a:pt x="121" y="210"/>
                </a:cubicBezTo>
                <a:cubicBezTo>
                  <a:pt x="121" y="210"/>
                  <a:pt x="121" y="210"/>
                  <a:pt x="121" y="210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0" y="211"/>
                  <a:pt x="120" y="211"/>
                  <a:pt x="120" y="211"/>
                </a:cubicBezTo>
                <a:close/>
                <a:moveTo>
                  <a:pt x="123" y="218"/>
                </a:moveTo>
                <a:cubicBezTo>
                  <a:pt x="123" y="218"/>
                  <a:pt x="123" y="219"/>
                  <a:pt x="124" y="219"/>
                </a:cubicBezTo>
                <a:cubicBezTo>
                  <a:pt x="123" y="219"/>
                  <a:pt x="122" y="220"/>
                  <a:pt x="121" y="220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2" y="219"/>
                  <a:pt x="122" y="219"/>
                  <a:pt x="123" y="218"/>
                </a:cubicBezTo>
                <a:close/>
                <a:moveTo>
                  <a:pt x="123" y="222"/>
                </a:moveTo>
                <a:cubicBezTo>
                  <a:pt x="124" y="222"/>
                  <a:pt x="124" y="221"/>
                  <a:pt x="125" y="221"/>
                </a:cubicBezTo>
                <a:cubicBezTo>
                  <a:pt x="125" y="221"/>
                  <a:pt x="126" y="222"/>
                  <a:pt x="126" y="222"/>
                </a:cubicBezTo>
                <a:cubicBezTo>
                  <a:pt x="126" y="223"/>
                  <a:pt x="125" y="223"/>
                  <a:pt x="125" y="223"/>
                </a:cubicBezTo>
                <a:cubicBezTo>
                  <a:pt x="124" y="223"/>
                  <a:pt x="124" y="223"/>
                  <a:pt x="123" y="222"/>
                </a:cubicBezTo>
                <a:close/>
                <a:moveTo>
                  <a:pt x="125" y="225"/>
                </a:moveTo>
                <a:cubicBezTo>
                  <a:pt x="126" y="225"/>
                  <a:pt x="126" y="225"/>
                  <a:pt x="127" y="224"/>
                </a:cubicBezTo>
                <a:cubicBezTo>
                  <a:pt x="127" y="224"/>
                  <a:pt x="127" y="225"/>
                  <a:pt x="128" y="225"/>
                </a:cubicBezTo>
                <a:cubicBezTo>
                  <a:pt x="127" y="226"/>
                  <a:pt x="126" y="226"/>
                  <a:pt x="125" y="227"/>
                </a:cubicBezTo>
                <a:cubicBezTo>
                  <a:pt x="125" y="227"/>
                  <a:pt x="125" y="227"/>
                  <a:pt x="124" y="226"/>
                </a:cubicBezTo>
                <a:cubicBezTo>
                  <a:pt x="124" y="226"/>
                  <a:pt x="125" y="226"/>
                  <a:pt x="125" y="225"/>
                </a:cubicBezTo>
                <a:close/>
                <a:moveTo>
                  <a:pt x="127" y="221"/>
                </a:moveTo>
                <a:cubicBezTo>
                  <a:pt x="127" y="221"/>
                  <a:pt x="126" y="220"/>
                  <a:pt x="126" y="219"/>
                </a:cubicBezTo>
                <a:cubicBezTo>
                  <a:pt x="126" y="219"/>
                  <a:pt x="126" y="219"/>
                  <a:pt x="126" y="219"/>
                </a:cubicBezTo>
                <a:cubicBezTo>
                  <a:pt x="127" y="220"/>
                  <a:pt x="127" y="220"/>
                  <a:pt x="128" y="220"/>
                </a:cubicBezTo>
                <a:cubicBezTo>
                  <a:pt x="128" y="221"/>
                  <a:pt x="127" y="221"/>
                  <a:pt x="127" y="221"/>
                </a:cubicBezTo>
                <a:close/>
                <a:moveTo>
                  <a:pt x="128" y="218"/>
                </a:moveTo>
                <a:cubicBezTo>
                  <a:pt x="128" y="217"/>
                  <a:pt x="129" y="216"/>
                  <a:pt x="130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0" y="216"/>
                  <a:pt x="130" y="217"/>
                  <a:pt x="129" y="217"/>
                </a:cubicBezTo>
                <a:cubicBezTo>
                  <a:pt x="129" y="218"/>
                  <a:pt x="129" y="219"/>
                  <a:pt x="130" y="219"/>
                </a:cubicBezTo>
                <a:cubicBezTo>
                  <a:pt x="130" y="219"/>
                  <a:pt x="129" y="219"/>
                  <a:pt x="129" y="219"/>
                </a:cubicBezTo>
                <a:cubicBezTo>
                  <a:pt x="129" y="219"/>
                  <a:pt x="128" y="218"/>
                  <a:pt x="128" y="218"/>
                </a:cubicBezTo>
                <a:close/>
                <a:moveTo>
                  <a:pt x="130" y="222"/>
                </a:moveTo>
                <a:cubicBezTo>
                  <a:pt x="130" y="222"/>
                  <a:pt x="130" y="222"/>
                  <a:pt x="130" y="222"/>
                </a:cubicBezTo>
                <a:cubicBezTo>
                  <a:pt x="130" y="223"/>
                  <a:pt x="130" y="223"/>
                  <a:pt x="129" y="224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29" y="224"/>
                  <a:pt x="128" y="224"/>
                  <a:pt x="128" y="223"/>
                </a:cubicBezTo>
                <a:cubicBezTo>
                  <a:pt x="129" y="223"/>
                  <a:pt x="129" y="223"/>
                  <a:pt x="130" y="222"/>
                </a:cubicBezTo>
                <a:close/>
                <a:moveTo>
                  <a:pt x="162" y="206"/>
                </a:moveTo>
                <a:cubicBezTo>
                  <a:pt x="163" y="205"/>
                  <a:pt x="164" y="204"/>
                  <a:pt x="165" y="203"/>
                </a:cubicBezTo>
                <a:cubicBezTo>
                  <a:pt x="167" y="201"/>
                  <a:pt x="169" y="200"/>
                  <a:pt x="172" y="198"/>
                </a:cubicBezTo>
                <a:cubicBezTo>
                  <a:pt x="172" y="198"/>
                  <a:pt x="171" y="198"/>
                  <a:pt x="171" y="198"/>
                </a:cubicBezTo>
                <a:cubicBezTo>
                  <a:pt x="170" y="199"/>
                  <a:pt x="169" y="200"/>
                  <a:pt x="168" y="202"/>
                </a:cubicBezTo>
                <a:cubicBezTo>
                  <a:pt x="166" y="203"/>
                  <a:pt x="164" y="205"/>
                  <a:pt x="162" y="206"/>
                </a:cubicBezTo>
                <a:close/>
                <a:moveTo>
                  <a:pt x="167" y="210"/>
                </a:moveTo>
                <a:cubicBezTo>
                  <a:pt x="160" y="216"/>
                  <a:pt x="153" y="221"/>
                  <a:pt x="146" y="225"/>
                </a:cubicBezTo>
                <a:cubicBezTo>
                  <a:pt x="149" y="222"/>
                  <a:pt x="152" y="219"/>
                  <a:pt x="156" y="216"/>
                </a:cubicBezTo>
                <a:cubicBezTo>
                  <a:pt x="158" y="214"/>
                  <a:pt x="160" y="213"/>
                  <a:pt x="163" y="212"/>
                </a:cubicBezTo>
                <a:cubicBezTo>
                  <a:pt x="163" y="212"/>
                  <a:pt x="163" y="212"/>
                  <a:pt x="164" y="212"/>
                </a:cubicBezTo>
                <a:cubicBezTo>
                  <a:pt x="165" y="211"/>
                  <a:pt x="166" y="211"/>
                  <a:pt x="167" y="210"/>
                </a:cubicBezTo>
                <a:close/>
                <a:moveTo>
                  <a:pt x="154" y="209"/>
                </a:moveTo>
                <a:cubicBezTo>
                  <a:pt x="155" y="208"/>
                  <a:pt x="156" y="208"/>
                  <a:pt x="157" y="207"/>
                </a:cubicBezTo>
                <a:cubicBezTo>
                  <a:pt x="161" y="203"/>
                  <a:pt x="166" y="199"/>
                  <a:pt x="171" y="195"/>
                </a:cubicBezTo>
                <a:cubicBezTo>
                  <a:pt x="168" y="197"/>
                  <a:pt x="166" y="200"/>
                  <a:pt x="163" y="202"/>
                </a:cubicBezTo>
                <a:cubicBezTo>
                  <a:pt x="160" y="204"/>
                  <a:pt x="157" y="207"/>
                  <a:pt x="154" y="209"/>
                </a:cubicBezTo>
                <a:close/>
                <a:moveTo>
                  <a:pt x="158" y="208"/>
                </a:moveTo>
                <a:cubicBezTo>
                  <a:pt x="157" y="210"/>
                  <a:pt x="156" y="211"/>
                  <a:pt x="155" y="212"/>
                </a:cubicBezTo>
                <a:cubicBezTo>
                  <a:pt x="153" y="214"/>
                  <a:pt x="150" y="216"/>
                  <a:pt x="148" y="218"/>
                </a:cubicBezTo>
                <a:cubicBezTo>
                  <a:pt x="146" y="220"/>
                  <a:pt x="143" y="221"/>
                  <a:pt x="141" y="222"/>
                </a:cubicBezTo>
                <a:cubicBezTo>
                  <a:pt x="146" y="217"/>
                  <a:pt x="152" y="213"/>
                  <a:pt x="158" y="208"/>
                </a:cubicBezTo>
                <a:close/>
                <a:moveTo>
                  <a:pt x="146" y="227"/>
                </a:moveTo>
                <a:cubicBezTo>
                  <a:pt x="146" y="227"/>
                  <a:pt x="146" y="227"/>
                  <a:pt x="146" y="227"/>
                </a:cubicBezTo>
                <a:cubicBezTo>
                  <a:pt x="147" y="227"/>
                  <a:pt x="148" y="227"/>
                  <a:pt x="148" y="228"/>
                </a:cubicBezTo>
                <a:cubicBezTo>
                  <a:pt x="148" y="228"/>
                  <a:pt x="150" y="228"/>
                  <a:pt x="150" y="228"/>
                </a:cubicBezTo>
                <a:cubicBezTo>
                  <a:pt x="150" y="228"/>
                  <a:pt x="150" y="228"/>
                  <a:pt x="150" y="228"/>
                </a:cubicBezTo>
                <a:cubicBezTo>
                  <a:pt x="149" y="228"/>
                  <a:pt x="147" y="228"/>
                  <a:pt x="146" y="228"/>
                </a:cubicBezTo>
                <a:cubicBezTo>
                  <a:pt x="146" y="227"/>
                  <a:pt x="146" y="227"/>
                  <a:pt x="146" y="227"/>
                </a:cubicBezTo>
                <a:close/>
                <a:moveTo>
                  <a:pt x="151" y="231"/>
                </a:moveTo>
                <a:cubicBezTo>
                  <a:pt x="151" y="231"/>
                  <a:pt x="151" y="231"/>
                  <a:pt x="151" y="231"/>
                </a:cubicBezTo>
                <a:cubicBezTo>
                  <a:pt x="151" y="231"/>
                  <a:pt x="150" y="232"/>
                  <a:pt x="150" y="232"/>
                </a:cubicBezTo>
                <a:cubicBezTo>
                  <a:pt x="150" y="232"/>
                  <a:pt x="149" y="232"/>
                  <a:pt x="149" y="232"/>
                </a:cubicBezTo>
                <a:cubicBezTo>
                  <a:pt x="150" y="231"/>
                  <a:pt x="151" y="231"/>
                  <a:pt x="151" y="231"/>
                </a:cubicBezTo>
                <a:close/>
                <a:moveTo>
                  <a:pt x="150" y="228"/>
                </a:moveTo>
                <a:cubicBezTo>
                  <a:pt x="149" y="227"/>
                  <a:pt x="148" y="227"/>
                  <a:pt x="147" y="227"/>
                </a:cubicBezTo>
                <a:cubicBezTo>
                  <a:pt x="157" y="222"/>
                  <a:pt x="165" y="214"/>
                  <a:pt x="174" y="206"/>
                </a:cubicBezTo>
                <a:cubicBezTo>
                  <a:pt x="174" y="207"/>
                  <a:pt x="174" y="207"/>
                  <a:pt x="175" y="207"/>
                </a:cubicBezTo>
                <a:cubicBezTo>
                  <a:pt x="174" y="208"/>
                  <a:pt x="173" y="208"/>
                  <a:pt x="173" y="209"/>
                </a:cubicBezTo>
                <a:cubicBezTo>
                  <a:pt x="165" y="215"/>
                  <a:pt x="158" y="221"/>
                  <a:pt x="150" y="228"/>
                </a:cubicBezTo>
                <a:close/>
                <a:moveTo>
                  <a:pt x="169" y="216"/>
                </a:moveTo>
                <a:cubicBezTo>
                  <a:pt x="169" y="216"/>
                  <a:pt x="169" y="216"/>
                  <a:pt x="169" y="216"/>
                </a:cubicBezTo>
                <a:cubicBezTo>
                  <a:pt x="168" y="216"/>
                  <a:pt x="169" y="217"/>
                  <a:pt x="170" y="217"/>
                </a:cubicBezTo>
                <a:cubicBezTo>
                  <a:pt x="171" y="216"/>
                  <a:pt x="172" y="216"/>
                  <a:pt x="174" y="215"/>
                </a:cubicBezTo>
                <a:cubicBezTo>
                  <a:pt x="168" y="220"/>
                  <a:pt x="162" y="225"/>
                  <a:pt x="155" y="229"/>
                </a:cubicBezTo>
                <a:cubicBezTo>
                  <a:pt x="160" y="224"/>
                  <a:pt x="164" y="220"/>
                  <a:pt x="169" y="216"/>
                </a:cubicBezTo>
                <a:close/>
                <a:moveTo>
                  <a:pt x="183" y="211"/>
                </a:moveTo>
                <a:cubicBezTo>
                  <a:pt x="185" y="210"/>
                  <a:pt x="186" y="209"/>
                  <a:pt x="187" y="209"/>
                </a:cubicBezTo>
                <a:cubicBezTo>
                  <a:pt x="182" y="213"/>
                  <a:pt x="176" y="218"/>
                  <a:pt x="170" y="222"/>
                </a:cubicBezTo>
                <a:cubicBezTo>
                  <a:pt x="174" y="218"/>
                  <a:pt x="179" y="214"/>
                  <a:pt x="183" y="211"/>
                </a:cubicBezTo>
                <a:close/>
                <a:moveTo>
                  <a:pt x="180" y="210"/>
                </a:moveTo>
                <a:cubicBezTo>
                  <a:pt x="179" y="210"/>
                  <a:pt x="179" y="211"/>
                  <a:pt x="178" y="212"/>
                </a:cubicBezTo>
                <a:cubicBezTo>
                  <a:pt x="176" y="213"/>
                  <a:pt x="173" y="214"/>
                  <a:pt x="171" y="215"/>
                </a:cubicBezTo>
                <a:cubicBezTo>
                  <a:pt x="172" y="214"/>
                  <a:pt x="172" y="213"/>
                  <a:pt x="173" y="212"/>
                </a:cubicBezTo>
                <a:cubicBezTo>
                  <a:pt x="178" y="208"/>
                  <a:pt x="183" y="204"/>
                  <a:pt x="188" y="200"/>
                </a:cubicBezTo>
                <a:cubicBezTo>
                  <a:pt x="186" y="203"/>
                  <a:pt x="183" y="206"/>
                  <a:pt x="180" y="210"/>
                </a:cubicBezTo>
                <a:close/>
                <a:moveTo>
                  <a:pt x="183" y="199"/>
                </a:moveTo>
                <a:cubicBezTo>
                  <a:pt x="184" y="198"/>
                  <a:pt x="185" y="197"/>
                  <a:pt x="186" y="196"/>
                </a:cubicBezTo>
                <a:cubicBezTo>
                  <a:pt x="186" y="195"/>
                  <a:pt x="187" y="195"/>
                  <a:pt x="187" y="195"/>
                </a:cubicBezTo>
                <a:cubicBezTo>
                  <a:pt x="188" y="194"/>
                  <a:pt x="189" y="193"/>
                  <a:pt x="190" y="193"/>
                </a:cubicBezTo>
                <a:cubicBezTo>
                  <a:pt x="188" y="195"/>
                  <a:pt x="185" y="197"/>
                  <a:pt x="183" y="199"/>
                </a:cubicBezTo>
                <a:close/>
                <a:moveTo>
                  <a:pt x="195" y="193"/>
                </a:moveTo>
                <a:cubicBezTo>
                  <a:pt x="194" y="194"/>
                  <a:pt x="193" y="195"/>
                  <a:pt x="192" y="195"/>
                </a:cubicBezTo>
                <a:cubicBezTo>
                  <a:pt x="191" y="196"/>
                  <a:pt x="190" y="197"/>
                  <a:pt x="189" y="197"/>
                </a:cubicBezTo>
                <a:cubicBezTo>
                  <a:pt x="191" y="196"/>
                  <a:pt x="193" y="194"/>
                  <a:pt x="195" y="193"/>
                </a:cubicBezTo>
                <a:close/>
                <a:moveTo>
                  <a:pt x="197" y="198"/>
                </a:moveTo>
                <a:cubicBezTo>
                  <a:pt x="196" y="199"/>
                  <a:pt x="196" y="199"/>
                  <a:pt x="195" y="200"/>
                </a:cubicBezTo>
                <a:cubicBezTo>
                  <a:pt x="195" y="200"/>
                  <a:pt x="194" y="201"/>
                  <a:pt x="194" y="201"/>
                </a:cubicBezTo>
                <a:cubicBezTo>
                  <a:pt x="195" y="200"/>
                  <a:pt x="196" y="199"/>
                  <a:pt x="197" y="198"/>
                </a:cubicBezTo>
                <a:close/>
                <a:moveTo>
                  <a:pt x="196" y="192"/>
                </a:moveTo>
                <a:cubicBezTo>
                  <a:pt x="196" y="191"/>
                  <a:pt x="195" y="191"/>
                  <a:pt x="194" y="191"/>
                </a:cubicBezTo>
                <a:cubicBezTo>
                  <a:pt x="194" y="191"/>
                  <a:pt x="194" y="192"/>
                  <a:pt x="193" y="192"/>
                </a:cubicBezTo>
                <a:cubicBezTo>
                  <a:pt x="196" y="189"/>
                  <a:pt x="199" y="187"/>
                  <a:pt x="202" y="184"/>
                </a:cubicBezTo>
                <a:cubicBezTo>
                  <a:pt x="200" y="187"/>
                  <a:pt x="198" y="189"/>
                  <a:pt x="196" y="192"/>
                </a:cubicBezTo>
                <a:close/>
                <a:moveTo>
                  <a:pt x="204" y="185"/>
                </a:moveTo>
                <a:cubicBezTo>
                  <a:pt x="204" y="185"/>
                  <a:pt x="204" y="185"/>
                  <a:pt x="205" y="185"/>
                </a:cubicBezTo>
                <a:cubicBezTo>
                  <a:pt x="203" y="187"/>
                  <a:pt x="201" y="189"/>
                  <a:pt x="199" y="190"/>
                </a:cubicBezTo>
                <a:cubicBezTo>
                  <a:pt x="201" y="188"/>
                  <a:pt x="202" y="187"/>
                  <a:pt x="204" y="185"/>
                </a:cubicBezTo>
                <a:close/>
                <a:moveTo>
                  <a:pt x="200" y="181"/>
                </a:moveTo>
                <a:cubicBezTo>
                  <a:pt x="201" y="180"/>
                  <a:pt x="202" y="178"/>
                  <a:pt x="202" y="177"/>
                </a:cubicBezTo>
                <a:cubicBezTo>
                  <a:pt x="203" y="175"/>
                  <a:pt x="204" y="174"/>
                  <a:pt x="206" y="172"/>
                </a:cubicBezTo>
                <a:cubicBezTo>
                  <a:pt x="207" y="171"/>
                  <a:pt x="209" y="169"/>
                  <a:pt x="210" y="168"/>
                </a:cubicBezTo>
                <a:cubicBezTo>
                  <a:pt x="209" y="170"/>
                  <a:pt x="208" y="173"/>
                  <a:pt x="207" y="175"/>
                </a:cubicBezTo>
                <a:cubicBezTo>
                  <a:pt x="205" y="177"/>
                  <a:pt x="203" y="179"/>
                  <a:pt x="200" y="181"/>
                </a:cubicBezTo>
                <a:close/>
                <a:moveTo>
                  <a:pt x="207" y="181"/>
                </a:moveTo>
                <a:cubicBezTo>
                  <a:pt x="212" y="175"/>
                  <a:pt x="217" y="169"/>
                  <a:pt x="221" y="163"/>
                </a:cubicBezTo>
                <a:cubicBezTo>
                  <a:pt x="221" y="164"/>
                  <a:pt x="221" y="164"/>
                  <a:pt x="221" y="165"/>
                </a:cubicBezTo>
                <a:cubicBezTo>
                  <a:pt x="217" y="170"/>
                  <a:pt x="213" y="174"/>
                  <a:pt x="210" y="179"/>
                </a:cubicBezTo>
                <a:cubicBezTo>
                  <a:pt x="209" y="180"/>
                  <a:pt x="208" y="181"/>
                  <a:pt x="207" y="183"/>
                </a:cubicBezTo>
                <a:cubicBezTo>
                  <a:pt x="206" y="183"/>
                  <a:pt x="206" y="183"/>
                  <a:pt x="206" y="184"/>
                </a:cubicBezTo>
                <a:cubicBezTo>
                  <a:pt x="206" y="183"/>
                  <a:pt x="207" y="182"/>
                  <a:pt x="207" y="181"/>
                </a:cubicBezTo>
                <a:close/>
                <a:moveTo>
                  <a:pt x="218" y="155"/>
                </a:moveTo>
                <a:cubicBezTo>
                  <a:pt x="219" y="153"/>
                  <a:pt x="219" y="151"/>
                  <a:pt x="220" y="149"/>
                </a:cubicBezTo>
                <a:cubicBezTo>
                  <a:pt x="221" y="147"/>
                  <a:pt x="222" y="144"/>
                  <a:pt x="222" y="141"/>
                </a:cubicBezTo>
                <a:cubicBezTo>
                  <a:pt x="222" y="141"/>
                  <a:pt x="223" y="141"/>
                  <a:pt x="223" y="141"/>
                </a:cubicBezTo>
                <a:cubicBezTo>
                  <a:pt x="222" y="145"/>
                  <a:pt x="222" y="149"/>
                  <a:pt x="222" y="154"/>
                </a:cubicBezTo>
                <a:cubicBezTo>
                  <a:pt x="220" y="154"/>
                  <a:pt x="219" y="154"/>
                  <a:pt x="218" y="155"/>
                </a:cubicBezTo>
                <a:close/>
                <a:moveTo>
                  <a:pt x="217" y="149"/>
                </a:moveTo>
                <a:cubicBezTo>
                  <a:pt x="217" y="144"/>
                  <a:pt x="218" y="139"/>
                  <a:pt x="218" y="135"/>
                </a:cubicBezTo>
                <a:cubicBezTo>
                  <a:pt x="220" y="132"/>
                  <a:pt x="221" y="129"/>
                  <a:pt x="223" y="126"/>
                </a:cubicBezTo>
                <a:cubicBezTo>
                  <a:pt x="222" y="134"/>
                  <a:pt x="219" y="142"/>
                  <a:pt x="217" y="149"/>
                </a:cubicBezTo>
                <a:close/>
                <a:moveTo>
                  <a:pt x="223" y="98"/>
                </a:moveTo>
                <a:cubicBezTo>
                  <a:pt x="222" y="97"/>
                  <a:pt x="222" y="96"/>
                  <a:pt x="222" y="95"/>
                </a:cubicBezTo>
                <a:cubicBezTo>
                  <a:pt x="222" y="95"/>
                  <a:pt x="222" y="95"/>
                  <a:pt x="222" y="94"/>
                </a:cubicBezTo>
                <a:cubicBezTo>
                  <a:pt x="223" y="96"/>
                  <a:pt x="223" y="97"/>
                  <a:pt x="224" y="98"/>
                </a:cubicBezTo>
                <a:cubicBezTo>
                  <a:pt x="223" y="98"/>
                  <a:pt x="223" y="98"/>
                  <a:pt x="223" y="98"/>
                </a:cubicBezTo>
                <a:close/>
                <a:moveTo>
                  <a:pt x="221" y="87"/>
                </a:moveTo>
                <a:cubicBezTo>
                  <a:pt x="222" y="87"/>
                  <a:pt x="222" y="87"/>
                  <a:pt x="222" y="87"/>
                </a:cubicBezTo>
                <a:cubicBezTo>
                  <a:pt x="223" y="88"/>
                  <a:pt x="223" y="90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2" y="90"/>
                  <a:pt x="222" y="89"/>
                  <a:pt x="221" y="87"/>
                </a:cubicBezTo>
                <a:close/>
                <a:moveTo>
                  <a:pt x="226" y="83"/>
                </a:moveTo>
                <a:cubicBezTo>
                  <a:pt x="225" y="83"/>
                  <a:pt x="224" y="84"/>
                  <a:pt x="223" y="84"/>
                </a:cubicBezTo>
                <a:cubicBezTo>
                  <a:pt x="222" y="82"/>
                  <a:pt x="222" y="80"/>
                  <a:pt x="221" y="77"/>
                </a:cubicBezTo>
                <a:cubicBezTo>
                  <a:pt x="222" y="78"/>
                  <a:pt x="222" y="78"/>
                  <a:pt x="223" y="79"/>
                </a:cubicBezTo>
                <a:cubicBezTo>
                  <a:pt x="223" y="79"/>
                  <a:pt x="224" y="79"/>
                  <a:pt x="224" y="78"/>
                </a:cubicBezTo>
                <a:cubicBezTo>
                  <a:pt x="225" y="79"/>
                  <a:pt x="225" y="80"/>
                  <a:pt x="226" y="81"/>
                </a:cubicBezTo>
                <a:cubicBezTo>
                  <a:pt x="226" y="82"/>
                  <a:pt x="226" y="82"/>
                  <a:pt x="226" y="83"/>
                </a:cubicBezTo>
                <a:cubicBezTo>
                  <a:pt x="226" y="83"/>
                  <a:pt x="226" y="83"/>
                  <a:pt x="226" y="83"/>
                </a:cubicBezTo>
                <a:close/>
                <a:moveTo>
                  <a:pt x="224" y="75"/>
                </a:moveTo>
                <a:cubicBezTo>
                  <a:pt x="223" y="74"/>
                  <a:pt x="223" y="74"/>
                  <a:pt x="223" y="73"/>
                </a:cubicBezTo>
                <a:cubicBezTo>
                  <a:pt x="223" y="73"/>
                  <a:pt x="223" y="73"/>
                  <a:pt x="223" y="73"/>
                </a:cubicBezTo>
                <a:cubicBezTo>
                  <a:pt x="224" y="74"/>
                  <a:pt x="224" y="75"/>
                  <a:pt x="224" y="76"/>
                </a:cubicBezTo>
                <a:cubicBezTo>
                  <a:pt x="224" y="75"/>
                  <a:pt x="224" y="75"/>
                  <a:pt x="224" y="75"/>
                </a:cubicBezTo>
                <a:close/>
                <a:moveTo>
                  <a:pt x="224" y="70"/>
                </a:moveTo>
                <a:cubicBezTo>
                  <a:pt x="223" y="69"/>
                  <a:pt x="222" y="67"/>
                  <a:pt x="221" y="65"/>
                </a:cubicBezTo>
                <a:cubicBezTo>
                  <a:pt x="222" y="67"/>
                  <a:pt x="223" y="68"/>
                  <a:pt x="224" y="69"/>
                </a:cubicBezTo>
                <a:cubicBezTo>
                  <a:pt x="224" y="69"/>
                  <a:pt x="223" y="69"/>
                  <a:pt x="224" y="70"/>
                </a:cubicBezTo>
                <a:cubicBezTo>
                  <a:pt x="224" y="70"/>
                  <a:pt x="224" y="70"/>
                  <a:pt x="224" y="70"/>
                </a:cubicBezTo>
                <a:close/>
                <a:moveTo>
                  <a:pt x="222" y="76"/>
                </a:moveTo>
                <a:cubicBezTo>
                  <a:pt x="222" y="76"/>
                  <a:pt x="222" y="76"/>
                  <a:pt x="222" y="76"/>
                </a:cubicBezTo>
                <a:cubicBezTo>
                  <a:pt x="221" y="75"/>
                  <a:pt x="221" y="75"/>
                  <a:pt x="220" y="74"/>
                </a:cubicBezTo>
                <a:cubicBezTo>
                  <a:pt x="220" y="74"/>
                  <a:pt x="220" y="74"/>
                  <a:pt x="220" y="73"/>
                </a:cubicBezTo>
                <a:cubicBezTo>
                  <a:pt x="220" y="74"/>
                  <a:pt x="221" y="74"/>
                  <a:pt x="221" y="75"/>
                </a:cubicBezTo>
                <a:cubicBezTo>
                  <a:pt x="221" y="75"/>
                  <a:pt x="222" y="75"/>
                  <a:pt x="222" y="76"/>
                </a:cubicBezTo>
                <a:close/>
                <a:moveTo>
                  <a:pt x="220" y="81"/>
                </a:moveTo>
                <a:cubicBezTo>
                  <a:pt x="219" y="80"/>
                  <a:pt x="219" y="78"/>
                  <a:pt x="218" y="77"/>
                </a:cubicBezTo>
                <a:cubicBezTo>
                  <a:pt x="217" y="75"/>
                  <a:pt x="217" y="74"/>
                  <a:pt x="216" y="73"/>
                </a:cubicBezTo>
                <a:cubicBezTo>
                  <a:pt x="217" y="73"/>
                  <a:pt x="218" y="74"/>
                  <a:pt x="219" y="75"/>
                </a:cubicBezTo>
                <a:cubicBezTo>
                  <a:pt x="219" y="77"/>
                  <a:pt x="220" y="79"/>
                  <a:pt x="220" y="81"/>
                </a:cubicBezTo>
                <a:close/>
                <a:moveTo>
                  <a:pt x="218" y="67"/>
                </a:moveTo>
                <a:cubicBezTo>
                  <a:pt x="217" y="65"/>
                  <a:pt x="216" y="63"/>
                  <a:pt x="215" y="61"/>
                </a:cubicBezTo>
                <a:cubicBezTo>
                  <a:pt x="217" y="63"/>
                  <a:pt x="218" y="65"/>
                  <a:pt x="219" y="68"/>
                </a:cubicBezTo>
                <a:cubicBezTo>
                  <a:pt x="219" y="67"/>
                  <a:pt x="219" y="67"/>
                  <a:pt x="218" y="67"/>
                </a:cubicBezTo>
                <a:close/>
                <a:moveTo>
                  <a:pt x="216" y="64"/>
                </a:moveTo>
                <a:cubicBezTo>
                  <a:pt x="214" y="62"/>
                  <a:pt x="212" y="59"/>
                  <a:pt x="210" y="56"/>
                </a:cubicBezTo>
                <a:cubicBezTo>
                  <a:pt x="209" y="54"/>
                  <a:pt x="207" y="53"/>
                  <a:pt x="206" y="51"/>
                </a:cubicBezTo>
                <a:cubicBezTo>
                  <a:pt x="208" y="53"/>
                  <a:pt x="211" y="55"/>
                  <a:pt x="213" y="58"/>
                </a:cubicBezTo>
                <a:cubicBezTo>
                  <a:pt x="213" y="58"/>
                  <a:pt x="213" y="58"/>
                  <a:pt x="213" y="58"/>
                </a:cubicBezTo>
                <a:cubicBezTo>
                  <a:pt x="214" y="60"/>
                  <a:pt x="215" y="62"/>
                  <a:pt x="216" y="64"/>
                </a:cubicBezTo>
                <a:close/>
                <a:moveTo>
                  <a:pt x="201" y="44"/>
                </a:moveTo>
                <a:cubicBezTo>
                  <a:pt x="200" y="44"/>
                  <a:pt x="200" y="43"/>
                  <a:pt x="199" y="43"/>
                </a:cubicBezTo>
                <a:cubicBezTo>
                  <a:pt x="202" y="45"/>
                  <a:pt x="205" y="47"/>
                  <a:pt x="208" y="50"/>
                </a:cubicBezTo>
                <a:cubicBezTo>
                  <a:pt x="205" y="48"/>
                  <a:pt x="203" y="46"/>
                  <a:pt x="201" y="44"/>
                </a:cubicBezTo>
                <a:close/>
                <a:moveTo>
                  <a:pt x="201" y="46"/>
                </a:moveTo>
                <a:cubicBezTo>
                  <a:pt x="204" y="50"/>
                  <a:pt x="207" y="55"/>
                  <a:pt x="209" y="58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5" y="53"/>
                  <a:pt x="201" y="48"/>
                  <a:pt x="197" y="44"/>
                </a:cubicBezTo>
                <a:cubicBezTo>
                  <a:pt x="198" y="45"/>
                  <a:pt x="200" y="45"/>
                  <a:pt x="201" y="46"/>
                </a:cubicBezTo>
                <a:close/>
                <a:moveTo>
                  <a:pt x="189" y="41"/>
                </a:moveTo>
                <a:cubicBezTo>
                  <a:pt x="189" y="41"/>
                  <a:pt x="189" y="41"/>
                  <a:pt x="188" y="41"/>
                </a:cubicBezTo>
                <a:cubicBezTo>
                  <a:pt x="188" y="40"/>
                  <a:pt x="188" y="40"/>
                  <a:pt x="187" y="40"/>
                </a:cubicBezTo>
                <a:cubicBezTo>
                  <a:pt x="187" y="40"/>
                  <a:pt x="187" y="40"/>
                  <a:pt x="186" y="40"/>
                </a:cubicBezTo>
                <a:cubicBezTo>
                  <a:pt x="186" y="40"/>
                  <a:pt x="186" y="40"/>
                  <a:pt x="186" y="40"/>
                </a:cubicBezTo>
                <a:cubicBezTo>
                  <a:pt x="186" y="40"/>
                  <a:pt x="185" y="39"/>
                  <a:pt x="185" y="39"/>
                </a:cubicBezTo>
                <a:cubicBezTo>
                  <a:pt x="186" y="39"/>
                  <a:pt x="188" y="38"/>
                  <a:pt x="189" y="38"/>
                </a:cubicBezTo>
                <a:cubicBezTo>
                  <a:pt x="190" y="39"/>
                  <a:pt x="191" y="40"/>
                  <a:pt x="192" y="41"/>
                </a:cubicBezTo>
                <a:cubicBezTo>
                  <a:pt x="191" y="41"/>
                  <a:pt x="190" y="41"/>
                  <a:pt x="189" y="41"/>
                </a:cubicBezTo>
                <a:close/>
                <a:moveTo>
                  <a:pt x="188" y="44"/>
                </a:moveTo>
                <a:cubicBezTo>
                  <a:pt x="189" y="45"/>
                  <a:pt x="190" y="46"/>
                  <a:pt x="191" y="47"/>
                </a:cubicBezTo>
                <a:cubicBezTo>
                  <a:pt x="190" y="47"/>
                  <a:pt x="189" y="47"/>
                  <a:pt x="188" y="48"/>
                </a:cubicBezTo>
                <a:cubicBezTo>
                  <a:pt x="187" y="47"/>
                  <a:pt x="186" y="46"/>
                  <a:pt x="185" y="46"/>
                </a:cubicBezTo>
                <a:cubicBezTo>
                  <a:pt x="186" y="45"/>
                  <a:pt x="187" y="45"/>
                  <a:pt x="188" y="44"/>
                </a:cubicBezTo>
                <a:close/>
                <a:moveTo>
                  <a:pt x="186" y="48"/>
                </a:moveTo>
                <a:cubicBezTo>
                  <a:pt x="185" y="49"/>
                  <a:pt x="183" y="49"/>
                  <a:pt x="182" y="49"/>
                </a:cubicBezTo>
                <a:cubicBezTo>
                  <a:pt x="182" y="49"/>
                  <a:pt x="181" y="48"/>
                  <a:pt x="181" y="47"/>
                </a:cubicBezTo>
                <a:cubicBezTo>
                  <a:pt x="181" y="47"/>
                  <a:pt x="182" y="47"/>
                  <a:pt x="183" y="46"/>
                </a:cubicBezTo>
                <a:cubicBezTo>
                  <a:pt x="184" y="47"/>
                  <a:pt x="185" y="48"/>
                  <a:pt x="186" y="48"/>
                </a:cubicBezTo>
                <a:close/>
                <a:moveTo>
                  <a:pt x="172" y="43"/>
                </a:moveTo>
                <a:cubicBezTo>
                  <a:pt x="176" y="42"/>
                  <a:pt x="180" y="41"/>
                  <a:pt x="183" y="40"/>
                </a:cubicBezTo>
                <a:cubicBezTo>
                  <a:pt x="183" y="40"/>
                  <a:pt x="184" y="40"/>
                  <a:pt x="184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0" y="41"/>
                  <a:pt x="176" y="42"/>
                  <a:pt x="172" y="43"/>
                </a:cubicBezTo>
                <a:close/>
                <a:moveTo>
                  <a:pt x="159" y="44"/>
                </a:moveTo>
                <a:cubicBezTo>
                  <a:pt x="161" y="43"/>
                  <a:pt x="163" y="41"/>
                  <a:pt x="164" y="40"/>
                </a:cubicBezTo>
                <a:cubicBezTo>
                  <a:pt x="170" y="39"/>
                  <a:pt x="175" y="38"/>
                  <a:pt x="180" y="37"/>
                </a:cubicBezTo>
                <a:cubicBezTo>
                  <a:pt x="173" y="40"/>
                  <a:pt x="166" y="42"/>
                  <a:pt x="159" y="44"/>
                </a:cubicBezTo>
                <a:close/>
                <a:moveTo>
                  <a:pt x="172" y="31"/>
                </a:moveTo>
                <a:cubicBezTo>
                  <a:pt x="171" y="31"/>
                  <a:pt x="171" y="31"/>
                  <a:pt x="170" y="31"/>
                </a:cubicBezTo>
                <a:cubicBezTo>
                  <a:pt x="169" y="31"/>
                  <a:pt x="168" y="31"/>
                  <a:pt x="167" y="30"/>
                </a:cubicBezTo>
                <a:cubicBezTo>
                  <a:pt x="167" y="30"/>
                  <a:pt x="167" y="30"/>
                  <a:pt x="166" y="29"/>
                </a:cubicBezTo>
                <a:cubicBezTo>
                  <a:pt x="166" y="29"/>
                  <a:pt x="165" y="29"/>
                  <a:pt x="164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7" y="29"/>
                  <a:pt x="170" y="30"/>
                  <a:pt x="173" y="31"/>
                </a:cubicBezTo>
                <a:cubicBezTo>
                  <a:pt x="173" y="31"/>
                  <a:pt x="173" y="31"/>
                  <a:pt x="172" y="31"/>
                </a:cubicBezTo>
                <a:close/>
                <a:moveTo>
                  <a:pt x="166" y="36"/>
                </a:moveTo>
                <a:cubicBezTo>
                  <a:pt x="166" y="36"/>
                  <a:pt x="167" y="36"/>
                  <a:pt x="167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6" y="37"/>
                  <a:pt x="164" y="37"/>
                  <a:pt x="163" y="37"/>
                </a:cubicBezTo>
                <a:cubicBezTo>
                  <a:pt x="164" y="37"/>
                  <a:pt x="165" y="36"/>
                  <a:pt x="166" y="36"/>
                </a:cubicBezTo>
                <a:close/>
                <a:moveTo>
                  <a:pt x="154" y="12"/>
                </a:moveTo>
                <a:cubicBezTo>
                  <a:pt x="154" y="12"/>
                  <a:pt x="154" y="12"/>
                  <a:pt x="154" y="12"/>
                </a:cubicBezTo>
                <a:cubicBezTo>
                  <a:pt x="153" y="11"/>
                  <a:pt x="153" y="11"/>
                  <a:pt x="152" y="11"/>
                </a:cubicBezTo>
                <a:cubicBezTo>
                  <a:pt x="153" y="11"/>
                  <a:pt x="155" y="11"/>
                  <a:pt x="156" y="12"/>
                </a:cubicBezTo>
                <a:cubicBezTo>
                  <a:pt x="157" y="12"/>
                  <a:pt x="159" y="13"/>
                  <a:pt x="160" y="14"/>
                </a:cubicBezTo>
                <a:cubicBezTo>
                  <a:pt x="158" y="13"/>
                  <a:pt x="156" y="13"/>
                  <a:pt x="154" y="12"/>
                </a:cubicBezTo>
                <a:close/>
                <a:moveTo>
                  <a:pt x="154" y="6"/>
                </a:moveTo>
                <a:cubicBezTo>
                  <a:pt x="153" y="6"/>
                  <a:pt x="153" y="6"/>
                  <a:pt x="153" y="7"/>
                </a:cubicBezTo>
                <a:cubicBezTo>
                  <a:pt x="150" y="6"/>
                  <a:pt x="147" y="6"/>
                  <a:pt x="144" y="6"/>
                </a:cubicBezTo>
                <a:cubicBezTo>
                  <a:pt x="144" y="5"/>
                  <a:pt x="143" y="5"/>
                  <a:pt x="142" y="5"/>
                </a:cubicBezTo>
                <a:cubicBezTo>
                  <a:pt x="139" y="5"/>
                  <a:pt x="136" y="4"/>
                  <a:pt x="133" y="3"/>
                </a:cubicBezTo>
                <a:cubicBezTo>
                  <a:pt x="136" y="3"/>
                  <a:pt x="138" y="3"/>
                  <a:pt x="140" y="3"/>
                </a:cubicBezTo>
                <a:cubicBezTo>
                  <a:pt x="147" y="4"/>
                  <a:pt x="154" y="5"/>
                  <a:pt x="161" y="7"/>
                </a:cubicBezTo>
                <a:cubicBezTo>
                  <a:pt x="163" y="8"/>
                  <a:pt x="165" y="9"/>
                  <a:pt x="167" y="10"/>
                </a:cubicBezTo>
                <a:cubicBezTo>
                  <a:pt x="167" y="10"/>
                  <a:pt x="166" y="10"/>
                  <a:pt x="166" y="10"/>
                </a:cubicBezTo>
                <a:cubicBezTo>
                  <a:pt x="165" y="9"/>
                  <a:pt x="165" y="10"/>
                  <a:pt x="165" y="10"/>
                </a:cubicBezTo>
                <a:cubicBezTo>
                  <a:pt x="164" y="9"/>
                  <a:pt x="162" y="9"/>
                  <a:pt x="160" y="8"/>
                </a:cubicBezTo>
                <a:cubicBezTo>
                  <a:pt x="158" y="7"/>
                  <a:pt x="156" y="7"/>
                  <a:pt x="154" y="6"/>
                </a:cubicBezTo>
                <a:close/>
                <a:moveTo>
                  <a:pt x="136" y="26"/>
                </a:moveTo>
                <a:cubicBezTo>
                  <a:pt x="135" y="26"/>
                  <a:pt x="135" y="26"/>
                  <a:pt x="135" y="27"/>
                </a:cubicBezTo>
                <a:cubicBezTo>
                  <a:pt x="134" y="26"/>
                  <a:pt x="133" y="26"/>
                  <a:pt x="132" y="26"/>
                </a:cubicBezTo>
                <a:cubicBezTo>
                  <a:pt x="133" y="26"/>
                  <a:pt x="135" y="26"/>
                  <a:pt x="136" y="26"/>
                </a:cubicBezTo>
                <a:close/>
                <a:moveTo>
                  <a:pt x="135" y="28"/>
                </a:moveTo>
                <a:cubicBezTo>
                  <a:pt x="135" y="29"/>
                  <a:pt x="134" y="29"/>
                  <a:pt x="134" y="29"/>
                </a:cubicBezTo>
                <a:cubicBezTo>
                  <a:pt x="134" y="29"/>
                  <a:pt x="133" y="29"/>
                  <a:pt x="133" y="29"/>
                </a:cubicBezTo>
                <a:cubicBezTo>
                  <a:pt x="134" y="29"/>
                  <a:pt x="134" y="29"/>
                  <a:pt x="135" y="28"/>
                </a:cubicBezTo>
                <a:cubicBezTo>
                  <a:pt x="135" y="28"/>
                  <a:pt x="135" y="28"/>
                  <a:pt x="135" y="28"/>
                </a:cubicBezTo>
                <a:close/>
                <a:moveTo>
                  <a:pt x="120" y="31"/>
                </a:moveTo>
                <a:cubicBezTo>
                  <a:pt x="120" y="31"/>
                  <a:pt x="119" y="31"/>
                  <a:pt x="118" y="31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9" y="31"/>
                  <a:pt x="120" y="31"/>
                  <a:pt x="121" y="31"/>
                </a:cubicBezTo>
                <a:cubicBezTo>
                  <a:pt x="121" y="31"/>
                  <a:pt x="121" y="31"/>
                  <a:pt x="120" y="31"/>
                </a:cubicBezTo>
                <a:close/>
                <a:moveTo>
                  <a:pt x="118" y="29"/>
                </a:moveTo>
                <a:cubicBezTo>
                  <a:pt x="117" y="29"/>
                  <a:pt x="117" y="29"/>
                  <a:pt x="116" y="29"/>
                </a:cubicBezTo>
                <a:cubicBezTo>
                  <a:pt x="117" y="28"/>
                  <a:pt x="119" y="27"/>
                  <a:pt x="120" y="27"/>
                </a:cubicBezTo>
                <a:cubicBezTo>
                  <a:pt x="121" y="27"/>
                  <a:pt x="121" y="26"/>
                  <a:pt x="122" y="26"/>
                </a:cubicBezTo>
                <a:cubicBezTo>
                  <a:pt x="121" y="27"/>
                  <a:pt x="120" y="28"/>
                  <a:pt x="118" y="29"/>
                </a:cubicBezTo>
                <a:close/>
                <a:moveTo>
                  <a:pt x="122" y="24"/>
                </a:moveTo>
                <a:cubicBezTo>
                  <a:pt x="120" y="24"/>
                  <a:pt x="119" y="24"/>
                  <a:pt x="118" y="24"/>
                </a:cubicBezTo>
                <a:cubicBezTo>
                  <a:pt x="118" y="24"/>
                  <a:pt x="118" y="23"/>
                  <a:pt x="119" y="23"/>
                </a:cubicBezTo>
                <a:cubicBezTo>
                  <a:pt x="120" y="24"/>
                  <a:pt x="121" y="24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lose/>
                <a:moveTo>
                  <a:pt x="117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7" y="16"/>
                  <a:pt x="117" y="15"/>
                  <a:pt x="116" y="15"/>
                </a:cubicBezTo>
                <a:cubicBezTo>
                  <a:pt x="115" y="15"/>
                  <a:pt x="113" y="15"/>
                  <a:pt x="112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5"/>
                  <a:pt x="110" y="15"/>
                  <a:pt x="110" y="15"/>
                </a:cubicBezTo>
                <a:cubicBezTo>
                  <a:pt x="113" y="14"/>
                  <a:pt x="115" y="13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1" y="12"/>
                  <a:pt x="122" y="12"/>
                  <a:pt x="123" y="13"/>
                </a:cubicBezTo>
                <a:cubicBezTo>
                  <a:pt x="121" y="14"/>
                  <a:pt x="119" y="15"/>
                  <a:pt x="117" y="16"/>
                </a:cubicBezTo>
                <a:close/>
                <a:moveTo>
                  <a:pt x="107" y="24"/>
                </a:moveTo>
                <a:cubicBezTo>
                  <a:pt x="108" y="24"/>
                  <a:pt x="109" y="24"/>
                  <a:pt x="110" y="24"/>
                </a:cubicBezTo>
                <a:cubicBezTo>
                  <a:pt x="109" y="25"/>
                  <a:pt x="108" y="25"/>
                  <a:pt x="107" y="25"/>
                </a:cubicBezTo>
                <a:cubicBezTo>
                  <a:pt x="107" y="25"/>
                  <a:pt x="106" y="25"/>
                  <a:pt x="105" y="25"/>
                </a:cubicBezTo>
                <a:cubicBezTo>
                  <a:pt x="106" y="25"/>
                  <a:pt x="107" y="24"/>
                  <a:pt x="107" y="24"/>
                </a:cubicBezTo>
                <a:close/>
                <a:moveTo>
                  <a:pt x="100" y="22"/>
                </a:moveTo>
                <a:cubicBezTo>
                  <a:pt x="101" y="22"/>
                  <a:pt x="102" y="22"/>
                  <a:pt x="102" y="21"/>
                </a:cubicBezTo>
                <a:cubicBezTo>
                  <a:pt x="104" y="22"/>
                  <a:pt x="105" y="22"/>
                  <a:pt x="106" y="22"/>
                </a:cubicBezTo>
                <a:cubicBezTo>
                  <a:pt x="106" y="22"/>
                  <a:pt x="106" y="22"/>
                  <a:pt x="105" y="22"/>
                </a:cubicBezTo>
                <a:cubicBezTo>
                  <a:pt x="104" y="22"/>
                  <a:pt x="102" y="22"/>
                  <a:pt x="100" y="22"/>
                </a:cubicBezTo>
                <a:close/>
                <a:moveTo>
                  <a:pt x="103" y="8"/>
                </a:moveTo>
                <a:cubicBezTo>
                  <a:pt x="104" y="7"/>
                  <a:pt x="104" y="7"/>
                  <a:pt x="105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5" y="7"/>
                  <a:pt x="104" y="7"/>
                  <a:pt x="103" y="8"/>
                </a:cubicBezTo>
                <a:close/>
                <a:moveTo>
                  <a:pt x="104" y="17"/>
                </a:moveTo>
                <a:cubicBezTo>
                  <a:pt x="103" y="17"/>
                  <a:pt x="103" y="17"/>
                  <a:pt x="102" y="17"/>
                </a:cubicBezTo>
                <a:cubicBezTo>
                  <a:pt x="101" y="18"/>
                  <a:pt x="99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9" y="18"/>
                  <a:pt x="101" y="17"/>
                  <a:pt x="102" y="16"/>
                </a:cubicBezTo>
                <a:cubicBezTo>
                  <a:pt x="103" y="16"/>
                  <a:pt x="103" y="17"/>
                  <a:pt x="104" y="17"/>
                </a:cubicBezTo>
                <a:close/>
                <a:moveTo>
                  <a:pt x="100" y="11"/>
                </a:moveTo>
                <a:cubicBezTo>
                  <a:pt x="99" y="12"/>
                  <a:pt x="98" y="12"/>
                  <a:pt x="97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12"/>
                  <a:pt x="98" y="11"/>
                  <a:pt x="98" y="11"/>
                </a:cubicBezTo>
                <a:cubicBezTo>
                  <a:pt x="99" y="11"/>
                  <a:pt x="100" y="11"/>
                  <a:pt x="102" y="11"/>
                </a:cubicBezTo>
                <a:cubicBezTo>
                  <a:pt x="101" y="11"/>
                  <a:pt x="101" y="11"/>
                  <a:pt x="100" y="11"/>
                </a:cubicBezTo>
                <a:close/>
                <a:moveTo>
                  <a:pt x="102" y="24"/>
                </a:moveTo>
                <a:cubicBezTo>
                  <a:pt x="102" y="24"/>
                  <a:pt x="101" y="25"/>
                  <a:pt x="100" y="25"/>
                </a:cubicBezTo>
                <a:cubicBezTo>
                  <a:pt x="97" y="25"/>
                  <a:pt x="95" y="25"/>
                  <a:pt x="93" y="25"/>
                </a:cubicBezTo>
                <a:cubicBezTo>
                  <a:pt x="93" y="24"/>
                  <a:pt x="93" y="24"/>
                  <a:pt x="94" y="24"/>
                </a:cubicBezTo>
                <a:cubicBezTo>
                  <a:pt x="97" y="24"/>
                  <a:pt x="99" y="24"/>
                  <a:pt x="102" y="24"/>
                </a:cubicBezTo>
                <a:close/>
                <a:moveTo>
                  <a:pt x="93" y="10"/>
                </a:moveTo>
                <a:cubicBezTo>
                  <a:pt x="93" y="10"/>
                  <a:pt x="93" y="11"/>
                  <a:pt x="92" y="11"/>
                </a:cubicBezTo>
                <a:cubicBezTo>
                  <a:pt x="91" y="11"/>
                  <a:pt x="89" y="12"/>
                  <a:pt x="88" y="1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13"/>
                  <a:pt x="86" y="14"/>
                  <a:pt x="85" y="14"/>
                </a:cubicBezTo>
                <a:cubicBezTo>
                  <a:pt x="87" y="12"/>
                  <a:pt x="90" y="11"/>
                  <a:pt x="93" y="10"/>
                </a:cubicBezTo>
                <a:cubicBezTo>
                  <a:pt x="94" y="9"/>
                  <a:pt x="95" y="9"/>
                  <a:pt x="96" y="9"/>
                </a:cubicBezTo>
                <a:cubicBezTo>
                  <a:pt x="95" y="9"/>
                  <a:pt x="94" y="10"/>
                  <a:pt x="93" y="10"/>
                </a:cubicBezTo>
                <a:close/>
                <a:moveTo>
                  <a:pt x="92" y="8"/>
                </a:moveTo>
                <a:cubicBezTo>
                  <a:pt x="78" y="11"/>
                  <a:pt x="65" y="20"/>
                  <a:pt x="55" y="27"/>
                </a:cubicBezTo>
                <a:cubicBezTo>
                  <a:pt x="50" y="30"/>
                  <a:pt x="46" y="34"/>
                  <a:pt x="42" y="37"/>
                </a:cubicBezTo>
                <a:cubicBezTo>
                  <a:pt x="41" y="37"/>
                  <a:pt x="41" y="37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39" y="38"/>
                  <a:pt x="39" y="39"/>
                </a:cubicBezTo>
                <a:cubicBezTo>
                  <a:pt x="42" y="35"/>
                  <a:pt x="46" y="32"/>
                  <a:pt x="51" y="29"/>
                </a:cubicBezTo>
                <a:cubicBezTo>
                  <a:pt x="57" y="24"/>
                  <a:pt x="65" y="19"/>
                  <a:pt x="72" y="15"/>
                </a:cubicBezTo>
                <a:cubicBezTo>
                  <a:pt x="79" y="12"/>
                  <a:pt x="87" y="9"/>
                  <a:pt x="94" y="7"/>
                </a:cubicBezTo>
                <a:cubicBezTo>
                  <a:pt x="94" y="7"/>
                  <a:pt x="94" y="7"/>
                  <a:pt x="95" y="7"/>
                </a:cubicBezTo>
                <a:cubicBezTo>
                  <a:pt x="94" y="8"/>
                  <a:pt x="93" y="8"/>
                  <a:pt x="92" y="8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4" y="38"/>
                  <a:pt x="47" y="37"/>
                  <a:pt x="49" y="36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8" y="38"/>
                  <a:pt x="48" y="39"/>
                </a:cubicBezTo>
                <a:cubicBezTo>
                  <a:pt x="47" y="40"/>
                  <a:pt x="46" y="40"/>
                  <a:pt x="45" y="41"/>
                </a:cubicBezTo>
                <a:cubicBezTo>
                  <a:pt x="46" y="40"/>
                  <a:pt x="47" y="39"/>
                  <a:pt x="49" y="38"/>
                </a:cubicBezTo>
                <a:cubicBezTo>
                  <a:pt x="49" y="37"/>
                  <a:pt x="48" y="36"/>
                  <a:pt x="48" y="37"/>
                </a:cubicBezTo>
                <a:cubicBezTo>
                  <a:pt x="46" y="39"/>
                  <a:pt x="44" y="40"/>
                  <a:pt x="42" y="42"/>
                </a:cubicBezTo>
                <a:cubicBezTo>
                  <a:pt x="42" y="42"/>
                  <a:pt x="41" y="42"/>
                  <a:pt x="41" y="42"/>
                </a:cubicBezTo>
                <a:cubicBezTo>
                  <a:pt x="41" y="43"/>
                  <a:pt x="40" y="43"/>
                  <a:pt x="40" y="44"/>
                </a:cubicBezTo>
                <a:cubicBezTo>
                  <a:pt x="40" y="44"/>
                  <a:pt x="40" y="44"/>
                  <a:pt x="39" y="44"/>
                </a:cubicBezTo>
                <a:cubicBezTo>
                  <a:pt x="40" y="43"/>
                  <a:pt x="41" y="41"/>
                  <a:pt x="42" y="39"/>
                </a:cubicBezTo>
                <a:close/>
                <a:moveTo>
                  <a:pt x="41" y="46"/>
                </a:moveTo>
                <a:cubicBezTo>
                  <a:pt x="42" y="46"/>
                  <a:pt x="43" y="45"/>
                  <a:pt x="44" y="44"/>
                </a:cubicBezTo>
                <a:cubicBezTo>
                  <a:pt x="42" y="47"/>
                  <a:pt x="40" y="50"/>
                  <a:pt x="38" y="53"/>
                </a:cubicBezTo>
                <a:cubicBezTo>
                  <a:pt x="38" y="53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2"/>
                  <a:pt x="39" y="49"/>
                  <a:pt x="41" y="46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7" y="49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2"/>
                  <a:pt x="35" y="54"/>
                  <a:pt x="34" y="57"/>
                </a:cubicBezTo>
                <a:cubicBezTo>
                  <a:pt x="33" y="57"/>
                  <a:pt x="32" y="58"/>
                  <a:pt x="31" y="59"/>
                </a:cubicBezTo>
                <a:cubicBezTo>
                  <a:pt x="33" y="56"/>
                  <a:pt x="34" y="53"/>
                  <a:pt x="36" y="50"/>
                </a:cubicBezTo>
                <a:close/>
                <a:moveTo>
                  <a:pt x="35" y="46"/>
                </a:moveTo>
                <a:cubicBezTo>
                  <a:pt x="36" y="45"/>
                  <a:pt x="37" y="44"/>
                  <a:pt x="38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2" y="55"/>
                </a:moveTo>
                <a:cubicBezTo>
                  <a:pt x="31" y="57"/>
                  <a:pt x="30" y="58"/>
                  <a:pt x="29" y="60"/>
                </a:cubicBezTo>
                <a:cubicBezTo>
                  <a:pt x="28" y="60"/>
                  <a:pt x="28" y="60"/>
                  <a:pt x="28" y="60"/>
                </a:cubicBezTo>
                <a:lnTo>
                  <a:pt x="32" y="55"/>
                </a:lnTo>
                <a:close/>
                <a:moveTo>
                  <a:pt x="28" y="54"/>
                </a:moveTo>
                <a:cubicBezTo>
                  <a:pt x="30" y="51"/>
                  <a:pt x="32" y="49"/>
                  <a:pt x="34" y="47"/>
                </a:cubicBezTo>
                <a:cubicBezTo>
                  <a:pt x="33" y="48"/>
                  <a:pt x="32" y="50"/>
                  <a:pt x="31" y="51"/>
                </a:cubicBezTo>
                <a:cubicBezTo>
                  <a:pt x="30" y="52"/>
                  <a:pt x="29" y="53"/>
                  <a:pt x="28" y="54"/>
                </a:cubicBezTo>
                <a:close/>
                <a:moveTo>
                  <a:pt x="31" y="79"/>
                </a:moveTo>
                <a:cubicBezTo>
                  <a:pt x="30" y="80"/>
                  <a:pt x="29" y="81"/>
                  <a:pt x="28" y="82"/>
                </a:cubicBezTo>
                <a:cubicBezTo>
                  <a:pt x="27" y="82"/>
                  <a:pt x="25" y="83"/>
                  <a:pt x="24" y="84"/>
                </a:cubicBezTo>
                <a:cubicBezTo>
                  <a:pt x="25" y="83"/>
                  <a:pt x="25" y="81"/>
                  <a:pt x="26" y="80"/>
                </a:cubicBezTo>
                <a:cubicBezTo>
                  <a:pt x="28" y="80"/>
                  <a:pt x="29" y="79"/>
                  <a:pt x="31" y="79"/>
                </a:cubicBezTo>
                <a:close/>
                <a:moveTo>
                  <a:pt x="23" y="83"/>
                </a:moveTo>
                <a:cubicBezTo>
                  <a:pt x="22" y="83"/>
                  <a:pt x="22" y="83"/>
                  <a:pt x="22" y="83"/>
                </a:cubicBezTo>
                <a:cubicBezTo>
                  <a:pt x="22" y="82"/>
                  <a:pt x="23" y="81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1"/>
                  <a:pt x="23" y="82"/>
                  <a:pt x="23" y="83"/>
                </a:cubicBezTo>
                <a:close/>
                <a:moveTo>
                  <a:pt x="22" y="98"/>
                </a:moveTo>
                <a:cubicBezTo>
                  <a:pt x="24" y="103"/>
                  <a:pt x="25" y="109"/>
                  <a:pt x="26" y="115"/>
                </a:cubicBezTo>
                <a:cubicBezTo>
                  <a:pt x="26" y="117"/>
                  <a:pt x="26" y="118"/>
                  <a:pt x="27" y="120"/>
                </a:cubicBezTo>
                <a:cubicBezTo>
                  <a:pt x="25" y="114"/>
                  <a:pt x="23" y="108"/>
                  <a:pt x="22" y="102"/>
                </a:cubicBezTo>
                <a:cubicBezTo>
                  <a:pt x="22" y="101"/>
                  <a:pt x="22" y="99"/>
                  <a:pt x="22" y="98"/>
                </a:cubicBezTo>
                <a:close/>
                <a:moveTo>
                  <a:pt x="27" y="139"/>
                </a:moveTo>
                <a:cubicBezTo>
                  <a:pt x="27" y="139"/>
                  <a:pt x="27" y="139"/>
                  <a:pt x="27" y="139"/>
                </a:cubicBezTo>
                <a:cubicBezTo>
                  <a:pt x="26" y="140"/>
                  <a:pt x="27" y="140"/>
                  <a:pt x="27" y="140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5" y="137"/>
                  <a:pt x="24" y="133"/>
                  <a:pt x="23" y="129"/>
                </a:cubicBezTo>
                <a:cubicBezTo>
                  <a:pt x="23" y="127"/>
                  <a:pt x="23" y="125"/>
                  <a:pt x="23" y="123"/>
                </a:cubicBezTo>
                <a:cubicBezTo>
                  <a:pt x="22" y="121"/>
                  <a:pt x="22" y="118"/>
                  <a:pt x="22" y="115"/>
                </a:cubicBezTo>
                <a:cubicBezTo>
                  <a:pt x="24" y="123"/>
                  <a:pt x="25" y="131"/>
                  <a:pt x="27" y="139"/>
                </a:cubicBezTo>
                <a:close/>
                <a:moveTo>
                  <a:pt x="25" y="156"/>
                </a:moveTo>
                <a:cubicBezTo>
                  <a:pt x="23" y="153"/>
                  <a:pt x="22" y="149"/>
                  <a:pt x="21" y="146"/>
                </a:cubicBezTo>
                <a:cubicBezTo>
                  <a:pt x="21" y="145"/>
                  <a:pt x="20" y="145"/>
                  <a:pt x="2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7"/>
                  <a:pt x="23" y="150"/>
                  <a:pt x="25" y="154"/>
                </a:cubicBezTo>
                <a:cubicBezTo>
                  <a:pt x="25" y="154"/>
                  <a:pt x="25" y="155"/>
                  <a:pt x="25" y="156"/>
                </a:cubicBezTo>
                <a:cubicBezTo>
                  <a:pt x="25" y="156"/>
                  <a:pt x="25" y="156"/>
                  <a:pt x="25" y="156"/>
                </a:cubicBezTo>
                <a:close/>
                <a:moveTo>
                  <a:pt x="29" y="163"/>
                </a:moveTo>
                <a:cubicBezTo>
                  <a:pt x="30" y="164"/>
                  <a:pt x="30" y="165"/>
                  <a:pt x="30" y="167"/>
                </a:cubicBezTo>
                <a:cubicBezTo>
                  <a:pt x="29" y="164"/>
                  <a:pt x="29" y="162"/>
                  <a:pt x="28" y="160"/>
                </a:cubicBezTo>
                <a:cubicBezTo>
                  <a:pt x="28" y="161"/>
                  <a:pt x="29" y="162"/>
                  <a:pt x="29" y="163"/>
                </a:cubicBezTo>
                <a:close/>
                <a:moveTo>
                  <a:pt x="29" y="148"/>
                </a:moveTo>
                <a:cubicBezTo>
                  <a:pt x="29" y="147"/>
                  <a:pt x="29" y="146"/>
                  <a:pt x="29" y="145"/>
                </a:cubicBezTo>
                <a:cubicBezTo>
                  <a:pt x="30" y="143"/>
                  <a:pt x="30" y="142"/>
                  <a:pt x="31" y="140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1" y="142"/>
                  <a:pt x="31" y="143"/>
                  <a:pt x="32" y="144"/>
                </a:cubicBezTo>
                <a:cubicBezTo>
                  <a:pt x="32" y="147"/>
                  <a:pt x="33" y="151"/>
                  <a:pt x="33" y="155"/>
                </a:cubicBezTo>
                <a:cubicBezTo>
                  <a:pt x="32" y="153"/>
                  <a:pt x="31" y="151"/>
                  <a:pt x="30" y="149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30" y="149"/>
                  <a:pt x="30" y="148"/>
                  <a:pt x="29" y="148"/>
                </a:cubicBezTo>
                <a:close/>
                <a:moveTo>
                  <a:pt x="35" y="166"/>
                </a:moveTo>
                <a:cubicBezTo>
                  <a:pt x="36" y="168"/>
                  <a:pt x="36" y="169"/>
                  <a:pt x="36" y="171"/>
                </a:cubicBezTo>
                <a:cubicBezTo>
                  <a:pt x="35" y="166"/>
                  <a:pt x="33" y="161"/>
                  <a:pt x="30" y="156"/>
                </a:cubicBezTo>
                <a:cubicBezTo>
                  <a:pt x="30" y="156"/>
                  <a:pt x="30" y="155"/>
                  <a:pt x="30" y="155"/>
                </a:cubicBezTo>
                <a:cubicBezTo>
                  <a:pt x="32" y="159"/>
                  <a:pt x="33" y="162"/>
                  <a:pt x="35" y="166"/>
                </a:cubicBezTo>
                <a:close/>
                <a:moveTo>
                  <a:pt x="38" y="182"/>
                </a:moveTo>
                <a:cubicBezTo>
                  <a:pt x="39" y="183"/>
                  <a:pt x="39" y="185"/>
                  <a:pt x="39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8" y="184"/>
                  <a:pt x="37" y="182"/>
                  <a:pt x="35" y="180"/>
                </a:cubicBezTo>
                <a:cubicBezTo>
                  <a:pt x="34" y="178"/>
                  <a:pt x="33" y="175"/>
                  <a:pt x="32" y="173"/>
                </a:cubicBezTo>
                <a:cubicBezTo>
                  <a:pt x="32" y="171"/>
                  <a:pt x="32" y="170"/>
                  <a:pt x="31" y="168"/>
                </a:cubicBezTo>
                <a:cubicBezTo>
                  <a:pt x="34" y="173"/>
                  <a:pt x="36" y="177"/>
                  <a:pt x="38" y="182"/>
                </a:cubicBezTo>
                <a:close/>
                <a:moveTo>
                  <a:pt x="32" y="177"/>
                </a:moveTo>
                <a:cubicBezTo>
                  <a:pt x="32" y="177"/>
                  <a:pt x="32" y="178"/>
                  <a:pt x="32" y="178"/>
                </a:cubicBezTo>
                <a:cubicBezTo>
                  <a:pt x="34" y="182"/>
                  <a:pt x="37" y="186"/>
                  <a:pt x="39" y="190"/>
                </a:cubicBezTo>
                <a:cubicBezTo>
                  <a:pt x="39" y="190"/>
                  <a:pt x="39" y="190"/>
                  <a:pt x="39" y="191"/>
                </a:cubicBezTo>
                <a:cubicBezTo>
                  <a:pt x="36" y="188"/>
                  <a:pt x="34" y="185"/>
                  <a:pt x="32" y="183"/>
                </a:cubicBezTo>
                <a:cubicBezTo>
                  <a:pt x="32" y="182"/>
                  <a:pt x="32" y="182"/>
                  <a:pt x="32" y="182"/>
                </a:cubicBezTo>
                <a:cubicBezTo>
                  <a:pt x="32" y="182"/>
                  <a:pt x="32" y="182"/>
                  <a:pt x="32" y="181"/>
                </a:cubicBezTo>
                <a:cubicBezTo>
                  <a:pt x="32" y="180"/>
                  <a:pt x="32" y="179"/>
                  <a:pt x="32" y="177"/>
                </a:cubicBezTo>
                <a:close/>
                <a:moveTo>
                  <a:pt x="38" y="192"/>
                </a:moveTo>
                <a:cubicBezTo>
                  <a:pt x="38" y="192"/>
                  <a:pt x="38" y="193"/>
                  <a:pt x="38" y="193"/>
                </a:cubicBezTo>
                <a:cubicBezTo>
                  <a:pt x="38" y="192"/>
                  <a:pt x="37" y="192"/>
                  <a:pt x="37" y="192"/>
                </a:cubicBezTo>
                <a:cubicBezTo>
                  <a:pt x="36" y="190"/>
                  <a:pt x="36" y="189"/>
                  <a:pt x="35" y="188"/>
                </a:cubicBezTo>
                <a:cubicBezTo>
                  <a:pt x="36" y="189"/>
                  <a:pt x="37" y="191"/>
                  <a:pt x="38" y="192"/>
                </a:cubicBezTo>
                <a:close/>
                <a:moveTo>
                  <a:pt x="39" y="197"/>
                </a:moveTo>
                <a:cubicBezTo>
                  <a:pt x="39" y="196"/>
                  <a:pt x="39" y="196"/>
                  <a:pt x="38" y="19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41" y="199"/>
                  <a:pt x="44" y="202"/>
                  <a:pt x="48" y="204"/>
                </a:cubicBezTo>
                <a:cubicBezTo>
                  <a:pt x="48" y="204"/>
                  <a:pt x="49" y="204"/>
                  <a:pt x="49" y="203"/>
                </a:cubicBezTo>
                <a:cubicBezTo>
                  <a:pt x="49" y="204"/>
                  <a:pt x="50" y="205"/>
                  <a:pt x="50" y="205"/>
                </a:cubicBezTo>
                <a:cubicBezTo>
                  <a:pt x="50" y="205"/>
                  <a:pt x="49" y="205"/>
                  <a:pt x="49" y="204"/>
                </a:cubicBezTo>
                <a:cubicBezTo>
                  <a:pt x="48" y="204"/>
                  <a:pt x="48" y="205"/>
                  <a:pt x="48" y="206"/>
                </a:cubicBezTo>
                <a:cubicBezTo>
                  <a:pt x="50" y="207"/>
                  <a:pt x="52" y="208"/>
                  <a:pt x="54" y="209"/>
                </a:cubicBezTo>
                <a:cubicBezTo>
                  <a:pt x="54" y="210"/>
                  <a:pt x="55" y="211"/>
                  <a:pt x="56" y="212"/>
                </a:cubicBezTo>
                <a:cubicBezTo>
                  <a:pt x="54" y="210"/>
                  <a:pt x="51" y="209"/>
                  <a:pt x="49" y="208"/>
                </a:cubicBezTo>
                <a:cubicBezTo>
                  <a:pt x="46" y="205"/>
                  <a:pt x="42" y="201"/>
                  <a:pt x="39" y="197"/>
                </a:cubicBezTo>
                <a:close/>
                <a:moveTo>
                  <a:pt x="51" y="212"/>
                </a:moveTo>
                <a:cubicBezTo>
                  <a:pt x="52" y="214"/>
                  <a:pt x="54" y="216"/>
                  <a:pt x="56" y="218"/>
                </a:cubicBezTo>
                <a:cubicBezTo>
                  <a:pt x="56" y="217"/>
                  <a:pt x="56" y="217"/>
                  <a:pt x="56" y="217"/>
                </a:cubicBezTo>
                <a:cubicBezTo>
                  <a:pt x="55" y="217"/>
                  <a:pt x="54" y="216"/>
                  <a:pt x="52" y="215"/>
                </a:cubicBezTo>
                <a:cubicBezTo>
                  <a:pt x="51" y="214"/>
                  <a:pt x="50" y="212"/>
                  <a:pt x="49" y="210"/>
                </a:cubicBezTo>
                <a:cubicBezTo>
                  <a:pt x="49" y="211"/>
                  <a:pt x="50" y="211"/>
                  <a:pt x="51" y="212"/>
                </a:cubicBezTo>
                <a:close/>
                <a:moveTo>
                  <a:pt x="54" y="220"/>
                </a:moveTo>
                <a:cubicBezTo>
                  <a:pt x="55" y="221"/>
                  <a:pt x="56" y="222"/>
                  <a:pt x="57" y="223"/>
                </a:cubicBezTo>
                <a:cubicBezTo>
                  <a:pt x="56" y="222"/>
                  <a:pt x="55" y="222"/>
                  <a:pt x="54" y="221"/>
                </a:cubicBezTo>
                <a:cubicBezTo>
                  <a:pt x="53" y="220"/>
                  <a:pt x="52" y="220"/>
                  <a:pt x="52" y="219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19"/>
                  <a:pt x="53" y="220"/>
                  <a:pt x="53" y="220"/>
                </a:cubicBezTo>
                <a:cubicBezTo>
                  <a:pt x="54" y="220"/>
                  <a:pt x="54" y="220"/>
                  <a:pt x="54" y="220"/>
                </a:cubicBezTo>
                <a:close/>
                <a:moveTo>
                  <a:pt x="53" y="222"/>
                </a:moveTo>
                <a:cubicBezTo>
                  <a:pt x="53" y="223"/>
                  <a:pt x="54" y="223"/>
                  <a:pt x="54" y="223"/>
                </a:cubicBezTo>
                <a:cubicBezTo>
                  <a:pt x="53" y="223"/>
                  <a:pt x="52" y="222"/>
                  <a:pt x="51" y="221"/>
                </a:cubicBezTo>
                <a:cubicBezTo>
                  <a:pt x="51" y="221"/>
                  <a:pt x="51" y="221"/>
                  <a:pt x="51" y="220"/>
                </a:cubicBezTo>
                <a:cubicBezTo>
                  <a:pt x="51" y="221"/>
                  <a:pt x="52" y="222"/>
                  <a:pt x="53" y="222"/>
                </a:cubicBezTo>
                <a:close/>
                <a:moveTo>
                  <a:pt x="56" y="228"/>
                </a:moveTo>
                <a:cubicBezTo>
                  <a:pt x="57" y="228"/>
                  <a:pt x="57" y="228"/>
                  <a:pt x="57" y="228"/>
                </a:cubicBezTo>
                <a:cubicBezTo>
                  <a:pt x="57" y="228"/>
                  <a:pt x="57" y="228"/>
                  <a:pt x="57" y="228"/>
                </a:cubicBezTo>
                <a:cubicBezTo>
                  <a:pt x="55" y="227"/>
                  <a:pt x="54" y="226"/>
                  <a:pt x="52" y="225"/>
                </a:cubicBezTo>
                <a:cubicBezTo>
                  <a:pt x="54" y="226"/>
                  <a:pt x="55" y="227"/>
                  <a:pt x="56" y="228"/>
                </a:cubicBezTo>
                <a:close/>
                <a:moveTo>
                  <a:pt x="55" y="218"/>
                </a:moveTo>
                <a:cubicBezTo>
                  <a:pt x="55" y="218"/>
                  <a:pt x="55" y="218"/>
                  <a:pt x="55" y="218"/>
                </a:cubicBezTo>
                <a:cubicBezTo>
                  <a:pt x="57" y="219"/>
                  <a:pt x="58" y="220"/>
                  <a:pt x="60" y="221"/>
                </a:cubicBezTo>
                <a:cubicBezTo>
                  <a:pt x="63" y="224"/>
                  <a:pt x="66" y="227"/>
                  <a:pt x="69" y="230"/>
                </a:cubicBezTo>
                <a:cubicBezTo>
                  <a:pt x="69" y="230"/>
                  <a:pt x="68" y="230"/>
                  <a:pt x="67" y="229"/>
                </a:cubicBezTo>
                <a:cubicBezTo>
                  <a:pt x="65" y="228"/>
                  <a:pt x="62" y="226"/>
                  <a:pt x="60" y="225"/>
                </a:cubicBezTo>
                <a:cubicBezTo>
                  <a:pt x="58" y="223"/>
                  <a:pt x="56" y="220"/>
                  <a:pt x="55" y="218"/>
                </a:cubicBezTo>
                <a:close/>
                <a:moveTo>
                  <a:pt x="68" y="227"/>
                </a:moveTo>
                <a:cubicBezTo>
                  <a:pt x="68" y="227"/>
                  <a:pt x="68" y="227"/>
                  <a:pt x="68" y="227"/>
                </a:cubicBezTo>
                <a:cubicBezTo>
                  <a:pt x="67" y="226"/>
                  <a:pt x="66" y="225"/>
                  <a:pt x="65" y="224"/>
                </a:cubicBezTo>
                <a:cubicBezTo>
                  <a:pt x="66" y="225"/>
                  <a:pt x="67" y="226"/>
                  <a:pt x="69" y="226"/>
                </a:cubicBezTo>
                <a:cubicBezTo>
                  <a:pt x="69" y="227"/>
                  <a:pt x="70" y="227"/>
                  <a:pt x="70" y="228"/>
                </a:cubicBezTo>
                <a:cubicBezTo>
                  <a:pt x="69" y="228"/>
                  <a:pt x="69" y="228"/>
                  <a:pt x="68" y="227"/>
                </a:cubicBezTo>
                <a:close/>
                <a:moveTo>
                  <a:pt x="60" y="220"/>
                </a:moveTo>
                <a:cubicBezTo>
                  <a:pt x="59" y="218"/>
                  <a:pt x="57" y="216"/>
                  <a:pt x="55" y="215"/>
                </a:cubicBezTo>
                <a:cubicBezTo>
                  <a:pt x="58" y="216"/>
                  <a:pt x="60" y="218"/>
                  <a:pt x="63" y="219"/>
                </a:cubicBezTo>
                <a:cubicBezTo>
                  <a:pt x="64" y="221"/>
                  <a:pt x="65" y="222"/>
                  <a:pt x="66" y="223"/>
                </a:cubicBezTo>
                <a:cubicBezTo>
                  <a:pt x="64" y="222"/>
                  <a:pt x="62" y="221"/>
                  <a:pt x="60" y="220"/>
                </a:cubicBezTo>
                <a:close/>
                <a:moveTo>
                  <a:pt x="62" y="216"/>
                </a:moveTo>
                <a:cubicBezTo>
                  <a:pt x="66" y="219"/>
                  <a:pt x="71" y="222"/>
                  <a:pt x="75" y="225"/>
                </a:cubicBezTo>
                <a:cubicBezTo>
                  <a:pt x="71" y="222"/>
                  <a:pt x="67" y="220"/>
                  <a:pt x="63" y="218"/>
                </a:cubicBezTo>
                <a:cubicBezTo>
                  <a:pt x="63" y="217"/>
                  <a:pt x="62" y="217"/>
                  <a:pt x="62" y="216"/>
                </a:cubicBezTo>
                <a:close/>
                <a:moveTo>
                  <a:pt x="74" y="221"/>
                </a:moveTo>
                <a:cubicBezTo>
                  <a:pt x="73" y="220"/>
                  <a:pt x="73" y="220"/>
                  <a:pt x="72" y="219"/>
                </a:cubicBezTo>
                <a:cubicBezTo>
                  <a:pt x="75" y="221"/>
                  <a:pt x="77" y="223"/>
                  <a:pt x="80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8" y="224"/>
                  <a:pt x="76" y="222"/>
                  <a:pt x="74" y="221"/>
                </a:cubicBezTo>
                <a:close/>
                <a:moveTo>
                  <a:pt x="68" y="215"/>
                </a:moveTo>
                <a:cubicBezTo>
                  <a:pt x="66" y="214"/>
                  <a:pt x="65" y="213"/>
                  <a:pt x="64" y="211"/>
                </a:cubicBezTo>
                <a:cubicBezTo>
                  <a:pt x="65" y="212"/>
                  <a:pt x="67" y="212"/>
                  <a:pt x="68" y="213"/>
                </a:cubicBezTo>
                <a:cubicBezTo>
                  <a:pt x="69" y="213"/>
                  <a:pt x="69" y="214"/>
                  <a:pt x="70" y="214"/>
                </a:cubicBezTo>
                <a:cubicBezTo>
                  <a:pt x="70" y="214"/>
                  <a:pt x="70" y="215"/>
                  <a:pt x="69" y="215"/>
                </a:cubicBezTo>
                <a:cubicBezTo>
                  <a:pt x="69" y="216"/>
                  <a:pt x="70" y="216"/>
                  <a:pt x="71" y="216"/>
                </a:cubicBezTo>
                <a:cubicBezTo>
                  <a:pt x="71" y="215"/>
                  <a:pt x="72" y="215"/>
                  <a:pt x="73" y="215"/>
                </a:cubicBezTo>
                <a:cubicBezTo>
                  <a:pt x="74" y="215"/>
                  <a:pt x="75" y="215"/>
                  <a:pt x="75" y="216"/>
                </a:cubicBezTo>
                <a:cubicBezTo>
                  <a:pt x="77" y="218"/>
                  <a:pt x="78" y="220"/>
                  <a:pt x="79" y="222"/>
                </a:cubicBezTo>
                <a:cubicBezTo>
                  <a:pt x="75" y="220"/>
                  <a:pt x="71" y="217"/>
                  <a:pt x="68" y="215"/>
                </a:cubicBezTo>
                <a:close/>
                <a:moveTo>
                  <a:pt x="76" y="204"/>
                </a:moveTo>
                <a:cubicBezTo>
                  <a:pt x="75" y="203"/>
                  <a:pt x="74" y="202"/>
                  <a:pt x="73" y="202"/>
                </a:cubicBezTo>
                <a:cubicBezTo>
                  <a:pt x="73" y="202"/>
                  <a:pt x="73" y="202"/>
                  <a:pt x="73" y="202"/>
                </a:cubicBezTo>
                <a:cubicBezTo>
                  <a:pt x="74" y="202"/>
                  <a:pt x="75" y="203"/>
                  <a:pt x="76" y="203"/>
                </a:cubicBezTo>
                <a:cubicBezTo>
                  <a:pt x="76" y="203"/>
                  <a:pt x="76" y="204"/>
                  <a:pt x="76" y="204"/>
                </a:cubicBezTo>
                <a:close/>
                <a:moveTo>
                  <a:pt x="74" y="200"/>
                </a:moveTo>
                <a:cubicBezTo>
                  <a:pt x="74" y="200"/>
                  <a:pt x="74" y="200"/>
                  <a:pt x="74" y="200"/>
                </a:cubicBezTo>
                <a:cubicBezTo>
                  <a:pt x="74" y="200"/>
                  <a:pt x="74" y="199"/>
                  <a:pt x="74" y="199"/>
                </a:cubicBezTo>
                <a:cubicBezTo>
                  <a:pt x="75" y="200"/>
                  <a:pt x="76" y="201"/>
                  <a:pt x="77" y="202"/>
                </a:cubicBezTo>
                <a:cubicBezTo>
                  <a:pt x="77" y="202"/>
                  <a:pt x="77" y="202"/>
                  <a:pt x="77" y="202"/>
                </a:cubicBezTo>
                <a:cubicBezTo>
                  <a:pt x="76" y="201"/>
                  <a:pt x="75" y="201"/>
                  <a:pt x="74" y="200"/>
                </a:cubicBezTo>
                <a:close/>
                <a:moveTo>
                  <a:pt x="75" y="199"/>
                </a:moveTo>
                <a:cubicBezTo>
                  <a:pt x="75" y="199"/>
                  <a:pt x="76" y="199"/>
                  <a:pt x="76" y="199"/>
                </a:cubicBezTo>
                <a:cubicBezTo>
                  <a:pt x="76" y="199"/>
                  <a:pt x="77" y="200"/>
                  <a:pt x="78" y="200"/>
                </a:cubicBezTo>
                <a:cubicBezTo>
                  <a:pt x="78" y="200"/>
                  <a:pt x="78" y="201"/>
                  <a:pt x="78" y="201"/>
                </a:cubicBezTo>
                <a:cubicBezTo>
                  <a:pt x="77" y="200"/>
                  <a:pt x="76" y="199"/>
                  <a:pt x="75" y="199"/>
                </a:cubicBezTo>
                <a:close/>
                <a:moveTo>
                  <a:pt x="78" y="208"/>
                </a:moveTo>
                <a:cubicBezTo>
                  <a:pt x="78" y="208"/>
                  <a:pt x="79" y="208"/>
                  <a:pt x="79" y="208"/>
                </a:cubicBezTo>
                <a:cubicBezTo>
                  <a:pt x="79" y="208"/>
                  <a:pt x="78" y="209"/>
                  <a:pt x="78" y="209"/>
                </a:cubicBezTo>
                <a:cubicBezTo>
                  <a:pt x="78" y="209"/>
                  <a:pt x="78" y="208"/>
                  <a:pt x="77" y="208"/>
                </a:cubicBezTo>
                <a:cubicBezTo>
                  <a:pt x="78" y="208"/>
                  <a:pt x="78" y="208"/>
                  <a:pt x="78" y="208"/>
                </a:cubicBezTo>
                <a:close/>
                <a:moveTo>
                  <a:pt x="78" y="206"/>
                </a:moveTo>
                <a:cubicBezTo>
                  <a:pt x="78" y="206"/>
                  <a:pt x="78" y="206"/>
                  <a:pt x="78" y="205"/>
                </a:cubicBezTo>
                <a:cubicBezTo>
                  <a:pt x="78" y="205"/>
                  <a:pt x="78" y="205"/>
                  <a:pt x="79" y="204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79" y="205"/>
                  <a:pt x="78" y="205"/>
                  <a:pt x="78" y="206"/>
                </a:cubicBezTo>
                <a:close/>
                <a:moveTo>
                  <a:pt x="79" y="197"/>
                </a:moveTo>
                <a:cubicBezTo>
                  <a:pt x="79" y="196"/>
                  <a:pt x="80" y="196"/>
                  <a:pt x="80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197"/>
                  <a:pt x="80" y="197"/>
                  <a:pt x="80" y="197"/>
                </a:cubicBezTo>
                <a:lnTo>
                  <a:pt x="79" y="197"/>
                </a:lnTo>
                <a:close/>
                <a:moveTo>
                  <a:pt x="80" y="206"/>
                </a:moveTo>
                <a:cubicBezTo>
                  <a:pt x="81" y="206"/>
                  <a:pt x="81" y="206"/>
                  <a:pt x="81" y="206"/>
                </a:cubicBezTo>
                <a:cubicBezTo>
                  <a:pt x="81" y="207"/>
                  <a:pt x="81" y="207"/>
                  <a:pt x="81" y="207"/>
                </a:cubicBezTo>
                <a:cubicBezTo>
                  <a:pt x="81" y="207"/>
                  <a:pt x="80" y="207"/>
                  <a:pt x="80" y="207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207"/>
                  <a:pt x="80" y="206"/>
                  <a:pt x="80" y="206"/>
                </a:cubicBezTo>
                <a:close/>
                <a:moveTo>
                  <a:pt x="80" y="209"/>
                </a:moveTo>
                <a:cubicBezTo>
                  <a:pt x="82" y="210"/>
                  <a:pt x="83" y="211"/>
                  <a:pt x="85" y="212"/>
                </a:cubicBezTo>
                <a:cubicBezTo>
                  <a:pt x="85" y="212"/>
                  <a:pt x="84" y="212"/>
                  <a:pt x="84" y="212"/>
                </a:cubicBezTo>
                <a:cubicBezTo>
                  <a:pt x="83" y="211"/>
                  <a:pt x="81" y="210"/>
                  <a:pt x="80" y="210"/>
                </a:cubicBezTo>
                <a:cubicBezTo>
                  <a:pt x="80" y="209"/>
                  <a:pt x="80" y="209"/>
                  <a:pt x="80" y="209"/>
                </a:cubicBezTo>
                <a:close/>
                <a:moveTo>
                  <a:pt x="82" y="208"/>
                </a:moveTo>
                <a:cubicBezTo>
                  <a:pt x="82" y="208"/>
                  <a:pt x="82" y="208"/>
                  <a:pt x="83" y="208"/>
                </a:cubicBezTo>
                <a:cubicBezTo>
                  <a:pt x="84" y="208"/>
                  <a:pt x="85" y="209"/>
                  <a:pt x="86" y="210"/>
                </a:cubicBezTo>
                <a:cubicBezTo>
                  <a:pt x="86" y="210"/>
                  <a:pt x="86" y="210"/>
                  <a:pt x="85" y="211"/>
                </a:cubicBezTo>
                <a:cubicBezTo>
                  <a:pt x="84" y="210"/>
                  <a:pt x="83" y="209"/>
                  <a:pt x="82" y="208"/>
                </a:cubicBezTo>
                <a:close/>
                <a:moveTo>
                  <a:pt x="85" y="214"/>
                </a:moveTo>
                <a:cubicBezTo>
                  <a:pt x="88" y="216"/>
                  <a:pt x="91" y="217"/>
                  <a:pt x="94" y="219"/>
                </a:cubicBezTo>
                <a:cubicBezTo>
                  <a:pt x="93" y="218"/>
                  <a:pt x="91" y="218"/>
                  <a:pt x="89" y="217"/>
                </a:cubicBezTo>
                <a:cubicBezTo>
                  <a:pt x="88" y="216"/>
                  <a:pt x="86" y="215"/>
                  <a:pt x="85" y="214"/>
                </a:cubicBezTo>
                <a:cubicBezTo>
                  <a:pt x="85" y="214"/>
                  <a:pt x="85" y="214"/>
                  <a:pt x="85" y="214"/>
                </a:cubicBezTo>
                <a:close/>
                <a:moveTo>
                  <a:pt x="95" y="221"/>
                </a:moveTo>
                <a:cubicBezTo>
                  <a:pt x="95" y="221"/>
                  <a:pt x="95" y="221"/>
                  <a:pt x="95" y="221"/>
                </a:cubicBezTo>
                <a:cubicBezTo>
                  <a:pt x="95" y="221"/>
                  <a:pt x="94" y="221"/>
                  <a:pt x="94" y="221"/>
                </a:cubicBezTo>
                <a:cubicBezTo>
                  <a:pt x="94" y="221"/>
                  <a:pt x="93" y="220"/>
                  <a:pt x="93" y="220"/>
                </a:cubicBezTo>
                <a:cubicBezTo>
                  <a:pt x="94" y="220"/>
                  <a:pt x="94" y="220"/>
                  <a:pt x="95" y="221"/>
                </a:cubicBezTo>
                <a:close/>
                <a:moveTo>
                  <a:pt x="93" y="216"/>
                </a:moveTo>
                <a:cubicBezTo>
                  <a:pt x="94" y="215"/>
                  <a:pt x="94" y="215"/>
                  <a:pt x="94" y="215"/>
                </a:cubicBezTo>
                <a:cubicBezTo>
                  <a:pt x="95" y="216"/>
                  <a:pt x="96" y="216"/>
                  <a:pt x="97" y="217"/>
                </a:cubicBezTo>
                <a:cubicBezTo>
                  <a:pt x="96" y="217"/>
                  <a:pt x="97" y="218"/>
                  <a:pt x="97" y="218"/>
                </a:cubicBezTo>
                <a:cubicBezTo>
                  <a:pt x="97" y="218"/>
                  <a:pt x="97" y="218"/>
                  <a:pt x="97" y="218"/>
                </a:cubicBezTo>
                <a:cubicBezTo>
                  <a:pt x="96" y="217"/>
                  <a:pt x="95" y="216"/>
                  <a:pt x="93" y="216"/>
                </a:cubicBezTo>
                <a:close/>
                <a:moveTo>
                  <a:pt x="98" y="222"/>
                </a:moveTo>
                <a:cubicBezTo>
                  <a:pt x="99" y="222"/>
                  <a:pt x="99" y="222"/>
                  <a:pt x="100" y="222"/>
                </a:cubicBezTo>
                <a:cubicBezTo>
                  <a:pt x="100" y="222"/>
                  <a:pt x="100" y="222"/>
                  <a:pt x="9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99" y="223"/>
                  <a:pt x="98" y="223"/>
                  <a:pt x="97" y="222"/>
                </a:cubicBezTo>
                <a:cubicBezTo>
                  <a:pt x="97" y="222"/>
                  <a:pt x="98" y="222"/>
                  <a:pt x="98" y="222"/>
                </a:cubicBezTo>
                <a:close/>
                <a:moveTo>
                  <a:pt x="106" y="235"/>
                </a:moveTo>
                <a:cubicBezTo>
                  <a:pt x="106" y="236"/>
                  <a:pt x="106" y="236"/>
                  <a:pt x="107" y="236"/>
                </a:cubicBezTo>
                <a:cubicBezTo>
                  <a:pt x="108" y="236"/>
                  <a:pt x="109" y="237"/>
                  <a:pt x="110" y="237"/>
                </a:cubicBezTo>
                <a:cubicBezTo>
                  <a:pt x="111" y="238"/>
                  <a:pt x="111" y="238"/>
                  <a:pt x="111" y="238"/>
                </a:cubicBezTo>
                <a:cubicBezTo>
                  <a:pt x="109" y="238"/>
                  <a:pt x="107" y="237"/>
                  <a:pt x="106" y="235"/>
                </a:cubicBezTo>
                <a:close/>
                <a:moveTo>
                  <a:pt x="110" y="234"/>
                </a:moveTo>
                <a:cubicBezTo>
                  <a:pt x="111" y="234"/>
                  <a:pt x="111" y="234"/>
                  <a:pt x="112" y="234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4" y="236"/>
                  <a:pt x="114" y="236"/>
                  <a:pt x="113" y="236"/>
                </a:cubicBezTo>
                <a:cubicBezTo>
                  <a:pt x="112" y="235"/>
                  <a:pt x="111" y="235"/>
                  <a:pt x="110" y="234"/>
                </a:cubicBezTo>
                <a:close/>
                <a:moveTo>
                  <a:pt x="114" y="231"/>
                </a:moveTo>
                <a:cubicBezTo>
                  <a:pt x="113" y="231"/>
                  <a:pt x="113" y="230"/>
                  <a:pt x="113" y="230"/>
                </a:cubicBezTo>
                <a:cubicBezTo>
                  <a:pt x="113" y="230"/>
                  <a:pt x="114" y="230"/>
                  <a:pt x="114" y="230"/>
                </a:cubicBezTo>
                <a:cubicBezTo>
                  <a:pt x="115" y="231"/>
                  <a:pt x="115" y="231"/>
                  <a:pt x="116" y="231"/>
                </a:cubicBezTo>
                <a:cubicBezTo>
                  <a:pt x="115" y="232"/>
                  <a:pt x="115" y="232"/>
                  <a:pt x="115" y="232"/>
                </a:cubicBezTo>
                <a:cubicBezTo>
                  <a:pt x="115" y="231"/>
                  <a:pt x="114" y="231"/>
                  <a:pt x="114" y="231"/>
                </a:cubicBezTo>
                <a:close/>
                <a:moveTo>
                  <a:pt x="113" y="227"/>
                </a:moveTo>
                <a:cubicBezTo>
                  <a:pt x="113" y="227"/>
                  <a:pt x="113" y="227"/>
                  <a:pt x="114" y="227"/>
                </a:cubicBezTo>
                <a:cubicBezTo>
                  <a:pt x="115" y="228"/>
                  <a:pt x="116" y="228"/>
                  <a:pt x="117" y="228"/>
                </a:cubicBezTo>
                <a:cubicBezTo>
                  <a:pt x="117" y="229"/>
                  <a:pt x="117" y="230"/>
                  <a:pt x="118" y="229"/>
                </a:cubicBezTo>
                <a:cubicBezTo>
                  <a:pt x="118" y="229"/>
                  <a:pt x="118" y="229"/>
                  <a:pt x="118" y="229"/>
                </a:cubicBezTo>
                <a:cubicBezTo>
                  <a:pt x="118" y="229"/>
                  <a:pt x="119" y="229"/>
                  <a:pt x="119" y="230"/>
                </a:cubicBezTo>
                <a:cubicBezTo>
                  <a:pt x="119" y="230"/>
                  <a:pt x="119" y="230"/>
                  <a:pt x="119" y="230"/>
                </a:cubicBezTo>
                <a:cubicBezTo>
                  <a:pt x="118" y="230"/>
                  <a:pt x="117" y="230"/>
                  <a:pt x="117" y="230"/>
                </a:cubicBezTo>
                <a:cubicBezTo>
                  <a:pt x="115" y="229"/>
                  <a:pt x="114" y="228"/>
                  <a:pt x="113" y="227"/>
                </a:cubicBezTo>
                <a:close/>
                <a:moveTo>
                  <a:pt x="118" y="224"/>
                </a:moveTo>
                <a:cubicBezTo>
                  <a:pt x="119" y="224"/>
                  <a:pt x="120" y="223"/>
                  <a:pt x="121" y="222"/>
                </a:cubicBezTo>
                <a:cubicBezTo>
                  <a:pt x="121" y="222"/>
                  <a:pt x="121" y="222"/>
                  <a:pt x="121" y="222"/>
                </a:cubicBezTo>
                <a:cubicBezTo>
                  <a:pt x="121" y="223"/>
                  <a:pt x="120" y="224"/>
                  <a:pt x="119" y="225"/>
                </a:cubicBezTo>
                <a:cubicBezTo>
                  <a:pt x="119" y="225"/>
                  <a:pt x="118" y="225"/>
                  <a:pt x="118" y="224"/>
                </a:cubicBezTo>
                <a:close/>
                <a:moveTo>
                  <a:pt x="121" y="232"/>
                </a:moveTo>
                <a:cubicBezTo>
                  <a:pt x="121" y="232"/>
                  <a:pt x="121" y="232"/>
                  <a:pt x="122" y="232"/>
                </a:cubicBezTo>
                <a:cubicBezTo>
                  <a:pt x="123" y="232"/>
                  <a:pt x="124" y="233"/>
                  <a:pt x="124" y="234"/>
                </a:cubicBezTo>
                <a:cubicBezTo>
                  <a:pt x="125" y="234"/>
                  <a:pt x="126" y="233"/>
                  <a:pt x="125" y="232"/>
                </a:cubicBezTo>
                <a:cubicBezTo>
                  <a:pt x="125" y="232"/>
                  <a:pt x="124" y="232"/>
                  <a:pt x="124" y="231"/>
                </a:cubicBezTo>
                <a:cubicBezTo>
                  <a:pt x="126" y="231"/>
                  <a:pt x="129" y="230"/>
                  <a:pt x="131" y="230"/>
                </a:cubicBezTo>
                <a:cubicBezTo>
                  <a:pt x="131" y="230"/>
                  <a:pt x="131" y="230"/>
                  <a:pt x="131" y="230"/>
                </a:cubicBezTo>
                <a:cubicBezTo>
                  <a:pt x="130" y="231"/>
                  <a:pt x="130" y="232"/>
                  <a:pt x="129" y="233"/>
                </a:cubicBezTo>
                <a:cubicBezTo>
                  <a:pt x="128" y="233"/>
                  <a:pt x="128" y="233"/>
                  <a:pt x="128" y="234"/>
                </a:cubicBezTo>
                <a:cubicBezTo>
                  <a:pt x="126" y="234"/>
                  <a:pt x="124" y="234"/>
                  <a:pt x="122" y="234"/>
                </a:cubicBezTo>
                <a:cubicBezTo>
                  <a:pt x="121" y="233"/>
                  <a:pt x="121" y="233"/>
                  <a:pt x="120" y="232"/>
                </a:cubicBezTo>
                <a:cubicBezTo>
                  <a:pt x="120" y="232"/>
                  <a:pt x="120" y="232"/>
                  <a:pt x="121" y="232"/>
                </a:cubicBezTo>
                <a:close/>
                <a:moveTo>
                  <a:pt x="132" y="235"/>
                </a:moveTo>
                <a:cubicBezTo>
                  <a:pt x="130" y="235"/>
                  <a:pt x="128" y="236"/>
                  <a:pt x="126" y="236"/>
                </a:cubicBezTo>
                <a:cubicBezTo>
                  <a:pt x="125" y="236"/>
                  <a:pt x="124" y="235"/>
                  <a:pt x="123" y="235"/>
                </a:cubicBezTo>
                <a:cubicBezTo>
                  <a:pt x="126" y="235"/>
                  <a:pt x="129" y="235"/>
                  <a:pt x="132" y="235"/>
                </a:cubicBezTo>
                <a:close/>
                <a:moveTo>
                  <a:pt x="137" y="235"/>
                </a:moveTo>
                <a:cubicBezTo>
                  <a:pt x="137" y="235"/>
                  <a:pt x="136" y="235"/>
                  <a:pt x="136" y="236"/>
                </a:cubicBezTo>
                <a:cubicBezTo>
                  <a:pt x="135" y="236"/>
                  <a:pt x="134" y="236"/>
                  <a:pt x="133" y="236"/>
                </a:cubicBezTo>
                <a:cubicBezTo>
                  <a:pt x="132" y="236"/>
                  <a:pt x="131" y="236"/>
                  <a:pt x="130" y="237"/>
                </a:cubicBezTo>
                <a:cubicBezTo>
                  <a:pt x="132" y="236"/>
                  <a:pt x="134" y="236"/>
                  <a:pt x="137" y="235"/>
                </a:cubicBezTo>
                <a:close/>
                <a:moveTo>
                  <a:pt x="130" y="234"/>
                </a:moveTo>
                <a:cubicBezTo>
                  <a:pt x="132" y="233"/>
                  <a:pt x="134" y="232"/>
                  <a:pt x="135" y="231"/>
                </a:cubicBezTo>
                <a:cubicBezTo>
                  <a:pt x="135" y="231"/>
                  <a:pt x="136" y="232"/>
                  <a:pt x="137" y="232"/>
                </a:cubicBezTo>
                <a:cubicBezTo>
                  <a:pt x="138" y="231"/>
                  <a:pt x="139" y="231"/>
                  <a:pt x="140" y="230"/>
                </a:cubicBezTo>
                <a:cubicBezTo>
                  <a:pt x="139" y="231"/>
                  <a:pt x="139" y="232"/>
                  <a:pt x="138" y="233"/>
                </a:cubicBezTo>
                <a:cubicBezTo>
                  <a:pt x="135" y="233"/>
                  <a:pt x="133" y="234"/>
                  <a:pt x="130" y="234"/>
                </a:cubicBezTo>
                <a:close/>
                <a:moveTo>
                  <a:pt x="139" y="226"/>
                </a:moveTo>
                <a:cubicBezTo>
                  <a:pt x="139" y="226"/>
                  <a:pt x="139" y="227"/>
                  <a:pt x="139" y="227"/>
                </a:cubicBezTo>
                <a:cubicBezTo>
                  <a:pt x="138" y="227"/>
                  <a:pt x="137" y="227"/>
                  <a:pt x="136" y="227"/>
                </a:cubicBezTo>
                <a:cubicBezTo>
                  <a:pt x="137" y="227"/>
                  <a:pt x="137" y="227"/>
                  <a:pt x="137" y="227"/>
                </a:cubicBezTo>
                <a:cubicBezTo>
                  <a:pt x="139" y="226"/>
                  <a:pt x="140" y="225"/>
                  <a:pt x="142" y="224"/>
                </a:cubicBezTo>
                <a:cubicBezTo>
                  <a:pt x="141" y="225"/>
                  <a:pt x="140" y="225"/>
                  <a:pt x="139" y="226"/>
                </a:cubicBezTo>
                <a:close/>
                <a:moveTo>
                  <a:pt x="143" y="229"/>
                </a:moveTo>
                <a:cubicBezTo>
                  <a:pt x="145" y="229"/>
                  <a:pt x="146" y="229"/>
                  <a:pt x="147" y="229"/>
                </a:cubicBezTo>
                <a:cubicBezTo>
                  <a:pt x="148" y="229"/>
                  <a:pt x="149" y="229"/>
                  <a:pt x="149" y="229"/>
                </a:cubicBezTo>
                <a:cubicBezTo>
                  <a:pt x="149" y="229"/>
                  <a:pt x="148" y="230"/>
                  <a:pt x="148" y="230"/>
                </a:cubicBezTo>
                <a:cubicBezTo>
                  <a:pt x="147" y="231"/>
                  <a:pt x="145" y="232"/>
                  <a:pt x="144" y="232"/>
                </a:cubicBezTo>
                <a:cubicBezTo>
                  <a:pt x="143" y="233"/>
                  <a:pt x="141" y="233"/>
                  <a:pt x="140" y="233"/>
                </a:cubicBezTo>
                <a:cubicBezTo>
                  <a:pt x="141" y="232"/>
                  <a:pt x="142" y="230"/>
                  <a:pt x="143" y="229"/>
                </a:cubicBezTo>
                <a:close/>
                <a:moveTo>
                  <a:pt x="145" y="236"/>
                </a:moveTo>
                <a:cubicBezTo>
                  <a:pt x="149" y="235"/>
                  <a:pt x="153" y="234"/>
                  <a:pt x="158" y="234"/>
                </a:cubicBezTo>
                <a:cubicBezTo>
                  <a:pt x="157" y="234"/>
                  <a:pt x="157" y="234"/>
                  <a:pt x="157" y="235"/>
                </a:cubicBezTo>
                <a:cubicBezTo>
                  <a:pt x="152" y="235"/>
                  <a:pt x="148" y="236"/>
                  <a:pt x="144" y="236"/>
                </a:cubicBezTo>
                <a:cubicBezTo>
                  <a:pt x="144" y="236"/>
                  <a:pt x="145" y="236"/>
                  <a:pt x="145" y="236"/>
                </a:cubicBezTo>
                <a:close/>
                <a:moveTo>
                  <a:pt x="157" y="231"/>
                </a:moveTo>
                <a:cubicBezTo>
                  <a:pt x="158" y="231"/>
                  <a:pt x="160" y="230"/>
                  <a:pt x="161" y="229"/>
                </a:cubicBezTo>
                <a:cubicBezTo>
                  <a:pt x="160" y="230"/>
                  <a:pt x="160" y="230"/>
                  <a:pt x="159" y="231"/>
                </a:cubicBezTo>
                <a:cubicBezTo>
                  <a:pt x="159" y="231"/>
                  <a:pt x="158" y="231"/>
                  <a:pt x="157" y="231"/>
                </a:cubicBezTo>
                <a:close/>
                <a:moveTo>
                  <a:pt x="159" y="229"/>
                </a:moveTo>
                <a:cubicBezTo>
                  <a:pt x="161" y="227"/>
                  <a:pt x="164" y="225"/>
                  <a:pt x="166" y="223"/>
                </a:cubicBezTo>
                <a:cubicBezTo>
                  <a:pt x="166" y="224"/>
                  <a:pt x="165" y="225"/>
                  <a:pt x="164" y="226"/>
                </a:cubicBezTo>
                <a:cubicBezTo>
                  <a:pt x="162" y="227"/>
                  <a:pt x="161" y="228"/>
                  <a:pt x="159" y="229"/>
                </a:cubicBezTo>
                <a:close/>
                <a:moveTo>
                  <a:pt x="165" y="227"/>
                </a:moveTo>
                <a:cubicBezTo>
                  <a:pt x="174" y="222"/>
                  <a:pt x="182" y="215"/>
                  <a:pt x="190" y="208"/>
                </a:cubicBezTo>
                <a:cubicBezTo>
                  <a:pt x="190" y="209"/>
                  <a:pt x="189" y="210"/>
                  <a:pt x="189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0" y="217"/>
                  <a:pt x="172" y="224"/>
                  <a:pt x="163" y="231"/>
                </a:cubicBezTo>
                <a:cubicBezTo>
                  <a:pt x="163" y="231"/>
                  <a:pt x="162" y="231"/>
                  <a:pt x="162" y="231"/>
                </a:cubicBezTo>
                <a:cubicBezTo>
                  <a:pt x="163" y="229"/>
                  <a:pt x="164" y="228"/>
                  <a:pt x="165" y="227"/>
                </a:cubicBezTo>
                <a:close/>
                <a:moveTo>
                  <a:pt x="177" y="222"/>
                </a:moveTo>
                <a:cubicBezTo>
                  <a:pt x="175" y="224"/>
                  <a:pt x="172" y="226"/>
                  <a:pt x="170" y="229"/>
                </a:cubicBezTo>
                <a:cubicBezTo>
                  <a:pt x="169" y="229"/>
                  <a:pt x="168" y="230"/>
                  <a:pt x="168" y="230"/>
                </a:cubicBezTo>
                <a:cubicBezTo>
                  <a:pt x="167" y="230"/>
                  <a:pt x="167" y="230"/>
                  <a:pt x="167" y="230"/>
                </a:cubicBezTo>
                <a:cubicBezTo>
                  <a:pt x="170" y="227"/>
                  <a:pt x="174" y="224"/>
                  <a:pt x="177" y="222"/>
                </a:cubicBezTo>
                <a:close/>
                <a:moveTo>
                  <a:pt x="185" y="218"/>
                </a:moveTo>
                <a:cubicBezTo>
                  <a:pt x="184" y="218"/>
                  <a:pt x="183" y="219"/>
                  <a:pt x="183" y="220"/>
                </a:cubicBezTo>
                <a:cubicBezTo>
                  <a:pt x="181" y="221"/>
                  <a:pt x="179" y="223"/>
                  <a:pt x="177" y="225"/>
                </a:cubicBezTo>
                <a:cubicBezTo>
                  <a:pt x="176" y="225"/>
                  <a:pt x="176" y="226"/>
                  <a:pt x="175" y="226"/>
                </a:cubicBezTo>
                <a:cubicBezTo>
                  <a:pt x="178" y="223"/>
                  <a:pt x="181" y="220"/>
                  <a:pt x="185" y="218"/>
                </a:cubicBezTo>
                <a:close/>
                <a:moveTo>
                  <a:pt x="184" y="216"/>
                </a:moveTo>
                <a:cubicBezTo>
                  <a:pt x="186" y="215"/>
                  <a:pt x="188" y="213"/>
                  <a:pt x="190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191" y="211"/>
                  <a:pt x="191" y="211"/>
                  <a:pt x="192" y="210"/>
                </a:cubicBezTo>
                <a:cubicBezTo>
                  <a:pt x="192" y="211"/>
                  <a:pt x="192" y="211"/>
                  <a:pt x="191" y="211"/>
                </a:cubicBezTo>
                <a:cubicBezTo>
                  <a:pt x="189" y="213"/>
                  <a:pt x="186" y="215"/>
                  <a:pt x="184" y="216"/>
                </a:cubicBezTo>
                <a:close/>
                <a:moveTo>
                  <a:pt x="192" y="212"/>
                </a:moveTo>
                <a:cubicBezTo>
                  <a:pt x="193" y="212"/>
                  <a:pt x="193" y="212"/>
                  <a:pt x="194" y="212"/>
                </a:cubicBezTo>
                <a:cubicBezTo>
                  <a:pt x="193" y="212"/>
                  <a:pt x="193" y="213"/>
                  <a:pt x="192" y="214"/>
                </a:cubicBezTo>
                <a:cubicBezTo>
                  <a:pt x="191" y="215"/>
                  <a:pt x="189" y="217"/>
                  <a:pt x="187" y="218"/>
                </a:cubicBezTo>
                <a:cubicBezTo>
                  <a:pt x="189" y="216"/>
                  <a:pt x="191" y="214"/>
                  <a:pt x="192" y="212"/>
                </a:cubicBezTo>
                <a:close/>
                <a:moveTo>
                  <a:pt x="193" y="207"/>
                </a:moveTo>
                <a:cubicBezTo>
                  <a:pt x="194" y="206"/>
                  <a:pt x="194" y="205"/>
                  <a:pt x="195" y="204"/>
                </a:cubicBezTo>
                <a:cubicBezTo>
                  <a:pt x="197" y="202"/>
                  <a:pt x="199" y="201"/>
                  <a:pt x="201" y="199"/>
                </a:cubicBezTo>
                <a:cubicBezTo>
                  <a:pt x="202" y="198"/>
                  <a:pt x="202" y="198"/>
                  <a:pt x="203" y="197"/>
                </a:cubicBezTo>
                <a:cubicBezTo>
                  <a:pt x="203" y="198"/>
                  <a:pt x="202" y="199"/>
                  <a:pt x="201" y="200"/>
                </a:cubicBezTo>
                <a:cubicBezTo>
                  <a:pt x="198" y="203"/>
                  <a:pt x="196" y="205"/>
                  <a:pt x="193" y="207"/>
                </a:cubicBezTo>
                <a:close/>
                <a:moveTo>
                  <a:pt x="206" y="192"/>
                </a:moveTo>
                <a:cubicBezTo>
                  <a:pt x="204" y="194"/>
                  <a:pt x="202" y="196"/>
                  <a:pt x="199" y="197"/>
                </a:cubicBezTo>
                <a:cubicBezTo>
                  <a:pt x="201" y="195"/>
                  <a:pt x="202" y="193"/>
                  <a:pt x="204" y="191"/>
                </a:cubicBezTo>
                <a:cubicBezTo>
                  <a:pt x="210" y="184"/>
                  <a:pt x="216" y="177"/>
                  <a:pt x="223" y="171"/>
                </a:cubicBezTo>
                <a:cubicBezTo>
                  <a:pt x="223" y="171"/>
                  <a:pt x="223" y="171"/>
                  <a:pt x="223" y="171"/>
                </a:cubicBezTo>
                <a:cubicBezTo>
                  <a:pt x="220" y="174"/>
                  <a:pt x="218" y="177"/>
                  <a:pt x="216" y="179"/>
                </a:cubicBezTo>
                <a:cubicBezTo>
                  <a:pt x="213" y="183"/>
                  <a:pt x="209" y="188"/>
                  <a:pt x="206" y="192"/>
                </a:cubicBezTo>
                <a:close/>
                <a:moveTo>
                  <a:pt x="220" y="144"/>
                </a:moveTo>
                <a:cubicBezTo>
                  <a:pt x="220" y="146"/>
                  <a:pt x="219" y="148"/>
                  <a:pt x="219" y="150"/>
                </a:cubicBezTo>
                <a:cubicBezTo>
                  <a:pt x="219" y="150"/>
                  <a:pt x="219" y="150"/>
                  <a:pt x="219" y="150"/>
                </a:cubicBezTo>
                <a:cubicBezTo>
                  <a:pt x="221" y="144"/>
                  <a:pt x="222" y="137"/>
                  <a:pt x="224" y="131"/>
                </a:cubicBezTo>
                <a:cubicBezTo>
                  <a:pt x="223" y="133"/>
                  <a:pt x="223" y="134"/>
                  <a:pt x="223" y="136"/>
                </a:cubicBezTo>
                <a:cubicBezTo>
                  <a:pt x="222" y="139"/>
                  <a:pt x="221" y="142"/>
                  <a:pt x="220" y="144"/>
                </a:cubicBezTo>
                <a:close/>
                <a:moveTo>
                  <a:pt x="223" y="102"/>
                </a:moveTo>
                <a:cubicBezTo>
                  <a:pt x="223" y="102"/>
                  <a:pt x="223" y="101"/>
                  <a:pt x="223" y="101"/>
                </a:cubicBezTo>
                <a:cubicBezTo>
                  <a:pt x="224" y="101"/>
                  <a:pt x="224" y="100"/>
                  <a:pt x="225" y="100"/>
                </a:cubicBezTo>
                <a:cubicBezTo>
                  <a:pt x="225" y="100"/>
                  <a:pt x="225" y="101"/>
                  <a:pt x="225" y="101"/>
                </a:cubicBezTo>
                <a:cubicBezTo>
                  <a:pt x="225" y="101"/>
                  <a:pt x="224" y="102"/>
                  <a:pt x="223" y="102"/>
                </a:cubicBezTo>
                <a:close/>
                <a:moveTo>
                  <a:pt x="226" y="103"/>
                </a:moveTo>
                <a:cubicBezTo>
                  <a:pt x="226" y="103"/>
                  <a:pt x="227" y="104"/>
                  <a:pt x="227" y="104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26" y="105"/>
                  <a:pt x="225" y="105"/>
                  <a:pt x="224" y="105"/>
                </a:cubicBezTo>
                <a:cubicBezTo>
                  <a:pt x="224" y="105"/>
                  <a:pt x="224" y="105"/>
                  <a:pt x="224" y="104"/>
                </a:cubicBezTo>
                <a:cubicBezTo>
                  <a:pt x="224" y="104"/>
                  <a:pt x="225" y="103"/>
                  <a:pt x="226" y="103"/>
                </a:cubicBezTo>
                <a:close/>
                <a:moveTo>
                  <a:pt x="226" y="151"/>
                </a:moveTo>
                <a:cubicBezTo>
                  <a:pt x="226" y="151"/>
                  <a:pt x="225" y="152"/>
                  <a:pt x="225" y="152"/>
                </a:cubicBezTo>
                <a:cubicBezTo>
                  <a:pt x="225" y="152"/>
                  <a:pt x="225" y="153"/>
                  <a:pt x="225" y="153"/>
                </a:cubicBezTo>
                <a:cubicBezTo>
                  <a:pt x="225" y="152"/>
                  <a:pt x="225" y="151"/>
                  <a:pt x="226" y="151"/>
                </a:cubicBezTo>
                <a:close/>
                <a:moveTo>
                  <a:pt x="224" y="151"/>
                </a:moveTo>
                <a:cubicBezTo>
                  <a:pt x="224" y="146"/>
                  <a:pt x="225" y="140"/>
                  <a:pt x="225" y="135"/>
                </a:cubicBezTo>
                <a:cubicBezTo>
                  <a:pt x="225" y="135"/>
                  <a:pt x="225" y="135"/>
                  <a:pt x="226" y="135"/>
                </a:cubicBezTo>
                <a:cubicBezTo>
                  <a:pt x="226" y="138"/>
                  <a:pt x="226" y="142"/>
                  <a:pt x="226" y="145"/>
                </a:cubicBezTo>
                <a:cubicBezTo>
                  <a:pt x="225" y="147"/>
                  <a:pt x="225" y="149"/>
                  <a:pt x="224" y="151"/>
                </a:cubicBezTo>
                <a:close/>
                <a:moveTo>
                  <a:pt x="226" y="158"/>
                </a:moveTo>
                <a:cubicBezTo>
                  <a:pt x="226" y="157"/>
                  <a:pt x="227" y="157"/>
                  <a:pt x="227" y="156"/>
                </a:cubicBezTo>
                <a:cubicBezTo>
                  <a:pt x="227" y="157"/>
                  <a:pt x="227" y="157"/>
                  <a:pt x="227" y="158"/>
                </a:cubicBezTo>
                <a:cubicBezTo>
                  <a:pt x="226" y="159"/>
                  <a:pt x="226" y="159"/>
                  <a:pt x="225" y="160"/>
                </a:cubicBezTo>
                <a:cubicBezTo>
                  <a:pt x="226" y="159"/>
                  <a:pt x="226" y="159"/>
                  <a:pt x="226" y="158"/>
                </a:cubicBezTo>
                <a:close/>
                <a:moveTo>
                  <a:pt x="226" y="123"/>
                </a:moveTo>
                <a:cubicBezTo>
                  <a:pt x="226" y="122"/>
                  <a:pt x="226" y="121"/>
                  <a:pt x="226" y="119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27" y="124"/>
                  <a:pt x="227" y="129"/>
                  <a:pt x="227" y="135"/>
                </a:cubicBezTo>
                <a:cubicBezTo>
                  <a:pt x="227" y="131"/>
                  <a:pt x="226" y="127"/>
                  <a:pt x="226" y="123"/>
                </a:cubicBezTo>
                <a:close/>
                <a:moveTo>
                  <a:pt x="224" y="164"/>
                </a:moveTo>
                <a:cubicBezTo>
                  <a:pt x="225" y="163"/>
                  <a:pt x="226" y="162"/>
                  <a:pt x="227" y="161"/>
                </a:cubicBezTo>
                <a:cubicBezTo>
                  <a:pt x="227" y="162"/>
                  <a:pt x="227" y="162"/>
                  <a:pt x="227" y="162"/>
                </a:cubicBezTo>
                <a:cubicBezTo>
                  <a:pt x="226" y="163"/>
                  <a:pt x="225" y="164"/>
                  <a:pt x="224" y="165"/>
                </a:cubicBezTo>
                <a:cubicBezTo>
                  <a:pt x="224" y="164"/>
                  <a:pt x="224" y="164"/>
                  <a:pt x="224" y="164"/>
                </a:cubicBezTo>
                <a:close/>
                <a:moveTo>
                  <a:pt x="227" y="169"/>
                </a:moveTo>
                <a:cubicBezTo>
                  <a:pt x="227" y="168"/>
                  <a:pt x="228" y="167"/>
                  <a:pt x="228" y="167"/>
                </a:cubicBezTo>
                <a:cubicBezTo>
                  <a:pt x="227" y="168"/>
                  <a:pt x="226" y="170"/>
                  <a:pt x="225" y="171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6" y="171"/>
                  <a:pt x="226" y="170"/>
                  <a:pt x="227" y="169"/>
                </a:cubicBezTo>
                <a:close/>
                <a:moveTo>
                  <a:pt x="228" y="123"/>
                </a:moveTo>
                <a:cubicBezTo>
                  <a:pt x="228" y="121"/>
                  <a:pt x="228" y="119"/>
                  <a:pt x="228" y="117"/>
                </a:cubicBezTo>
                <a:cubicBezTo>
                  <a:pt x="228" y="116"/>
                  <a:pt x="228" y="116"/>
                  <a:pt x="229" y="115"/>
                </a:cubicBezTo>
                <a:cubicBezTo>
                  <a:pt x="228" y="118"/>
                  <a:pt x="228" y="121"/>
                  <a:pt x="228" y="123"/>
                </a:cubicBezTo>
                <a:close/>
                <a:moveTo>
                  <a:pt x="227" y="112"/>
                </a:moveTo>
                <a:cubicBezTo>
                  <a:pt x="227" y="111"/>
                  <a:pt x="227" y="111"/>
                  <a:pt x="226" y="110"/>
                </a:cubicBezTo>
                <a:cubicBezTo>
                  <a:pt x="227" y="110"/>
                  <a:pt x="228" y="109"/>
                  <a:pt x="229" y="108"/>
                </a:cubicBezTo>
                <a:cubicBezTo>
                  <a:pt x="229" y="109"/>
                  <a:pt x="229" y="109"/>
                  <a:pt x="229" y="109"/>
                </a:cubicBezTo>
                <a:cubicBezTo>
                  <a:pt x="228" y="110"/>
                  <a:pt x="227" y="111"/>
                  <a:pt x="227" y="112"/>
                </a:cubicBezTo>
                <a:close/>
                <a:moveTo>
                  <a:pt x="232" y="108"/>
                </a:moveTo>
                <a:cubicBezTo>
                  <a:pt x="232" y="108"/>
                  <a:pt x="232" y="107"/>
                  <a:pt x="232" y="107"/>
                </a:cubicBezTo>
                <a:cubicBezTo>
                  <a:pt x="232" y="106"/>
                  <a:pt x="232" y="106"/>
                  <a:pt x="233" y="105"/>
                </a:cubicBezTo>
                <a:cubicBezTo>
                  <a:pt x="233" y="108"/>
                  <a:pt x="234" y="111"/>
                  <a:pt x="235" y="114"/>
                </a:cubicBezTo>
                <a:cubicBezTo>
                  <a:pt x="235" y="114"/>
                  <a:pt x="235" y="114"/>
                  <a:pt x="235" y="115"/>
                </a:cubicBezTo>
                <a:cubicBezTo>
                  <a:pt x="234" y="112"/>
                  <a:pt x="233" y="110"/>
                  <a:pt x="232" y="108"/>
                </a:cubicBezTo>
                <a:close/>
                <a:moveTo>
                  <a:pt x="234" y="103"/>
                </a:moveTo>
                <a:cubicBezTo>
                  <a:pt x="234" y="103"/>
                  <a:pt x="234" y="103"/>
                  <a:pt x="233" y="103"/>
                </a:cubicBezTo>
                <a:cubicBezTo>
                  <a:pt x="232" y="97"/>
                  <a:pt x="230" y="92"/>
                  <a:pt x="229" y="87"/>
                </a:cubicBezTo>
                <a:cubicBezTo>
                  <a:pt x="230" y="89"/>
                  <a:pt x="231" y="90"/>
                  <a:pt x="231" y="92"/>
                </a:cubicBezTo>
                <a:cubicBezTo>
                  <a:pt x="233" y="97"/>
                  <a:pt x="234" y="102"/>
                  <a:pt x="235" y="107"/>
                </a:cubicBezTo>
                <a:cubicBezTo>
                  <a:pt x="235" y="106"/>
                  <a:pt x="234" y="105"/>
                  <a:pt x="234" y="103"/>
                </a:cubicBezTo>
                <a:close/>
                <a:moveTo>
                  <a:pt x="229" y="69"/>
                </a:moveTo>
                <a:cubicBezTo>
                  <a:pt x="230" y="69"/>
                  <a:pt x="230" y="69"/>
                  <a:pt x="230" y="70"/>
                </a:cubicBezTo>
                <a:cubicBezTo>
                  <a:pt x="231" y="71"/>
                  <a:pt x="231" y="72"/>
                  <a:pt x="232" y="72"/>
                </a:cubicBezTo>
                <a:cubicBezTo>
                  <a:pt x="231" y="72"/>
                  <a:pt x="231" y="72"/>
                  <a:pt x="231" y="72"/>
                </a:cubicBezTo>
                <a:cubicBezTo>
                  <a:pt x="231" y="72"/>
                  <a:pt x="231" y="72"/>
                  <a:pt x="231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0"/>
                  <a:pt x="229" y="69"/>
                  <a:pt x="229" y="69"/>
                </a:cubicBezTo>
                <a:close/>
                <a:moveTo>
                  <a:pt x="233" y="86"/>
                </a:moveTo>
                <a:cubicBezTo>
                  <a:pt x="233" y="86"/>
                  <a:pt x="233" y="86"/>
                  <a:pt x="233" y="86"/>
                </a:cubicBezTo>
                <a:cubicBezTo>
                  <a:pt x="233" y="87"/>
                  <a:pt x="234" y="88"/>
                  <a:pt x="234" y="88"/>
                </a:cubicBezTo>
                <a:cubicBezTo>
                  <a:pt x="234" y="88"/>
                  <a:pt x="233" y="87"/>
                  <a:pt x="233" y="86"/>
                </a:cubicBezTo>
                <a:close/>
                <a:moveTo>
                  <a:pt x="232" y="69"/>
                </a:moveTo>
                <a:cubicBezTo>
                  <a:pt x="231" y="68"/>
                  <a:pt x="231" y="68"/>
                  <a:pt x="231" y="67"/>
                </a:cubicBezTo>
                <a:cubicBezTo>
                  <a:pt x="232" y="69"/>
                  <a:pt x="233" y="70"/>
                  <a:pt x="235" y="71"/>
                </a:cubicBezTo>
                <a:cubicBezTo>
                  <a:pt x="235" y="72"/>
                  <a:pt x="235" y="73"/>
                  <a:pt x="236" y="74"/>
                </a:cubicBezTo>
                <a:cubicBezTo>
                  <a:pt x="236" y="74"/>
                  <a:pt x="236" y="74"/>
                  <a:pt x="237" y="74"/>
                </a:cubicBezTo>
                <a:cubicBezTo>
                  <a:pt x="237" y="75"/>
                  <a:pt x="237" y="75"/>
                  <a:pt x="237" y="76"/>
                </a:cubicBezTo>
                <a:cubicBezTo>
                  <a:pt x="235" y="73"/>
                  <a:pt x="234" y="71"/>
                  <a:pt x="232" y="69"/>
                </a:cubicBezTo>
                <a:close/>
                <a:moveTo>
                  <a:pt x="226" y="55"/>
                </a:moveTo>
                <a:cubicBezTo>
                  <a:pt x="225" y="54"/>
                  <a:pt x="225" y="53"/>
                  <a:pt x="224" y="52"/>
                </a:cubicBezTo>
                <a:cubicBezTo>
                  <a:pt x="224" y="51"/>
                  <a:pt x="223" y="50"/>
                  <a:pt x="223" y="50"/>
                </a:cubicBezTo>
                <a:cubicBezTo>
                  <a:pt x="224" y="51"/>
                  <a:pt x="225" y="52"/>
                  <a:pt x="226" y="53"/>
                </a:cubicBezTo>
                <a:cubicBezTo>
                  <a:pt x="226" y="53"/>
                  <a:pt x="226" y="54"/>
                  <a:pt x="226" y="55"/>
                </a:cubicBezTo>
                <a:close/>
                <a:moveTo>
                  <a:pt x="223" y="54"/>
                </a:moveTo>
                <a:cubicBezTo>
                  <a:pt x="225" y="56"/>
                  <a:pt x="226" y="59"/>
                  <a:pt x="228" y="62"/>
                </a:cubicBezTo>
                <a:cubicBezTo>
                  <a:pt x="226" y="60"/>
                  <a:pt x="224" y="58"/>
                  <a:pt x="223" y="56"/>
                </a:cubicBezTo>
                <a:cubicBezTo>
                  <a:pt x="223" y="56"/>
                  <a:pt x="224" y="56"/>
                  <a:pt x="223" y="56"/>
                </a:cubicBezTo>
                <a:cubicBezTo>
                  <a:pt x="223" y="55"/>
                  <a:pt x="223" y="54"/>
                  <a:pt x="223" y="54"/>
                </a:cubicBezTo>
                <a:close/>
                <a:moveTo>
                  <a:pt x="228" y="65"/>
                </a:moveTo>
                <a:cubicBezTo>
                  <a:pt x="227" y="66"/>
                  <a:pt x="227" y="66"/>
                  <a:pt x="227" y="66"/>
                </a:cubicBezTo>
                <a:cubicBezTo>
                  <a:pt x="227" y="68"/>
                  <a:pt x="228" y="70"/>
                  <a:pt x="228" y="71"/>
                </a:cubicBezTo>
                <a:cubicBezTo>
                  <a:pt x="228" y="71"/>
                  <a:pt x="228" y="72"/>
                  <a:pt x="228" y="72"/>
                </a:cubicBezTo>
                <a:cubicBezTo>
                  <a:pt x="227" y="70"/>
                  <a:pt x="226" y="68"/>
                  <a:pt x="225" y="66"/>
                </a:cubicBezTo>
                <a:cubicBezTo>
                  <a:pt x="225" y="65"/>
                  <a:pt x="224" y="65"/>
                  <a:pt x="224" y="65"/>
                </a:cubicBezTo>
                <a:cubicBezTo>
                  <a:pt x="223" y="64"/>
                  <a:pt x="222" y="62"/>
                  <a:pt x="222" y="61"/>
                </a:cubicBezTo>
                <a:cubicBezTo>
                  <a:pt x="222" y="61"/>
                  <a:pt x="223" y="60"/>
                  <a:pt x="222" y="60"/>
                </a:cubicBezTo>
                <a:cubicBezTo>
                  <a:pt x="221" y="58"/>
                  <a:pt x="220" y="57"/>
                  <a:pt x="218" y="55"/>
                </a:cubicBezTo>
                <a:cubicBezTo>
                  <a:pt x="218" y="55"/>
                  <a:pt x="218" y="54"/>
                  <a:pt x="217" y="53"/>
                </a:cubicBezTo>
                <a:cubicBezTo>
                  <a:pt x="221" y="57"/>
                  <a:pt x="225" y="61"/>
                  <a:pt x="228" y="65"/>
                </a:cubicBezTo>
                <a:close/>
                <a:moveTo>
                  <a:pt x="214" y="48"/>
                </a:moveTo>
                <a:cubicBezTo>
                  <a:pt x="213" y="47"/>
                  <a:pt x="212" y="45"/>
                  <a:pt x="211" y="44"/>
                </a:cubicBezTo>
                <a:cubicBezTo>
                  <a:pt x="214" y="46"/>
                  <a:pt x="216" y="47"/>
                  <a:pt x="218" y="49"/>
                </a:cubicBezTo>
                <a:cubicBezTo>
                  <a:pt x="219" y="51"/>
                  <a:pt x="220" y="53"/>
                  <a:pt x="221" y="54"/>
                </a:cubicBezTo>
                <a:cubicBezTo>
                  <a:pt x="219" y="52"/>
                  <a:pt x="216" y="50"/>
                  <a:pt x="214" y="48"/>
                </a:cubicBezTo>
                <a:close/>
                <a:moveTo>
                  <a:pt x="211" y="42"/>
                </a:moveTo>
                <a:cubicBezTo>
                  <a:pt x="211" y="41"/>
                  <a:pt x="211" y="41"/>
                  <a:pt x="210" y="41"/>
                </a:cubicBezTo>
                <a:cubicBezTo>
                  <a:pt x="210" y="41"/>
                  <a:pt x="210" y="41"/>
                  <a:pt x="210" y="41"/>
                </a:cubicBezTo>
                <a:cubicBezTo>
                  <a:pt x="212" y="42"/>
                  <a:pt x="214" y="43"/>
                  <a:pt x="215" y="45"/>
                </a:cubicBezTo>
                <a:cubicBezTo>
                  <a:pt x="214" y="44"/>
                  <a:pt x="212" y="43"/>
                  <a:pt x="211" y="42"/>
                </a:cubicBezTo>
                <a:close/>
                <a:moveTo>
                  <a:pt x="210" y="47"/>
                </a:moveTo>
                <a:cubicBezTo>
                  <a:pt x="211" y="48"/>
                  <a:pt x="211" y="48"/>
                  <a:pt x="211" y="49"/>
                </a:cubicBezTo>
                <a:cubicBezTo>
                  <a:pt x="210" y="47"/>
                  <a:pt x="208" y="45"/>
                  <a:pt x="206" y="43"/>
                </a:cubicBezTo>
                <a:cubicBezTo>
                  <a:pt x="207" y="44"/>
                  <a:pt x="209" y="46"/>
                  <a:pt x="210" y="47"/>
                </a:cubicBezTo>
                <a:close/>
                <a:moveTo>
                  <a:pt x="208" y="40"/>
                </a:moveTo>
                <a:cubicBezTo>
                  <a:pt x="207" y="39"/>
                  <a:pt x="206" y="38"/>
                  <a:pt x="206" y="37"/>
                </a:cubicBezTo>
                <a:cubicBezTo>
                  <a:pt x="206" y="38"/>
                  <a:pt x="207" y="38"/>
                  <a:pt x="208" y="39"/>
                </a:cubicBezTo>
                <a:cubicBezTo>
                  <a:pt x="208" y="39"/>
                  <a:pt x="208" y="39"/>
                  <a:pt x="208" y="40"/>
                </a:cubicBezTo>
                <a:cubicBezTo>
                  <a:pt x="208" y="40"/>
                  <a:pt x="208" y="40"/>
                  <a:pt x="208" y="40"/>
                </a:cubicBezTo>
                <a:close/>
                <a:moveTo>
                  <a:pt x="207" y="42"/>
                </a:moveTo>
                <a:cubicBezTo>
                  <a:pt x="205" y="40"/>
                  <a:pt x="202" y="39"/>
                  <a:pt x="200" y="37"/>
                </a:cubicBezTo>
                <a:cubicBezTo>
                  <a:pt x="200" y="37"/>
                  <a:pt x="200" y="37"/>
                  <a:pt x="201" y="37"/>
                </a:cubicBezTo>
                <a:cubicBezTo>
                  <a:pt x="201" y="37"/>
                  <a:pt x="202" y="36"/>
                  <a:pt x="201" y="36"/>
                </a:cubicBezTo>
                <a:cubicBezTo>
                  <a:pt x="201" y="36"/>
                  <a:pt x="201" y="36"/>
                  <a:pt x="201" y="36"/>
                </a:cubicBezTo>
                <a:cubicBezTo>
                  <a:pt x="202" y="36"/>
                  <a:pt x="202" y="36"/>
                  <a:pt x="203" y="36"/>
                </a:cubicBezTo>
                <a:cubicBezTo>
                  <a:pt x="204" y="38"/>
                  <a:pt x="206" y="40"/>
                  <a:pt x="207" y="42"/>
                </a:cubicBezTo>
                <a:close/>
                <a:moveTo>
                  <a:pt x="202" y="34"/>
                </a:moveTo>
                <a:cubicBezTo>
                  <a:pt x="201" y="34"/>
                  <a:pt x="201" y="34"/>
                  <a:pt x="200" y="34"/>
                </a:cubicBezTo>
                <a:cubicBezTo>
                  <a:pt x="198" y="32"/>
                  <a:pt x="196" y="30"/>
                  <a:pt x="194" y="28"/>
                </a:cubicBezTo>
                <a:cubicBezTo>
                  <a:pt x="197" y="29"/>
                  <a:pt x="200" y="31"/>
                  <a:pt x="202" y="33"/>
                </a:cubicBezTo>
                <a:cubicBezTo>
                  <a:pt x="202" y="33"/>
                  <a:pt x="201" y="34"/>
                  <a:pt x="202" y="34"/>
                </a:cubicBezTo>
                <a:close/>
                <a:moveTo>
                  <a:pt x="194" y="32"/>
                </a:moveTo>
                <a:cubicBezTo>
                  <a:pt x="195" y="32"/>
                  <a:pt x="195" y="32"/>
                  <a:pt x="195" y="32"/>
                </a:cubicBezTo>
                <a:cubicBezTo>
                  <a:pt x="196" y="33"/>
                  <a:pt x="197" y="34"/>
                  <a:pt x="198" y="35"/>
                </a:cubicBezTo>
                <a:cubicBezTo>
                  <a:pt x="198" y="35"/>
                  <a:pt x="198" y="35"/>
                  <a:pt x="198" y="35"/>
                </a:cubicBezTo>
                <a:cubicBezTo>
                  <a:pt x="197" y="35"/>
                  <a:pt x="196" y="34"/>
                  <a:pt x="195" y="34"/>
                </a:cubicBezTo>
                <a:cubicBezTo>
                  <a:pt x="193" y="33"/>
                  <a:pt x="191" y="31"/>
                  <a:pt x="189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1" y="30"/>
                  <a:pt x="193" y="31"/>
                  <a:pt x="194" y="32"/>
                </a:cubicBezTo>
                <a:close/>
                <a:moveTo>
                  <a:pt x="192" y="33"/>
                </a:moveTo>
                <a:cubicBezTo>
                  <a:pt x="191" y="33"/>
                  <a:pt x="191" y="33"/>
                  <a:pt x="190" y="33"/>
                </a:cubicBezTo>
                <a:cubicBezTo>
                  <a:pt x="190" y="32"/>
                  <a:pt x="190" y="33"/>
                  <a:pt x="190" y="33"/>
                </a:cubicBezTo>
                <a:cubicBezTo>
                  <a:pt x="191" y="34"/>
                  <a:pt x="193" y="35"/>
                  <a:pt x="195" y="36"/>
                </a:cubicBezTo>
                <a:cubicBezTo>
                  <a:pt x="195" y="36"/>
                  <a:pt x="196" y="36"/>
                  <a:pt x="196" y="37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98" y="38"/>
                  <a:pt x="200" y="40"/>
                  <a:pt x="201" y="41"/>
                </a:cubicBezTo>
                <a:cubicBezTo>
                  <a:pt x="203" y="43"/>
                  <a:pt x="204" y="44"/>
                  <a:pt x="205" y="46"/>
                </a:cubicBezTo>
                <a:cubicBezTo>
                  <a:pt x="202" y="42"/>
                  <a:pt x="197" y="39"/>
                  <a:pt x="193" y="36"/>
                </a:cubicBezTo>
                <a:cubicBezTo>
                  <a:pt x="193" y="36"/>
                  <a:pt x="193" y="35"/>
                  <a:pt x="192" y="35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0" y="34"/>
                  <a:pt x="188" y="34"/>
                  <a:pt x="187" y="33"/>
                </a:cubicBezTo>
                <a:cubicBezTo>
                  <a:pt x="187" y="33"/>
                  <a:pt x="186" y="34"/>
                  <a:pt x="187" y="34"/>
                </a:cubicBezTo>
                <a:cubicBezTo>
                  <a:pt x="187" y="34"/>
                  <a:pt x="187" y="34"/>
                  <a:pt x="187" y="35"/>
                </a:cubicBezTo>
                <a:cubicBezTo>
                  <a:pt x="184" y="35"/>
                  <a:pt x="180" y="35"/>
                  <a:pt x="177" y="36"/>
                </a:cubicBezTo>
                <a:cubicBezTo>
                  <a:pt x="178" y="35"/>
                  <a:pt x="180" y="35"/>
                  <a:pt x="181" y="34"/>
                </a:cubicBezTo>
                <a:cubicBezTo>
                  <a:pt x="182" y="34"/>
                  <a:pt x="182" y="33"/>
                  <a:pt x="181" y="33"/>
                </a:cubicBezTo>
                <a:cubicBezTo>
                  <a:pt x="180" y="33"/>
                  <a:pt x="179" y="32"/>
                  <a:pt x="178" y="32"/>
                </a:cubicBezTo>
                <a:cubicBezTo>
                  <a:pt x="179" y="32"/>
                  <a:pt x="179" y="31"/>
                  <a:pt x="178" y="31"/>
                </a:cubicBezTo>
                <a:cubicBezTo>
                  <a:pt x="176" y="30"/>
                  <a:pt x="173" y="29"/>
                  <a:pt x="170" y="28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68" y="26"/>
                  <a:pt x="166" y="26"/>
                  <a:pt x="164" y="25"/>
                </a:cubicBezTo>
                <a:cubicBezTo>
                  <a:pt x="164" y="25"/>
                  <a:pt x="165" y="24"/>
                  <a:pt x="166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73" y="26"/>
                  <a:pt x="180" y="29"/>
                  <a:pt x="186" y="32"/>
                </a:cubicBezTo>
                <a:cubicBezTo>
                  <a:pt x="187" y="32"/>
                  <a:pt x="188" y="31"/>
                  <a:pt x="187" y="30"/>
                </a:cubicBezTo>
                <a:cubicBezTo>
                  <a:pt x="186" y="30"/>
                  <a:pt x="185" y="29"/>
                  <a:pt x="184" y="28"/>
                </a:cubicBezTo>
                <a:cubicBezTo>
                  <a:pt x="185" y="29"/>
                  <a:pt x="186" y="29"/>
                  <a:pt x="187" y="29"/>
                </a:cubicBezTo>
                <a:cubicBezTo>
                  <a:pt x="189" y="30"/>
                  <a:pt x="190" y="32"/>
                  <a:pt x="192" y="33"/>
                </a:cubicBezTo>
                <a:close/>
                <a:moveTo>
                  <a:pt x="167" y="17"/>
                </a:moveTo>
                <a:cubicBezTo>
                  <a:pt x="165" y="15"/>
                  <a:pt x="162" y="14"/>
                  <a:pt x="160" y="12"/>
                </a:cubicBezTo>
                <a:cubicBezTo>
                  <a:pt x="160" y="12"/>
                  <a:pt x="160" y="12"/>
                  <a:pt x="161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4" y="12"/>
                  <a:pt x="166" y="14"/>
                  <a:pt x="169" y="15"/>
                </a:cubicBezTo>
                <a:cubicBezTo>
                  <a:pt x="174" y="18"/>
                  <a:pt x="180" y="23"/>
                  <a:pt x="185" y="26"/>
                </a:cubicBezTo>
                <a:cubicBezTo>
                  <a:pt x="179" y="23"/>
                  <a:pt x="173" y="20"/>
                  <a:pt x="167" y="17"/>
                </a:cubicBezTo>
                <a:close/>
                <a:moveTo>
                  <a:pt x="172" y="13"/>
                </a:moveTo>
                <a:cubicBezTo>
                  <a:pt x="171" y="13"/>
                  <a:pt x="169" y="12"/>
                  <a:pt x="168" y="11"/>
                </a:cubicBezTo>
                <a:cubicBezTo>
                  <a:pt x="169" y="12"/>
                  <a:pt x="171" y="12"/>
                  <a:pt x="173" y="13"/>
                </a:cubicBezTo>
                <a:cubicBezTo>
                  <a:pt x="172" y="13"/>
                  <a:pt x="172" y="13"/>
                  <a:pt x="172" y="13"/>
                </a:cubicBezTo>
                <a:close/>
                <a:moveTo>
                  <a:pt x="133" y="12"/>
                </a:moveTo>
                <a:cubicBezTo>
                  <a:pt x="133" y="12"/>
                  <a:pt x="132" y="12"/>
                  <a:pt x="132" y="12"/>
                </a:cubicBezTo>
                <a:cubicBezTo>
                  <a:pt x="131" y="12"/>
                  <a:pt x="129" y="12"/>
                  <a:pt x="128" y="12"/>
                </a:cubicBezTo>
                <a:cubicBezTo>
                  <a:pt x="128" y="12"/>
                  <a:pt x="127" y="12"/>
                  <a:pt x="127" y="12"/>
                </a:cubicBezTo>
                <a:cubicBezTo>
                  <a:pt x="127" y="12"/>
                  <a:pt x="127" y="11"/>
                  <a:pt x="128" y="11"/>
                </a:cubicBezTo>
                <a:cubicBezTo>
                  <a:pt x="130" y="11"/>
                  <a:pt x="131" y="11"/>
                  <a:pt x="133" y="12"/>
                </a:cubicBezTo>
                <a:close/>
                <a:moveTo>
                  <a:pt x="132" y="28"/>
                </a:moveTo>
                <a:cubicBezTo>
                  <a:pt x="132" y="28"/>
                  <a:pt x="131" y="29"/>
                  <a:pt x="130" y="29"/>
                </a:cubicBezTo>
                <a:cubicBezTo>
                  <a:pt x="129" y="29"/>
                  <a:pt x="129" y="29"/>
                  <a:pt x="128" y="29"/>
                </a:cubicBezTo>
                <a:cubicBezTo>
                  <a:pt x="129" y="29"/>
                  <a:pt x="129" y="28"/>
                  <a:pt x="129" y="28"/>
                </a:cubicBezTo>
                <a:cubicBezTo>
                  <a:pt x="129" y="28"/>
                  <a:pt x="129" y="27"/>
                  <a:pt x="128" y="27"/>
                </a:cubicBezTo>
                <a:cubicBezTo>
                  <a:pt x="127" y="28"/>
                  <a:pt x="126" y="28"/>
                  <a:pt x="124" y="29"/>
                </a:cubicBezTo>
                <a:cubicBezTo>
                  <a:pt x="123" y="29"/>
                  <a:pt x="122" y="29"/>
                  <a:pt x="121" y="29"/>
                </a:cubicBezTo>
                <a:cubicBezTo>
                  <a:pt x="122" y="28"/>
                  <a:pt x="124" y="27"/>
                  <a:pt x="125" y="26"/>
                </a:cubicBezTo>
                <a:cubicBezTo>
                  <a:pt x="128" y="27"/>
                  <a:pt x="130" y="27"/>
                  <a:pt x="132" y="28"/>
                </a:cubicBezTo>
                <a:close/>
                <a:moveTo>
                  <a:pt x="124" y="22"/>
                </a:moveTo>
                <a:cubicBezTo>
                  <a:pt x="123" y="22"/>
                  <a:pt x="122" y="22"/>
                  <a:pt x="121" y="22"/>
                </a:cubicBezTo>
                <a:cubicBezTo>
                  <a:pt x="121" y="22"/>
                  <a:pt x="122" y="22"/>
                  <a:pt x="122" y="21"/>
                </a:cubicBezTo>
                <a:cubicBezTo>
                  <a:pt x="123" y="21"/>
                  <a:pt x="125" y="22"/>
                  <a:pt x="126" y="22"/>
                </a:cubicBezTo>
                <a:cubicBezTo>
                  <a:pt x="125" y="22"/>
                  <a:pt x="125" y="22"/>
                  <a:pt x="124" y="22"/>
                </a:cubicBezTo>
                <a:close/>
                <a:moveTo>
                  <a:pt x="123" y="15"/>
                </a:moveTo>
                <a:cubicBezTo>
                  <a:pt x="122" y="16"/>
                  <a:pt x="121" y="16"/>
                  <a:pt x="120" y="17"/>
                </a:cubicBezTo>
                <a:cubicBezTo>
                  <a:pt x="120" y="17"/>
                  <a:pt x="119" y="17"/>
                  <a:pt x="119" y="17"/>
                </a:cubicBezTo>
                <a:cubicBezTo>
                  <a:pt x="121" y="16"/>
                  <a:pt x="122" y="15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5" y="14"/>
                  <a:pt x="126" y="15"/>
                </a:cubicBezTo>
                <a:cubicBezTo>
                  <a:pt x="125" y="15"/>
                  <a:pt x="124" y="15"/>
                  <a:pt x="123" y="15"/>
                </a:cubicBezTo>
                <a:close/>
                <a:moveTo>
                  <a:pt x="125" y="11"/>
                </a:moveTo>
                <a:cubicBezTo>
                  <a:pt x="124" y="11"/>
                  <a:pt x="123" y="11"/>
                  <a:pt x="122" y="11"/>
                </a:cubicBezTo>
                <a:cubicBezTo>
                  <a:pt x="123" y="11"/>
                  <a:pt x="124" y="11"/>
                  <a:pt x="125" y="11"/>
                </a:cubicBezTo>
                <a:cubicBezTo>
                  <a:pt x="125" y="11"/>
                  <a:pt x="125" y="11"/>
                  <a:pt x="125" y="11"/>
                </a:cubicBezTo>
                <a:close/>
                <a:moveTo>
                  <a:pt x="114" y="5"/>
                </a:moveTo>
                <a:cubicBezTo>
                  <a:pt x="114" y="5"/>
                  <a:pt x="114" y="5"/>
                  <a:pt x="113" y="5"/>
                </a:cubicBezTo>
                <a:cubicBezTo>
                  <a:pt x="113" y="5"/>
                  <a:pt x="113" y="5"/>
                  <a:pt x="113" y="6"/>
                </a:cubicBezTo>
                <a:cubicBezTo>
                  <a:pt x="111" y="6"/>
                  <a:pt x="110" y="6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09" y="6"/>
                  <a:pt x="111" y="5"/>
                  <a:pt x="113" y="5"/>
                </a:cubicBezTo>
                <a:cubicBezTo>
                  <a:pt x="114" y="5"/>
                  <a:pt x="114" y="5"/>
                  <a:pt x="115" y="5"/>
                </a:cubicBezTo>
                <a:cubicBezTo>
                  <a:pt x="115" y="5"/>
                  <a:pt x="115" y="5"/>
                  <a:pt x="114" y="5"/>
                </a:cubicBezTo>
                <a:close/>
                <a:moveTo>
                  <a:pt x="99" y="5"/>
                </a:moveTo>
                <a:cubicBezTo>
                  <a:pt x="99" y="5"/>
                  <a:pt x="98" y="5"/>
                  <a:pt x="98" y="5"/>
                </a:cubicBezTo>
                <a:cubicBezTo>
                  <a:pt x="99" y="5"/>
                  <a:pt x="100" y="4"/>
                  <a:pt x="102" y="4"/>
                </a:cubicBezTo>
                <a:cubicBezTo>
                  <a:pt x="101" y="4"/>
                  <a:pt x="100" y="5"/>
                  <a:pt x="99" y="5"/>
                </a:cubicBezTo>
                <a:close/>
                <a:moveTo>
                  <a:pt x="22" y="63"/>
                </a:move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5"/>
                  <a:pt x="21" y="66"/>
                  <a:pt x="20" y="68"/>
                </a:cubicBezTo>
                <a:cubicBezTo>
                  <a:pt x="19" y="68"/>
                  <a:pt x="19" y="69"/>
                  <a:pt x="18" y="70"/>
                </a:cubicBezTo>
                <a:cubicBezTo>
                  <a:pt x="18" y="70"/>
                  <a:pt x="17" y="70"/>
                  <a:pt x="17" y="70"/>
                </a:cubicBezTo>
                <a:cubicBezTo>
                  <a:pt x="19" y="68"/>
                  <a:pt x="20" y="65"/>
                  <a:pt x="22" y="63"/>
                </a:cubicBezTo>
                <a:close/>
                <a:moveTo>
                  <a:pt x="21" y="78"/>
                </a:moveTo>
                <a:cubicBezTo>
                  <a:pt x="23" y="76"/>
                  <a:pt x="24" y="75"/>
                  <a:pt x="25" y="73"/>
                </a:cubicBezTo>
                <a:cubicBezTo>
                  <a:pt x="24" y="76"/>
                  <a:pt x="22" y="79"/>
                  <a:pt x="20" y="82"/>
                </a:cubicBezTo>
                <a:cubicBezTo>
                  <a:pt x="19" y="83"/>
                  <a:pt x="18" y="84"/>
                  <a:pt x="17" y="85"/>
                </a:cubicBezTo>
                <a:cubicBezTo>
                  <a:pt x="17" y="85"/>
                  <a:pt x="17" y="84"/>
                  <a:pt x="17" y="84"/>
                </a:cubicBezTo>
                <a:cubicBezTo>
                  <a:pt x="17" y="83"/>
                  <a:pt x="17" y="83"/>
                  <a:pt x="16" y="83"/>
                </a:cubicBezTo>
                <a:cubicBezTo>
                  <a:pt x="17" y="82"/>
                  <a:pt x="17" y="81"/>
                  <a:pt x="17" y="80"/>
                </a:cubicBezTo>
                <a:cubicBezTo>
                  <a:pt x="18" y="79"/>
                  <a:pt x="19" y="78"/>
                  <a:pt x="20" y="77"/>
                </a:cubicBezTo>
                <a:cubicBezTo>
                  <a:pt x="20" y="78"/>
                  <a:pt x="21" y="78"/>
                  <a:pt x="21" y="78"/>
                </a:cubicBezTo>
                <a:close/>
                <a:moveTo>
                  <a:pt x="20" y="88"/>
                </a:moveTo>
                <a:cubicBezTo>
                  <a:pt x="20" y="87"/>
                  <a:pt x="20" y="87"/>
                  <a:pt x="20" y="86"/>
                </a:cubicBezTo>
                <a:cubicBezTo>
                  <a:pt x="20" y="85"/>
                  <a:pt x="21" y="85"/>
                  <a:pt x="21" y="84"/>
                </a:cubicBezTo>
                <a:cubicBezTo>
                  <a:pt x="21" y="84"/>
                  <a:pt x="21" y="84"/>
                  <a:pt x="21" y="84"/>
                </a:cubicBezTo>
                <a:cubicBezTo>
                  <a:pt x="22" y="84"/>
                  <a:pt x="22" y="85"/>
                  <a:pt x="22" y="85"/>
                </a:cubicBezTo>
                <a:cubicBezTo>
                  <a:pt x="21" y="86"/>
                  <a:pt x="21" y="87"/>
                  <a:pt x="20" y="88"/>
                </a:cubicBezTo>
                <a:close/>
                <a:moveTo>
                  <a:pt x="21" y="120"/>
                </a:moveTo>
                <a:cubicBezTo>
                  <a:pt x="19" y="113"/>
                  <a:pt x="18" y="107"/>
                  <a:pt x="17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9" y="102"/>
                  <a:pt x="19" y="105"/>
                  <a:pt x="20" y="108"/>
                </a:cubicBezTo>
                <a:cubicBezTo>
                  <a:pt x="20" y="110"/>
                  <a:pt x="20" y="113"/>
                  <a:pt x="20" y="115"/>
                </a:cubicBezTo>
                <a:cubicBezTo>
                  <a:pt x="20" y="117"/>
                  <a:pt x="21" y="118"/>
                  <a:pt x="21" y="120"/>
                </a:cubicBezTo>
                <a:close/>
                <a:moveTo>
                  <a:pt x="17" y="89"/>
                </a:moveTo>
                <a:cubicBezTo>
                  <a:pt x="17" y="89"/>
                  <a:pt x="17" y="89"/>
                  <a:pt x="18" y="89"/>
                </a:cubicBezTo>
                <a:cubicBezTo>
                  <a:pt x="18" y="91"/>
                  <a:pt x="18" y="93"/>
                  <a:pt x="18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93"/>
                  <a:pt x="17" y="92"/>
                  <a:pt x="17" y="90"/>
                </a:cubicBezTo>
                <a:cubicBezTo>
                  <a:pt x="17" y="90"/>
                  <a:pt x="17" y="90"/>
                  <a:pt x="16" y="89"/>
                </a:cubicBezTo>
                <a:cubicBezTo>
                  <a:pt x="17" y="89"/>
                  <a:pt x="17" y="89"/>
                  <a:pt x="17" y="89"/>
                </a:cubicBezTo>
                <a:close/>
                <a:moveTo>
                  <a:pt x="18" y="114"/>
                </a:moveTo>
                <a:cubicBezTo>
                  <a:pt x="17" y="110"/>
                  <a:pt x="16" y="106"/>
                  <a:pt x="15" y="103"/>
                </a:cubicBezTo>
                <a:cubicBezTo>
                  <a:pt x="15" y="102"/>
                  <a:pt x="16" y="102"/>
                  <a:pt x="16" y="102"/>
                </a:cubicBezTo>
                <a:cubicBezTo>
                  <a:pt x="16" y="106"/>
                  <a:pt x="17" y="110"/>
                  <a:pt x="18" y="114"/>
                </a:cubicBezTo>
                <a:close/>
                <a:moveTo>
                  <a:pt x="15" y="100"/>
                </a:moveTo>
                <a:cubicBezTo>
                  <a:pt x="15" y="98"/>
                  <a:pt x="15" y="96"/>
                  <a:pt x="15" y="93"/>
                </a:cubicBezTo>
                <a:cubicBezTo>
                  <a:pt x="15" y="95"/>
                  <a:pt x="16" y="97"/>
                  <a:pt x="16" y="98"/>
                </a:cubicBezTo>
                <a:cubicBezTo>
                  <a:pt x="15" y="99"/>
                  <a:pt x="15" y="99"/>
                  <a:pt x="15" y="100"/>
                </a:cubicBezTo>
                <a:close/>
                <a:moveTo>
                  <a:pt x="21" y="131"/>
                </a:moveTo>
                <a:cubicBezTo>
                  <a:pt x="21" y="133"/>
                  <a:pt x="22" y="135"/>
                  <a:pt x="22" y="136"/>
                </a:cubicBezTo>
                <a:cubicBezTo>
                  <a:pt x="22" y="136"/>
                  <a:pt x="22" y="136"/>
                  <a:pt x="22" y="135"/>
                </a:cubicBezTo>
                <a:cubicBezTo>
                  <a:pt x="21" y="134"/>
                  <a:pt x="20" y="135"/>
                  <a:pt x="20" y="136"/>
                </a:cubicBezTo>
                <a:cubicBezTo>
                  <a:pt x="21" y="139"/>
                  <a:pt x="22" y="142"/>
                  <a:pt x="23" y="145"/>
                </a:cubicBezTo>
                <a:cubicBezTo>
                  <a:pt x="22" y="143"/>
                  <a:pt x="21" y="141"/>
                  <a:pt x="19" y="140"/>
                </a:cubicBezTo>
                <a:cubicBezTo>
                  <a:pt x="17" y="129"/>
                  <a:pt x="16" y="118"/>
                  <a:pt x="14" y="107"/>
                </a:cubicBezTo>
                <a:cubicBezTo>
                  <a:pt x="16" y="115"/>
                  <a:pt x="19" y="123"/>
                  <a:pt x="21" y="131"/>
                </a:cubicBezTo>
                <a:close/>
                <a:moveTo>
                  <a:pt x="17" y="165"/>
                </a:moveTo>
                <a:cubicBezTo>
                  <a:pt x="17" y="165"/>
                  <a:pt x="17" y="165"/>
                  <a:pt x="17" y="165"/>
                </a:cubicBezTo>
                <a:cubicBezTo>
                  <a:pt x="18" y="167"/>
                  <a:pt x="18" y="168"/>
                  <a:pt x="19" y="170"/>
                </a:cubicBezTo>
                <a:cubicBezTo>
                  <a:pt x="19" y="169"/>
                  <a:pt x="18" y="169"/>
                  <a:pt x="18" y="168"/>
                </a:cubicBezTo>
                <a:cubicBezTo>
                  <a:pt x="17" y="167"/>
                  <a:pt x="17" y="166"/>
                  <a:pt x="16" y="166"/>
                </a:cubicBezTo>
                <a:cubicBezTo>
                  <a:pt x="17" y="165"/>
                  <a:pt x="17" y="165"/>
                  <a:pt x="17" y="165"/>
                </a:cubicBezTo>
                <a:cubicBezTo>
                  <a:pt x="17" y="165"/>
                  <a:pt x="17" y="165"/>
                  <a:pt x="17" y="165"/>
                </a:cubicBezTo>
                <a:close/>
                <a:moveTo>
                  <a:pt x="19" y="163"/>
                </a:moveTo>
                <a:cubicBezTo>
                  <a:pt x="19" y="163"/>
                  <a:pt x="18" y="163"/>
                  <a:pt x="18" y="163"/>
                </a:cubicBezTo>
                <a:cubicBezTo>
                  <a:pt x="17" y="162"/>
                  <a:pt x="17" y="162"/>
                  <a:pt x="16" y="161"/>
                </a:cubicBezTo>
                <a:cubicBezTo>
                  <a:pt x="16" y="157"/>
                  <a:pt x="15" y="154"/>
                  <a:pt x="15" y="150"/>
                </a:cubicBezTo>
                <a:cubicBezTo>
                  <a:pt x="16" y="155"/>
                  <a:pt x="18" y="160"/>
                  <a:pt x="20" y="164"/>
                </a:cubicBezTo>
                <a:cubicBezTo>
                  <a:pt x="19" y="164"/>
                  <a:pt x="19" y="164"/>
                  <a:pt x="19" y="163"/>
                </a:cubicBezTo>
                <a:close/>
                <a:moveTo>
                  <a:pt x="15" y="169"/>
                </a:moveTo>
                <a:cubicBezTo>
                  <a:pt x="15" y="169"/>
                  <a:pt x="15" y="169"/>
                  <a:pt x="15" y="169"/>
                </a:cubicBezTo>
                <a:cubicBezTo>
                  <a:pt x="14" y="165"/>
                  <a:pt x="13" y="162"/>
                  <a:pt x="11" y="158"/>
                </a:cubicBezTo>
                <a:cubicBezTo>
                  <a:pt x="12" y="160"/>
                  <a:pt x="13" y="162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5"/>
                  <a:pt x="15" y="166"/>
                  <a:pt x="16" y="167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8"/>
                  <a:pt x="15" y="168"/>
                  <a:pt x="15" y="169"/>
                </a:cubicBezTo>
                <a:close/>
                <a:moveTo>
                  <a:pt x="8" y="128"/>
                </a:moveTo>
                <a:cubicBezTo>
                  <a:pt x="9" y="129"/>
                  <a:pt x="10" y="128"/>
                  <a:pt x="10" y="128"/>
                </a:cubicBezTo>
                <a:cubicBezTo>
                  <a:pt x="10" y="124"/>
                  <a:pt x="9" y="120"/>
                  <a:pt x="9" y="117"/>
                </a:cubicBezTo>
                <a:cubicBezTo>
                  <a:pt x="9" y="116"/>
                  <a:pt x="10" y="115"/>
                  <a:pt x="10" y="114"/>
                </a:cubicBezTo>
                <a:cubicBezTo>
                  <a:pt x="10" y="121"/>
                  <a:pt x="11" y="129"/>
                  <a:pt x="12" y="137"/>
                </a:cubicBezTo>
                <a:cubicBezTo>
                  <a:pt x="12" y="142"/>
                  <a:pt x="13" y="146"/>
                  <a:pt x="13" y="151"/>
                </a:cubicBezTo>
                <a:cubicBezTo>
                  <a:pt x="12" y="147"/>
                  <a:pt x="11" y="142"/>
                  <a:pt x="10" y="138"/>
                </a:cubicBezTo>
                <a:cubicBezTo>
                  <a:pt x="10" y="136"/>
                  <a:pt x="9" y="134"/>
                  <a:pt x="9" y="133"/>
                </a:cubicBezTo>
                <a:cubicBezTo>
                  <a:pt x="9" y="131"/>
                  <a:pt x="8" y="129"/>
                  <a:pt x="8" y="128"/>
                </a:cubicBezTo>
                <a:cubicBezTo>
                  <a:pt x="8" y="128"/>
                  <a:pt x="8" y="128"/>
                  <a:pt x="8" y="128"/>
                </a:cubicBezTo>
                <a:close/>
                <a:moveTo>
                  <a:pt x="8" y="106"/>
                </a:moveTo>
                <a:cubicBezTo>
                  <a:pt x="8" y="105"/>
                  <a:pt x="9" y="104"/>
                  <a:pt x="9" y="103"/>
                </a:cubicBezTo>
                <a:cubicBezTo>
                  <a:pt x="9" y="105"/>
                  <a:pt x="9" y="108"/>
                  <a:pt x="9" y="111"/>
                </a:cubicBezTo>
                <a:cubicBezTo>
                  <a:pt x="9" y="109"/>
                  <a:pt x="8" y="108"/>
                  <a:pt x="8" y="106"/>
                </a:cubicBezTo>
                <a:close/>
                <a:moveTo>
                  <a:pt x="9" y="99"/>
                </a:moveTo>
                <a:cubicBezTo>
                  <a:pt x="10" y="98"/>
                  <a:pt x="10" y="97"/>
                  <a:pt x="10" y="96"/>
                </a:cubicBezTo>
                <a:cubicBezTo>
                  <a:pt x="10" y="97"/>
                  <a:pt x="11" y="97"/>
                  <a:pt x="11" y="97"/>
                </a:cubicBezTo>
                <a:cubicBezTo>
                  <a:pt x="11" y="99"/>
                  <a:pt x="10" y="101"/>
                  <a:pt x="10" y="103"/>
                </a:cubicBezTo>
                <a:cubicBezTo>
                  <a:pt x="10" y="102"/>
                  <a:pt x="10" y="100"/>
                  <a:pt x="9" y="99"/>
                </a:cubicBezTo>
                <a:close/>
                <a:moveTo>
                  <a:pt x="11" y="149"/>
                </a:moveTo>
                <a:cubicBezTo>
                  <a:pt x="12" y="153"/>
                  <a:pt x="13" y="157"/>
                  <a:pt x="14" y="161"/>
                </a:cubicBezTo>
                <a:cubicBezTo>
                  <a:pt x="13" y="159"/>
                  <a:pt x="12" y="156"/>
                  <a:pt x="11" y="154"/>
                </a:cubicBezTo>
                <a:cubicBezTo>
                  <a:pt x="11" y="152"/>
                  <a:pt x="11" y="150"/>
                  <a:pt x="11" y="149"/>
                </a:cubicBezTo>
                <a:close/>
                <a:moveTo>
                  <a:pt x="14" y="141"/>
                </a:moveTo>
                <a:cubicBezTo>
                  <a:pt x="14" y="140"/>
                  <a:pt x="14" y="139"/>
                  <a:pt x="14" y="138"/>
                </a:cubicBezTo>
                <a:cubicBezTo>
                  <a:pt x="14" y="136"/>
                  <a:pt x="14" y="134"/>
                  <a:pt x="14" y="132"/>
                </a:cubicBezTo>
                <a:cubicBezTo>
                  <a:pt x="14" y="133"/>
                  <a:pt x="14" y="134"/>
                  <a:pt x="15" y="135"/>
                </a:cubicBezTo>
                <a:cubicBezTo>
                  <a:pt x="15" y="138"/>
                  <a:pt x="16" y="141"/>
                  <a:pt x="16" y="143"/>
                </a:cubicBezTo>
                <a:cubicBezTo>
                  <a:pt x="17" y="147"/>
                  <a:pt x="17" y="152"/>
                  <a:pt x="18" y="156"/>
                </a:cubicBezTo>
                <a:cubicBezTo>
                  <a:pt x="17" y="151"/>
                  <a:pt x="15" y="146"/>
                  <a:pt x="14" y="141"/>
                </a:cubicBezTo>
                <a:close/>
                <a:moveTo>
                  <a:pt x="10" y="90"/>
                </a:moveTo>
                <a:cubicBezTo>
                  <a:pt x="10" y="91"/>
                  <a:pt x="9" y="92"/>
                  <a:pt x="8" y="92"/>
                </a:cubicBezTo>
                <a:cubicBezTo>
                  <a:pt x="9" y="91"/>
                  <a:pt x="10" y="89"/>
                  <a:pt x="12" y="88"/>
                </a:cubicBezTo>
                <a:cubicBezTo>
                  <a:pt x="11" y="89"/>
                  <a:pt x="11" y="89"/>
                  <a:pt x="10" y="90"/>
                </a:cubicBezTo>
                <a:close/>
                <a:moveTo>
                  <a:pt x="9" y="93"/>
                </a:moveTo>
                <a:cubicBezTo>
                  <a:pt x="9" y="94"/>
                  <a:pt x="9" y="95"/>
                  <a:pt x="9" y="96"/>
                </a:cubicBezTo>
                <a:cubicBezTo>
                  <a:pt x="8" y="96"/>
                  <a:pt x="8" y="95"/>
                  <a:pt x="8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94"/>
                  <a:pt x="9" y="94"/>
                  <a:pt x="9" y="93"/>
                </a:cubicBezTo>
                <a:close/>
                <a:moveTo>
                  <a:pt x="8" y="116"/>
                </a:moveTo>
                <a:cubicBezTo>
                  <a:pt x="8" y="117"/>
                  <a:pt x="7" y="117"/>
                  <a:pt x="7" y="118"/>
                </a:cubicBezTo>
                <a:cubicBezTo>
                  <a:pt x="7" y="117"/>
                  <a:pt x="7" y="117"/>
                  <a:pt x="7" y="116"/>
                </a:cubicBezTo>
                <a:cubicBezTo>
                  <a:pt x="7" y="115"/>
                  <a:pt x="7" y="113"/>
                  <a:pt x="7" y="112"/>
                </a:cubicBezTo>
                <a:cubicBezTo>
                  <a:pt x="7" y="113"/>
                  <a:pt x="8" y="115"/>
                  <a:pt x="8" y="116"/>
                </a:cubicBezTo>
                <a:close/>
                <a:moveTo>
                  <a:pt x="8" y="144"/>
                </a:moveTo>
                <a:cubicBezTo>
                  <a:pt x="8" y="140"/>
                  <a:pt x="7" y="136"/>
                  <a:pt x="7" y="133"/>
                </a:cubicBezTo>
                <a:cubicBezTo>
                  <a:pt x="7" y="133"/>
                  <a:pt x="7" y="134"/>
                  <a:pt x="7" y="134"/>
                </a:cubicBezTo>
                <a:cubicBezTo>
                  <a:pt x="8" y="137"/>
                  <a:pt x="8" y="141"/>
                  <a:pt x="8" y="144"/>
                </a:cubicBezTo>
                <a:close/>
                <a:moveTo>
                  <a:pt x="9" y="159"/>
                </a:moveTo>
                <a:cubicBezTo>
                  <a:pt x="9" y="158"/>
                  <a:pt x="8" y="157"/>
                  <a:pt x="8" y="157"/>
                </a:cubicBezTo>
                <a:cubicBezTo>
                  <a:pt x="8" y="156"/>
                  <a:pt x="8" y="156"/>
                  <a:pt x="8" y="155"/>
                </a:cubicBezTo>
                <a:cubicBezTo>
                  <a:pt x="8" y="156"/>
                  <a:pt x="9" y="157"/>
                  <a:pt x="9" y="158"/>
                </a:cubicBezTo>
                <a:cubicBezTo>
                  <a:pt x="9" y="158"/>
                  <a:pt x="10" y="158"/>
                  <a:pt x="10" y="158"/>
                </a:cubicBezTo>
                <a:cubicBezTo>
                  <a:pt x="11" y="160"/>
                  <a:pt x="12" y="163"/>
                  <a:pt x="12" y="165"/>
                </a:cubicBezTo>
                <a:cubicBezTo>
                  <a:pt x="12" y="165"/>
                  <a:pt x="12" y="165"/>
                  <a:pt x="12" y="166"/>
                </a:cubicBezTo>
                <a:cubicBezTo>
                  <a:pt x="14" y="171"/>
                  <a:pt x="16" y="176"/>
                  <a:pt x="19" y="181"/>
                </a:cubicBezTo>
                <a:cubicBezTo>
                  <a:pt x="20" y="182"/>
                  <a:pt x="20" y="183"/>
                  <a:pt x="20" y="184"/>
                </a:cubicBezTo>
                <a:cubicBezTo>
                  <a:pt x="20" y="183"/>
                  <a:pt x="20" y="182"/>
                  <a:pt x="19" y="182"/>
                </a:cubicBezTo>
                <a:cubicBezTo>
                  <a:pt x="15" y="174"/>
                  <a:pt x="12" y="166"/>
                  <a:pt x="9" y="159"/>
                </a:cubicBezTo>
                <a:close/>
                <a:moveTo>
                  <a:pt x="18" y="144"/>
                </a:moveTo>
                <a:cubicBezTo>
                  <a:pt x="19" y="145"/>
                  <a:pt x="19" y="145"/>
                  <a:pt x="19" y="146"/>
                </a:cubicBezTo>
                <a:cubicBezTo>
                  <a:pt x="19" y="147"/>
                  <a:pt x="19" y="147"/>
                  <a:pt x="19" y="148"/>
                </a:cubicBezTo>
                <a:cubicBezTo>
                  <a:pt x="21" y="154"/>
                  <a:pt x="23" y="161"/>
                  <a:pt x="25" y="168"/>
                </a:cubicBezTo>
                <a:cubicBezTo>
                  <a:pt x="25" y="168"/>
                  <a:pt x="25" y="169"/>
                  <a:pt x="25" y="169"/>
                </a:cubicBezTo>
                <a:cubicBezTo>
                  <a:pt x="24" y="168"/>
                  <a:pt x="24" y="168"/>
                  <a:pt x="23" y="168"/>
                </a:cubicBezTo>
                <a:cubicBezTo>
                  <a:pt x="22" y="160"/>
                  <a:pt x="20" y="152"/>
                  <a:pt x="18" y="144"/>
                </a:cubicBezTo>
                <a:close/>
                <a:moveTo>
                  <a:pt x="27" y="189"/>
                </a:moveTo>
                <a:cubicBezTo>
                  <a:pt x="28" y="191"/>
                  <a:pt x="29" y="193"/>
                  <a:pt x="30" y="195"/>
                </a:cubicBezTo>
                <a:cubicBezTo>
                  <a:pt x="30" y="195"/>
                  <a:pt x="30" y="195"/>
                  <a:pt x="29" y="195"/>
                </a:cubicBezTo>
                <a:cubicBezTo>
                  <a:pt x="28" y="191"/>
                  <a:pt x="26" y="188"/>
                  <a:pt x="25" y="185"/>
                </a:cubicBezTo>
                <a:cubicBezTo>
                  <a:pt x="25" y="187"/>
                  <a:pt x="26" y="188"/>
                  <a:pt x="27" y="189"/>
                </a:cubicBezTo>
                <a:close/>
                <a:moveTo>
                  <a:pt x="30" y="190"/>
                </a:moveTo>
                <a:cubicBezTo>
                  <a:pt x="29" y="190"/>
                  <a:pt x="29" y="189"/>
                  <a:pt x="29" y="188"/>
                </a:cubicBezTo>
                <a:cubicBezTo>
                  <a:pt x="29" y="189"/>
                  <a:pt x="30" y="190"/>
                  <a:pt x="31" y="191"/>
                </a:cubicBezTo>
                <a:cubicBezTo>
                  <a:pt x="32" y="192"/>
                  <a:pt x="32" y="193"/>
                  <a:pt x="32" y="194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1" y="193"/>
                  <a:pt x="31" y="192"/>
                  <a:pt x="30" y="190"/>
                </a:cubicBezTo>
                <a:close/>
                <a:moveTo>
                  <a:pt x="31" y="187"/>
                </a:moveTo>
                <a:cubicBezTo>
                  <a:pt x="30" y="185"/>
                  <a:pt x="28" y="182"/>
                  <a:pt x="27" y="180"/>
                </a:cubicBezTo>
                <a:cubicBezTo>
                  <a:pt x="29" y="182"/>
                  <a:pt x="30" y="184"/>
                  <a:pt x="31" y="186"/>
                </a:cubicBezTo>
                <a:cubicBezTo>
                  <a:pt x="31" y="186"/>
                  <a:pt x="31" y="186"/>
                  <a:pt x="32" y="187"/>
                </a:cubicBezTo>
                <a:cubicBezTo>
                  <a:pt x="33" y="189"/>
                  <a:pt x="35" y="192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4"/>
                  <a:pt x="35" y="194"/>
                  <a:pt x="35" y="193"/>
                </a:cubicBezTo>
                <a:cubicBezTo>
                  <a:pt x="34" y="192"/>
                  <a:pt x="34" y="192"/>
                  <a:pt x="33" y="191"/>
                </a:cubicBezTo>
                <a:cubicBezTo>
                  <a:pt x="32" y="190"/>
                  <a:pt x="32" y="188"/>
                  <a:pt x="31" y="187"/>
                </a:cubicBezTo>
                <a:close/>
                <a:moveTo>
                  <a:pt x="37" y="206"/>
                </a:moveTo>
                <a:cubicBezTo>
                  <a:pt x="39" y="208"/>
                  <a:pt x="41" y="210"/>
                  <a:pt x="43" y="212"/>
                </a:cubicBezTo>
                <a:cubicBezTo>
                  <a:pt x="42" y="211"/>
                  <a:pt x="41" y="211"/>
                  <a:pt x="40" y="210"/>
                </a:cubicBezTo>
                <a:cubicBezTo>
                  <a:pt x="40" y="210"/>
                  <a:pt x="40" y="210"/>
                  <a:pt x="39" y="209"/>
                </a:cubicBezTo>
                <a:cubicBezTo>
                  <a:pt x="38" y="207"/>
                  <a:pt x="36" y="205"/>
                  <a:pt x="34" y="204"/>
                </a:cubicBezTo>
                <a:cubicBezTo>
                  <a:pt x="35" y="204"/>
                  <a:pt x="36" y="205"/>
                  <a:pt x="37" y="206"/>
                </a:cubicBezTo>
                <a:close/>
                <a:moveTo>
                  <a:pt x="41" y="205"/>
                </a:moveTo>
                <a:cubicBezTo>
                  <a:pt x="41" y="204"/>
                  <a:pt x="40" y="203"/>
                  <a:pt x="40" y="203"/>
                </a:cubicBezTo>
                <a:cubicBezTo>
                  <a:pt x="40" y="203"/>
                  <a:pt x="40" y="203"/>
                  <a:pt x="40" y="203"/>
                </a:cubicBezTo>
                <a:cubicBezTo>
                  <a:pt x="42" y="205"/>
                  <a:pt x="44" y="208"/>
                  <a:pt x="46" y="211"/>
                </a:cubicBezTo>
                <a:cubicBezTo>
                  <a:pt x="45" y="209"/>
                  <a:pt x="43" y="207"/>
                  <a:pt x="41" y="205"/>
                </a:cubicBezTo>
                <a:close/>
                <a:moveTo>
                  <a:pt x="43" y="212"/>
                </a:moveTo>
                <a:cubicBezTo>
                  <a:pt x="44" y="212"/>
                  <a:pt x="44" y="213"/>
                  <a:pt x="45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6" y="214"/>
                  <a:pt x="47" y="215"/>
                  <a:pt x="49" y="216"/>
                </a:cubicBezTo>
                <a:cubicBezTo>
                  <a:pt x="47" y="214"/>
                  <a:pt x="45" y="213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lose/>
                <a:moveTo>
                  <a:pt x="44" y="215"/>
                </a:moveTo>
                <a:cubicBezTo>
                  <a:pt x="45" y="215"/>
                  <a:pt x="45" y="215"/>
                  <a:pt x="45" y="216"/>
                </a:cubicBezTo>
                <a:cubicBezTo>
                  <a:pt x="45" y="216"/>
                  <a:pt x="45" y="216"/>
                  <a:pt x="45" y="216"/>
                </a:cubicBezTo>
                <a:cubicBezTo>
                  <a:pt x="45" y="217"/>
                  <a:pt x="46" y="217"/>
                  <a:pt x="46" y="217"/>
                </a:cubicBezTo>
                <a:cubicBezTo>
                  <a:pt x="45" y="216"/>
                  <a:pt x="44" y="216"/>
                  <a:pt x="44" y="215"/>
                </a:cubicBezTo>
                <a:cubicBezTo>
                  <a:pt x="44" y="215"/>
                  <a:pt x="44" y="215"/>
                  <a:pt x="44" y="215"/>
                </a:cubicBezTo>
                <a:close/>
                <a:moveTo>
                  <a:pt x="50" y="222"/>
                </a:moveTo>
                <a:cubicBezTo>
                  <a:pt x="51" y="222"/>
                  <a:pt x="51" y="222"/>
                  <a:pt x="51" y="223"/>
                </a:cubicBezTo>
                <a:cubicBezTo>
                  <a:pt x="49" y="221"/>
                  <a:pt x="47" y="219"/>
                  <a:pt x="45" y="217"/>
                </a:cubicBezTo>
                <a:cubicBezTo>
                  <a:pt x="46" y="219"/>
                  <a:pt x="48" y="220"/>
                  <a:pt x="50" y="222"/>
                </a:cubicBezTo>
                <a:close/>
                <a:moveTo>
                  <a:pt x="73" y="227"/>
                </a:moveTo>
                <a:cubicBezTo>
                  <a:pt x="72" y="226"/>
                  <a:pt x="70" y="226"/>
                  <a:pt x="69" y="225"/>
                </a:cubicBezTo>
                <a:cubicBezTo>
                  <a:pt x="68" y="223"/>
                  <a:pt x="67" y="222"/>
                  <a:pt x="66" y="221"/>
                </a:cubicBezTo>
                <a:cubicBezTo>
                  <a:pt x="74" y="225"/>
                  <a:pt x="81" y="229"/>
                  <a:pt x="88" y="235"/>
                </a:cubicBezTo>
                <a:cubicBezTo>
                  <a:pt x="87" y="235"/>
                  <a:pt x="86" y="234"/>
                  <a:pt x="86" y="234"/>
                </a:cubicBezTo>
                <a:cubicBezTo>
                  <a:pt x="81" y="232"/>
                  <a:pt x="77" y="229"/>
                  <a:pt x="73" y="227"/>
                </a:cubicBezTo>
                <a:close/>
                <a:moveTo>
                  <a:pt x="81" y="225"/>
                </a:moveTo>
                <a:cubicBezTo>
                  <a:pt x="82" y="226"/>
                  <a:pt x="84" y="227"/>
                  <a:pt x="85" y="229"/>
                </a:cubicBezTo>
                <a:cubicBezTo>
                  <a:pt x="84" y="228"/>
                  <a:pt x="83" y="227"/>
                  <a:pt x="81" y="226"/>
                </a:cubicBezTo>
                <a:cubicBezTo>
                  <a:pt x="81" y="226"/>
                  <a:pt x="81" y="226"/>
                  <a:pt x="81" y="225"/>
                </a:cubicBezTo>
                <a:close/>
                <a:moveTo>
                  <a:pt x="82" y="223"/>
                </a:moveTo>
                <a:cubicBezTo>
                  <a:pt x="81" y="223"/>
                  <a:pt x="81" y="223"/>
                  <a:pt x="81" y="224"/>
                </a:cubicBezTo>
                <a:cubicBezTo>
                  <a:pt x="81" y="224"/>
                  <a:pt x="81" y="223"/>
                  <a:pt x="80" y="223"/>
                </a:cubicBezTo>
                <a:cubicBezTo>
                  <a:pt x="79" y="221"/>
                  <a:pt x="78" y="219"/>
                  <a:pt x="77" y="216"/>
                </a:cubicBezTo>
                <a:cubicBezTo>
                  <a:pt x="79" y="218"/>
                  <a:pt x="81" y="220"/>
                  <a:pt x="83" y="222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6" y="225"/>
                  <a:pt x="89" y="228"/>
                  <a:pt x="93" y="230"/>
                </a:cubicBezTo>
                <a:cubicBezTo>
                  <a:pt x="93" y="230"/>
                  <a:pt x="93" y="230"/>
                  <a:pt x="93" y="231"/>
                </a:cubicBezTo>
                <a:cubicBezTo>
                  <a:pt x="89" y="229"/>
                  <a:pt x="86" y="226"/>
                  <a:pt x="82" y="223"/>
                </a:cubicBezTo>
                <a:close/>
                <a:moveTo>
                  <a:pt x="98" y="240"/>
                </a:moveTo>
                <a:cubicBezTo>
                  <a:pt x="98" y="240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8" y="238"/>
                  <a:pt x="97" y="237"/>
                  <a:pt x="96" y="236"/>
                </a:cubicBezTo>
                <a:cubicBezTo>
                  <a:pt x="97" y="237"/>
                  <a:pt x="97" y="237"/>
                  <a:pt x="98" y="237"/>
                </a:cubicBezTo>
                <a:cubicBezTo>
                  <a:pt x="98" y="237"/>
                  <a:pt x="98" y="238"/>
                  <a:pt x="98" y="238"/>
                </a:cubicBezTo>
                <a:cubicBezTo>
                  <a:pt x="100" y="239"/>
                  <a:pt x="102" y="240"/>
                  <a:pt x="104" y="241"/>
                </a:cubicBezTo>
                <a:cubicBezTo>
                  <a:pt x="102" y="241"/>
                  <a:pt x="101" y="241"/>
                  <a:pt x="99" y="241"/>
                </a:cubicBezTo>
                <a:cubicBezTo>
                  <a:pt x="97" y="239"/>
                  <a:pt x="95" y="238"/>
                  <a:pt x="93" y="237"/>
                </a:cubicBezTo>
                <a:cubicBezTo>
                  <a:pt x="91" y="236"/>
                  <a:pt x="90" y="235"/>
                  <a:pt x="89" y="234"/>
                </a:cubicBezTo>
                <a:cubicBezTo>
                  <a:pt x="92" y="236"/>
                  <a:pt x="95" y="238"/>
                  <a:pt x="98" y="240"/>
                </a:cubicBezTo>
                <a:close/>
                <a:moveTo>
                  <a:pt x="96" y="243"/>
                </a:moveTo>
                <a:cubicBezTo>
                  <a:pt x="99" y="244"/>
                  <a:pt x="102" y="244"/>
                  <a:pt x="105" y="244"/>
                </a:cubicBezTo>
                <a:cubicBezTo>
                  <a:pt x="107" y="245"/>
                  <a:pt x="109" y="245"/>
                  <a:pt x="112" y="246"/>
                </a:cubicBezTo>
                <a:cubicBezTo>
                  <a:pt x="109" y="246"/>
                  <a:pt x="107" y="246"/>
                  <a:pt x="104" y="246"/>
                </a:cubicBezTo>
                <a:cubicBezTo>
                  <a:pt x="101" y="245"/>
                  <a:pt x="99" y="244"/>
                  <a:pt x="96" y="244"/>
                </a:cubicBezTo>
                <a:cubicBezTo>
                  <a:pt x="96" y="244"/>
                  <a:pt x="96" y="243"/>
                  <a:pt x="96" y="243"/>
                </a:cubicBezTo>
                <a:close/>
                <a:moveTo>
                  <a:pt x="109" y="242"/>
                </a:moveTo>
                <a:cubicBezTo>
                  <a:pt x="106" y="241"/>
                  <a:pt x="104" y="240"/>
                  <a:pt x="101" y="238"/>
                </a:cubicBezTo>
                <a:cubicBezTo>
                  <a:pt x="104" y="239"/>
                  <a:pt x="106" y="239"/>
                  <a:pt x="108" y="239"/>
                </a:cubicBezTo>
                <a:cubicBezTo>
                  <a:pt x="110" y="241"/>
                  <a:pt x="113" y="242"/>
                  <a:pt x="115" y="243"/>
                </a:cubicBezTo>
                <a:cubicBezTo>
                  <a:pt x="113" y="243"/>
                  <a:pt x="111" y="243"/>
                  <a:pt x="109" y="242"/>
                </a:cubicBezTo>
                <a:close/>
                <a:moveTo>
                  <a:pt x="122" y="241"/>
                </a:moveTo>
                <a:cubicBezTo>
                  <a:pt x="122" y="241"/>
                  <a:pt x="122" y="240"/>
                  <a:pt x="122" y="240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23" y="240"/>
                  <a:pt x="124" y="241"/>
                  <a:pt x="125" y="241"/>
                </a:cubicBezTo>
                <a:cubicBezTo>
                  <a:pt x="126" y="241"/>
                  <a:pt x="127" y="240"/>
                  <a:pt x="126" y="240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9" y="240"/>
                  <a:pt x="131" y="239"/>
                  <a:pt x="134" y="239"/>
                </a:cubicBezTo>
                <a:cubicBezTo>
                  <a:pt x="131" y="240"/>
                  <a:pt x="127" y="241"/>
                  <a:pt x="124" y="242"/>
                </a:cubicBezTo>
                <a:cubicBezTo>
                  <a:pt x="123" y="242"/>
                  <a:pt x="122" y="241"/>
                  <a:pt x="122" y="241"/>
                </a:cubicBezTo>
                <a:close/>
                <a:moveTo>
                  <a:pt x="127" y="244"/>
                </a:moveTo>
                <a:cubicBezTo>
                  <a:pt x="129" y="244"/>
                  <a:pt x="131" y="244"/>
                  <a:pt x="133" y="244"/>
                </a:cubicBezTo>
                <a:cubicBezTo>
                  <a:pt x="131" y="244"/>
                  <a:pt x="129" y="244"/>
                  <a:pt x="127" y="245"/>
                </a:cubicBezTo>
                <a:cubicBezTo>
                  <a:pt x="127" y="244"/>
                  <a:pt x="127" y="244"/>
                  <a:pt x="127" y="244"/>
                </a:cubicBezTo>
                <a:close/>
                <a:moveTo>
                  <a:pt x="127" y="243"/>
                </a:moveTo>
                <a:cubicBezTo>
                  <a:pt x="136" y="240"/>
                  <a:pt x="146" y="238"/>
                  <a:pt x="155" y="237"/>
                </a:cubicBezTo>
                <a:cubicBezTo>
                  <a:pt x="155" y="237"/>
                  <a:pt x="155" y="237"/>
                  <a:pt x="155" y="237"/>
                </a:cubicBezTo>
                <a:cubicBezTo>
                  <a:pt x="146" y="239"/>
                  <a:pt x="137" y="242"/>
                  <a:pt x="127" y="243"/>
                </a:cubicBezTo>
                <a:close/>
                <a:moveTo>
                  <a:pt x="140" y="245"/>
                </a:moveTo>
                <a:cubicBezTo>
                  <a:pt x="143" y="245"/>
                  <a:pt x="145" y="245"/>
                  <a:pt x="148" y="244"/>
                </a:cubicBezTo>
                <a:cubicBezTo>
                  <a:pt x="150" y="244"/>
                  <a:pt x="153" y="244"/>
                  <a:pt x="155" y="243"/>
                </a:cubicBezTo>
                <a:cubicBezTo>
                  <a:pt x="152" y="244"/>
                  <a:pt x="149" y="245"/>
                  <a:pt x="146" y="245"/>
                </a:cubicBezTo>
                <a:cubicBezTo>
                  <a:pt x="144" y="245"/>
                  <a:pt x="142" y="246"/>
                  <a:pt x="140" y="246"/>
                </a:cubicBezTo>
                <a:cubicBezTo>
                  <a:pt x="139" y="246"/>
                  <a:pt x="138" y="246"/>
                  <a:pt x="136" y="246"/>
                </a:cubicBezTo>
                <a:cubicBezTo>
                  <a:pt x="138" y="246"/>
                  <a:pt x="139" y="246"/>
                  <a:pt x="140" y="245"/>
                </a:cubicBezTo>
                <a:close/>
                <a:moveTo>
                  <a:pt x="147" y="243"/>
                </a:moveTo>
                <a:cubicBezTo>
                  <a:pt x="146" y="243"/>
                  <a:pt x="144" y="243"/>
                  <a:pt x="142" y="243"/>
                </a:cubicBezTo>
                <a:cubicBezTo>
                  <a:pt x="150" y="242"/>
                  <a:pt x="157" y="240"/>
                  <a:pt x="164" y="237"/>
                </a:cubicBezTo>
                <a:cubicBezTo>
                  <a:pt x="165" y="237"/>
                  <a:pt x="165" y="236"/>
                  <a:pt x="165" y="236"/>
                </a:cubicBezTo>
                <a:cubicBezTo>
                  <a:pt x="165" y="236"/>
                  <a:pt x="165" y="236"/>
                  <a:pt x="165" y="236"/>
                </a:cubicBezTo>
                <a:cubicBezTo>
                  <a:pt x="165" y="236"/>
                  <a:pt x="166" y="236"/>
                  <a:pt x="166" y="236"/>
                </a:cubicBezTo>
                <a:cubicBezTo>
                  <a:pt x="169" y="236"/>
                  <a:pt x="172" y="235"/>
                  <a:pt x="175" y="234"/>
                </a:cubicBezTo>
                <a:cubicBezTo>
                  <a:pt x="175" y="234"/>
                  <a:pt x="174" y="234"/>
                  <a:pt x="174" y="234"/>
                </a:cubicBezTo>
                <a:cubicBezTo>
                  <a:pt x="174" y="235"/>
                  <a:pt x="174" y="235"/>
                  <a:pt x="174" y="235"/>
                </a:cubicBezTo>
                <a:cubicBezTo>
                  <a:pt x="169" y="237"/>
                  <a:pt x="164" y="239"/>
                  <a:pt x="160" y="242"/>
                </a:cubicBezTo>
                <a:cubicBezTo>
                  <a:pt x="160" y="242"/>
                  <a:pt x="159" y="242"/>
                  <a:pt x="159" y="242"/>
                </a:cubicBezTo>
                <a:cubicBezTo>
                  <a:pt x="155" y="242"/>
                  <a:pt x="151" y="242"/>
                  <a:pt x="147" y="243"/>
                </a:cubicBezTo>
                <a:close/>
                <a:moveTo>
                  <a:pt x="168" y="234"/>
                </a:moveTo>
                <a:cubicBezTo>
                  <a:pt x="168" y="234"/>
                  <a:pt x="168" y="233"/>
                  <a:pt x="169" y="233"/>
                </a:cubicBezTo>
                <a:cubicBezTo>
                  <a:pt x="172" y="231"/>
                  <a:pt x="175" y="229"/>
                  <a:pt x="178" y="226"/>
                </a:cubicBezTo>
                <a:cubicBezTo>
                  <a:pt x="182" y="224"/>
                  <a:pt x="186" y="221"/>
                  <a:pt x="190" y="218"/>
                </a:cubicBezTo>
                <a:cubicBezTo>
                  <a:pt x="188" y="220"/>
                  <a:pt x="186" y="223"/>
                  <a:pt x="184" y="225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3" y="226"/>
                  <a:pt x="182" y="227"/>
                  <a:pt x="181" y="228"/>
                </a:cubicBezTo>
                <a:cubicBezTo>
                  <a:pt x="181" y="228"/>
                  <a:pt x="181" y="228"/>
                  <a:pt x="181" y="229"/>
                </a:cubicBezTo>
                <a:cubicBezTo>
                  <a:pt x="180" y="229"/>
                  <a:pt x="180" y="229"/>
                  <a:pt x="180" y="230"/>
                </a:cubicBezTo>
                <a:cubicBezTo>
                  <a:pt x="176" y="232"/>
                  <a:pt x="172" y="233"/>
                  <a:pt x="168" y="234"/>
                </a:cubicBezTo>
                <a:close/>
                <a:moveTo>
                  <a:pt x="198" y="221"/>
                </a:moveTo>
                <a:cubicBezTo>
                  <a:pt x="198" y="221"/>
                  <a:pt x="199" y="220"/>
                  <a:pt x="199" y="220"/>
                </a:cubicBezTo>
                <a:cubicBezTo>
                  <a:pt x="199" y="220"/>
                  <a:pt x="199" y="220"/>
                  <a:pt x="199" y="221"/>
                </a:cubicBezTo>
                <a:cubicBezTo>
                  <a:pt x="198" y="221"/>
                  <a:pt x="197" y="222"/>
                  <a:pt x="196" y="22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2"/>
                  <a:pt x="197" y="222"/>
                  <a:pt x="198" y="221"/>
                </a:cubicBezTo>
                <a:close/>
                <a:moveTo>
                  <a:pt x="192" y="219"/>
                </a:moveTo>
                <a:cubicBezTo>
                  <a:pt x="193" y="218"/>
                  <a:pt x="193" y="218"/>
                  <a:pt x="194" y="217"/>
                </a:cubicBezTo>
                <a:cubicBezTo>
                  <a:pt x="196" y="215"/>
                  <a:pt x="198" y="214"/>
                  <a:pt x="200" y="212"/>
                </a:cubicBezTo>
                <a:cubicBezTo>
                  <a:pt x="197" y="214"/>
                  <a:pt x="195" y="217"/>
                  <a:pt x="192" y="219"/>
                </a:cubicBezTo>
                <a:close/>
                <a:moveTo>
                  <a:pt x="229" y="185"/>
                </a:moveTo>
                <a:cubicBezTo>
                  <a:pt x="231" y="183"/>
                  <a:pt x="232" y="181"/>
                  <a:pt x="233" y="179"/>
                </a:cubicBezTo>
                <a:cubicBezTo>
                  <a:pt x="234" y="177"/>
                  <a:pt x="235" y="175"/>
                  <a:pt x="237" y="172"/>
                </a:cubicBezTo>
                <a:cubicBezTo>
                  <a:pt x="237" y="172"/>
                  <a:pt x="237" y="172"/>
                  <a:pt x="237" y="172"/>
                </a:cubicBezTo>
                <a:cubicBezTo>
                  <a:pt x="236" y="174"/>
                  <a:pt x="236" y="176"/>
                  <a:pt x="235" y="177"/>
                </a:cubicBezTo>
                <a:cubicBezTo>
                  <a:pt x="235" y="178"/>
                  <a:pt x="234" y="179"/>
                  <a:pt x="234" y="180"/>
                </a:cubicBezTo>
                <a:cubicBezTo>
                  <a:pt x="232" y="183"/>
                  <a:pt x="230" y="185"/>
                  <a:pt x="228" y="188"/>
                </a:cubicBezTo>
                <a:cubicBezTo>
                  <a:pt x="229" y="187"/>
                  <a:pt x="229" y="186"/>
                  <a:pt x="229" y="185"/>
                </a:cubicBezTo>
                <a:close/>
                <a:moveTo>
                  <a:pt x="233" y="152"/>
                </a:moveTo>
                <a:cubicBezTo>
                  <a:pt x="234" y="142"/>
                  <a:pt x="235" y="131"/>
                  <a:pt x="236" y="120"/>
                </a:cubicBezTo>
                <a:cubicBezTo>
                  <a:pt x="236" y="120"/>
                  <a:pt x="236" y="120"/>
                  <a:pt x="237" y="120"/>
                </a:cubicBezTo>
                <a:cubicBezTo>
                  <a:pt x="237" y="121"/>
                  <a:pt x="237" y="122"/>
                  <a:pt x="237" y="122"/>
                </a:cubicBezTo>
                <a:cubicBezTo>
                  <a:pt x="237" y="123"/>
                  <a:pt x="237" y="124"/>
                  <a:pt x="237" y="125"/>
                </a:cubicBezTo>
                <a:cubicBezTo>
                  <a:pt x="237" y="134"/>
                  <a:pt x="235" y="143"/>
                  <a:pt x="233" y="152"/>
                </a:cubicBezTo>
                <a:close/>
                <a:moveTo>
                  <a:pt x="237" y="112"/>
                </a:moveTo>
                <a:cubicBezTo>
                  <a:pt x="237" y="112"/>
                  <a:pt x="237" y="111"/>
                  <a:pt x="237" y="110"/>
                </a:cubicBezTo>
                <a:cubicBezTo>
                  <a:pt x="237" y="112"/>
                  <a:pt x="238" y="113"/>
                  <a:pt x="238" y="115"/>
                </a:cubicBezTo>
                <a:cubicBezTo>
                  <a:pt x="238" y="115"/>
                  <a:pt x="238" y="116"/>
                  <a:pt x="238" y="117"/>
                </a:cubicBezTo>
                <a:cubicBezTo>
                  <a:pt x="238" y="115"/>
                  <a:pt x="237" y="114"/>
                  <a:pt x="237" y="112"/>
                </a:cubicBezTo>
                <a:close/>
                <a:moveTo>
                  <a:pt x="236" y="94"/>
                </a:moveTo>
                <a:cubicBezTo>
                  <a:pt x="237" y="98"/>
                  <a:pt x="238" y="101"/>
                  <a:pt x="239" y="105"/>
                </a:cubicBezTo>
                <a:cubicBezTo>
                  <a:pt x="239" y="104"/>
                  <a:pt x="239" y="103"/>
                  <a:pt x="238" y="103"/>
                </a:cubicBezTo>
                <a:cubicBezTo>
                  <a:pt x="238" y="100"/>
                  <a:pt x="237" y="97"/>
                  <a:pt x="236" y="94"/>
                </a:cubicBezTo>
                <a:close/>
                <a:moveTo>
                  <a:pt x="239" y="156"/>
                </a:moveTo>
                <a:cubicBezTo>
                  <a:pt x="239" y="156"/>
                  <a:pt x="239" y="155"/>
                  <a:pt x="240" y="155"/>
                </a:cubicBezTo>
                <a:cubicBezTo>
                  <a:pt x="240" y="156"/>
                  <a:pt x="239" y="157"/>
                  <a:pt x="239" y="158"/>
                </a:cubicBezTo>
                <a:cubicBezTo>
                  <a:pt x="239" y="158"/>
                  <a:pt x="239" y="159"/>
                  <a:pt x="238" y="160"/>
                </a:cubicBezTo>
                <a:cubicBezTo>
                  <a:pt x="239" y="158"/>
                  <a:pt x="239" y="157"/>
                  <a:pt x="239" y="156"/>
                </a:cubicBezTo>
                <a:close/>
                <a:moveTo>
                  <a:pt x="239" y="153"/>
                </a:moveTo>
                <a:cubicBezTo>
                  <a:pt x="239" y="151"/>
                  <a:pt x="239" y="150"/>
                  <a:pt x="240" y="148"/>
                </a:cubicBezTo>
                <a:cubicBezTo>
                  <a:pt x="241" y="140"/>
                  <a:pt x="241" y="132"/>
                  <a:pt x="241" y="124"/>
                </a:cubicBezTo>
                <a:cubicBezTo>
                  <a:pt x="241" y="124"/>
                  <a:pt x="242" y="125"/>
                  <a:pt x="242" y="126"/>
                </a:cubicBezTo>
                <a:cubicBezTo>
                  <a:pt x="242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36"/>
                  <a:pt x="242" y="144"/>
                  <a:pt x="240" y="153"/>
                </a:cubicBezTo>
                <a:cubicBezTo>
                  <a:pt x="240" y="153"/>
                  <a:pt x="240" y="153"/>
                  <a:pt x="240" y="153"/>
                </a:cubicBezTo>
                <a:cubicBezTo>
                  <a:pt x="240" y="153"/>
                  <a:pt x="239" y="153"/>
                  <a:pt x="239" y="153"/>
                </a:cubicBezTo>
                <a:close/>
                <a:moveTo>
                  <a:pt x="244" y="139"/>
                </a:moveTo>
                <a:cubicBezTo>
                  <a:pt x="245" y="141"/>
                  <a:pt x="245" y="143"/>
                  <a:pt x="245" y="145"/>
                </a:cubicBezTo>
                <a:cubicBezTo>
                  <a:pt x="245" y="146"/>
                  <a:pt x="245" y="147"/>
                  <a:pt x="244" y="148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4" y="150"/>
                  <a:pt x="243" y="151"/>
                  <a:pt x="243" y="153"/>
                </a:cubicBezTo>
                <a:cubicBezTo>
                  <a:pt x="243" y="155"/>
                  <a:pt x="242" y="156"/>
                  <a:pt x="242" y="158"/>
                </a:cubicBezTo>
                <a:cubicBezTo>
                  <a:pt x="243" y="152"/>
                  <a:pt x="244" y="145"/>
                  <a:pt x="244" y="139"/>
                </a:cubicBezTo>
                <a:close/>
                <a:moveTo>
                  <a:pt x="245" y="135"/>
                </a:moveTo>
                <a:cubicBezTo>
                  <a:pt x="245" y="132"/>
                  <a:pt x="245" y="129"/>
                  <a:pt x="245" y="126"/>
                </a:cubicBezTo>
                <a:cubicBezTo>
                  <a:pt x="245" y="126"/>
                  <a:pt x="245" y="126"/>
                  <a:pt x="245" y="127"/>
                </a:cubicBezTo>
                <a:cubicBezTo>
                  <a:pt x="245" y="127"/>
                  <a:pt x="245" y="127"/>
                  <a:pt x="246" y="127"/>
                </a:cubicBezTo>
                <a:cubicBezTo>
                  <a:pt x="246" y="131"/>
                  <a:pt x="246" y="135"/>
                  <a:pt x="246" y="140"/>
                </a:cubicBezTo>
                <a:cubicBezTo>
                  <a:pt x="246" y="138"/>
                  <a:pt x="245" y="137"/>
                  <a:pt x="245" y="136"/>
                </a:cubicBezTo>
                <a:cubicBezTo>
                  <a:pt x="245" y="135"/>
                  <a:pt x="245" y="135"/>
                  <a:pt x="245" y="135"/>
                </a:cubicBezTo>
                <a:close/>
                <a:moveTo>
                  <a:pt x="245" y="95"/>
                </a:moveTo>
                <a:cubicBezTo>
                  <a:pt x="247" y="99"/>
                  <a:pt x="248" y="103"/>
                  <a:pt x="248" y="107"/>
                </a:cubicBezTo>
                <a:cubicBezTo>
                  <a:pt x="248" y="103"/>
                  <a:pt x="246" y="99"/>
                  <a:pt x="245" y="95"/>
                </a:cubicBezTo>
                <a:close/>
                <a:moveTo>
                  <a:pt x="247" y="129"/>
                </a:moveTo>
                <a:cubicBezTo>
                  <a:pt x="247" y="129"/>
                  <a:pt x="247" y="129"/>
                  <a:pt x="248" y="128"/>
                </a:cubicBezTo>
                <a:cubicBezTo>
                  <a:pt x="247" y="130"/>
                  <a:pt x="247" y="132"/>
                  <a:pt x="247" y="133"/>
                </a:cubicBezTo>
                <a:cubicBezTo>
                  <a:pt x="247" y="132"/>
                  <a:pt x="247" y="130"/>
                  <a:pt x="247" y="129"/>
                </a:cubicBezTo>
                <a:close/>
                <a:moveTo>
                  <a:pt x="247" y="123"/>
                </a:moveTo>
                <a:cubicBezTo>
                  <a:pt x="247" y="120"/>
                  <a:pt x="247" y="116"/>
                  <a:pt x="247" y="112"/>
                </a:cubicBezTo>
                <a:cubicBezTo>
                  <a:pt x="248" y="114"/>
                  <a:pt x="248" y="117"/>
                  <a:pt x="249" y="119"/>
                </a:cubicBezTo>
                <a:cubicBezTo>
                  <a:pt x="248" y="122"/>
                  <a:pt x="248" y="125"/>
                  <a:pt x="248" y="127"/>
                </a:cubicBezTo>
                <a:cubicBezTo>
                  <a:pt x="248" y="126"/>
                  <a:pt x="247" y="125"/>
                  <a:pt x="247" y="123"/>
                </a:cubicBezTo>
                <a:close/>
                <a:moveTo>
                  <a:pt x="225" y="50"/>
                </a:moveTo>
                <a:cubicBezTo>
                  <a:pt x="223" y="47"/>
                  <a:pt x="220" y="45"/>
                  <a:pt x="218" y="42"/>
                </a:cubicBezTo>
                <a:cubicBezTo>
                  <a:pt x="218" y="42"/>
                  <a:pt x="217" y="42"/>
                  <a:pt x="217" y="43"/>
                </a:cubicBezTo>
                <a:cubicBezTo>
                  <a:pt x="216" y="41"/>
                  <a:pt x="215" y="40"/>
                  <a:pt x="213" y="39"/>
                </a:cubicBezTo>
                <a:cubicBezTo>
                  <a:pt x="213" y="38"/>
                  <a:pt x="212" y="39"/>
                  <a:pt x="212" y="39"/>
                </a:cubicBezTo>
                <a:cubicBezTo>
                  <a:pt x="211" y="39"/>
                  <a:pt x="211" y="38"/>
                  <a:pt x="211" y="38"/>
                </a:cubicBezTo>
                <a:cubicBezTo>
                  <a:pt x="211" y="38"/>
                  <a:pt x="211" y="37"/>
                  <a:pt x="211" y="37"/>
                </a:cubicBezTo>
                <a:cubicBezTo>
                  <a:pt x="210" y="36"/>
                  <a:pt x="208" y="34"/>
                  <a:pt x="207" y="33"/>
                </a:cubicBezTo>
                <a:cubicBezTo>
                  <a:pt x="204" y="29"/>
                  <a:pt x="200" y="26"/>
                  <a:pt x="195" y="24"/>
                </a:cubicBezTo>
                <a:cubicBezTo>
                  <a:pt x="190" y="20"/>
                  <a:pt x="184" y="17"/>
                  <a:pt x="179" y="13"/>
                </a:cubicBezTo>
                <a:cubicBezTo>
                  <a:pt x="192" y="19"/>
                  <a:pt x="204" y="28"/>
                  <a:pt x="215" y="38"/>
                </a:cubicBezTo>
                <a:cubicBezTo>
                  <a:pt x="219" y="42"/>
                  <a:pt x="222" y="46"/>
                  <a:pt x="225" y="50"/>
                </a:cubicBezTo>
                <a:close/>
                <a:moveTo>
                  <a:pt x="178" y="13"/>
                </a:moveTo>
                <a:cubicBezTo>
                  <a:pt x="178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6" y="13"/>
                </a:cubicBezTo>
                <a:cubicBezTo>
                  <a:pt x="176" y="12"/>
                  <a:pt x="175" y="12"/>
                  <a:pt x="175" y="12"/>
                </a:cubicBezTo>
                <a:cubicBezTo>
                  <a:pt x="174" y="12"/>
                  <a:pt x="174" y="11"/>
                  <a:pt x="173" y="11"/>
                </a:cubicBezTo>
                <a:cubicBezTo>
                  <a:pt x="175" y="11"/>
                  <a:pt x="176" y="12"/>
                  <a:pt x="178" y="13"/>
                </a:cubicBezTo>
                <a:close/>
                <a:moveTo>
                  <a:pt x="128" y="2"/>
                </a:moveTo>
                <a:cubicBezTo>
                  <a:pt x="124" y="2"/>
                  <a:pt x="120" y="2"/>
                  <a:pt x="116" y="3"/>
                </a:cubicBezTo>
                <a:cubicBezTo>
                  <a:pt x="114" y="3"/>
                  <a:pt x="112" y="3"/>
                  <a:pt x="110" y="3"/>
                </a:cubicBezTo>
                <a:cubicBezTo>
                  <a:pt x="116" y="2"/>
                  <a:pt x="121" y="2"/>
                  <a:pt x="126" y="2"/>
                </a:cubicBezTo>
                <a:cubicBezTo>
                  <a:pt x="127" y="2"/>
                  <a:pt x="127" y="2"/>
                  <a:pt x="128" y="2"/>
                </a:cubicBezTo>
                <a:close/>
                <a:moveTo>
                  <a:pt x="8" y="87"/>
                </a:moveTo>
                <a:cubicBezTo>
                  <a:pt x="9" y="86"/>
                  <a:pt x="10" y="84"/>
                  <a:pt x="11" y="83"/>
                </a:cubicBezTo>
                <a:cubicBezTo>
                  <a:pt x="13" y="82"/>
                  <a:pt x="14" y="81"/>
                  <a:pt x="15" y="79"/>
                </a:cubicBezTo>
                <a:cubicBezTo>
                  <a:pt x="16" y="79"/>
                  <a:pt x="15" y="79"/>
                  <a:pt x="15" y="79"/>
                </a:cubicBezTo>
                <a:cubicBezTo>
                  <a:pt x="14" y="79"/>
                  <a:pt x="14" y="80"/>
                  <a:pt x="13" y="81"/>
                </a:cubicBezTo>
                <a:cubicBezTo>
                  <a:pt x="12" y="81"/>
                  <a:pt x="12" y="82"/>
                  <a:pt x="12" y="82"/>
                </a:cubicBezTo>
                <a:cubicBezTo>
                  <a:pt x="14" y="78"/>
                  <a:pt x="17" y="75"/>
                  <a:pt x="19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3"/>
                  <a:pt x="19" y="74"/>
                  <a:pt x="18" y="75"/>
                </a:cubicBezTo>
                <a:cubicBezTo>
                  <a:pt x="17" y="77"/>
                  <a:pt x="17" y="78"/>
                  <a:pt x="16" y="79"/>
                </a:cubicBezTo>
                <a:cubicBezTo>
                  <a:pt x="13" y="83"/>
                  <a:pt x="10" y="87"/>
                  <a:pt x="7" y="92"/>
                </a:cubicBezTo>
                <a:cubicBezTo>
                  <a:pt x="7" y="90"/>
                  <a:pt x="8" y="89"/>
                  <a:pt x="8" y="87"/>
                </a:cubicBezTo>
                <a:close/>
                <a:moveTo>
                  <a:pt x="8" y="166"/>
                </a:moveTo>
                <a:cubicBezTo>
                  <a:pt x="9" y="168"/>
                  <a:pt x="10" y="170"/>
                  <a:pt x="11" y="173"/>
                </a:cubicBezTo>
                <a:cubicBezTo>
                  <a:pt x="11" y="173"/>
                  <a:pt x="11" y="173"/>
                  <a:pt x="11" y="173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3" y="177"/>
                  <a:pt x="15" y="181"/>
                  <a:pt x="17" y="184"/>
                </a:cubicBezTo>
                <a:cubicBezTo>
                  <a:pt x="16" y="183"/>
                  <a:pt x="15" y="182"/>
                  <a:pt x="14" y="180"/>
                </a:cubicBezTo>
                <a:cubicBezTo>
                  <a:pt x="11" y="176"/>
                  <a:pt x="9" y="171"/>
                  <a:pt x="8" y="166"/>
                </a:cubicBezTo>
                <a:close/>
                <a:moveTo>
                  <a:pt x="17" y="188"/>
                </a:moveTo>
                <a:cubicBezTo>
                  <a:pt x="19" y="189"/>
                  <a:pt x="20" y="191"/>
                  <a:pt x="21" y="192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22" y="193"/>
                  <a:pt x="23" y="194"/>
                  <a:pt x="23" y="195"/>
                </a:cubicBezTo>
                <a:cubicBezTo>
                  <a:pt x="24" y="195"/>
                  <a:pt x="24" y="195"/>
                  <a:pt x="24" y="195"/>
                </a:cubicBezTo>
                <a:cubicBezTo>
                  <a:pt x="24" y="195"/>
                  <a:pt x="24" y="195"/>
                  <a:pt x="24" y="196"/>
                </a:cubicBezTo>
                <a:cubicBezTo>
                  <a:pt x="24" y="196"/>
                  <a:pt x="25" y="197"/>
                  <a:pt x="25" y="197"/>
                </a:cubicBezTo>
                <a:cubicBezTo>
                  <a:pt x="28" y="200"/>
                  <a:pt x="30" y="203"/>
                  <a:pt x="33" y="206"/>
                </a:cubicBezTo>
                <a:cubicBezTo>
                  <a:pt x="32" y="206"/>
                  <a:pt x="32" y="207"/>
                  <a:pt x="32" y="207"/>
                </a:cubicBezTo>
                <a:cubicBezTo>
                  <a:pt x="33" y="209"/>
                  <a:pt x="35" y="210"/>
                  <a:pt x="36" y="211"/>
                </a:cubicBezTo>
                <a:cubicBezTo>
                  <a:pt x="36" y="211"/>
                  <a:pt x="36" y="211"/>
                  <a:pt x="36" y="212"/>
                </a:cubicBezTo>
                <a:cubicBezTo>
                  <a:pt x="40" y="216"/>
                  <a:pt x="43" y="220"/>
                  <a:pt x="47" y="223"/>
                </a:cubicBezTo>
                <a:cubicBezTo>
                  <a:pt x="44" y="221"/>
                  <a:pt x="41" y="218"/>
                  <a:pt x="38" y="215"/>
                </a:cubicBezTo>
                <a:cubicBezTo>
                  <a:pt x="30" y="207"/>
                  <a:pt x="23" y="198"/>
                  <a:pt x="17" y="188"/>
                </a:cubicBezTo>
                <a:close/>
                <a:moveTo>
                  <a:pt x="94" y="245"/>
                </a:moveTo>
                <a:cubicBezTo>
                  <a:pt x="95" y="246"/>
                  <a:pt x="96" y="246"/>
                  <a:pt x="97" y="246"/>
                </a:cubicBezTo>
                <a:cubicBezTo>
                  <a:pt x="97" y="246"/>
                  <a:pt x="97" y="247"/>
                  <a:pt x="97" y="247"/>
                </a:cubicBezTo>
                <a:cubicBezTo>
                  <a:pt x="100" y="248"/>
                  <a:pt x="102" y="248"/>
                  <a:pt x="105" y="249"/>
                </a:cubicBezTo>
                <a:cubicBezTo>
                  <a:pt x="105" y="249"/>
                  <a:pt x="105" y="249"/>
                  <a:pt x="105" y="248"/>
                </a:cubicBezTo>
                <a:cubicBezTo>
                  <a:pt x="109" y="249"/>
                  <a:pt x="112" y="249"/>
                  <a:pt x="116" y="249"/>
                </a:cubicBezTo>
                <a:cubicBezTo>
                  <a:pt x="115" y="250"/>
                  <a:pt x="116" y="250"/>
                  <a:pt x="116" y="250"/>
                </a:cubicBezTo>
                <a:cubicBezTo>
                  <a:pt x="119" y="251"/>
                  <a:pt x="121" y="251"/>
                  <a:pt x="123" y="251"/>
                </a:cubicBezTo>
                <a:cubicBezTo>
                  <a:pt x="111" y="251"/>
                  <a:pt x="99" y="249"/>
                  <a:pt x="88" y="245"/>
                </a:cubicBezTo>
                <a:cubicBezTo>
                  <a:pt x="90" y="245"/>
                  <a:pt x="92" y="245"/>
                  <a:pt x="94" y="245"/>
                </a:cubicBezTo>
                <a:close/>
                <a:moveTo>
                  <a:pt x="135" y="251"/>
                </a:moveTo>
                <a:cubicBezTo>
                  <a:pt x="140" y="250"/>
                  <a:pt x="145" y="249"/>
                  <a:pt x="150" y="248"/>
                </a:cubicBezTo>
                <a:cubicBezTo>
                  <a:pt x="151" y="248"/>
                  <a:pt x="150" y="247"/>
                  <a:pt x="150" y="247"/>
                </a:cubicBezTo>
                <a:cubicBezTo>
                  <a:pt x="142" y="249"/>
                  <a:pt x="134" y="250"/>
                  <a:pt x="127" y="250"/>
                </a:cubicBezTo>
                <a:cubicBezTo>
                  <a:pt x="127" y="250"/>
                  <a:pt x="126" y="249"/>
                  <a:pt x="126" y="249"/>
                </a:cubicBezTo>
                <a:cubicBezTo>
                  <a:pt x="120" y="248"/>
                  <a:pt x="114" y="248"/>
                  <a:pt x="108" y="248"/>
                </a:cubicBezTo>
                <a:cubicBezTo>
                  <a:pt x="108" y="247"/>
                  <a:pt x="108" y="247"/>
                  <a:pt x="108" y="247"/>
                </a:cubicBezTo>
                <a:cubicBezTo>
                  <a:pt x="110" y="247"/>
                  <a:pt x="113" y="247"/>
                  <a:pt x="115" y="247"/>
                </a:cubicBezTo>
                <a:cubicBezTo>
                  <a:pt x="115" y="247"/>
                  <a:pt x="115" y="247"/>
                  <a:pt x="115" y="246"/>
                </a:cubicBezTo>
                <a:cubicBezTo>
                  <a:pt x="117" y="246"/>
                  <a:pt x="118" y="247"/>
                  <a:pt x="119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2" y="247"/>
                  <a:pt x="122" y="247"/>
                  <a:pt x="122" y="247"/>
                </a:cubicBezTo>
                <a:cubicBezTo>
                  <a:pt x="123" y="247"/>
                  <a:pt x="125" y="247"/>
                  <a:pt x="126" y="248"/>
                </a:cubicBezTo>
                <a:cubicBezTo>
                  <a:pt x="126" y="248"/>
                  <a:pt x="126" y="248"/>
                  <a:pt x="127" y="248"/>
                </a:cubicBezTo>
                <a:cubicBezTo>
                  <a:pt x="136" y="248"/>
                  <a:pt x="144" y="247"/>
                  <a:pt x="153" y="246"/>
                </a:cubicBezTo>
                <a:cubicBezTo>
                  <a:pt x="153" y="246"/>
                  <a:pt x="153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5" y="246"/>
                  <a:pt x="156" y="246"/>
                  <a:pt x="157" y="245"/>
                </a:cubicBezTo>
                <a:cubicBezTo>
                  <a:pt x="157" y="246"/>
                  <a:pt x="158" y="246"/>
                  <a:pt x="159" y="246"/>
                </a:cubicBezTo>
                <a:cubicBezTo>
                  <a:pt x="160" y="246"/>
                  <a:pt x="161" y="245"/>
                  <a:pt x="162" y="244"/>
                </a:cubicBezTo>
                <a:cubicBezTo>
                  <a:pt x="164" y="244"/>
                  <a:pt x="165" y="243"/>
                  <a:pt x="166" y="243"/>
                </a:cubicBezTo>
                <a:cubicBezTo>
                  <a:pt x="168" y="242"/>
                  <a:pt x="170" y="242"/>
                  <a:pt x="171" y="241"/>
                </a:cubicBezTo>
                <a:cubicBezTo>
                  <a:pt x="172" y="241"/>
                  <a:pt x="174" y="240"/>
                  <a:pt x="175" y="240"/>
                </a:cubicBezTo>
                <a:cubicBezTo>
                  <a:pt x="177" y="239"/>
                  <a:pt x="178" y="238"/>
                  <a:pt x="180" y="238"/>
                </a:cubicBezTo>
                <a:cubicBezTo>
                  <a:pt x="180" y="238"/>
                  <a:pt x="180" y="238"/>
                  <a:pt x="181" y="238"/>
                </a:cubicBezTo>
                <a:cubicBezTo>
                  <a:pt x="184" y="236"/>
                  <a:pt x="188" y="234"/>
                  <a:pt x="191" y="232"/>
                </a:cubicBezTo>
                <a:cubicBezTo>
                  <a:pt x="192" y="231"/>
                  <a:pt x="191" y="230"/>
                  <a:pt x="190" y="231"/>
                </a:cubicBezTo>
                <a:cubicBezTo>
                  <a:pt x="193" y="229"/>
                  <a:pt x="195" y="228"/>
                  <a:pt x="197" y="226"/>
                </a:cubicBezTo>
                <a:cubicBezTo>
                  <a:pt x="197" y="226"/>
                  <a:pt x="197" y="226"/>
                  <a:pt x="197" y="226"/>
                </a:cubicBezTo>
                <a:cubicBezTo>
                  <a:pt x="198" y="225"/>
                  <a:pt x="199" y="225"/>
                  <a:pt x="200" y="224"/>
                </a:cubicBezTo>
                <a:cubicBezTo>
                  <a:pt x="200" y="223"/>
                  <a:pt x="201" y="223"/>
                  <a:pt x="201" y="223"/>
                </a:cubicBezTo>
                <a:cubicBezTo>
                  <a:pt x="203" y="221"/>
                  <a:pt x="205" y="220"/>
                  <a:pt x="207" y="218"/>
                </a:cubicBezTo>
                <a:cubicBezTo>
                  <a:pt x="207" y="218"/>
                  <a:pt x="207" y="218"/>
                  <a:pt x="208" y="218"/>
                </a:cubicBezTo>
                <a:cubicBezTo>
                  <a:pt x="207" y="218"/>
                  <a:pt x="207" y="219"/>
                  <a:pt x="206" y="220"/>
                </a:cubicBezTo>
                <a:cubicBezTo>
                  <a:pt x="206" y="220"/>
                  <a:pt x="207" y="221"/>
                  <a:pt x="207" y="221"/>
                </a:cubicBezTo>
                <a:cubicBezTo>
                  <a:pt x="208" y="220"/>
                  <a:pt x="209" y="219"/>
                  <a:pt x="210" y="218"/>
                </a:cubicBezTo>
                <a:cubicBezTo>
                  <a:pt x="210" y="218"/>
                  <a:pt x="211" y="219"/>
                  <a:pt x="211" y="219"/>
                </a:cubicBezTo>
                <a:cubicBezTo>
                  <a:pt x="190" y="237"/>
                  <a:pt x="163" y="249"/>
                  <a:pt x="135" y="251"/>
                </a:cubicBezTo>
                <a:close/>
                <a:moveTo>
                  <a:pt x="215" y="215"/>
                </a:moveTo>
                <a:cubicBezTo>
                  <a:pt x="214" y="215"/>
                  <a:pt x="214" y="215"/>
                  <a:pt x="214" y="216"/>
                </a:cubicBezTo>
                <a:cubicBezTo>
                  <a:pt x="214" y="215"/>
                  <a:pt x="215" y="214"/>
                  <a:pt x="216" y="213"/>
                </a:cubicBezTo>
                <a:cubicBezTo>
                  <a:pt x="220" y="209"/>
                  <a:pt x="224" y="203"/>
                  <a:pt x="227" y="197"/>
                </a:cubicBezTo>
                <a:cubicBezTo>
                  <a:pt x="229" y="196"/>
                  <a:pt x="230" y="195"/>
                  <a:pt x="231" y="194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29" y="193"/>
                  <a:pt x="228" y="193"/>
                  <a:pt x="227" y="194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7" y="193"/>
                  <a:pt x="228" y="193"/>
                  <a:pt x="228" y="193"/>
                </a:cubicBezTo>
                <a:cubicBezTo>
                  <a:pt x="230" y="192"/>
                  <a:pt x="231" y="190"/>
                  <a:pt x="232" y="188"/>
                </a:cubicBezTo>
                <a:cubicBezTo>
                  <a:pt x="232" y="188"/>
                  <a:pt x="232" y="188"/>
                  <a:pt x="233" y="188"/>
                </a:cubicBezTo>
                <a:cubicBezTo>
                  <a:pt x="233" y="188"/>
                  <a:pt x="233" y="188"/>
                  <a:pt x="233" y="188"/>
                </a:cubicBezTo>
                <a:cubicBezTo>
                  <a:pt x="234" y="187"/>
                  <a:pt x="234" y="185"/>
                  <a:pt x="235" y="184"/>
                </a:cubicBezTo>
                <a:cubicBezTo>
                  <a:pt x="242" y="175"/>
                  <a:pt x="246" y="164"/>
                  <a:pt x="246" y="153"/>
                </a:cubicBezTo>
                <a:cubicBezTo>
                  <a:pt x="246" y="152"/>
                  <a:pt x="246" y="151"/>
                  <a:pt x="246" y="150"/>
                </a:cubicBezTo>
                <a:cubicBezTo>
                  <a:pt x="248" y="145"/>
                  <a:pt x="248" y="140"/>
                  <a:pt x="248" y="134"/>
                </a:cubicBezTo>
                <a:cubicBezTo>
                  <a:pt x="249" y="132"/>
                  <a:pt x="249" y="129"/>
                  <a:pt x="250" y="126"/>
                </a:cubicBezTo>
                <a:cubicBezTo>
                  <a:pt x="250" y="128"/>
                  <a:pt x="250" y="131"/>
                  <a:pt x="250" y="133"/>
                </a:cubicBezTo>
                <a:cubicBezTo>
                  <a:pt x="250" y="134"/>
                  <a:pt x="251" y="134"/>
                  <a:pt x="252" y="133"/>
                </a:cubicBezTo>
                <a:cubicBezTo>
                  <a:pt x="250" y="164"/>
                  <a:pt x="237" y="193"/>
                  <a:pt x="215" y="215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5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文本</a:t>
            </a:r>
          </a:p>
        </p:txBody>
      </p:sp>
      <p:sp>
        <p:nvSpPr>
          <p:cNvPr id="798" name="MH_SubTitle_1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4074967" y="1343792"/>
            <a:ext cx="716756" cy="720329"/>
          </a:xfrm>
          <a:custGeom>
            <a:avLst/>
            <a:gdLst>
              <a:gd name="T0" fmla="*/ 792603 w 252"/>
              <a:gd name="T1" fmla="*/ 808590 h 253"/>
              <a:gd name="T2" fmla="*/ 53093 w 252"/>
              <a:gd name="T3" fmla="*/ 459340 h 253"/>
              <a:gd name="T4" fmla="*/ 876035 w 252"/>
              <a:gd name="T5" fmla="*/ 584614 h 253"/>
              <a:gd name="T6" fmla="*/ 94809 w 252"/>
              <a:gd name="T7" fmla="*/ 258141 h 253"/>
              <a:gd name="T8" fmla="*/ 731926 w 252"/>
              <a:gd name="T9" fmla="*/ 159440 h 253"/>
              <a:gd name="T10" fmla="*/ 451291 w 252"/>
              <a:gd name="T11" fmla="*/ 812386 h 253"/>
              <a:gd name="T12" fmla="*/ 94809 w 252"/>
              <a:gd name="T13" fmla="*/ 334065 h 253"/>
              <a:gd name="T14" fmla="*/ 451291 w 252"/>
              <a:gd name="T15" fmla="*/ 782017 h 253"/>
              <a:gd name="T16" fmla="*/ 128940 w 252"/>
              <a:gd name="T17" fmla="*/ 326473 h 253"/>
              <a:gd name="T18" fmla="*/ 424744 w 252"/>
              <a:gd name="T19" fmla="*/ 136663 h 253"/>
              <a:gd name="T20" fmla="*/ 739510 w 252"/>
              <a:gd name="T21" fmla="*/ 622576 h 253"/>
              <a:gd name="T22" fmla="*/ 436122 w 252"/>
              <a:gd name="T23" fmla="*/ 277122 h 253"/>
              <a:gd name="T24" fmla="*/ 523346 w 252"/>
              <a:gd name="T25" fmla="*/ 561837 h 253"/>
              <a:gd name="T26" fmla="*/ 659871 w 252"/>
              <a:gd name="T27" fmla="*/ 455544 h 253"/>
              <a:gd name="T28" fmla="*/ 652286 w 252"/>
              <a:gd name="T29" fmla="*/ 368231 h 253"/>
              <a:gd name="T30" fmla="*/ 697794 w 252"/>
              <a:gd name="T31" fmla="*/ 368231 h 253"/>
              <a:gd name="T32" fmla="*/ 371651 w 252"/>
              <a:gd name="T33" fmla="*/ 497302 h 253"/>
              <a:gd name="T34" fmla="*/ 568854 w 252"/>
              <a:gd name="T35" fmla="*/ 607392 h 253"/>
              <a:gd name="T36" fmla="*/ 731926 w 252"/>
              <a:gd name="T37" fmla="*/ 402397 h 253"/>
              <a:gd name="T38" fmla="*/ 618155 w 252"/>
              <a:gd name="T39" fmla="*/ 311288 h 253"/>
              <a:gd name="T40" fmla="*/ 208580 w 252"/>
              <a:gd name="T41" fmla="*/ 463136 h 253"/>
              <a:gd name="T42" fmla="*/ 208580 w 252"/>
              <a:gd name="T43" fmla="*/ 315084 h 253"/>
              <a:gd name="T44" fmla="*/ 326143 w 252"/>
              <a:gd name="T45" fmla="*/ 250549 h 253"/>
              <a:gd name="T46" fmla="*/ 250296 w 252"/>
              <a:gd name="T47" fmla="*/ 425174 h 253"/>
              <a:gd name="T48" fmla="*/ 352690 w 252"/>
              <a:gd name="T49" fmla="*/ 341658 h 253"/>
              <a:gd name="T50" fmla="*/ 170656 w 252"/>
              <a:gd name="T51" fmla="*/ 383416 h 253"/>
              <a:gd name="T52" fmla="*/ 223749 w 252"/>
              <a:gd name="T53" fmla="*/ 349250 h 253"/>
              <a:gd name="T54" fmla="*/ 292012 w 252"/>
              <a:gd name="T55" fmla="*/ 474525 h 253"/>
              <a:gd name="T56" fmla="*/ 447499 w 252"/>
              <a:gd name="T57" fmla="*/ 603595 h 253"/>
              <a:gd name="T58" fmla="*/ 602985 w 252"/>
              <a:gd name="T59" fmla="*/ 656742 h 253"/>
              <a:gd name="T60" fmla="*/ 758472 w 252"/>
              <a:gd name="T61" fmla="*/ 356843 h 253"/>
              <a:gd name="T62" fmla="*/ 538515 w 252"/>
              <a:gd name="T63" fmla="*/ 186014 h 253"/>
              <a:gd name="T64" fmla="*/ 394406 w 252"/>
              <a:gd name="T65" fmla="*/ 136663 h 253"/>
              <a:gd name="T66" fmla="*/ 140317 w 252"/>
              <a:gd name="T67" fmla="*/ 421378 h 253"/>
              <a:gd name="T68" fmla="*/ 185826 w 252"/>
              <a:gd name="T69" fmla="*/ 614984 h 253"/>
              <a:gd name="T70" fmla="*/ 303389 w 252"/>
              <a:gd name="T71" fmla="*/ 531468 h 253"/>
              <a:gd name="T72" fmla="*/ 390613 w 252"/>
              <a:gd name="T73" fmla="*/ 744055 h 253"/>
              <a:gd name="T74" fmla="*/ 599193 w 252"/>
              <a:gd name="T75" fmla="*/ 698500 h 253"/>
              <a:gd name="T76" fmla="*/ 822942 w 252"/>
              <a:gd name="T77" fmla="*/ 599799 h 253"/>
              <a:gd name="T78" fmla="*/ 769849 w 252"/>
              <a:gd name="T79" fmla="*/ 235364 h 253"/>
              <a:gd name="T80" fmla="*/ 542308 w 252"/>
              <a:gd name="T81" fmla="*/ 56943 h 253"/>
              <a:gd name="T82" fmla="*/ 390613 w 252"/>
              <a:gd name="T83" fmla="*/ 121478 h 253"/>
              <a:gd name="T84" fmla="*/ 113771 w 252"/>
              <a:gd name="T85" fmla="*/ 356843 h 253"/>
              <a:gd name="T86" fmla="*/ 254088 w 252"/>
              <a:gd name="T87" fmla="*/ 763036 h 253"/>
              <a:gd name="T88" fmla="*/ 348897 w 252"/>
              <a:gd name="T89" fmla="*/ 694704 h 253"/>
              <a:gd name="T90" fmla="*/ 474045 w 252"/>
              <a:gd name="T91" fmla="*/ 854144 h 253"/>
              <a:gd name="T92" fmla="*/ 694002 w 252"/>
              <a:gd name="T93" fmla="*/ 755443 h 253"/>
              <a:gd name="T94" fmla="*/ 826735 w 252"/>
              <a:gd name="T95" fmla="*/ 292307 h 253"/>
              <a:gd name="T96" fmla="*/ 606778 w 252"/>
              <a:gd name="T97" fmla="*/ 30370 h 253"/>
              <a:gd name="T98" fmla="*/ 155487 w 252"/>
              <a:gd name="T99" fmla="*/ 144256 h 253"/>
              <a:gd name="T100" fmla="*/ 109978 w 252"/>
              <a:gd name="T101" fmla="*/ 561837 h 253"/>
              <a:gd name="T102" fmla="*/ 265465 w 252"/>
              <a:gd name="T103" fmla="*/ 865533 h 253"/>
              <a:gd name="T104" fmla="*/ 360274 w 252"/>
              <a:gd name="T105" fmla="*/ 838960 h 253"/>
              <a:gd name="T106" fmla="*/ 557477 w 252"/>
              <a:gd name="T107" fmla="*/ 869329 h 253"/>
              <a:gd name="T108" fmla="*/ 857074 w 252"/>
              <a:gd name="T109" fmla="*/ 573226 h 253"/>
              <a:gd name="T110" fmla="*/ 853281 w 252"/>
              <a:gd name="T111" fmla="*/ 250549 h 253"/>
              <a:gd name="T112" fmla="*/ 701587 w 252"/>
              <a:gd name="T113" fmla="*/ 98701 h 253"/>
              <a:gd name="T114" fmla="*/ 68263 w 252"/>
              <a:gd name="T115" fmla="*/ 360639 h 253"/>
              <a:gd name="T116" fmla="*/ 30339 w 252"/>
              <a:gd name="T117" fmla="*/ 440359 h 253"/>
              <a:gd name="T118" fmla="*/ 307181 w 252"/>
              <a:gd name="T119" fmla="*/ 854144 h 253"/>
              <a:gd name="T120" fmla="*/ 686417 w 252"/>
              <a:gd name="T121" fmla="*/ 869329 h 253"/>
              <a:gd name="T122" fmla="*/ 807773 w 252"/>
              <a:gd name="T123" fmla="*/ 148052 h 253"/>
              <a:gd name="T124" fmla="*/ 477838 w 252"/>
              <a:gd name="T125" fmla="*/ 941457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52"/>
              <a:gd name="T190" fmla="*/ 0 h 253"/>
              <a:gd name="T191" fmla="*/ 252 w 252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52" h="253">
                <a:moveTo>
                  <a:pt x="243" y="78"/>
                </a:moveTo>
                <a:cubicBezTo>
                  <a:pt x="237" y="63"/>
                  <a:pt x="227" y="49"/>
                  <a:pt x="216" y="37"/>
                </a:cubicBezTo>
                <a:cubicBezTo>
                  <a:pt x="204" y="25"/>
                  <a:pt x="190" y="16"/>
                  <a:pt x="175" y="9"/>
                </a:cubicBezTo>
                <a:cubicBezTo>
                  <a:pt x="160" y="3"/>
                  <a:pt x="143" y="0"/>
                  <a:pt x="126" y="0"/>
                </a:cubicBezTo>
                <a:cubicBezTo>
                  <a:pt x="93" y="0"/>
                  <a:pt x="60" y="13"/>
                  <a:pt x="37" y="37"/>
                </a:cubicBezTo>
                <a:cubicBezTo>
                  <a:pt x="23" y="51"/>
                  <a:pt x="13" y="68"/>
                  <a:pt x="7" y="86"/>
                </a:cubicBezTo>
                <a:cubicBezTo>
                  <a:pt x="6" y="88"/>
                  <a:pt x="5" y="89"/>
                  <a:pt x="5" y="90"/>
                </a:cubicBezTo>
                <a:cubicBezTo>
                  <a:pt x="4" y="90"/>
                  <a:pt x="4" y="91"/>
                  <a:pt x="4" y="91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2"/>
                  <a:pt x="4" y="92"/>
                  <a:pt x="4" y="92"/>
                </a:cubicBezTo>
                <a:cubicBezTo>
                  <a:pt x="5" y="92"/>
                  <a:pt x="5" y="91"/>
                  <a:pt x="5" y="91"/>
                </a:cubicBezTo>
                <a:cubicBezTo>
                  <a:pt x="5" y="92"/>
                  <a:pt x="5" y="93"/>
                  <a:pt x="4" y="95"/>
                </a:cubicBezTo>
                <a:cubicBezTo>
                  <a:pt x="4" y="95"/>
                  <a:pt x="4" y="95"/>
                  <a:pt x="4" y="96"/>
                </a:cubicBezTo>
                <a:cubicBezTo>
                  <a:pt x="3" y="96"/>
                  <a:pt x="3" y="97"/>
                  <a:pt x="4" y="97"/>
                </a:cubicBezTo>
                <a:cubicBezTo>
                  <a:pt x="1" y="106"/>
                  <a:pt x="0" y="116"/>
                  <a:pt x="0" y="126"/>
                </a:cubicBezTo>
                <a:cubicBezTo>
                  <a:pt x="0" y="143"/>
                  <a:pt x="4" y="159"/>
                  <a:pt x="10" y="175"/>
                </a:cubicBezTo>
                <a:cubicBezTo>
                  <a:pt x="11" y="176"/>
                  <a:pt x="12" y="178"/>
                  <a:pt x="13" y="180"/>
                </a:cubicBezTo>
                <a:cubicBezTo>
                  <a:pt x="12" y="180"/>
                  <a:pt x="12" y="181"/>
                  <a:pt x="12" y="181"/>
                </a:cubicBezTo>
                <a:cubicBezTo>
                  <a:pt x="13" y="182"/>
                  <a:pt x="14" y="183"/>
                  <a:pt x="14" y="184"/>
                </a:cubicBezTo>
                <a:cubicBezTo>
                  <a:pt x="20" y="195"/>
                  <a:pt x="28" y="206"/>
                  <a:pt x="37" y="215"/>
                </a:cubicBezTo>
                <a:cubicBezTo>
                  <a:pt x="37" y="215"/>
                  <a:pt x="37" y="215"/>
                  <a:pt x="37" y="215"/>
                </a:cubicBezTo>
                <a:cubicBezTo>
                  <a:pt x="37" y="216"/>
                  <a:pt x="37" y="216"/>
                  <a:pt x="37" y="217"/>
                </a:cubicBezTo>
                <a:cubicBezTo>
                  <a:pt x="39" y="219"/>
                  <a:pt x="42" y="221"/>
                  <a:pt x="44" y="223"/>
                </a:cubicBezTo>
                <a:cubicBezTo>
                  <a:pt x="47" y="225"/>
                  <a:pt x="50" y="227"/>
                  <a:pt x="54" y="229"/>
                </a:cubicBezTo>
                <a:cubicBezTo>
                  <a:pt x="60" y="234"/>
                  <a:pt x="68" y="238"/>
                  <a:pt x="76" y="242"/>
                </a:cubicBezTo>
                <a:cubicBezTo>
                  <a:pt x="76" y="242"/>
                  <a:pt x="76" y="242"/>
                  <a:pt x="76" y="242"/>
                </a:cubicBezTo>
                <a:cubicBezTo>
                  <a:pt x="77" y="243"/>
                  <a:pt x="78" y="243"/>
                  <a:pt x="80" y="243"/>
                </a:cubicBezTo>
                <a:cubicBezTo>
                  <a:pt x="95" y="249"/>
                  <a:pt x="110" y="253"/>
                  <a:pt x="126" y="253"/>
                </a:cubicBezTo>
                <a:cubicBezTo>
                  <a:pt x="143" y="253"/>
                  <a:pt x="160" y="250"/>
                  <a:pt x="175" y="243"/>
                </a:cubicBezTo>
                <a:cubicBezTo>
                  <a:pt x="190" y="237"/>
                  <a:pt x="204" y="227"/>
                  <a:pt x="216" y="216"/>
                </a:cubicBezTo>
                <a:cubicBezTo>
                  <a:pt x="227" y="204"/>
                  <a:pt x="237" y="190"/>
                  <a:pt x="243" y="175"/>
                </a:cubicBezTo>
                <a:cubicBezTo>
                  <a:pt x="249" y="159"/>
                  <a:pt x="252" y="143"/>
                  <a:pt x="252" y="126"/>
                </a:cubicBezTo>
                <a:cubicBezTo>
                  <a:pt x="252" y="110"/>
                  <a:pt x="249" y="93"/>
                  <a:pt x="243" y="78"/>
                </a:cubicBezTo>
                <a:close/>
                <a:moveTo>
                  <a:pt x="252" y="126"/>
                </a:moveTo>
                <a:cubicBezTo>
                  <a:pt x="252" y="128"/>
                  <a:pt x="252" y="130"/>
                  <a:pt x="252" y="132"/>
                </a:cubicBezTo>
                <a:cubicBezTo>
                  <a:pt x="252" y="127"/>
                  <a:pt x="251" y="122"/>
                  <a:pt x="250" y="116"/>
                </a:cubicBezTo>
                <a:cubicBezTo>
                  <a:pt x="251" y="107"/>
                  <a:pt x="249" y="97"/>
                  <a:pt x="243" y="90"/>
                </a:cubicBezTo>
                <a:cubicBezTo>
                  <a:pt x="243" y="83"/>
                  <a:pt x="241" y="77"/>
                  <a:pt x="238" y="72"/>
                </a:cubicBezTo>
                <a:cubicBezTo>
                  <a:pt x="238" y="72"/>
                  <a:pt x="238" y="72"/>
                  <a:pt x="237" y="72"/>
                </a:cubicBezTo>
                <a:cubicBezTo>
                  <a:pt x="237" y="72"/>
                  <a:pt x="237" y="71"/>
                  <a:pt x="237" y="71"/>
                </a:cubicBezTo>
                <a:cubicBezTo>
                  <a:pt x="237" y="69"/>
                  <a:pt x="236" y="67"/>
                  <a:pt x="235" y="65"/>
                </a:cubicBezTo>
                <a:cubicBezTo>
                  <a:pt x="246" y="84"/>
                  <a:pt x="252" y="105"/>
                  <a:pt x="252" y="126"/>
                </a:cubicBezTo>
                <a:close/>
                <a:moveTo>
                  <a:pt x="226" y="192"/>
                </a:moveTo>
                <a:cubicBezTo>
                  <a:pt x="223" y="195"/>
                  <a:pt x="223" y="195"/>
                  <a:pt x="223" y="195"/>
                </a:cubicBezTo>
                <a:cubicBezTo>
                  <a:pt x="223" y="195"/>
                  <a:pt x="222" y="196"/>
                  <a:pt x="222" y="196"/>
                </a:cubicBezTo>
                <a:cubicBezTo>
                  <a:pt x="222" y="196"/>
                  <a:pt x="222" y="195"/>
                  <a:pt x="222" y="195"/>
                </a:cubicBezTo>
                <a:cubicBezTo>
                  <a:pt x="223" y="194"/>
                  <a:pt x="223" y="193"/>
                  <a:pt x="224" y="192"/>
                </a:cubicBezTo>
                <a:cubicBezTo>
                  <a:pt x="224" y="192"/>
                  <a:pt x="224" y="192"/>
                  <a:pt x="224" y="191"/>
                </a:cubicBezTo>
                <a:cubicBezTo>
                  <a:pt x="225" y="190"/>
                  <a:pt x="226" y="189"/>
                  <a:pt x="227" y="188"/>
                </a:cubicBezTo>
                <a:cubicBezTo>
                  <a:pt x="226" y="190"/>
                  <a:pt x="226" y="191"/>
                  <a:pt x="226" y="192"/>
                </a:cubicBezTo>
                <a:close/>
                <a:moveTo>
                  <a:pt x="227" y="194"/>
                </a:moveTo>
                <a:cubicBezTo>
                  <a:pt x="227" y="195"/>
                  <a:pt x="226" y="195"/>
                  <a:pt x="226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6" y="195"/>
                  <a:pt x="226" y="195"/>
                  <a:pt x="226" y="195"/>
                </a:cubicBezTo>
                <a:cubicBezTo>
                  <a:pt x="227" y="195"/>
                  <a:pt x="227" y="194"/>
                  <a:pt x="227" y="194"/>
                </a:cubicBezTo>
                <a:close/>
                <a:moveTo>
                  <a:pt x="220" y="193"/>
                </a:moveTo>
                <a:cubicBezTo>
                  <a:pt x="222" y="191"/>
                  <a:pt x="224" y="188"/>
                  <a:pt x="225" y="185"/>
                </a:cubicBezTo>
                <a:cubicBezTo>
                  <a:pt x="224" y="188"/>
                  <a:pt x="223" y="190"/>
                  <a:pt x="222" y="192"/>
                </a:cubicBezTo>
                <a:cubicBezTo>
                  <a:pt x="221" y="192"/>
                  <a:pt x="221" y="193"/>
                  <a:pt x="220" y="193"/>
                </a:cubicBezTo>
                <a:close/>
                <a:moveTo>
                  <a:pt x="217" y="197"/>
                </a:moveTo>
                <a:cubicBezTo>
                  <a:pt x="217" y="197"/>
                  <a:pt x="217" y="197"/>
                  <a:pt x="217" y="197"/>
                </a:cubicBezTo>
                <a:cubicBezTo>
                  <a:pt x="216" y="199"/>
                  <a:pt x="216" y="200"/>
                  <a:pt x="215" y="201"/>
                </a:cubicBezTo>
                <a:cubicBezTo>
                  <a:pt x="214" y="202"/>
                  <a:pt x="213" y="204"/>
                  <a:pt x="212" y="205"/>
                </a:cubicBezTo>
                <a:cubicBezTo>
                  <a:pt x="212" y="205"/>
                  <a:pt x="211" y="205"/>
                  <a:pt x="211" y="205"/>
                </a:cubicBezTo>
                <a:cubicBezTo>
                  <a:pt x="208" y="207"/>
                  <a:pt x="204" y="210"/>
                  <a:pt x="201" y="213"/>
                </a:cubicBezTo>
                <a:cubicBezTo>
                  <a:pt x="205" y="209"/>
                  <a:pt x="209" y="205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199"/>
                  <a:pt x="212" y="199"/>
                  <a:pt x="211" y="199"/>
                </a:cubicBezTo>
                <a:cubicBezTo>
                  <a:pt x="211" y="199"/>
                  <a:pt x="211" y="198"/>
                  <a:pt x="212" y="198"/>
                </a:cubicBezTo>
                <a:cubicBezTo>
                  <a:pt x="217" y="192"/>
                  <a:pt x="222" y="186"/>
                  <a:pt x="225" y="179"/>
                </a:cubicBezTo>
                <a:cubicBezTo>
                  <a:pt x="227" y="176"/>
                  <a:pt x="229" y="173"/>
                  <a:pt x="231" y="170"/>
                </a:cubicBezTo>
                <a:cubicBezTo>
                  <a:pt x="230" y="172"/>
                  <a:pt x="230" y="174"/>
                  <a:pt x="229" y="177"/>
                </a:cubicBezTo>
                <a:cubicBezTo>
                  <a:pt x="225" y="183"/>
                  <a:pt x="221" y="190"/>
                  <a:pt x="217" y="197"/>
                </a:cubicBezTo>
                <a:close/>
                <a:moveTo>
                  <a:pt x="208" y="213"/>
                </a:moveTo>
                <a:cubicBezTo>
                  <a:pt x="209" y="213"/>
                  <a:pt x="209" y="212"/>
                  <a:pt x="210" y="212"/>
                </a:cubicBezTo>
                <a:cubicBezTo>
                  <a:pt x="210" y="212"/>
                  <a:pt x="209" y="213"/>
                  <a:pt x="209" y="213"/>
                </a:cubicBezTo>
                <a:cubicBezTo>
                  <a:pt x="209" y="213"/>
                  <a:pt x="209" y="213"/>
                  <a:pt x="209" y="213"/>
                </a:cubicBezTo>
                <a:cubicBezTo>
                  <a:pt x="209" y="213"/>
                  <a:pt x="208" y="213"/>
                  <a:pt x="208" y="213"/>
                </a:cubicBezTo>
                <a:cubicBezTo>
                  <a:pt x="208" y="214"/>
                  <a:pt x="208" y="214"/>
                  <a:pt x="208" y="214"/>
                </a:cubicBezTo>
                <a:cubicBezTo>
                  <a:pt x="208" y="214"/>
                  <a:pt x="208" y="213"/>
                  <a:pt x="208" y="213"/>
                </a:cubicBezTo>
                <a:close/>
                <a:moveTo>
                  <a:pt x="206" y="214"/>
                </a:moveTo>
                <a:cubicBezTo>
                  <a:pt x="206" y="214"/>
                  <a:pt x="205" y="215"/>
                  <a:pt x="205" y="215"/>
                </a:cubicBezTo>
                <a:cubicBezTo>
                  <a:pt x="206" y="213"/>
                  <a:pt x="207" y="212"/>
                  <a:pt x="209" y="210"/>
                </a:cubicBezTo>
                <a:cubicBezTo>
                  <a:pt x="208" y="211"/>
                  <a:pt x="207" y="213"/>
                  <a:pt x="206" y="214"/>
                </a:cubicBezTo>
                <a:close/>
                <a:moveTo>
                  <a:pt x="209" y="211"/>
                </a:moveTo>
                <a:cubicBezTo>
                  <a:pt x="210" y="210"/>
                  <a:pt x="211" y="209"/>
                  <a:pt x="211" y="209"/>
                </a:cubicBezTo>
                <a:cubicBezTo>
                  <a:pt x="211" y="209"/>
                  <a:pt x="211" y="210"/>
                  <a:pt x="210" y="210"/>
                </a:cubicBezTo>
                <a:cubicBezTo>
                  <a:pt x="210" y="211"/>
                  <a:pt x="210" y="211"/>
                  <a:pt x="209" y="211"/>
                </a:cubicBezTo>
                <a:close/>
                <a:moveTo>
                  <a:pt x="216" y="207"/>
                </a:moveTo>
                <a:cubicBezTo>
                  <a:pt x="217" y="207"/>
                  <a:pt x="217" y="207"/>
                  <a:pt x="217" y="206"/>
                </a:cubicBezTo>
                <a:cubicBezTo>
                  <a:pt x="215" y="209"/>
                  <a:pt x="213" y="212"/>
                  <a:pt x="212" y="215"/>
                </a:cubicBezTo>
                <a:cubicBezTo>
                  <a:pt x="211" y="216"/>
                  <a:pt x="210" y="216"/>
                  <a:pt x="210" y="217"/>
                </a:cubicBezTo>
                <a:cubicBezTo>
                  <a:pt x="212" y="214"/>
                  <a:pt x="214" y="211"/>
                  <a:pt x="216" y="207"/>
                </a:cubicBezTo>
                <a:close/>
                <a:moveTo>
                  <a:pt x="192" y="225"/>
                </a:moveTo>
                <a:cubicBezTo>
                  <a:pt x="193" y="225"/>
                  <a:pt x="193" y="225"/>
                  <a:pt x="193" y="224"/>
                </a:cubicBezTo>
                <a:cubicBezTo>
                  <a:pt x="193" y="225"/>
                  <a:pt x="193" y="225"/>
                  <a:pt x="194" y="225"/>
                </a:cubicBezTo>
                <a:cubicBezTo>
                  <a:pt x="194" y="225"/>
                  <a:pt x="194" y="225"/>
                  <a:pt x="194" y="225"/>
                </a:cubicBezTo>
                <a:cubicBezTo>
                  <a:pt x="191" y="227"/>
                  <a:pt x="189" y="229"/>
                  <a:pt x="187" y="231"/>
                </a:cubicBezTo>
                <a:cubicBezTo>
                  <a:pt x="186" y="231"/>
                  <a:pt x="185" y="232"/>
                  <a:pt x="184" y="232"/>
                </a:cubicBezTo>
                <a:cubicBezTo>
                  <a:pt x="184" y="232"/>
                  <a:pt x="183" y="231"/>
                  <a:pt x="183" y="231"/>
                </a:cubicBezTo>
                <a:cubicBezTo>
                  <a:pt x="181" y="232"/>
                  <a:pt x="179" y="233"/>
                  <a:pt x="178" y="233"/>
                </a:cubicBezTo>
                <a:cubicBezTo>
                  <a:pt x="179" y="233"/>
                  <a:pt x="179" y="232"/>
                  <a:pt x="180" y="231"/>
                </a:cubicBezTo>
                <a:cubicBezTo>
                  <a:pt x="183" y="229"/>
                  <a:pt x="186" y="227"/>
                  <a:pt x="189" y="225"/>
                </a:cubicBezTo>
                <a:cubicBezTo>
                  <a:pt x="192" y="224"/>
                  <a:pt x="194" y="222"/>
                  <a:pt x="196" y="220"/>
                </a:cubicBezTo>
                <a:cubicBezTo>
                  <a:pt x="195" y="221"/>
                  <a:pt x="194" y="222"/>
                  <a:pt x="193" y="223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91" y="225"/>
                  <a:pt x="192" y="225"/>
                  <a:pt x="192" y="225"/>
                </a:cubicBezTo>
                <a:close/>
                <a:moveTo>
                  <a:pt x="190" y="231"/>
                </a:moveTo>
                <a:cubicBezTo>
                  <a:pt x="188" y="232"/>
                  <a:pt x="187" y="233"/>
                  <a:pt x="186" y="234"/>
                </a:cubicBezTo>
                <a:cubicBezTo>
                  <a:pt x="186" y="233"/>
                  <a:pt x="187" y="233"/>
                  <a:pt x="187" y="232"/>
                </a:cubicBezTo>
                <a:cubicBezTo>
                  <a:pt x="188" y="232"/>
                  <a:pt x="189" y="231"/>
                  <a:pt x="190" y="231"/>
                </a:cubicBezTo>
                <a:close/>
                <a:moveTo>
                  <a:pt x="118" y="243"/>
                </a:moveTo>
                <a:cubicBezTo>
                  <a:pt x="116" y="242"/>
                  <a:pt x="115" y="241"/>
                  <a:pt x="113" y="241"/>
                </a:cubicBezTo>
                <a:cubicBezTo>
                  <a:pt x="116" y="242"/>
                  <a:pt x="120" y="243"/>
                  <a:pt x="123" y="245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0" y="245"/>
                  <a:pt x="119" y="245"/>
                  <a:pt x="119" y="245"/>
                </a:cubicBezTo>
                <a:cubicBezTo>
                  <a:pt x="117" y="245"/>
                  <a:pt x="116" y="244"/>
                  <a:pt x="115" y="244"/>
                </a:cubicBezTo>
                <a:cubicBezTo>
                  <a:pt x="116" y="244"/>
                  <a:pt x="117" y="244"/>
                  <a:pt x="118" y="244"/>
                </a:cubicBezTo>
                <a:cubicBezTo>
                  <a:pt x="118" y="244"/>
                  <a:pt x="119" y="243"/>
                  <a:pt x="118" y="243"/>
                </a:cubicBezTo>
                <a:close/>
                <a:moveTo>
                  <a:pt x="60" y="233"/>
                </a:moveTo>
                <a:cubicBezTo>
                  <a:pt x="66" y="236"/>
                  <a:pt x="72" y="238"/>
                  <a:pt x="78" y="240"/>
                </a:cubicBezTo>
                <a:cubicBezTo>
                  <a:pt x="78" y="240"/>
                  <a:pt x="78" y="241"/>
                  <a:pt x="78" y="241"/>
                </a:cubicBezTo>
                <a:cubicBezTo>
                  <a:pt x="78" y="241"/>
                  <a:pt x="77" y="241"/>
                  <a:pt x="77" y="241"/>
                </a:cubicBezTo>
                <a:cubicBezTo>
                  <a:pt x="71" y="239"/>
                  <a:pt x="66" y="236"/>
                  <a:pt x="60" y="233"/>
                </a:cubicBezTo>
                <a:close/>
                <a:moveTo>
                  <a:pt x="5" y="106"/>
                </a:moveTo>
                <a:cubicBezTo>
                  <a:pt x="5" y="107"/>
                  <a:pt x="4" y="109"/>
                  <a:pt x="4" y="110"/>
                </a:cubicBezTo>
                <a:cubicBezTo>
                  <a:pt x="4" y="106"/>
                  <a:pt x="4" y="102"/>
                  <a:pt x="5" y="98"/>
                </a:cubicBezTo>
                <a:cubicBezTo>
                  <a:pt x="6" y="99"/>
                  <a:pt x="6" y="100"/>
                  <a:pt x="6" y="101"/>
                </a:cubicBezTo>
                <a:cubicBezTo>
                  <a:pt x="6" y="103"/>
                  <a:pt x="6" y="104"/>
                  <a:pt x="5" y="106"/>
                </a:cubicBezTo>
                <a:cubicBezTo>
                  <a:pt x="5" y="106"/>
                  <a:pt x="5" y="106"/>
                  <a:pt x="5" y="106"/>
                </a:cubicBezTo>
                <a:close/>
                <a:moveTo>
                  <a:pt x="5" y="116"/>
                </a:moveTo>
                <a:cubicBezTo>
                  <a:pt x="5" y="117"/>
                  <a:pt x="5" y="118"/>
                  <a:pt x="5" y="119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18"/>
                  <a:pt x="5" y="116"/>
                  <a:pt x="5" y="113"/>
                </a:cubicBezTo>
                <a:cubicBezTo>
                  <a:pt x="5" y="114"/>
                  <a:pt x="5" y="115"/>
                  <a:pt x="5" y="116"/>
                </a:cubicBezTo>
                <a:close/>
                <a:moveTo>
                  <a:pt x="5" y="153"/>
                </a:moveTo>
                <a:cubicBezTo>
                  <a:pt x="6" y="154"/>
                  <a:pt x="6" y="155"/>
                  <a:pt x="6" y="156"/>
                </a:cubicBezTo>
                <a:cubicBezTo>
                  <a:pt x="6" y="156"/>
                  <a:pt x="6" y="157"/>
                  <a:pt x="7" y="157"/>
                </a:cubicBezTo>
                <a:cubicBezTo>
                  <a:pt x="7" y="157"/>
                  <a:pt x="7" y="158"/>
                  <a:pt x="7" y="158"/>
                </a:cubicBezTo>
                <a:cubicBezTo>
                  <a:pt x="7" y="158"/>
                  <a:pt x="7" y="158"/>
                  <a:pt x="7" y="158"/>
                </a:cubicBezTo>
                <a:cubicBezTo>
                  <a:pt x="8" y="161"/>
                  <a:pt x="8" y="164"/>
                  <a:pt x="9" y="167"/>
                </a:cubicBezTo>
                <a:cubicBezTo>
                  <a:pt x="9" y="166"/>
                  <a:pt x="9" y="166"/>
                  <a:pt x="9" y="165"/>
                </a:cubicBezTo>
                <a:cubicBezTo>
                  <a:pt x="8" y="165"/>
                  <a:pt x="7" y="165"/>
                  <a:pt x="8" y="165"/>
                </a:cubicBezTo>
                <a:cubicBezTo>
                  <a:pt x="5" y="156"/>
                  <a:pt x="3" y="146"/>
                  <a:pt x="2" y="136"/>
                </a:cubicBezTo>
                <a:cubicBezTo>
                  <a:pt x="3" y="142"/>
                  <a:pt x="4" y="147"/>
                  <a:pt x="5" y="153"/>
                </a:cubicBezTo>
                <a:close/>
                <a:moveTo>
                  <a:pt x="2" y="119"/>
                </a:moveTo>
                <a:cubicBezTo>
                  <a:pt x="2" y="117"/>
                  <a:pt x="2" y="116"/>
                  <a:pt x="2" y="114"/>
                </a:cubicBezTo>
                <a:cubicBezTo>
                  <a:pt x="2" y="115"/>
                  <a:pt x="2" y="116"/>
                  <a:pt x="2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7"/>
                  <a:pt x="2" y="118"/>
                  <a:pt x="2" y="119"/>
                </a:cubicBezTo>
                <a:close/>
                <a:moveTo>
                  <a:pt x="13" y="106"/>
                </a:moveTo>
                <a:cubicBezTo>
                  <a:pt x="13" y="112"/>
                  <a:pt x="14" y="118"/>
                  <a:pt x="15" y="124"/>
                </a:cubicBezTo>
                <a:cubicBezTo>
                  <a:pt x="15" y="124"/>
                  <a:pt x="14" y="124"/>
                  <a:pt x="14" y="124"/>
                </a:cubicBezTo>
                <a:cubicBezTo>
                  <a:pt x="14" y="123"/>
                  <a:pt x="14" y="122"/>
                  <a:pt x="14" y="121"/>
                </a:cubicBezTo>
                <a:cubicBezTo>
                  <a:pt x="14" y="120"/>
                  <a:pt x="13" y="120"/>
                  <a:pt x="13" y="120"/>
                </a:cubicBezTo>
                <a:cubicBezTo>
                  <a:pt x="12" y="116"/>
                  <a:pt x="11" y="112"/>
                  <a:pt x="11" y="108"/>
                </a:cubicBezTo>
                <a:cubicBezTo>
                  <a:pt x="11" y="108"/>
                  <a:pt x="12" y="108"/>
                  <a:pt x="12" y="108"/>
                </a:cubicBezTo>
                <a:cubicBezTo>
                  <a:pt x="12" y="107"/>
                  <a:pt x="12" y="107"/>
                  <a:pt x="13" y="106"/>
                </a:cubicBezTo>
                <a:close/>
                <a:moveTo>
                  <a:pt x="12" y="103"/>
                </a:moveTo>
                <a:cubicBezTo>
                  <a:pt x="12" y="102"/>
                  <a:pt x="12" y="101"/>
                  <a:pt x="12" y="100"/>
                </a:cubicBezTo>
                <a:cubicBezTo>
                  <a:pt x="12" y="101"/>
                  <a:pt x="12" y="102"/>
                  <a:pt x="12" y="103"/>
                </a:cubicBezTo>
                <a:cubicBezTo>
                  <a:pt x="12" y="103"/>
                  <a:pt x="12" y="103"/>
                  <a:pt x="12" y="103"/>
                </a:cubicBezTo>
                <a:close/>
                <a:moveTo>
                  <a:pt x="13" y="94"/>
                </a:moveTo>
                <a:cubicBezTo>
                  <a:pt x="13" y="93"/>
                  <a:pt x="14" y="93"/>
                  <a:pt x="14" y="93"/>
                </a:cubicBezTo>
                <a:cubicBezTo>
                  <a:pt x="14" y="94"/>
                  <a:pt x="14" y="95"/>
                  <a:pt x="14" y="96"/>
                </a:cubicBezTo>
                <a:cubicBezTo>
                  <a:pt x="13" y="95"/>
                  <a:pt x="13" y="95"/>
                  <a:pt x="13" y="94"/>
                </a:cubicBezTo>
                <a:close/>
                <a:moveTo>
                  <a:pt x="15" y="72"/>
                </a:moveTo>
                <a:cubicBezTo>
                  <a:pt x="16" y="72"/>
                  <a:pt x="16" y="72"/>
                  <a:pt x="17" y="72"/>
                </a:cubicBezTo>
                <a:cubicBezTo>
                  <a:pt x="15" y="74"/>
                  <a:pt x="13" y="77"/>
                  <a:pt x="11" y="80"/>
                </a:cubicBezTo>
                <a:cubicBezTo>
                  <a:pt x="11" y="79"/>
                  <a:pt x="11" y="79"/>
                  <a:pt x="11" y="79"/>
                </a:cubicBezTo>
                <a:cubicBezTo>
                  <a:pt x="12" y="78"/>
                  <a:pt x="12" y="78"/>
                  <a:pt x="12" y="77"/>
                </a:cubicBezTo>
                <a:cubicBezTo>
                  <a:pt x="13" y="75"/>
                  <a:pt x="14" y="73"/>
                  <a:pt x="14" y="71"/>
                </a:cubicBezTo>
                <a:cubicBezTo>
                  <a:pt x="15" y="72"/>
                  <a:pt x="15" y="72"/>
                  <a:pt x="15" y="72"/>
                </a:cubicBezTo>
                <a:close/>
                <a:moveTo>
                  <a:pt x="36" y="41"/>
                </a:moveTo>
                <a:cubicBezTo>
                  <a:pt x="36" y="41"/>
                  <a:pt x="36" y="41"/>
                  <a:pt x="37" y="41"/>
                </a:cubicBezTo>
                <a:cubicBezTo>
                  <a:pt x="37" y="40"/>
                  <a:pt x="38" y="40"/>
                  <a:pt x="39" y="40"/>
                </a:cubicBezTo>
                <a:cubicBezTo>
                  <a:pt x="37" y="41"/>
                  <a:pt x="35" y="43"/>
                  <a:pt x="34" y="45"/>
                </a:cubicBezTo>
                <a:cubicBezTo>
                  <a:pt x="30" y="49"/>
                  <a:pt x="26" y="53"/>
                  <a:pt x="24" y="58"/>
                </a:cubicBezTo>
                <a:cubicBezTo>
                  <a:pt x="22" y="59"/>
                  <a:pt x="21" y="61"/>
                  <a:pt x="19" y="63"/>
                </a:cubicBezTo>
                <a:cubicBezTo>
                  <a:pt x="24" y="55"/>
                  <a:pt x="30" y="47"/>
                  <a:pt x="36" y="41"/>
                </a:cubicBezTo>
                <a:close/>
                <a:moveTo>
                  <a:pt x="124" y="9"/>
                </a:moveTo>
                <a:cubicBezTo>
                  <a:pt x="123" y="9"/>
                  <a:pt x="123" y="9"/>
                  <a:pt x="123" y="9"/>
                </a:cubicBezTo>
                <a:cubicBezTo>
                  <a:pt x="120" y="9"/>
                  <a:pt x="118" y="9"/>
                  <a:pt x="115" y="9"/>
                </a:cubicBezTo>
                <a:cubicBezTo>
                  <a:pt x="115" y="9"/>
                  <a:pt x="115" y="9"/>
                  <a:pt x="115" y="10"/>
                </a:cubicBezTo>
                <a:cubicBezTo>
                  <a:pt x="114" y="10"/>
                  <a:pt x="114" y="10"/>
                  <a:pt x="113" y="10"/>
                </a:cubicBezTo>
                <a:cubicBezTo>
                  <a:pt x="113" y="10"/>
                  <a:pt x="113" y="9"/>
                  <a:pt x="113" y="9"/>
                </a:cubicBezTo>
                <a:cubicBezTo>
                  <a:pt x="114" y="9"/>
                  <a:pt x="115" y="8"/>
                  <a:pt x="116" y="8"/>
                </a:cubicBezTo>
                <a:cubicBezTo>
                  <a:pt x="116" y="7"/>
                  <a:pt x="116" y="7"/>
                  <a:pt x="116" y="7"/>
                </a:cubicBezTo>
                <a:cubicBezTo>
                  <a:pt x="119" y="8"/>
                  <a:pt x="121" y="8"/>
                  <a:pt x="124" y="9"/>
                </a:cubicBezTo>
                <a:close/>
                <a:moveTo>
                  <a:pt x="118" y="4"/>
                </a:moveTo>
                <a:cubicBezTo>
                  <a:pt x="118" y="4"/>
                  <a:pt x="118" y="4"/>
                  <a:pt x="118" y="4"/>
                </a:cubicBezTo>
                <a:cubicBezTo>
                  <a:pt x="118" y="5"/>
                  <a:pt x="119" y="5"/>
                  <a:pt x="120" y="5"/>
                </a:cubicBezTo>
                <a:cubicBezTo>
                  <a:pt x="120" y="5"/>
                  <a:pt x="120" y="5"/>
                  <a:pt x="120" y="5"/>
                </a:cubicBezTo>
                <a:cubicBezTo>
                  <a:pt x="119" y="5"/>
                  <a:pt x="119" y="5"/>
                  <a:pt x="118" y="5"/>
                </a:cubicBezTo>
                <a:cubicBezTo>
                  <a:pt x="118" y="5"/>
                  <a:pt x="118" y="5"/>
                  <a:pt x="118" y="4"/>
                </a:cubicBezTo>
                <a:close/>
                <a:moveTo>
                  <a:pt x="233" y="77"/>
                </a:moveTo>
                <a:cubicBezTo>
                  <a:pt x="233" y="77"/>
                  <a:pt x="234" y="77"/>
                  <a:pt x="234" y="77"/>
                </a:cubicBezTo>
                <a:cubicBezTo>
                  <a:pt x="236" y="79"/>
                  <a:pt x="237" y="82"/>
                  <a:pt x="239" y="85"/>
                </a:cubicBezTo>
                <a:cubicBezTo>
                  <a:pt x="239" y="86"/>
                  <a:pt x="239" y="87"/>
                  <a:pt x="239" y="88"/>
                </a:cubicBezTo>
                <a:cubicBezTo>
                  <a:pt x="240" y="90"/>
                  <a:pt x="240" y="92"/>
                  <a:pt x="240" y="93"/>
                </a:cubicBezTo>
                <a:cubicBezTo>
                  <a:pt x="238" y="88"/>
                  <a:pt x="235" y="82"/>
                  <a:pt x="233" y="77"/>
                </a:cubicBezTo>
                <a:close/>
                <a:moveTo>
                  <a:pt x="241" y="99"/>
                </a:moveTo>
                <a:cubicBezTo>
                  <a:pt x="242" y="103"/>
                  <a:pt x="243" y="108"/>
                  <a:pt x="244" y="112"/>
                </a:cubicBezTo>
                <a:cubicBezTo>
                  <a:pt x="244" y="113"/>
                  <a:pt x="244" y="114"/>
                  <a:pt x="244" y="115"/>
                </a:cubicBezTo>
                <a:cubicBezTo>
                  <a:pt x="243" y="110"/>
                  <a:pt x="241" y="105"/>
                  <a:pt x="240" y="100"/>
                </a:cubicBezTo>
                <a:cubicBezTo>
                  <a:pt x="240" y="99"/>
                  <a:pt x="240" y="99"/>
                  <a:pt x="240" y="98"/>
                </a:cubicBezTo>
                <a:cubicBezTo>
                  <a:pt x="239" y="96"/>
                  <a:pt x="238" y="94"/>
                  <a:pt x="238" y="92"/>
                </a:cubicBezTo>
                <a:cubicBezTo>
                  <a:pt x="239" y="94"/>
                  <a:pt x="240" y="97"/>
                  <a:pt x="241" y="99"/>
                </a:cubicBezTo>
                <a:close/>
                <a:moveTo>
                  <a:pt x="235" y="172"/>
                </a:moveTo>
                <a:cubicBezTo>
                  <a:pt x="235" y="173"/>
                  <a:pt x="234" y="175"/>
                  <a:pt x="233" y="176"/>
                </a:cubicBezTo>
                <a:cubicBezTo>
                  <a:pt x="232" y="178"/>
                  <a:pt x="231" y="180"/>
                  <a:pt x="230" y="182"/>
                </a:cubicBezTo>
                <a:cubicBezTo>
                  <a:pt x="230" y="181"/>
                  <a:pt x="230" y="180"/>
                  <a:pt x="230" y="180"/>
                </a:cubicBezTo>
                <a:cubicBezTo>
                  <a:pt x="232" y="177"/>
                  <a:pt x="234" y="173"/>
                  <a:pt x="235" y="170"/>
                </a:cubicBezTo>
                <a:cubicBezTo>
                  <a:pt x="235" y="171"/>
                  <a:pt x="235" y="171"/>
                  <a:pt x="235" y="171"/>
                </a:cubicBezTo>
                <a:cubicBezTo>
                  <a:pt x="235" y="172"/>
                  <a:pt x="235" y="172"/>
                  <a:pt x="235" y="172"/>
                </a:cubicBezTo>
                <a:close/>
                <a:moveTo>
                  <a:pt x="235" y="161"/>
                </a:moveTo>
                <a:cubicBezTo>
                  <a:pt x="234" y="164"/>
                  <a:pt x="234" y="167"/>
                  <a:pt x="233" y="170"/>
                </a:cubicBezTo>
                <a:cubicBezTo>
                  <a:pt x="233" y="171"/>
                  <a:pt x="232" y="172"/>
                  <a:pt x="232" y="172"/>
                </a:cubicBezTo>
                <a:cubicBezTo>
                  <a:pt x="232" y="171"/>
                  <a:pt x="232" y="170"/>
                  <a:pt x="233" y="168"/>
                </a:cubicBezTo>
                <a:cubicBezTo>
                  <a:pt x="233" y="168"/>
                  <a:pt x="233" y="168"/>
                  <a:pt x="232" y="168"/>
                </a:cubicBezTo>
                <a:cubicBezTo>
                  <a:pt x="233" y="167"/>
                  <a:pt x="233" y="167"/>
                  <a:pt x="233" y="166"/>
                </a:cubicBezTo>
                <a:cubicBezTo>
                  <a:pt x="234" y="165"/>
                  <a:pt x="233" y="165"/>
                  <a:pt x="233" y="165"/>
                </a:cubicBezTo>
                <a:cubicBezTo>
                  <a:pt x="233" y="164"/>
                  <a:pt x="234" y="163"/>
                  <a:pt x="235" y="161"/>
                </a:cubicBezTo>
                <a:close/>
                <a:moveTo>
                  <a:pt x="234" y="158"/>
                </a:moveTo>
                <a:cubicBezTo>
                  <a:pt x="235" y="156"/>
                  <a:pt x="236" y="154"/>
                  <a:pt x="236" y="152"/>
                </a:cubicBezTo>
                <a:cubicBezTo>
                  <a:pt x="236" y="153"/>
                  <a:pt x="236" y="155"/>
                  <a:pt x="236" y="156"/>
                </a:cubicBezTo>
                <a:cubicBezTo>
                  <a:pt x="235" y="157"/>
                  <a:pt x="234" y="157"/>
                  <a:pt x="234" y="158"/>
                </a:cubicBezTo>
                <a:close/>
                <a:moveTo>
                  <a:pt x="231" y="154"/>
                </a:moveTo>
                <a:cubicBezTo>
                  <a:pt x="231" y="154"/>
                  <a:pt x="231" y="154"/>
                  <a:pt x="231" y="154"/>
                </a:cubicBezTo>
                <a:cubicBezTo>
                  <a:pt x="230" y="155"/>
                  <a:pt x="229" y="156"/>
                  <a:pt x="229" y="157"/>
                </a:cubicBezTo>
                <a:cubicBezTo>
                  <a:pt x="229" y="154"/>
                  <a:pt x="229" y="152"/>
                  <a:pt x="229" y="150"/>
                </a:cubicBezTo>
                <a:cubicBezTo>
                  <a:pt x="232" y="139"/>
                  <a:pt x="233" y="126"/>
                  <a:pt x="232" y="114"/>
                </a:cubicBezTo>
                <a:cubicBezTo>
                  <a:pt x="233" y="116"/>
                  <a:pt x="234" y="117"/>
                  <a:pt x="234" y="118"/>
                </a:cubicBezTo>
                <a:cubicBezTo>
                  <a:pt x="233" y="130"/>
                  <a:pt x="233" y="142"/>
                  <a:pt x="231" y="154"/>
                </a:cubicBezTo>
                <a:close/>
                <a:moveTo>
                  <a:pt x="201" y="205"/>
                </a:moveTo>
                <a:cubicBezTo>
                  <a:pt x="201" y="204"/>
                  <a:pt x="202" y="203"/>
                  <a:pt x="203" y="203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0"/>
                  <a:pt x="206" y="199"/>
                  <a:pt x="208" y="197"/>
                </a:cubicBezTo>
                <a:cubicBezTo>
                  <a:pt x="208" y="198"/>
                  <a:pt x="207" y="198"/>
                  <a:pt x="207" y="198"/>
                </a:cubicBezTo>
                <a:cubicBezTo>
                  <a:pt x="205" y="201"/>
                  <a:pt x="203" y="203"/>
                  <a:pt x="201" y="205"/>
                </a:cubicBezTo>
                <a:close/>
                <a:moveTo>
                  <a:pt x="97" y="227"/>
                </a:moveTo>
                <a:cubicBezTo>
                  <a:pt x="98" y="227"/>
                  <a:pt x="98" y="227"/>
                  <a:pt x="99" y="227"/>
                </a:cubicBezTo>
                <a:cubicBezTo>
                  <a:pt x="101" y="228"/>
                  <a:pt x="102" y="229"/>
                  <a:pt x="104" y="229"/>
                </a:cubicBezTo>
                <a:cubicBezTo>
                  <a:pt x="106" y="231"/>
                  <a:pt x="108" y="232"/>
                  <a:pt x="110" y="233"/>
                </a:cubicBezTo>
                <a:cubicBezTo>
                  <a:pt x="110" y="233"/>
                  <a:pt x="109" y="233"/>
                  <a:pt x="109" y="233"/>
                </a:cubicBezTo>
                <a:cubicBezTo>
                  <a:pt x="105" y="231"/>
                  <a:pt x="101" y="229"/>
                  <a:pt x="97" y="227"/>
                </a:cubicBezTo>
                <a:close/>
                <a:moveTo>
                  <a:pt x="103" y="237"/>
                </a:moveTo>
                <a:cubicBezTo>
                  <a:pt x="102" y="237"/>
                  <a:pt x="101" y="237"/>
                  <a:pt x="100" y="237"/>
                </a:cubicBezTo>
                <a:cubicBezTo>
                  <a:pt x="100" y="237"/>
                  <a:pt x="100" y="237"/>
                  <a:pt x="100" y="237"/>
                </a:cubicBezTo>
                <a:cubicBezTo>
                  <a:pt x="100" y="237"/>
                  <a:pt x="100" y="236"/>
                  <a:pt x="100" y="236"/>
                </a:cubicBezTo>
                <a:cubicBezTo>
                  <a:pt x="100" y="236"/>
                  <a:pt x="100" y="236"/>
                  <a:pt x="100" y="236"/>
                </a:cubicBezTo>
                <a:cubicBezTo>
                  <a:pt x="101" y="237"/>
                  <a:pt x="102" y="237"/>
                  <a:pt x="103" y="237"/>
                </a:cubicBezTo>
                <a:close/>
                <a:moveTo>
                  <a:pt x="75" y="232"/>
                </a:moveTo>
                <a:cubicBezTo>
                  <a:pt x="74" y="232"/>
                  <a:pt x="74" y="232"/>
                  <a:pt x="74" y="232"/>
                </a:cubicBezTo>
                <a:cubicBezTo>
                  <a:pt x="75" y="232"/>
                  <a:pt x="75" y="232"/>
                  <a:pt x="76" y="232"/>
                </a:cubicBezTo>
                <a:cubicBezTo>
                  <a:pt x="78" y="233"/>
                  <a:pt x="79" y="234"/>
                  <a:pt x="81" y="235"/>
                </a:cubicBezTo>
                <a:cubicBezTo>
                  <a:pt x="81" y="235"/>
                  <a:pt x="81" y="235"/>
                  <a:pt x="82" y="235"/>
                </a:cubicBezTo>
                <a:cubicBezTo>
                  <a:pt x="79" y="234"/>
                  <a:pt x="77" y="233"/>
                  <a:pt x="75" y="232"/>
                </a:cubicBezTo>
                <a:close/>
                <a:moveTo>
                  <a:pt x="82" y="241"/>
                </a:moveTo>
                <a:cubicBezTo>
                  <a:pt x="82" y="241"/>
                  <a:pt x="83" y="241"/>
                  <a:pt x="83" y="241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4" y="241"/>
                  <a:pt x="84" y="241"/>
                  <a:pt x="84" y="242"/>
                </a:cubicBezTo>
                <a:cubicBezTo>
                  <a:pt x="83" y="241"/>
                  <a:pt x="83" y="241"/>
                  <a:pt x="82" y="241"/>
                </a:cubicBezTo>
                <a:cubicBezTo>
                  <a:pt x="82" y="241"/>
                  <a:pt x="81" y="241"/>
                  <a:pt x="81" y="240"/>
                </a:cubicBezTo>
                <a:cubicBezTo>
                  <a:pt x="81" y="241"/>
                  <a:pt x="81" y="241"/>
                  <a:pt x="82" y="241"/>
                </a:cubicBezTo>
                <a:close/>
                <a:moveTo>
                  <a:pt x="72" y="229"/>
                </a:moveTo>
                <a:cubicBezTo>
                  <a:pt x="72" y="229"/>
                  <a:pt x="72" y="228"/>
                  <a:pt x="71" y="228"/>
                </a:cubicBezTo>
                <a:cubicBezTo>
                  <a:pt x="72" y="228"/>
                  <a:pt x="72" y="228"/>
                  <a:pt x="73" y="229"/>
                </a:cubicBezTo>
                <a:cubicBezTo>
                  <a:pt x="74" y="229"/>
                  <a:pt x="74" y="230"/>
                  <a:pt x="75" y="230"/>
                </a:cubicBezTo>
                <a:cubicBezTo>
                  <a:pt x="74" y="230"/>
                  <a:pt x="73" y="229"/>
                  <a:pt x="72" y="229"/>
                </a:cubicBezTo>
                <a:close/>
                <a:moveTo>
                  <a:pt x="73" y="237"/>
                </a:moveTo>
                <a:cubicBezTo>
                  <a:pt x="73" y="237"/>
                  <a:pt x="73" y="237"/>
                  <a:pt x="73" y="237"/>
                </a:cubicBezTo>
                <a:cubicBezTo>
                  <a:pt x="71" y="236"/>
                  <a:pt x="68" y="235"/>
                  <a:pt x="66" y="234"/>
                </a:cubicBezTo>
                <a:cubicBezTo>
                  <a:pt x="68" y="235"/>
                  <a:pt x="71" y="236"/>
                  <a:pt x="73" y="237"/>
                </a:cubicBezTo>
                <a:close/>
                <a:moveTo>
                  <a:pt x="35" y="201"/>
                </a:moveTo>
                <a:cubicBezTo>
                  <a:pt x="35" y="201"/>
                  <a:pt x="35" y="200"/>
                  <a:pt x="35" y="200"/>
                </a:cubicBezTo>
                <a:cubicBezTo>
                  <a:pt x="35" y="200"/>
                  <a:pt x="35" y="201"/>
                  <a:pt x="35" y="201"/>
                </a:cubicBezTo>
                <a:cubicBezTo>
                  <a:pt x="36" y="201"/>
                  <a:pt x="36" y="202"/>
                  <a:pt x="37" y="202"/>
                </a:cubicBezTo>
                <a:cubicBezTo>
                  <a:pt x="37" y="203"/>
                  <a:pt x="37" y="203"/>
                  <a:pt x="37" y="203"/>
                </a:cubicBezTo>
                <a:cubicBezTo>
                  <a:pt x="38" y="203"/>
                  <a:pt x="38" y="203"/>
                  <a:pt x="38" y="203"/>
                </a:cubicBezTo>
                <a:cubicBezTo>
                  <a:pt x="38" y="204"/>
                  <a:pt x="39" y="205"/>
                  <a:pt x="40" y="206"/>
                </a:cubicBezTo>
                <a:cubicBezTo>
                  <a:pt x="41" y="207"/>
                  <a:pt x="42" y="208"/>
                  <a:pt x="43" y="209"/>
                </a:cubicBezTo>
                <a:cubicBezTo>
                  <a:pt x="41" y="208"/>
                  <a:pt x="40" y="207"/>
                  <a:pt x="39" y="206"/>
                </a:cubicBezTo>
                <a:cubicBezTo>
                  <a:pt x="38" y="205"/>
                  <a:pt x="36" y="203"/>
                  <a:pt x="35" y="202"/>
                </a:cubicBezTo>
                <a:cubicBezTo>
                  <a:pt x="35" y="201"/>
                  <a:pt x="35" y="201"/>
                  <a:pt x="35" y="201"/>
                </a:cubicBezTo>
                <a:close/>
                <a:moveTo>
                  <a:pt x="37" y="197"/>
                </a:moveTo>
                <a:cubicBezTo>
                  <a:pt x="37" y="197"/>
                  <a:pt x="37" y="197"/>
                  <a:pt x="38" y="197"/>
                </a:cubicBezTo>
                <a:cubicBezTo>
                  <a:pt x="39" y="200"/>
                  <a:pt x="41" y="202"/>
                  <a:pt x="43" y="204"/>
                </a:cubicBezTo>
                <a:cubicBezTo>
                  <a:pt x="42" y="203"/>
                  <a:pt x="40" y="201"/>
                  <a:pt x="39" y="200"/>
                </a:cubicBezTo>
                <a:cubicBezTo>
                  <a:pt x="38" y="199"/>
                  <a:pt x="38" y="198"/>
                  <a:pt x="37" y="197"/>
                </a:cubicBezTo>
                <a:close/>
                <a:moveTo>
                  <a:pt x="25" y="144"/>
                </a:moveTo>
                <a:cubicBezTo>
                  <a:pt x="25" y="142"/>
                  <a:pt x="24" y="140"/>
                  <a:pt x="24" y="138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5" y="140"/>
                  <a:pt x="26" y="143"/>
                  <a:pt x="27" y="145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49"/>
                  <a:pt x="28" y="150"/>
                  <a:pt x="28" y="151"/>
                </a:cubicBezTo>
                <a:cubicBezTo>
                  <a:pt x="27" y="149"/>
                  <a:pt x="26" y="146"/>
                  <a:pt x="25" y="144"/>
                </a:cubicBezTo>
                <a:close/>
                <a:moveTo>
                  <a:pt x="28" y="177"/>
                </a:moveTo>
                <a:cubicBezTo>
                  <a:pt x="27" y="176"/>
                  <a:pt x="26" y="174"/>
                  <a:pt x="26" y="173"/>
                </a:cubicBezTo>
                <a:cubicBezTo>
                  <a:pt x="26" y="173"/>
                  <a:pt x="26" y="173"/>
                  <a:pt x="26" y="173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27" y="173"/>
                  <a:pt x="27" y="175"/>
                  <a:pt x="28" y="177"/>
                </a:cubicBezTo>
                <a:close/>
                <a:moveTo>
                  <a:pt x="25" y="61"/>
                </a:moveTo>
                <a:cubicBezTo>
                  <a:pt x="24" y="61"/>
                  <a:pt x="24" y="61"/>
                  <a:pt x="24" y="61"/>
                </a:cubicBezTo>
                <a:cubicBezTo>
                  <a:pt x="25" y="60"/>
                  <a:pt x="26" y="59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6" y="59"/>
                  <a:pt x="26" y="60"/>
                  <a:pt x="25" y="61"/>
                </a:cubicBezTo>
                <a:close/>
                <a:moveTo>
                  <a:pt x="27" y="62"/>
                </a:moveTo>
                <a:cubicBezTo>
                  <a:pt x="26" y="63"/>
                  <a:pt x="25" y="64"/>
                  <a:pt x="25" y="66"/>
                </a:cubicBezTo>
                <a:cubicBezTo>
                  <a:pt x="25" y="64"/>
                  <a:pt x="26" y="63"/>
                  <a:pt x="26" y="62"/>
                </a:cubicBezTo>
                <a:cubicBezTo>
                  <a:pt x="27" y="62"/>
                  <a:pt x="27" y="62"/>
                  <a:pt x="27" y="62"/>
                </a:cubicBezTo>
                <a:close/>
                <a:moveTo>
                  <a:pt x="25" y="68"/>
                </a:moveTo>
                <a:cubicBezTo>
                  <a:pt x="26" y="66"/>
                  <a:pt x="27" y="63"/>
                  <a:pt x="29" y="61"/>
                </a:cubicBezTo>
                <a:cubicBezTo>
                  <a:pt x="30" y="61"/>
                  <a:pt x="31" y="60"/>
                  <a:pt x="32" y="59"/>
                </a:cubicBezTo>
                <a:cubicBezTo>
                  <a:pt x="32" y="60"/>
                  <a:pt x="32" y="61"/>
                  <a:pt x="31" y="62"/>
                </a:cubicBezTo>
                <a:cubicBezTo>
                  <a:pt x="30" y="63"/>
                  <a:pt x="29" y="64"/>
                  <a:pt x="28" y="66"/>
                </a:cubicBezTo>
                <a:cubicBezTo>
                  <a:pt x="27" y="66"/>
                  <a:pt x="26" y="67"/>
                  <a:pt x="25" y="68"/>
                </a:cubicBezTo>
                <a:close/>
                <a:moveTo>
                  <a:pt x="25" y="69"/>
                </a:moveTo>
                <a:cubicBezTo>
                  <a:pt x="23" y="71"/>
                  <a:pt x="22" y="73"/>
                  <a:pt x="20" y="75"/>
                </a:cubicBezTo>
                <a:cubicBezTo>
                  <a:pt x="21" y="73"/>
                  <a:pt x="22" y="72"/>
                  <a:pt x="23" y="70"/>
                </a:cubicBezTo>
                <a:cubicBezTo>
                  <a:pt x="24" y="70"/>
                  <a:pt x="24" y="69"/>
                  <a:pt x="25" y="69"/>
                </a:cubicBezTo>
                <a:close/>
                <a:moveTo>
                  <a:pt x="110" y="12"/>
                </a:moveTo>
                <a:cubicBezTo>
                  <a:pt x="110" y="12"/>
                  <a:pt x="109" y="12"/>
                  <a:pt x="109" y="12"/>
                </a:cubicBezTo>
                <a:cubicBezTo>
                  <a:pt x="109" y="11"/>
                  <a:pt x="109" y="11"/>
                  <a:pt x="110" y="11"/>
                </a:cubicBezTo>
                <a:cubicBezTo>
                  <a:pt x="112" y="11"/>
                  <a:pt x="113" y="11"/>
                  <a:pt x="115" y="12"/>
                </a:cubicBezTo>
                <a:cubicBezTo>
                  <a:pt x="112" y="13"/>
                  <a:pt x="110" y="14"/>
                  <a:pt x="107" y="15"/>
                </a:cubicBezTo>
                <a:cubicBezTo>
                  <a:pt x="107" y="15"/>
                  <a:pt x="107" y="15"/>
                  <a:pt x="106" y="15"/>
                </a:cubicBezTo>
                <a:cubicBezTo>
                  <a:pt x="108" y="14"/>
                  <a:pt x="109" y="14"/>
                  <a:pt x="110" y="13"/>
                </a:cubicBezTo>
                <a:cubicBezTo>
                  <a:pt x="111" y="13"/>
                  <a:pt x="111" y="12"/>
                  <a:pt x="110" y="12"/>
                </a:cubicBezTo>
                <a:close/>
                <a:moveTo>
                  <a:pt x="122" y="39"/>
                </a:moveTo>
                <a:cubicBezTo>
                  <a:pt x="126" y="38"/>
                  <a:pt x="129" y="37"/>
                  <a:pt x="133" y="36"/>
                </a:cubicBezTo>
                <a:cubicBezTo>
                  <a:pt x="135" y="36"/>
                  <a:pt x="137" y="36"/>
                  <a:pt x="140" y="36"/>
                </a:cubicBezTo>
                <a:cubicBezTo>
                  <a:pt x="137" y="37"/>
                  <a:pt x="134" y="39"/>
                  <a:pt x="132" y="40"/>
                </a:cubicBezTo>
                <a:cubicBezTo>
                  <a:pt x="127" y="41"/>
                  <a:pt x="122" y="41"/>
                  <a:pt x="117" y="41"/>
                </a:cubicBezTo>
                <a:cubicBezTo>
                  <a:pt x="119" y="39"/>
                  <a:pt x="120" y="38"/>
                  <a:pt x="121" y="36"/>
                </a:cubicBezTo>
                <a:cubicBezTo>
                  <a:pt x="122" y="36"/>
                  <a:pt x="123" y="36"/>
                  <a:pt x="123" y="36"/>
                </a:cubicBezTo>
                <a:cubicBezTo>
                  <a:pt x="123" y="36"/>
                  <a:pt x="122" y="37"/>
                  <a:pt x="122" y="37"/>
                </a:cubicBezTo>
                <a:cubicBezTo>
                  <a:pt x="121" y="38"/>
                  <a:pt x="121" y="39"/>
                  <a:pt x="122" y="39"/>
                </a:cubicBezTo>
                <a:close/>
                <a:moveTo>
                  <a:pt x="125" y="36"/>
                </a:moveTo>
                <a:cubicBezTo>
                  <a:pt x="126" y="36"/>
                  <a:pt x="126" y="36"/>
                  <a:pt x="127" y="36"/>
                </a:cubicBezTo>
                <a:cubicBezTo>
                  <a:pt x="127" y="36"/>
                  <a:pt x="128" y="36"/>
                  <a:pt x="128" y="36"/>
                </a:cubicBezTo>
                <a:cubicBezTo>
                  <a:pt x="127" y="36"/>
                  <a:pt x="126" y="36"/>
                  <a:pt x="125" y="36"/>
                </a:cubicBezTo>
                <a:close/>
                <a:moveTo>
                  <a:pt x="129" y="31"/>
                </a:moveTo>
                <a:cubicBezTo>
                  <a:pt x="129" y="31"/>
                  <a:pt x="129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1"/>
                  <a:pt x="130" y="31"/>
                </a:cubicBezTo>
                <a:cubicBezTo>
                  <a:pt x="130" y="31"/>
                  <a:pt x="130" y="31"/>
                  <a:pt x="129" y="31"/>
                </a:cubicBezTo>
                <a:cubicBezTo>
                  <a:pt x="129" y="31"/>
                  <a:pt x="129" y="31"/>
                  <a:pt x="129" y="31"/>
                </a:cubicBezTo>
                <a:close/>
                <a:moveTo>
                  <a:pt x="128" y="18"/>
                </a:moveTo>
                <a:cubicBezTo>
                  <a:pt x="129" y="17"/>
                  <a:pt x="130" y="17"/>
                  <a:pt x="131" y="16"/>
                </a:cubicBezTo>
                <a:cubicBezTo>
                  <a:pt x="131" y="16"/>
                  <a:pt x="132" y="16"/>
                  <a:pt x="133" y="17"/>
                </a:cubicBezTo>
                <a:cubicBezTo>
                  <a:pt x="132" y="17"/>
                  <a:pt x="131" y="18"/>
                  <a:pt x="130" y="18"/>
                </a:cubicBezTo>
                <a:cubicBezTo>
                  <a:pt x="129" y="18"/>
                  <a:pt x="128" y="18"/>
                  <a:pt x="128" y="18"/>
                </a:cubicBezTo>
                <a:close/>
                <a:moveTo>
                  <a:pt x="129" y="22"/>
                </a:moveTo>
                <a:cubicBezTo>
                  <a:pt x="129" y="22"/>
                  <a:pt x="128" y="23"/>
                  <a:pt x="128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8" y="22"/>
                  <a:pt x="129" y="22"/>
                </a:cubicBezTo>
                <a:cubicBezTo>
                  <a:pt x="129" y="22"/>
                  <a:pt x="129" y="22"/>
                  <a:pt x="129" y="22"/>
                </a:cubicBezTo>
                <a:close/>
                <a:moveTo>
                  <a:pt x="132" y="22"/>
                </a:moveTo>
                <a:cubicBezTo>
                  <a:pt x="132" y="22"/>
                  <a:pt x="133" y="22"/>
                  <a:pt x="133" y="22"/>
                </a:cubicBezTo>
                <a:cubicBezTo>
                  <a:pt x="135" y="23"/>
                  <a:pt x="137" y="24"/>
                  <a:pt x="140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38" y="24"/>
                  <a:pt x="137" y="24"/>
                  <a:pt x="136" y="24"/>
                </a:cubicBezTo>
                <a:cubicBezTo>
                  <a:pt x="134" y="24"/>
                  <a:pt x="132" y="24"/>
                  <a:pt x="130" y="23"/>
                </a:cubicBezTo>
                <a:cubicBezTo>
                  <a:pt x="131" y="23"/>
                  <a:pt x="131" y="23"/>
                  <a:pt x="132" y="22"/>
                </a:cubicBezTo>
                <a:close/>
                <a:moveTo>
                  <a:pt x="163" y="18"/>
                </a:moveTo>
                <a:cubicBezTo>
                  <a:pt x="163" y="17"/>
                  <a:pt x="162" y="17"/>
                  <a:pt x="162" y="17"/>
                </a:cubicBezTo>
                <a:cubicBezTo>
                  <a:pt x="164" y="17"/>
                  <a:pt x="165" y="18"/>
                  <a:pt x="167" y="19"/>
                </a:cubicBezTo>
                <a:cubicBezTo>
                  <a:pt x="167" y="19"/>
                  <a:pt x="168" y="20"/>
                  <a:pt x="168" y="20"/>
                </a:cubicBezTo>
                <a:cubicBezTo>
                  <a:pt x="167" y="19"/>
                  <a:pt x="165" y="18"/>
                  <a:pt x="163" y="18"/>
                </a:cubicBezTo>
                <a:close/>
                <a:moveTo>
                  <a:pt x="178" y="27"/>
                </a:moveTo>
                <a:cubicBezTo>
                  <a:pt x="174" y="25"/>
                  <a:pt x="170" y="23"/>
                  <a:pt x="165" y="21"/>
                </a:cubicBezTo>
                <a:cubicBezTo>
                  <a:pt x="165" y="21"/>
                  <a:pt x="166" y="21"/>
                  <a:pt x="166" y="20"/>
                </a:cubicBezTo>
                <a:cubicBezTo>
                  <a:pt x="170" y="22"/>
                  <a:pt x="174" y="24"/>
                  <a:pt x="178" y="27"/>
                </a:cubicBezTo>
                <a:close/>
                <a:moveTo>
                  <a:pt x="164" y="22"/>
                </a:moveTo>
                <a:cubicBezTo>
                  <a:pt x="164" y="22"/>
                  <a:pt x="164" y="22"/>
                  <a:pt x="164" y="23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3" y="23"/>
                  <a:pt x="161" y="24"/>
                  <a:pt x="160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0" y="24"/>
                  <a:pt x="160" y="23"/>
                  <a:pt x="159" y="23"/>
                </a:cubicBezTo>
                <a:cubicBezTo>
                  <a:pt x="158" y="23"/>
                  <a:pt x="158" y="23"/>
                  <a:pt x="157" y="24"/>
                </a:cubicBezTo>
                <a:cubicBezTo>
                  <a:pt x="155" y="23"/>
                  <a:pt x="154" y="23"/>
                  <a:pt x="152" y="22"/>
                </a:cubicBezTo>
                <a:cubicBezTo>
                  <a:pt x="152" y="22"/>
                  <a:pt x="151" y="22"/>
                  <a:pt x="150" y="21"/>
                </a:cubicBezTo>
                <a:cubicBezTo>
                  <a:pt x="152" y="20"/>
                  <a:pt x="153" y="20"/>
                  <a:pt x="155" y="19"/>
                </a:cubicBezTo>
                <a:cubicBezTo>
                  <a:pt x="158" y="20"/>
                  <a:pt x="161" y="21"/>
                  <a:pt x="164" y="22"/>
                </a:cubicBezTo>
                <a:close/>
                <a:moveTo>
                  <a:pt x="193" y="49"/>
                </a:moveTo>
                <a:cubicBezTo>
                  <a:pt x="193" y="49"/>
                  <a:pt x="194" y="49"/>
                  <a:pt x="194" y="49"/>
                </a:cubicBezTo>
                <a:cubicBezTo>
                  <a:pt x="195" y="51"/>
                  <a:pt x="196" y="52"/>
                  <a:pt x="198" y="54"/>
                </a:cubicBezTo>
                <a:cubicBezTo>
                  <a:pt x="195" y="52"/>
                  <a:pt x="193" y="51"/>
                  <a:pt x="191" y="49"/>
                </a:cubicBezTo>
                <a:cubicBezTo>
                  <a:pt x="192" y="49"/>
                  <a:pt x="192" y="49"/>
                  <a:pt x="193" y="49"/>
                </a:cubicBezTo>
                <a:close/>
                <a:moveTo>
                  <a:pt x="192" y="43"/>
                </a:moveTo>
                <a:cubicBezTo>
                  <a:pt x="192" y="43"/>
                  <a:pt x="193" y="43"/>
                  <a:pt x="193" y="42"/>
                </a:cubicBezTo>
                <a:cubicBezTo>
                  <a:pt x="193" y="43"/>
                  <a:pt x="194" y="44"/>
                  <a:pt x="195" y="45"/>
                </a:cubicBezTo>
                <a:cubicBezTo>
                  <a:pt x="194" y="44"/>
                  <a:pt x="193" y="43"/>
                  <a:pt x="192" y="43"/>
                </a:cubicBezTo>
                <a:close/>
                <a:moveTo>
                  <a:pt x="229" y="141"/>
                </a:moveTo>
                <a:cubicBezTo>
                  <a:pt x="230" y="132"/>
                  <a:pt x="230" y="122"/>
                  <a:pt x="230" y="113"/>
                </a:cubicBezTo>
                <a:cubicBezTo>
                  <a:pt x="231" y="113"/>
                  <a:pt x="231" y="113"/>
                  <a:pt x="231" y="113"/>
                </a:cubicBezTo>
                <a:cubicBezTo>
                  <a:pt x="231" y="122"/>
                  <a:pt x="231" y="132"/>
                  <a:pt x="229" y="141"/>
                </a:cubicBezTo>
                <a:close/>
                <a:moveTo>
                  <a:pt x="231" y="101"/>
                </a:moveTo>
                <a:cubicBezTo>
                  <a:pt x="231" y="102"/>
                  <a:pt x="231" y="103"/>
                  <a:pt x="232" y="103"/>
                </a:cubicBezTo>
                <a:cubicBezTo>
                  <a:pt x="232" y="103"/>
                  <a:pt x="231" y="104"/>
                  <a:pt x="231" y="104"/>
                </a:cubicBezTo>
                <a:cubicBezTo>
                  <a:pt x="231" y="103"/>
                  <a:pt x="231" y="102"/>
                  <a:pt x="231" y="101"/>
                </a:cubicBezTo>
                <a:close/>
                <a:moveTo>
                  <a:pt x="229" y="97"/>
                </a:moveTo>
                <a:cubicBezTo>
                  <a:pt x="229" y="98"/>
                  <a:pt x="229" y="99"/>
                  <a:pt x="230" y="99"/>
                </a:cubicBezTo>
                <a:cubicBezTo>
                  <a:pt x="230" y="99"/>
                  <a:pt x="229" y="99"/>
                  <a:pt x="229" y="99"/>
                </a:cubicBezTo>
                <a:cubicBezTo>
                  <a:pt x="229" y="99"/>
                  <a:pt x="229" y="100"/>
                  <a:pt x="228" y="100"/>
                </a:cubicBezTo>
                <a:cubicBezTo>
                  <a:pt x="228" y="99"/>
                  <a:pt x="228" y="99"/>
                  <a:pt x="228" y="98"/>
                </a:cubicBezTo>
                <a:cubicBezTo>
                  <a:pt x="228" y="98"/>
                  <a:pt x="228" y="98"/>
                  <a:pt x="229" y="97"/>
                </a:cubicBezTo>
                <a:close/>
                <a:moveTo>
                  <a:pt x="227" y="96"/>
                </a:moveTo>
                <a:cubicBezTo>
                  <a:pt x="227" y="95"/>
                  <a:pt x="226" y="94"/>
                  <a:pt x="226" y="92"/>
                </a:cubicBezTo>
                <a:cubicBezTo>
                  <a:pt x="226" y="92"/>
                  <a:pt x="226" y="92"/>
                  <a:pt x="226" y="92"/>
                </a:cubicBezTo>
                <a:cubicBezTo>
                  <a:pt x="226" y="94"/>
                  <a:pt x="227" y="95"/>
                  <a:pt x="228" y="96"/>
                </a:cubicBezTo>
                <a:cubicBezTo>
                  <a:pt x="228" y="96"/>
                  <a:pt x="227" y="96"/>
                  <a:pt x="227" y="96"/>
                </a:cubicBezTo>
                <a:close/>
                <a:moveTo>
                  <a:pt x="227" y="92"/>
                </a:moveTo>
                <a:cubicBezTo>
                  <a:pt x="228" y="91"/>
                  <a:pt x="228" y="91"/>
                  <a:pt x="228" y="91"/>
                </a:cubicBezTo>
                <a:cubicBezTo>
                  <a:pt x="229" y="93"/>
                  <a:pt x="229" y="94"/>
                  <a:pt x="230" y="96"/>
                </a:cubicBezTo>
                <a:cubicBezTo>
                  <a:pt x="229" y="95"/>
                  <a:pt x="228" y="93"/>
                  <a:pt x="227" y="92"/>
                </a:cubicBezTo>
                <a:close/>
                <a:moveTo>
                  <a:pt x="228" y="89"/>
                </a:moveTo>
                <a:cubicBezTo>
                  <a:pt x="227" y="89"/>
                  <a:pt x="227" y="90"/>
                  <a:pt x="226" y="90"/>
                </a:cubicBezTo>
                <a:cubicBezTo>
                  <a:pt x="225" y="89"/>
                  <a:pt x="225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5" y="85"/>
                  <a:pt x="226" y="85"/>
                  <a:pt x="227" y="84"/>
                </a:cubicBezTo>
                <a:cubicBezTo>
                  <a:pt x="227" y="86"/>
                  <a:pt x="228" y="87"/>
                  <a:pt x="228" y="89"/>
                </a:cubicBezTo>
                <a:cubicBezTo>
                  <a:pt x="228" y="89"/>
                  <a:pt x="228" y="89"/>
                  <a:pt x="228" y="89"/>
                </a:cubicBezTo>
                <a:close/>
                <a:moveTo>
                  <a:pt x="225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96"/>
                  <a:pt x="224" y="95"/>
                  <a:pt x="224" y="94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5" y="95"/>
                  <a:pt x="225" y="96"/>
                  <a:pt x="225" y="97"/>
                </a:cubicBezTo>
                <a:close/>
                <a:moveTo>
                  <a:pt x="142" y="227"/>
                </a:moveTo>
                <a:cubicBezTo>
                  <a:pt x="143" y="226"/>
                  <a:pt x="144" y="225"/>
                  <a:pt x="145" y="225"/>
                </a:cubicBezTo>
                <a:cubicBezTo>
                  <a:pt x="144" y="225"/>
                  <a:pt x="144" y="226"/>
                  <a:pt x="143" y="227"/>
                </a:cubicBezTo>
                <a:cubicBezTo>
                  <a:pt x="143" y="227"/>
                  <a:pt x="142" y="227"/>
                  <a:pt x="142" y="227"/>
                </a:cubicBezTo>
                <a:close/>
                <a:moveTo>
                  <a:pt x="143" y="22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2" y="227"/>
                  <a:pt x="142" y="228"/>
                  <a:pt x="142" y="228"/>
                </a:cubicBezTo>
                <a:cubicBezTo>
                  <a:pt x="142" y="228"/>
                  <a:pt x="141" y="228"/>
                  <a:pt x="141" y="228"/>
                </a:cubicBezTo>
                <a:cubicBezTo>
                  <a:pt x="141" y="228"/>
                  <a:pt x="141" y="228"/>
                  <a:pt x="141" y="227"/>
                </a:cubicBezTo>
                <a:cubicBezTo>
                  <a:pt x="141" y="227"/>
                  <a:pt x="141" y="227"/>
                  <a:pt x="141" y="227"/>
                </a:cubicBezTo>
                <a:cubicBezTo>
                  <a:pt x="142" y="227"/>
                  <a:pt x="142" y="227"/>
                  <a:pt x="143" y="227"/>
                </a:cubicBezTo>
                <a:close/>
                <a:moveTo>
                  <a:pt x="130" y="228"/>
                </a:moveTo>
                <a:cubicBezTo>
                  <a:pt x="130" y="227"/>
                  <a:pt x="130" y="227"/>
                  <a:pt x="130" y="226"/>
                </a:cubicBezTo>
                <a:cubicBezTo>
                  <a:pt x="130" y="226"/>
                  <a:pt x="130" y="225"/>
                  <a:pt x="131" y="225"/>
                </a:cubicBezTo>
                <a:cubicBezTo>
                  <a:pt x="139" y="218"/>
                  <a:pt x="146" y="211"/>
                  <a:pt x="154" y="203"/>
                </a:cubicBezTo>
                <a:cubicBezTo>
                  <a:pt x="159" y="200"/>
                  <a:pt x="163" y="196"/>
                  <a:pt x="168" y="192"/>
                </a:cubicBezTo>
                <a:cubicBezTo>
                  <a:pt x="168" y="192"/>
                  <a:pt x="169" y="192"/>
                  <a:pt x="169" y="192"/>
                </a:cubicBezTo>
                <a:cubicBezTo>
                  <a:pt x="169" y="191"/>
                  <a:pt x="169" y="191"/>
                  <a:pt x="170" y="191"/>
                </a:cubicBezTo>
                <a:cubicBezTo>
                  <a:pt x="171" y="190"/>
                  <a:pt x="172" y="189"/>
                  <a:pt x="173" y="188"/>
                </a:cubicBezTo>
                <a:cubicBezTo>
                  <a:pt x="167" y="194"/>
                  <a:pt x="161" y="200"/>
                  <a:pt x="155" y="206"/>
                </a:cubicBezTo>
                <a:cubicBezTo>
                  <a:pt x="151" y="209"/>
                  <a:pt x="146" y="213"/>
                  <a:pt x="143" y="217"/>
                </a:cubicBezTo>
                <a:cubicBezTo>
                  <a:pt x="142" y="218"/>
                  <a:pt x="142" y="218"/>
                  <a:pt x="143" y="219"/>
                </a:cubicBezTo>
                <a:cubicBezTo>
                  <a:pt x="140" y="221"/>
                  <a:pt x="138" y="223"/>
                  <a:pt x="136" y="225"/>
                </a:cubicBezTo>
                <a:cubicBezTo>
                  <a:pt x="134" y="226"/>
                  <a:pt x="132" y="227"/>
                  <a:pt x="130" y="228"/>
                </a:cubicBezTo>
                <a:close/>
                <a:moveTo>
                  <a:pt x="138" y="227"/>
                </a:moveTo>
                <a:cubicBezTo>
                  <a:pt x="138" y="227"/>
                  <a:pt x="138" y="228"/>
                  <a:pt x="137" y="228"/>
                </a:cubicBezTo>
                <a:cubicBezTo>
                  <a:pt x="137" y="228"/>
                  <a:pt x="136" y="228"/>
                  <a:pt x="135" y="228"/>
                </a:cubicBezTo>
                <a:cubicBezTo>
                  <a:pt x="135" y="228"/>
                  <a:pt x="136" y="228"/>
                  <a:pt x="136" y="228"/>
                </a:cubicBezTo>
                <a:cubicBezTo>
                  <a:pt x="137" y="227"/>
                  <a:pt x="137" y="227"/>
                  <a:pt x="138" y="227"/>
                </a:cubicBezTo>
                <a:close/>
                <a:moveTo>
                  <a:pt x="121" y="226"/>
                </a:moveTo>
                <a:cubicBezTo>
                  <a:pt x="121" y="226"/>
                  <a:pt x="121" y="226"/>
                  <a:pt x="121" y="226"/>
                </a:cubicBezTo>
                <a:cubicBezTo>
                  <a:pt x="121" y="225"/>
                  <a:pt x="122" y="224"/>
                  <a:pt x="123" y="223"/>
                </a:cubicBezTo>
                <a:cubicBezTo>
                  <a:pt x="123" y="224"/>
                  <a:pt x="123" y="224"/>
                  <a:pt x="124" y="224"/>
                </a:cubicBezTo>
                <a:cubicBezTo>
                  <a:pt x="123" y="225"/>
                  <a:pt x="122" y="225"/>
                  <a:pt x="121" y="226"/>
                </a:cubicBezTo>
                <a:close/>
                <a:moveTo>
                  <a:pt x="124" y="228"/>
                </a:move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2" y="228"/>
                </a:cubicBez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4" y="228"/>
                </a:cubicBezTo>
                <a:close/>
                <a:moveTo>
                  <a:pt x="115" y="215"/>
                </a:moveTo>
                <a:cubicBezTo>
                  <a:pt x="115" y="215"/>
                  <a:pt x="114" y="215"/>
                  <a:pt x="114" y="215"/>
                </a:cubicBezTo>
                <a:cubicBezTo>
                  <a:pt x="115" y="214"/>
                  <a:pt x="116" y="213"/>
                  <a:pt x="117" y="212"/>
                </a:cubicBezTo>
                <a:cubicBezTo>
                  <a:pt x="118" y="213"/>
                  <a:pt x="118" y="213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8" y="215"/>
                  <a:pt x="116" y="215"/>
                  <a:pt x="115" y="215"/>
                </a:cubicBezTo>
                <a:close/>
                <a:moveTo>
                  <a:pt x="118" y="223"/>
                </a:moveTo>
                <a:cubicBezTo>
                  <a:pt x="117" y="223"/>
                  <a:pt x="117" y="223"/>
                  <a:pt x="116" y="224"/>
                </a:cubicBezTo>
                <a:cubicBezTo>
                  <a:pt x="116" y="223"/>
                  <a:pt x="116" y="223"/>
                  <a:pt x="115" y="223"/>
                </a:cubicBezTo>
                <a:cubicBezTo>
                  <a:pt x="116" y="223"/>
                  <a:pt x="117" y="222"/>
                  <a:pt x="117" y="222"/>
                </a:cubicBezTo>
                <a:cubicBezTo>
                  <a:pt x="117" y="222"/>
                  <a:pt x="118" y="222"/>
                  <a:pt x="118" y="223"/>
                </a:cubicBezTo>
                <a:close/>
                <a:moveTo>
                  <a:pt x="110" y="219"/>
                </a:moveTo>
                <a:cubicBezTo>
                  <a:pt x="110" y="219"/>
                  <a:pt x="111" y="219"/>
                  <a:pt x="111" y="219"/>
                </a:cubicBezTo>
                <a:cubicBezTo>
                  <a:pt x="111" y="219"/>
                  <a:pt x="111" y="218"/>
                  <a:pt x="112" y="218"/>
                </a:cubicBezTo>
                <a:cubicBezTo>
                  <a:pt x="112" y="219"/>
                  <a:pt x="113" y="219"/>
                  <a:pt x="113" y="219"/>
                </a:cubicBezTo>
                <a:cubicBezTo>
                  <a:pt x="113" y="220"/>
                  <a:pt x="113" y="220"/>
                  <a:pt x="112" y="221"/>
                </a:cubicBezTo>
                <a:cubicBezTo>
                  <a:pt x="112" y="220"/>
                  <a:pt x="111" y="220"/>
                  <a:pt x="110" y="219"/>
                </a:cubicBezTo>
                <a:close/>
                <a:moveTo>
                  <a:pt x="114" y="230"/>
                </a:moveTo>
                <a:cubicBezTo>
                  <a:pt x="113" y="230"/>
                  <a:pt x="113" y="230"/>
                  <a:pt x="112" y="230"/>
                </a:cubicBezTo>
                <a:cubicBezTo>
                  <a:pt x="112" y="230"/>
                  <a:pt x="111" y="229"/>
                  <a:pt x="110" y="229"/>
                </a:cubicBezTo>
                <a:cubicBezTo>
                  <a:pt x="111" y="229"/>
                  <a:pt x="111" y="229"/>
                  <a:pt x="111" y="228"/>
                </a:cubicBezTo>
                <a:cubicBezTo>
                  <a:pt x="112" y="229"/>
                  <a:pt x="113" y="229"/>
                  <a:pt x="114" y="230"/>
                </a:cubicBezTo>
                <a:close/>
                <a:moveTo>
                  <a:pt x="82" y="198"/>
                </a:moveTo>
                <a:cubicBezTo>
                  <a:pt x="82" y="198"/>
                  <a:pt x="82" y="197"/>
                  <a:pt x="83" y="197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83" y="198"/>
                  <a:pt x="82" y="198"/>
                  <a:pt x="82" y="199"/>
                </a:cubicBezTo>
                <a:lnTo>
                  <a:pt x="82" y="198"/>
                </a:lnTo>
                <a:close/>
                <a:moveTo>
                  <a:pt x="82" y="203"/>
                </a:moveTo>
                <a:cubicBezTo>
                  <a:pt x="82" y="203"/>
                  <a:pt x="81" y="203"/>
                  <a:pt x="81" y="203"/>
                </a:cubicBezTo>
                <a:cubicBezTo>
                  <a:pt x="81" y="203"/>
                  <a:pt x="81" y="203"/>
                  <a:pt x="80" y="203"/>
                </a:cubicBezTo>
                <a:cubicBezTo>
                  <a:pt x="80" y="202"/>
                  <a:pt x="81" y="202"/>
                  <a:pt x="81" y="202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2"/>
                  <a:pt x="81" y="203"/>
                  <a:pt x="82" y="203"/>
                </a:cubicBezTo>
                <a:close/>
                <a:moveTo>
                  <a:pt x="69" y="210"/>
                </a:moveTo>
                <a:cubicBezTo>
                  <a:pt x="68" y="209"/>
                  <a:pt x="67" y="208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8" y="209"/>
                  <a:pt x="70" y="210"/>
                  <a:pt x="71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0" y="212"/>
                  <a:pt x="70" y="212"/>
                  <a:pt x="69" y="212"/>
                </a:cubicBezTo>
                <a:cubicBezTo>
                  <a:pt x="69" y="212"/>
                  <a:pt x="69" y="211"/>
                  <a:pt x="69" y="211"/>
                </a:cubicBezTo>
                <a:cubicBezTo>
                  <a:pt x="69" y="211"/>
                  <a:pt x="69" y="210"/>
                  <a:pt x="69" y="210"/>
                </a:cubicBezTo>
                <a:close/>
                <a:moveTo>
                  <a:pt x="59" y="213"/>
                </a:moveTo>
                <a:cubicBezTo>
                  <a:pt x="59" y="213"/>
                  <a:pt x="58" y="212"/>
                  <a:pt x="57" y="211"/>
                </a:cubicBezTo>
                <a:cubicBezTo>
                  <a:pt x="60" y="213"/>
                  <a:pt x="62" y="215"/>
                  <a:pt x="65" y="216"/>
                </a:cubicBezTo>
                <a:cubicBezTo>
                  <a:pt x="63" y="215"/>
                  <a:pt x="61" y="214"/>
                  <a:pt x="59" y="213"/>
                </a:cubicBezTo>
                <a:close/>
                <a:moveTo>
                  <a:pt x="60" y="216"/>
                </a:moveTo>
                <a:cubicBezTo>
                  <a:pt x="58" y="215"/>
                  <a:pt x="55" y="213"/>
                  <a:pt x="53" y="212"/>
                </a:cubicBezTo>
                <a:cubicBezTo>
                  <a:pt x="55" y="213"/>
                  <a:pt x="57" y="214"/>
                  <a:pt x="59" y="215"/>
                </a:cubicBezTo>
                <a:cubicBezTo>
                  <a:pt x="59" y="215"/>
                  <a:pt x="60" y="216"/>
                  <a:pt x="60" y="216"/>
                </a:cubicBezTo>
                <a:close/>
                <a:moveTo>
                  <a:pt x="55" y="204"/>
                </a:moveTo>
                <a:cubicBezTo>
                  <a:pt x="55" y="204"/>
                  <a:pt x="56" y="205"/>
                  <a:pt x="56" y="205"/>
                </a:cubicBezTo>
                <a:cubicBezTo>
                  <a:pt x="57" y="206"/>
                  <a:pt x="57" y="206"/>
                  <a:pt x="57" y="206"/>
                </a:cubicBezTo>
                <a:cubicBezTo>
                  <a:pt x="58" y="207"/>
                  <a:pt x="59" y="208"/>
                  <a:pt x="60" y="209"/>
                </a:cubicBezTo>
                <a:cubicBezTo>
                  <a:pt x="59" y="209"/>
                  <a:pt x="59" y="208"/>
                  <a:pt x="59" y="208"/>
                </a:cubicBezTo>
                <a:cubicBezTo>
                  <a:pt x="58" y="208"/>
                  <a:pt x="58" y="209"/>
                  <a:pt x="58" y="209"/>
                </a:cubicBezTo>
                <a:cubicBezTo>
                  <a:pt x="57" y="208"/>
                  <a:pt x="56" y="208"/>
                  <a:pt x="55" y="207"/>
                </a:cubicBezTo>
                <a:cubicBezTo>
                  <a:pt x="55" y="207"/>
                  <a:pt x="55" y="206"/>
                  <a:pt x="55" y="206"/>
                </a:cubicBezTo>
                <a:cubicBezTo>
                  <a:pt x="55" y="205"/>
                  <a:pt x="55" y="204"/>
                  <a:pt x="55" y="204"/>
                </a:cubicBezTo>
                <a:close/>
                <a:moveTo>
                  <a:pt x="29" y="138"/>
                </a:moveTo>
                <a:cubicBezTo>
                  <a:pt x="29" y="137"/>
                  <a:pt x="30" y="137"/>
                  <a:pt x="30" y="136"/>
                </a:cubicBezTo>
                <a:cubicBezTo>
                  <a:pt x="30" y="136"/>
                  <a:pt x="30" y="137"/>
                  <a:pt x="30" y="137"/>
                </a:cubicBezTo>
                <a:cubicBezTo>
                  <a:pt x="30" y="138"/>
                  <a:pt x="29" y="140"/>
                  <a:pt x="29" y="141"/>
                </a:cubicBezTo>
                <a:cubicBezTo>
                  <a:pt x="29" y="140"/>
                  <a:pt x="29" y="139"/>
                  <a:pt x="29" y="138"/>
                </a:cubicBezTo>
                <a:close/>
                <a:moveTo>
                  <a:pt x="28" y="136"/>
                </a:moveTo>
                <a:cubicBezTo>
                  <a:pt x="28" y="136"/>
                  <a:pt x="28" y="136"/>
                  <a:pt x="28" y="136"/>
                </a:cubicBezTo>
                <a:cubicBezTo>
                  <a:pt x="27" y="129"/>
                  <a:pt x="25" y="122"/>
                  <a:pt x="24" y="115"/>
                </a:cubicBezTo>
                <a:cubicBezTo>
                  <a:pt x="25" y="121"/>
                  <a:pt x="27" y="126"/>
                  <a:pt x="29" y="131"/>
                </a:cubicBezTo>
                <a:cubicBezTo>
                  <a:pt x="29" y="133"/>
                  <a:pt x="28" y="134"/>
                  <a:pt x="28" y="136"/>
                </a:cubicBezTo>
                <a:close/>
                <a:moveTo>
                  <a:pt x="28" y="108"/>
                </a:moveTo>
                <a:cubicBezTo>
                  <a:pt x="27" y="106"/>
                  <a:pt x="27" y="104"/>
                  <a:pt x="26" y="102"/>
                </a:cubicBezTo>
                <a:cubicBezTo>
                  <a:pt x="27" y="102"/>
                  <a:pt x="28" y="101"/>
                  <a:pt x="28" y="101"/>
                </a:cubicBezTo>
                <a:cubicBezTo>
                  <a:pt x="30" y="104"/>
                  <a:pt x="31" y="108"/>
                  <a:pt x="32" y="111"/>
                </a:cubicBezTo>
                <a:cubicBezTo>
                  <a:pt x="32" y="113"/>
                  <a:pt x="31" y="115"/>
                  <a:pt x="31" y="117"/>
                </a:cubicBezTo>
                <a:cubicBezTo>
                  <a:pt x="30" y="114"/>
                  <a:pt x="29" y="111"/>
                  <a:pt x="28" y="108"/>
                </a:cubicBezTo>
                <a:close/>
                <a:moveTo>
                  <a:pt x="25" y="87"/>
                </a:moveTo>
                <a:cubicBezTo>
                  <a:pt x="25" y="87"/>
                  <a:pt x="25" y="87"/>
                  <a:pt x="24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5" y="85"/>
                  <a:pt x="25" y="85"/>
                  <a:pt x="26" y="84"/>
                </a:cubicBezTo>
                <a:cubicBezTo>
                  <a:pt x="26" y="84"/>
                  <a:pt x="26" y="84"/>
                  <a:pt x="27" y="84"/>
                </a:cubicBezTo>
                <a:cubicBezTo>
                  <a:pt x="26" y="85"/>
                  <a:pt x="25" y="86"/>
                  <a:pt x="25" y="87"/>
                </a:cubicBezTo>
                <a:close/>
                <a:moveTo>
                  <a:pt x="28" y="86"/>
                </a:moveTo>
                <a:cubicBezTo>
                  <a:pt x="27" y="87"/>
                  <a:pt x="26" y="88"/>
                  <a:pt x="26" y="89"/>
                </a:cubicBezTo>
                <a:cubicBezTo>
                  <a:pt x="25" y="89"/>
                  <a:pt x="25" y="89"/>
                  <a:pt x="25" y="88"/>
                </a:cubicBezTo>
                <a:cubicBezTo>
                  <a:pt x="25" y="88"/>
                  <a:pt x="26" y="88"/>
                  <a:pt x="26" y="88"/>
                </a:cubicBezTo>
                <a:cubicBezTo>
                  <a:pt x="27" y="87"/>
                  <a:pt x="27" y="87"/>
                  <a:pt x="28" y="86"/>
                </a:cubicBezTo>
                <a:close/>
                <a:moveTo>
                  <a:pt x="26" y="94"/>
                </a:moveTo>
                <a:cubicBezTo>
                  <a:pt x="26" y="95"/>
                  <a:pt x="26" y="95"/>
                  <a:pt x="26" y="95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6" y="97"/>
                  <a:pt x="25" y="98"/>
                </a:cubicBezTo>
                <a:cubicBezTo>
                  <a:pt x="25" y="97"/>
                  <a:pt x="25" y="96"/>
                  <a:pt x="25" y="95"/>
                </a:cubicBezTo>
                <a:cubicBezTo>
                  <a:pt x="25" y="95"/>
                  <a:pt x="26" y="95"/>
                  <a:pt x="26" y="94"/>
                </a:cubicBezTo>
                <a:close/>
                <a:moveTo>
                  <a:pt x="27" y="97"/>
                </a:moveTo>
                <a:cubicBezTo>
                  <a:pt x="27" y="98"/>
                  <a:pt x="28" y="99"/>
                  <a:pt x="28" y="99"/>
                </a:cubicBezTo>
                <a:cubicBezTo>
                  <a:pt x="27" y="100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99"/>
                  <a:pt x="27" y="98"/>
                  <a:pt x="27" y="97"/>
                </a:cubicBezTo>
                <a:close/>
                <a:moveTo>
                  <a:pt x="113" y="25"/>
                </a:moveTo>
                <a:cubicBezTo>
                  <a:pt x="113" y="25"/>
                  <a:pt x="113" y="25"/>
                  <a:pt x="112" y="25"/>
                </a:cubicBezTo>
                <a:cubicBezTo>
                  <a:pt x="112" y="25"/>
                  <a:pt x="111" y="25"/>
                  <a:pt x="111" y="25"/>
                </a:cubicBezTo>
                <a:cubicBezTo>
                  <a:pt x="111" y="25"/>
                  <a:pt x="112" y="25"/>
                  <a:pt x="112" y="24"/>
                </a:cubicBezTo>
                <a:cubicBezTo>
                  <a:pt x="113" y="24"/>
                  <a:pt x="113" y="24"/>
                  <a:pt x="113" y="25"/>
                </a:cubicBezTo>
                <a:close/>
                <a:moveTo>
                  <a:pt x="113" y="21"/>
                </a:moveTo>
                <a:cubicBezTo>
                  <a:pt x="113" y="21"/>
                  <a:pt x="114" y="21"/>
                  <a:pt x="114" y="21"/>
                </a:cubicBezTo>
                <a:cubicBezTo>
                  <a:pt x="114" y="21"/>
                  <a:pt x="115" y="21"/>
                  <a:pt x="116" y="21"/>
                </a:cubicBezTo>
                <a:cubicBezTo>
                  <a:pt x="116" y="21"/>
                  <a:pt x="115" y="21"/>
                  <a:pt x="115" y="21"/>
                </a:cubicBezTo>
                <a:cubicBezTo>
                  <a:pt x="114" y="21"/>
                  <a:pt x="114" y="21"/>
                  <a:pt x="113" y="21"/>
                </a:cubicBezTo>
                <a:close/>
                <a:moveTo>
                  <a:pt x="112" y="19"/>
                </a:moveTo>
                <a:cubicBezTo>
                  <a:pt x="111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1" y="19"/>
                  <a:pt x="112" y="19"/>
                  <a:pt x="112" y="19"/>
                </a:cubicBezTo>
                <a:cubicBezTo>
                  <a:pt x="112" y="19"/>
                  <a:pt x="112" y="19"/>
                  <a:pt x="112" y="19"/>
                </a:cubicBezTo>
                <a:close/>
                <a:moveTo>
                  <a:pt x="112" y="27"/>
                </a:moveTo>
                <a:cubicBezTo>
                  <a:pt x="114" y="27"/>
                  <a:pt x="115" y="27"/>
                  <a:pt x="117" y="27"/>
                </a:cubicBezTo>
                <a:cubicBezTo>
                  <a:pt x="115" y="27"/>
                  <a:pt x="114" y="28"/>
                  <a:pt x="113" y="29"/>
                </a:cubicBezTo>
                <a:cubicBezTo>
                  <a:pt x="111" y="29"/>
                  <a:pt x="110" y="29"/>
                  <a:pt x="108" y="29"/>
                </a:cubicBezTo>
                <a:cubicBezTo>
                  <a:pt x="110" y="28"/>
                  <a:pt x="111" y="28"/>
                  <a:pt x="112" y="27"/>
                </a:cubicBezTo>
                <a:close/>
                <a:moveTo>
                  <a:pt x="156" y="17"/>
                </a:moveTo>
                <a:cubicBezTo>
                  <a:pt x="157" y="18"/>
                  <a:pt x="158" y="18"/>
                  <a:pt x="160" y="19"/>
                </a:cubicBezTo>
                <a:cubicBezTo>
                  <a:pt x="158" y="18"/>
                  <a:pt x="157" y="18"/>
                  <a:pt x="155" y="17"/>
                </a:cubicBezTo>
                <a:cubicBezTo>
                  <a:pt x="155" y="17"/>
                  <a:pt x="155" y="17"/>
                  <a:pt x="154" y="17"/>
                </a:cubicBezTo>
                <a:cubicBezTo>
                  <a:pt x="154" y="17"/>
                  <a:pt x="154" y="17"/>
                  <a:pt x="154" y="17"/>
                </a:cubicBezTo>
                <a:cubicBezTo>
                  <a:pt x="151" y="16"/>
                  <a:pt x="148" y="15"/>
                  <a:pt x="145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4"/>
                  <a:pt x="147" y="1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50" y="15"/>
                  <a:pt x="153" y="16"/>
                  <a:pt x="156" y="17"/>
                </a:cubicBezTo>
                <a:close/>
                <a:moveTo>
                  <a:pt x="149" y="12"/>
                </a:moveTo>
                <a:cubicBezTo>
                  <a:pt x="149" y="12"/>
                  <a:pt x="149" y="12"/>
                  <a:pt x="149" y="12"/>
                </a:cubicBezTo>
                <a:cubicBezTo>
                  <a:pt x="151" y="13"/>
                  <a:pt x="153" y="13"/>
                  <a:pt x="155" y="14"/>
                </a:cubicBezTo>
                <a:cubicBezTo>
                  <a:pt x="157" y="15"/>
                  <a:pt x="158" y="15"/>
                  <a:pt x="160" y="16"/>
                </a:cubicBezTo>
                <a:cubicBezTo>
                  <a:pt x="158" y="16"/>
                  <a:pt x="156" y="15"/>
                  <a:pt x="155" y="15"/>
                </a:cubicBezTo>
                <a:cubicBezTo>
                  <a:pt x="153" y="14"/>
                  <a:pt x="151" y="13"/>
                  <a:pt x="149" y="12"/>
                </a:cubicBezTo>
                <a:close/>
                <a:moveTo>
                  <a:pt x="156" y="36"/>
                </a:moveTo>
                <a:cubicBezTo>
                  <a:pt x="158" y="36"/>
                  <a:pt x="160" y="36"/>
                  <a:pt x="163" y="36"/>
                </a:cubicBezTo>
                <a:cubicBezTo>
                  <a:pt x="161" y="37"/>
                  <a:pt x="160" y="37"/>
                  <a:pt x="158" y="38"/>
                </a:cubicBezTo>
                <a:cubicBezTo>
                  <a:pt x="156" y="39"/>
                  <a:pt x="154" y="39"/>
                  <a:pt x="152" y="39"/>
                </a:cubicBezTo>
                <a:cubicBezTo>
                  <a:pt x="153" y="38"/>
                  <a:pt x="155" y="37"/>
                  <a:pt x="156" y="36"/>
                </a:cubicBezTo>
                <a:close/>
                <a:moveTo>
                  <a:pt x="155" y="34"/>
                </a:moveTo>
                <a:cubicBezTo>
                  <a:pt x="156" y="34"/>
                  <a:pt x="156" y="33"/>
                  <a:pt x="156" y="33"/>
                </a:cubicBezTo>
                <a:cubicBezTo>
                  <a:pt x="156" y="33"/>
                  <a:pt x="157" y="33"/>
                  <a:pt x="157" y="33"/>
                </a:cubicBezTo>
                <a:cubicBezTo>
                  <a:pt x="157" y="33"/>
                  <a:pt x="157" y="34"/>
                  <a:pt x="156" y="34"/>
                </a:cubicBezTo>
                <a:cubicBezTo>
                  <a:pt x="156" y="34"/>
                  <a:pt x="156" y="34"/>
                  <a:pt x="155" y="34"/>
                </a:cubicBezTo>
                <a:close/>
                <a:moveTo>
                  <a:pt x="134" y="213"/>
                </a:moveTo>
                <a:cubicBezTo>
                  <a:pt x="135" y="212"/>
                  <a:pt x="136" y="211"/>
                  <a:pt x="137" y="209"/>
                </a:cubicBezTo>
                <a:cubicBezTo>
                  <a:pt x="139" y="208"/>
                  <a:pt x="140" y="207"/>
                  <a:pt x="141" y="206"/>
                </a:cubicBezTo>
                <a:cubicBezTo>
                  <a:pt x="141" y="206"/>
                  <a:pt x="141" y="206"/>
                  <a:pt x="142" y="206"/>
                </a:cubicBezTo>
                <a:cubicBezTo>
                  <a:pt x="140" y="207"/>
                  <a:pt x="139" y="209"/>
                  <a:pt x="138" y="210"/>
                </a:cubicBezTo>
                <a:cubicBezTo>
                  <a:pt x="137" y="211"/>
                  <a:pt x="136" y="212"/>
                  <a:pt x="134" y="213"/>
                </a:cubicBezTo>
                <a:close/>
                <a:moveTo>
                  <a:pt x="137" y="217"/>
                </a:moveTo>
                <a:cubicBezTo>
                  <a:pt x="136" y="218"/>
                  <a:pt x="135" y="219"/>
                  <a:pt x="133" y="220"/>
                </a:cubicBezTo>
                <a:cubicBezTo>
                  <a:pt x="134" y="220"/>
                  <a:pt x="134" y="220"/>
                  <a:pt x="134" y="219"/>
                </a:cubicBezTo>
                <a:cubicBezTo>
                  <a:pt x="135" y="219"/>
                  <a:pt x="136" y="218"/>
                  <a:pt x="137" y="217"/>
                </a:cubicBezTo>
                <a:close/>
                <a:moveTo>
                  <a:pt x="140" y="203"/>
                </a:moveTo>
                <a:cubicBezTo>
                  <a:pt x="138" y="204"/>
                  <a:pt x="136" y="206"/>
                  <a:pt x="134" y="208"/>
                </a:cubicBezTo>
                <a:cubicBezTo>
                  <a:pt x="132" y="209"/>
                  <a:pt x="130" y="210"/>
                  <a:pt x="128" y="211"/>
                </a:cubicBezTo>
                <a:cubicBezTo>
                  <a:pt x="128" y="210"/>
                  <a:pt x="128" y="210"/>
                  <a:pt x="127" y="210"/>
                </a:cubicBezTo>
                <a:cubicBezTo>
                  <a:pt x="128" y="210"/>
                  <a:pt x="128" y="209"/>
                  <a:pt x="128" y="209"/>
                </a:cubicBezTo>
                <a:cubicBezTo>
                  <a:pt x="131" y="207"/>
                  <a:pt x="134" y="205"/>
                  <a:pt x="137" y="202"/>
                </a:cubicBezTo>
                <a:cubicBezTo>
                  <a:pt x="141" y="199"/>
                  <a:pt x="145" y="196"/>
                  <a:pt x="149" y="193"/>
                </a:cubicBezTo>
                <a:cubicBezTo>
                  <a:pt x="146" y="197"/>
                  <a:pt x="143" y="200"/>
                  <a:pt x="140" y="203"/>
                </a:cubicBezTo>
                <a:close/>
                <a:moveTo>
                  <a:pt x="117" y="206"/>
                </a:moveTo>
                <a:cubicBezTo>
                  <a:pt x="117" y="206"/>
                  <a:pt x="118" y="205"/>
                  <a:pt x="118" y="205"/>
                </a:cubicBezTo>
                <a:cubicBezTo>
                  <a:pt x="119" y="205"/>
                  <a:pt x="119" y="206"/>
                  <a:pt x="119" y="206"/>
                </a:cubicBezTo>
                <a:cubicBezTo>
                  <a:pt x="119" y="206"/>
                  <a:pt x="119" y="206"/>
                  <a:pt x="118" y="207"/>
                </a:cubicBezTo>
                <a:cubicBezTo>
                  <a:pt x="118" y="207"/>
                  <a:pt x="117" y="206"/>
                  <a:pt x="117" y="206"/>
                </a:cubicBezTo>
                <a:close/>
                <a:moveTo>
                  <a:pt x="117" y="208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17" y="208"/>
                  <a:pt x="116" y="208"/>
                  <a:pt x="116" y="207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207"/>
                  <a:pt x="117" y="208"/>
                  <a:pt x="117" y="208"/>
                </a:cubicBezTo>
                <a:close/>
                <a:moveTo>
                  <a:pt x="116" y="202"/>
                </a:moveTo>
                <a:cubicBezTo>
                  <a:pt x="116" y="202"/>
                  <a:pt x="115" y="201"/>
                  <a:pt x="115" y="201"/>
                </a:cubicBezTo>
                <a:cubicBezTo>
                  <a:pt x="116" y="199"/>
                  <a:pt x="118" y="198"/>
                  <a:pt x="120" y="196"/>
                </a:cubicBezTo>
                <a:cubicBezTo>
                  <a:pt x="127" y="190"/>
                  <a:pt x="134" y="185"/>
                  <a:pt x="141" y="180"/>
                </a:cubicBezTo>
                <a:cubicBezTo>
                  <a:pt x="133" y="188"/>
                  <a:pt x="125" y="195"/>
                  <a:pt x="116" y="202"/>
                </a:cubicBezTo>
                <a:close/>
                <a:moveTo>
                  <a:pt x="88" y="181"/>
                </a:moveTo>
                <a:cubicBezTo>
                  <a:pt x="88" y="180"/>
                  <a:pt x="88" y="178"/>
                  <a:pt x="88" y="177"/>
                </a:cubicBezTo>
                <a:cubicBezTo>
                  <a:pt x="90" y="176"/>
                  <a:pt x="92" y="174"/>
                  <a:pt x="94" y="172"/>
                </a:cubicBezTo>
                <a:cubicBezTo>
                  <a:pt x="97" y="171"/>
                  <a:pt x="99" y="170"/>
                  <a:pt x="102" y="169"/>
                </a:cubicBezTo>
                <a:cubicBezTo>
                  <a:pt x="100" y="171"/>
                  <a:pt x="98" y="173"/>
                  <a:pt x="97" y="175"/>
                </a:cubicBezTo>
                <a:cubicBezTo>
                  <a:pt x="94" y="177"/>
                  <a:pt x="91" y="179"/>
                  <a:pt x="88" y="181"/>
                </a:cubicBezTo>
                <a:close/>
                <a:moveTo>
                  <a:pt x="89" y="194"/>
                </a:moveTo>
                <a:cubicBezTo>
                  <a:pt x="89" y="194"/>
                  <a:pt x="88" y="195"/>
                  <a:pt x="88" y="196"/>
                </a:cubicBezTo>
                <a:cubicBezTo>
                  <a:pt x="87" y="196"/>
                  <a:pt x="87" y="196"/>
                  <a:pt x="87" y="196"/>
                </a:cubicBezTo>
                <a:cubicBezTo>
                  <a:pt x="88" y="195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lose/>
                <a:moveTo>
                  <a:pt x="83" y="166"/>
                </a:moveTo>
                <a:cubicBezTo>
                  <a:pt x="83" y="166"/>
                  <a:pt x="82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83" y="165"/>
                  <a:pt x="84" y="164"/>
                  <a:pt x="85" y="163"/>
                </a:cubicBezTo>
                <a:cubicBezTo>
                  <a:pt x="85" y="164"/>
                  <a:pt x="85" y="164"/>
                  <a:pt x="85" y="165"/>
                </a:cubicBezTo>
                <a:cubicBezTo>
                  <a:pt x="84" y="165"/>
                  <a:pt x="84" y="166"/>
                  <a:pt x="83" y="166"/>
                </a:cubicBezTo>
                <a:close/>
                <a:moveTo>
                  <a:pt x="85" y="175"/>
                </a:moveTo>
                <a:cubicBezTo>
                  <a:pt x="84" y="175"/>
                  <a:pt x="84" y="175"/>
                  <a:pt x="83" y="176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5"/>
                  <a:pt x="84" y="175"/>
                  <a:pt x="85" y="175"/>
                </a:cubicBezTo>
                <a:close/>
                <a:moveTo>
                  <a:pt x="62" y="209"/>
                </a:moveTo>
                <a:cubicBezTo>
                  <a:pt x="60" y="208"/>
                  <a:pt x="59" y="207"/>
                  <a:pt x="58" y="206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4"/>
                  <a:pt x="58" y="203"/>
                  <a:pt x="58" y="202"/>
                </a:cubicBezTo>
                <a:cubicBezTo>
                  <a:pt x="58" y="203"/>
                  <a:pt x="59" y="203"/>
                  <a:pt x="59" y="203"/>
                </a:cubicBezTo>
                <a:cubicBezTo>
                  <a:pt x="60" y="205"/>
                  <a:pt x="61" y="207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lose/>
                <a:moveTo>
                  <a:pt x="62" y="211"/>
                </a:moveTo>
                <a:cubicBezTo>
                  <a:pt x="62" y="211"/>
                  <a:pt x="62" y="211"/>
                  <a:pt x="62" y="211"/>
                </a:cubicBezTo>
                <a:cubicBezTo>
                  <a:pt x="63" y="211"/>
                  <a:pt x="63" y="211"/>
                  <a:pt x="63" y="211"/>
                </a:cubicBezTo>
                <a:cubicBezTo>
                  <a:pt x="61" y="211"/>
                  <a:pt x="60" y="210"/>
                  <a:pt x="59" y="210"/>
                </a:cubicBezTo>
                <a:cubicBezTo>
                  <a:pt x="60" y="210"/>
                  <a:pt x="61" y="211"/>
                  <a:pt x="62" y="211"/>
                </a:cubicBezTo>
                <a:close/>
                <a:moveTo>
                  <a:pt x="60" y="200"/>
                </a:moveTo>
                <a:cubicBezTo>
                  <a:pt x="59" y="199"/>
                  <a:pt x="58" y="197"/>
                  <a:pt x="57" y="196"/>
                </a:cubicBezTo>
                <a:cubicBezTo>
                  <a:pt x="57" y="196"/>
                  <a:pt x="57" y="196"/>
                  <a:pt x="58" y="196"/>
                </a:cubicBezTo>
                <a:cubicBezTo>
                  <a:pt x="58" y="196"/>
                  <a:pt x="58" y="196"/>
                  <a:pt x="58" y="195"/>
                </a:cubicBezTo>
                <a:cubicBezTo>
                  <a:pt x="60" y="197"/>
                  <a:pt x="61" y="199"/>
                  <a:pt x="63" y="201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62" y="201"/>
                  <a:pt x="61" y="200"/>
                  <a:pt x="60" y="200"/>
                </a:cubicBezTo>
                <a:cubicBezTo>
                  <a:pt x="60" y="200"/>
                  <a:pt x="60" y="200"/>
                  <a:pt x="60" y="200"/>
                </a:cubicBezTo>
                <a:close/>
                <a:moveTo>
                  <a:pt x="44" y="171"/>
                </a:moveTo>
                <a:cubicBezTo>
                  <a:pt x="45" y="173"/>
                  <a:pt x="47" y="175"/>
                  <a:pt x="48" y="176"/>
                </a:cubicBezTo>
                <a:cubicBezTo>
                  <a:pt x="48" y="177"/>
                  <a:pt x="48" y="178"/>
                  <a:pt x="48" y="180"/>
                </a:cubicBezTo>
                <a:cubicBezTo>
                  <a:pt x="48" y="179"/>
                  <a:pt x="47" y="179"/>
                  <a:pt x="47" y="179"/>
                </a:cubicBezTo>
                <a:cubicBezTo>
                  <a:pt x="47" y="178"/>
                  <a:pt x="46" y="177"/>
                  <a:pt x="46" y="176"/>
                </a:cubicBezTo>
                <a:cubicBezTo>
                  <a:pt x="45" y="174"/>
                  <a:pt x="44" y="171"/>
                  <a:pt x="43" y="168"/>
                </a:cubicBezTo>
                <a:cubicBezTo>
                  <a:pt x="43" y="169"/>
                  <a:pt x="44" y="170"/>
                  <a:pt x="44" y="170"/>
                </a:cubicBezTo>
                <a:cubicBezTo>
                  <a:pt x="44" y="170"/>
                  <a:pt x="44" y="171"/>
                  <a:pt x="44" y="171"/>
                </a:cubicBezTo>
                <a:close/>
                <a:moveTo>
                  <a:pt x="33" y="98"/>
                </a:moveTo>
                <a:cubicBezTo>
                  <a:pt x="33" y="99"/>
                  <a:pt x="33" y="100"/>
                  <a:pt x="33" y="101"/>
                </a:cubicBezTo>
                <a:cubicBezTo>
                  <a:pt x="33" y="102"/>
                  <a:pt x="32" y="103"/>
                  <a:pt x="32" y="104"/>
                </a:cubicBezTo>
                <a:cubicBezTo>
                  <a:pt x="32" y="103"/>
                  <a:pt x="31" y="101"/>
                  <a:pt x="31" y="99"/>
                </a:cubicBezTo>
                <a:cubicBezTo>
                  <a:pt x="32" y="99"/>
                  <a:pt x="32" y="99"/>
                  <a:pt x="33" y="98"/>
                </a:cubicBezTo>
                <a:close/>
                <a:moveTo>
                  <a:pt x="31" y="98"/>
                </a:moveTo>
                <a:cubicBezTo>
                  <a:pt x="30" y="97"/>
                  <a:pt x="30" y="97"/>
                  <a:pt x="30" y="97"/>
                </a:cubicBezTo>
                <a:cubicBezTo>
                  <a:pt x="31" y="97"/>
                  <a:pt x="31" y="96"/>
                  <a:pt x="32" y="96"/>
                </a:cubicBezTo>
                <a:cubicBezTo>
                  <a:pt x="32" y="96"/>
                  <a:pt x="32" y="96"/>
                  <a:pt x="32" y="97"/>
                </a:cubicBezTo>
                <a:cubicBezTo>
                  <a:pt x="32" y="97"/>
                  <a:pt x="31" y="97"/>
                  <a:pt x="31" y="98"/>
                </a:cubicBezTo>
                <a:close/>
                <a:moveTo>
                  <a:pt x="32" y="85"/>
                </a:moveTo>
                <a:cubicBezTo>
                  <a:pt x="32" y="85"/>
                  <a:pt x="32" y="85"/>
                  <a:pt x="32" y="85"/>
                </a:cubicBezTo>
                <a:cubicBezTo>
                  <a:pt x="33" y="83"/>
                  <a:pt x="34" y="82"/>
                  <a:pt x="36" y="80"/>
                </a:cubicBezTo>
                <a:cubicBezTo>
                  <a:pt x="35" y="81"/>
                  <a:pt x="35" y="81"/>
                  <a:pt x="34" y="82"/>
                </a:cubicBezTo>
                <a:cubicBezTo>
                  <a:pt x="33" y="83"/>
                  <a:pt x="33" y="84"/>
                  <a:pt x="32" y="85"/>
                </a:cubicBezTo>
                <a:close/>
                <a:moveTo>
                  <a:pt x="35" y="84"/>
                </a:moveTo>
                <a:cubicBezTo>
                  <a:pt x="35" y="84"/>
                  <a:pt x="35" y="83"/>
                  <a:pt x="36" y="83"/>
                </a:cubicBezTo>
                <a:cubicBezTo>
                  <a:pt x="36" y="83"/>
                  <a:pt x="36" y="82"/>
                  <a:pt x="37" y="82"/>
                </a:cubicBezTo>
                <a:cubicBezTo>
                  <a:pt x="36" y="83"/>
                  <a:pt x="35" y="85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5"/>
                  <a:pt x="34" y="85"/>
                  <a:pt x="35" y="84"/>
                </a:cubicBezTo>
                <a:close/>
                <a:moveTo>
                  <a:pt x="37" y="73"/>
                </a:moveTo>
                <a:cubicBezTo>
                  <a:pt x="39" y="72"/>
                  <a:pt x="40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0" y="71"/>
                  <a:pt x="40" y="71"/>
                </a:cubicBezTo>
                <a:cubicBezTo>
                  <a:pt x="39" y="72"/>
                  <a:pt x="38" y="73"/>
                  <a:pt x="36" y="74"/>
                </a:cubicBezTo>
                <a:cubicBezTo>
                  <a:pt x="37" y="74"/>
                  <a:pt x="37" y="73"/>
                  <a:pt x="37" y="73"/>
                </a:cubicBezTo>
                <a:close/>
                <a:moveTo>
                  <a:pt x="35" y="72"/>
                </a:moveTo>
                <a:cubicBezTo>
                  <a:pt x="36" y="71"/>
                  <a:pt x="37" y="70"/>
                  <a:pt x="39" y="68"/>
                </a:cubicBezTo>
                <a:cubicBezTo>
                  <a:pt x="38" y="69"/>
                  <a:pt x="37" y="70"/>
                  <a:pt x="36" y="71"/>
                </a:cubicBezTo>
                <a:cubicBezTo>
                  <a:pt x="36" y="72"/>
                  <a:pt x="35" y="72"/>
                  <a:pt x="35" y="72"/>
                </a:cubicBezTo>
                <a:close/>
                <a:moveTo>
                  <a:pt x="42" y="77"/>
                </a:moveTo>
                <a:cubicBezTo>
                  <a:pt x="42" y="76"/>
                  <a:pt x="43" y="76"/>
                  <a:pt x="43" y="76"/>
                </a:cubicBezTo>
                <a:cubicBezTo>
                  <a:pt x="42" y="77"/>
                  <a:pt x="42" y="78"/>
                  <a:pt x="41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39" y="82"/>
                  <a:pt x="38" y="83"/>
                </a:cubicBezTo>
                <a:cubicBezTo>
                  <a:pt x="38" y="83"/>
                  <a:pt x="38" y="83"/>
                  <a:pt x="37" y="83"/>
                </a:cubicBezTo>
                <a:cubicBezTo>
                  <a:pt x="39" y="81"/>
                  <a:pt x="40" y="79"/>
                  <a:pt x="42" y="77"/>
                </a:cubicBezTo>
                <a:close/>
                <a:moveTo>
                  <a:pt x="69" y="32"/>
                </a:moveTo>
                <a:cubicBezTo>
                  <a:pt x="67" y="34"/>
                  <a:pt x="64" y="36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0" y="38"/>
                  <a:pt x="59" y="40"/>
                  <a:pt x="57" y="41"/>
                </a:cubicBezTo>
                <a:cubicBezTo>
                  <a:pt x="58" y="39"/>
                  <a:pt x="59" y="37"/>
                  <a:pt x="60" y="36"/>
                </a:cubicBezTo>
                <a:cubicBezTo>
                  <a:pt x="63" y="35"/>
                  <a:pt x="66" y="33"/>
                  <a:pt x="69" y="32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6" y="33"/>
                </a:cubicBezTo>
                <a:cubicBezTo>
                  <a:pt x="59" y="31"/>
                  <a:pt x="63" y="29"/>
                  <a:pt x="66" y="28"/>
                </a:cubicBezTo>
                <a:cubicBezTo>
                  <a:pt x="65" y="28"/>
                  <a:pt x="64" y="29"/>
                  <a:pt x="63" y="29"/>
                </a:cubicBezTo>
                <a:cubicBezTo>
                  <a:pt x="61" y="31"/>
                  <a:pt x="58" y="32"/>
                  <a:pt x="55" y="33"/>
                </a:cubicBezTo>
                <a:close/>
                <a:moveTo>
                  <a:pt x="73" y="36"/>
                </a:moveTo>
                <a:cubicBezTo>
                  <a:pt x="74" y="36"/>
                  <a:pt x="74" y="35"/>
                  <a:pt x="74" y="35"/>
                </a:cubicBezTo>
                <a:cubicBezTo>
                  <a:pt x="73" y="38"/>
                  <a:pt x="71" y="40"/>
                  <a:pt x="69" y="42"/>
                </a:cubicBezTo>
                <a:cubicBezTo>
                  <a:pt x="67" y="43"/>
                  <a:pt x="65" y="45"/>
                  <a:pt x="64" y="46"/>
                </a:cubicBezTo>
                <a:cubicBezTo>
                  <a:pt x="67" y="43"/>
                  <a:pt x="70" y="39"/>
                  <a:pt x="73" y="36"/>
                </a:cubicBezTo>
                <a:close/>
                <a:moveTo>
                  <a:pt x="70" y="36"/>
                </a:moveTo>
                <a:cubicBezTo>
                  <a:pt x="71" y="35"/>
                  <a:pt x="72" y="34"/>
                  <a:pt x="74" y="32"/>
                </a:cubicBezTo>
                <a:cubicBezTo>
                  <a:pt x="73" y="33"/>
                  <a:pt x="73" y="33"/>
                  <a:pt x="73" y="34"/>
                </a:cubicBezTo>
                <a:cubicBezTo>
                  <a:pt x="72" y="34"/>
                  <a:pt x="71" y="35"/>
                  <a:pt x="70" y="36"/>
                </a:cubicBezTo>
                <a:close/>
                <a:moveTo>
                  <a:pt x="77" y="34"/>
                </a:moveTo>
                <a:cubicBezTo>
                  <a:pt x="78" y="33"/>
                  <a:pt x="79" y="33"/>
                  <a:pt x="80" y="32"/>
                </a:cubicBezTo>
                <a:cubicBezTo>
                  <a:pt x="78" y="34"/>
                  <a:pt x="77" y="36"/>
                  <a:pt x="75" y="37"/>
                </a:cubicBezTo>
                <a:cubicBezTo>
                  <a:pt x="74" y="38"/>
                  <a:pt x="74" y="39"/>
                  <a:pt x="73" y="39"/>
                </a:cubicBezTo>
                <a:cubicBezTo>
                  <a:pt x="74" y="37"/>
                  <a:pt x="76" y="36"/>
                  <a:pt x="77" y="34"/>
                </a:cubicBezTo>
                <a:close/>
                <a:moveTo>
                  <a:pt x="77" y="31"/>
                </a:moveTo>
                <a:cubicBezTo>
                  <a:pt x="77" y="31"/>
                  <a:pt x="77" y="30"/>
                  <a:pt x="78" y="30"/>
                </a:cubicBezTo>
                <a:cubicBezTo>
                  <a:pt x="78" y="30"/>
                  <a:pt x="78" y="30"/>
                  <a:pt x="78" y="29"/>
                </a:cubicBezTo>
                <a:cubicBezTo>
                  <a:pt x="78" y="29"/>
                  <a:pt x="78" y="29"/>
                  <a:pt x="79" y="29"/>
                </a:cubicBezTo>
                <a:cubicBezTo>
                  <a:pt x="78" y="29"/>
                  <a:pt x="78" y="30"/>
                  <a:pt x="78" y="30"/>
                </a:cubicBezTo>
                <a:cubicBezTo>
                  <a:pt x="77" y="30"/>
                  <a:pt x="77" y="31"/>
                  <a:pt x="77" y="31"/>
                </a:cubicBezTo>
                <a:close/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6"/>
                  <a:pt x="91" y="38"/>
                </a:cubicBezTo>
                <a:cubicBezTo>
                  <a:pt x="91" y="38"/>
                  <a:pt x="90" y="38"/>
                  <a:pt x="90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88" y="41"/>
                  <a:pt x="87" y="43"/>
                  <a:pt x="85" y="44"/>
                </a:cubicBezTo>
                <a:cubicBezTo>
                  <a:pt x="82" y="46"/>
                  <a:pt x="80" y="48"/>
                  <a:pt x="77" y="50"/>
                </a:cubicBezTo>
                <a:cubicBezTo>
                  <a:pt x="77" y="50"/>
                  <a:pt x="77" y="50"/>
                  <a:pt x="76" y="50"/>
                </a:cubicBezTo>
                <a:cubicBezTo>
                  <a:pt x="76" y="51"/>
                  <a:pt x="75" y="51"/>
                  <a:pt x="74" y="52"/>
                </a:cubicBezTo>
                <a:cubicBezTo>
                  <a:pt x="73" y="53"/>
                  <a:pt x="73" y="53"/>
                  <a:pt x="73" y="53"/>
                </a:cubicBezTo>
                <a:cubicBezTo>
                  <a:pt x="76" y="49"/>
                  <a:pt x="80" y="45"/>
                  <a:pt x="83" y="42"/>
                </a:cubicBezTo>
                <a:cubicBezTo>
                  <a:pt x="87" y="38"/>
                  <a:pt x="91" y="35"/>
                  <a:pt x="96" y="32"/>
                </a:cubicBezTo>
                <a:close/>
                <a:moveTo>
                  <a:pt x="87" y="36"/>
                </a:moveTo>
                <a:cubicBezTo>
                  <a:pt x="87" y="36"/>
                  <a:pt x="88" y="35"/>
                  <a:pt x="88" y="35"/>
                </a:cubicBezTo>
                <a:cubicBezTo>
                  <a:pt x="89" y="35"/>
                  <a:pt x="89" y="35"/>
                  <a:pt x="90" y="34"/>
                </a:cubicBezTo>
                <a:cubicBezTo>
                  <a:pt x="89" y="35"/>
                  <a:pt x="88" y="36"/>
                  <a:pt x="87" y="36"/>
                </a:cubicBezTo>
                <a:close/>
                <a:moveTo>
                  <a:pt x="111" y="34"/>
                </a:moveTo>
                <a:cubicBezTo>
                  <a:pt x="110" y="34"/>
                  <a:pt x="110" y="34"/>
                  <a:pt x="109" y="34"/>
                </a:cubicBezTo>
                <a:cubicBezTo>
                  <a:pt x="109" y="34"/>
                  <a:pt x="108" y="34"/>
                  <a:pt x="108" y="34"/>
                </a:cubicBezTo>
                <a:cubicBezTo>
                  <a:pt x="108" y="34"/>
                  <a:pt x="108" y="33"/>
                  <a:pt x="109" y="33"/>
                </a:cubicBezTo>
                <a:cubicBezTo>
                  <a:pt x="109" y="33"/>
                  <a:pt x="109" y="32"/>
                  <a:pt x="110" y="32"/>
                </a:cubicBezTo>
                <a:cubicBezTo>
                  <a:pt x="111" y="32"/>
                  <a:pt x="112" y="32"/>
                  <a:pt x="113" y="32"/>
                </a:cubicBezTo>
                <a:cubicBezTo>
                  <a:pt x="112" y="33"/>
                  <a:pt x="112" y="33"/>
                  <a:pt x="111" y="34"/>
                </a:cubicBezTo>
                <a:close/>
                <a:moveTo>
                  <a:pt x="112" y="36"/>
                </a:moveTo>
                <a:cubicBezTo>
                  <a:pt x="111" y="36"/>
                  <a:pt x="111" y="37"/>
                  <a:pt x="110" y="37"/>
                </a:cubicBezTo>
                <a:cubicBezTo>
                  <a:pt x="110" y="37"/>
                  <a:pt x="109" y="37"/>
                  <a:pt x="109" y="37"/>
                </a:cubicBezTo>
                <a:cubicBezTo>
                  <a:pt x="110" y="37"/>
                  <a:pt x="110" y="36"/>
                  <a:pt x="111" y="36"/>
                </a:cubicBezTo>
                <a:cubicBezTo>
                  <a:pt x="111" y="36"/>
                  <a:pt x="111" y="36"/>
                  <a:pt x="112" y="36"/>
                </a:cubicBezTo>
                <a:close/>
                <a:moveTo>
                  <a:pt x="108" y="36"/>
                </a:moveTo>
                <a:cubicBezTo>
                  <a:pt x="107" y="37"/>
                  <a:pt x="106" y="37"/>
                  <a:pt x="105" y="38"/>
                </a:cubicBezTo>
                <a:cubicBezTo>
                  <a:pt x="105" y="38"/>
                  <a:pt x="105" y="39"/>
                  <a:pt x="105" y="39"/>
                </a:cubicBezTo>
                <a:cubicBezTo>
                  <a:pt x="104" y="39"/>
                  <a:pt x="104" y="39"/>
                  <a:pt x="103" y="39"/>
                </a:cubicBezTo>
                <a:cubicBezTo>
                  <a:pt x="104" y="38"/>
                  <a:pt x="105" y="37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lose/>
                <a:moveTo>
                  <a:pt x="122" y="49"/>
                </a:moveTo>
                <a:cubicBezTo>
                  <a:pt x="125" y="49"/>
                  <a:pt x="128" y="48"/>
                  <a:pt x="132" y="47"/>
                </a:cubicBezTo>
                <a:cubicBezTo>
                  <a:pt x="131" y="48"/>
                  <a:pt x="130" y="49"/>
                  <a:pt x="129" y="50"/>
                </a:cubicBezTo>
                <a:cubicBezTo>
                  <a:pt x="128" y="50"/>
                  <a:pt x="127" y="51"/>
                  <a:pt x="126" y="51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2"/>
                  <a:pt x="126" y="51"/>
                  <a:pt x="127" y="50"/>
                </a:cubicBezTo>
                <a:cubicBezTo>
                  <a:pt x="127" y="50"/>
                  <a:pt x="126" y="48"/>
                  <a:pt x="126" y="49"/>
                </a:cubicBezTo>
                <a:cubicBezTo>
                  <a:pt x="125" y="50"/>
                  <a:pt x="124" y="51"/>
                  <a:pt x="123" y="52"/>
                </a:cubicBezTo>
                <a:cubicBezTo>
                  <a:pt x="123" y="51"/>
                  <a:pt x="122" y="51"/>
                  <a:pt x="121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1" y="51"/>
                  <a:pt x="121" y="51"/>
                  <a:pt x="122" y="50"/>
                </a:cubicBezTo>
                <a:cubicBezTo>
                  <a:pt x="122" y="50"/>
                  <a:pt x="122" y="50"/>
                  <a:pt x="122" y="49"/>
                </a:cubicBezTo>
                <a:close/>
                <a:moveTo>
                  <a:pt x="148" y="57"/>
                </a:moveTo>
                <a:cubicBezTo>
                  <a:pt x="146" y="57"/>
                  <a:pt x="143" y="58"/>
                  <a:pt x="141" y="59"/>
                </a:cubicBezTo>
                <a:cubicBezTo>
                  <a:pt x="142" y="58"/>
                  <a:pt x="143" y="57"/>
                  <a:pt x="144" y="56"/>
                </a:cubicBezTo>
                <a:cubicBezTo>
                  <a:pt x="149" y="54"/>
                  <a:pt x="153" y="52"/>
                  <a:pt x="158" y="50"/>
                </a:cubicBezTo>
                <a:cubicBezTo>
                  <a:pt x="155" y="52"/>
                  <a:pt x="151" y="54"/>
                  <a:pt x="148" y="57"/>
                </a:cubicBezTo>
                <a:close/>
                <a:moveTo>
                  <a:pt x="160" y="51"/>
                </a:moveTo>
                <a:cubicBezTo>
                  <a:pt x="159" y="52"/>
                  <a:pt x="159" y="52"/>
                  <a:pt x="159" y="52"/>
                </a:cubicBezTo>
                <a:cubicBezTo>
                  <a:pt x="158" y="53"/>
                  <a:pt x="157" y="53"/>
                  <a:pt x="156" y="54"/>
                </a:cubicBezTo>
                <a:cubicBezTo>
                  <a:pt x="157" y="53"/>
                  <a:pt x="158" y="52"/>
                  <a:pt x="160" y="51"/>
                </a:cubicBezTo>
                <a:close/>
                <a:moveTo>
                  <a:pt x="163" y="63"/>
                </a:moveTo>
                <a:cubicBezTo>
                  <a:pt x="167" y="61"/>
                  <a:pt x="171" y="59"/>
                  <a:pt x="175" y="57"/>
                </a:cubicBezTo>
                <a:cubicBezTo>
                  <a:pt x="174" y="58"/>
                  <a:pt x="173" y="60"/>
                  <a:pt x="172" y="61"/>
                </a:cubicBezTo>
                <a:cubicBezTo>
                  <a:pt x="167" y="63"/>
                  <a:pt x="161" y="66"/>
                  <a:pt x="156" y="69"/>
                </a:cubicBezTo>
                <a:cubicBezTo>
                  <a:pt x="155" y="69"/>
                  <a:pt x="154" y="70"/>
                  <a:pt x="153" y="70"/>
                </a:cubicBezTo>
                <a:cubicBezTo>
                  <a:pt x="156" y="68"/>
                  <a:pt x="159" y="65"/>
                  <a:pt x="163" y="63"/>
                </a:cubicBezTo>
                <a:close/>
                <a:moveTo>
                  <a:pt x="162" y="61"/>
                </a:moveTo>
                <a:cubicBezTo>
                  <a:pt x="163" y="60"/>
                  <a:pt x="165" y="59"/>
                  <a:pt x="166" y="57"/>
                </a:cubicBezTo>
                <a:cubicBezTo>
                  <a:pt x="168" y="57"/>
                  <a:pt x="169" y="56"/>
                  <a:pt x="171" y="56"/>
                </a:cubicBezTo>
                <a:cubicBezTo>
                  <a:pt x="168" y="57"/>
                  <a:pt x="165" y="59"/>
                  <a:pt x="162" y="61"/>
                </a:cubicBezTo>
                <a:cubicBezTo>
                  <a:pt x="162" y="61"/>
                  <a:pt x="162" y="61"/>
                  <a:pt x="162" y="61"/>
                </a:cubicBezTo>
                <a:close/>
                <a:moveTo>
                  <a:pt x="172" y="57"/>
                </a:moveTo>
                <a:cubicBezTo>
                  <a:pt x="174" y="56"/>
                  <a:pt x="176" y="54"/>
                  <a:pt x="179" y="53"/>
                </a:cubicBezTo>
                <a:cubicBezTo>
                  <a:pt x="178" y="53"/>
                  <a:pt x="178" y="54"/>
                  <a:pt x="178" y="54"/>
                </a:cubicBezTo>
                <a:cubicBezTo>
                  <a:pt x="176" y="55"/>
                  <a:pt x="174" y="56"/>
                  <a:pt x="172" y="57"/>
                </a:cubicBezTo>
                <a:close/>
                <a:moveTo>
                  <a:pt x="189" y="60"/>
                </a:moveTo>
                <a:cubicBezTo>
                  <a:pt x="185" y="62"/>
                  <a:pt x="181" y="64"/>
                  <a:pt x="176" y="66"/>
                </a:cubicBezTo>
                <a:cubicBezTo>
                  <a:pt x="178" y="64"/>
                  <a:pt x="180" y="62"/>
                  <a:pt x="182" y="60"/>
                </a:cubicBezTo>
                <a:cubicBezTo>
                  <a:pt x="184" y="60"/>
                  <a:pt x="186" y="59"/>
                  <a:pt x="187" y="59"/>
                </a:cubicBezTo>
                <a:cubicBezTo>
                  <a:pt x="188" y="59"/>
                  <a:pt x="188" y="59"/>
                  <a:pt x="189" y="60"/>
                </a:cubicBezTo>
                <a:close/>
                <a:moveTo>
                  <a:pt x="189" y="58"/>
                </a:moveTo>
                <a:cubicBezTo>
                  <a:pt x="190" y="58"/>
                  <a:pt x="192" y="57"/>
                  <a:pt x="194" y="57"/>
                </a:cubicBezTo>
                <a:cubicBezTo>
                  <a:pt x="193" y="58"/>
                  <a:pt x="191" y="59"/>
                  <a:pt x="190" y="59"/>
                </a:cubicBezTo>
                <a:cubicBezTo>
                  <a:pt x="189" y="59"/>
                  <a:pt x="189" y="59"/>
                  <a:pt x="189" y="58"/>
                </a:cubicBezTo>
                <a:close/>
                <a:moveTo>
                  <a:pt x="193" y="65"/>
                </a:moveTo>
                <a:cubicBezTo>
                  <a:pt x="194" y="65"/>
                  <a:pt x="195" y="65"/>
                  <a:pt x="196" y="64"/>
                </a:cubicBezTo>
                <a:cubicBezTo>
                  <a:pt x="194" y="65"/>
                  <a:pt x="193" y="66"/>
                  <a:pt x="191" y="67"/>
                </a:cubicBezTo>
                <a:cubicBezTo>
                  <a:pt x="188" y="69"/>
                  <a:pt x="184" y="70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7" y="68"/>
                  <a:pt x="190" y="67"/>
                  <a:pt x="193" y="65"/>
                </a:cubicBezTo>
                <a:close/>
                <a:moveTo>
                  <a:pt x="188" y="65"/>
                </a:moveTo>
                <a:cubicBezTo>
                  <a:pt x="190" y="64"/>
                  <a:pt x="192" y="63"/>
                  <a:pt x="195" y="62"/>
                </a:cubicBezTo>
                <a:cubicBezTo>
                  <a:pt x="194" y="63"/>
                  <a:pt x="193" y="63"/>
                  <a:pt x="192" y="64"/>
                </a:cubicBezTo>
                <a:cubicBezTo>
                  <a:pt x="191" y="64"/>
                  <a:pt x="189" y="65"/>
                  <a:pt x="188" y="65"/>
                </a:cubicBezTo>
                <a:cubicBezTo>
                  <a:pt x="188" y="65"/>
                  <a:pt x="188" y="65"/>
                  <a:pt x="188" y="65"/>
                </a:cubicBezTo>
                <a:close/>
                <a:moveTo>
                  <a:pt x="207" y="95"/>
                </a:moveTo>
                <a:cubicBezTo>
                  <a:pt x="210" y="94"/>
                  <a:pt x="213" y="92"/>
                  <a:pt x="215" y="91"/>
                </a:cubicBezTo>
                <a:cubicBezTo>
                  <a:pt x="216" y="92"/>
                  <a:pt x="216" y="93"/>
                  <a:pt x="217" y="95"/>
                </a:cubicBezTo>
                <a:cubicBezTo>
                  <a:pt x="212" y="97"/>
                  <a:pt x="208" y="99"/>
                  <a:pt x="204" y="101"/>
                </a:cubicBezTo>
                <a:cubicBezTo>
                  <a:pt x="204" y="101"/>
                  <a:pt x="203" y="101"/>
                  <a:pt x="203" y="101"/>
                </a:cubicBezTo>
                <a:cubicBezTo>
                  <a:pt x="202" y="102"/>
                  <a:pt x="201" y="103"/>
                  <a:pt x="199" y="104"/>
                </a:cubicBezTo>
                <a:cubicBezTo>
                  <a:pt x="199" y="104"/>
                  <a:pt x="199" y="105"/>
                  <a:pt x="198" y="105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199" y="104"/>
                  <a:pt x="200" y="103"/>
                  <a:pt x="200" y="102"/>
                </a:cubicBezTo>
                <a:cubicBezTo>
                  <a:pt x="203" y="100"/>
                  <a:pt x="205" y="98"/>
                  <a:pt x="208" y="96"/>
                </a:cubicBezTo>
                <a:cubicBezTo>
                  <a:pt x="208" y="96"/>
                  <a:pt x="208" y="95"/>
                  <a:pt x="207" y="95"/>
                </a:cubicBezTo>
                <a:close/>
                <a:moveTo>
                  <a:pt x="196" y="173"/>
                </a:moveTo>
                <a:cubicBezTo>
                  <a:pt x="197" y="172"/>
                  <a:pt x="198" y="171"/>
                  <a:pt x="198" y="171"/>
                </a:cubicBezTo>
                <a:cubicBezTo>
                  <a:pt x="198" y="171"/>
                  <a:pt x="198" y="171"/>
                  <a:pt x="198" y="171"/>
                </a:cubicBezTo>
                <a:cubicBezTo>
                  <a:pt x="197" y="172"/>
                  <a:pt x="196" y="173"/>
                  <a:pt x="195" y="174"/>
                </a:cubicBezTo>
                <a:cubicBezTo>
                  <a:pt x="196" y="174"/>
                  <a:pt x="196" y="173"/>
                  <a:pt x="196" y="173"/>
                </a:cubicBezTo>
                <a:close/>
                <a:moveTo>
                  <a:pt x="195" y="164"/>
                </a:moveTo>
                <a:cubicBezTo>
                  <a:pt x="195" y="165"/>
                  <a:pt x="195" y="165"/>
                  <a:pt x="194" y="165"/>
                </a:cubicBezTo>
                <a:cubicBezTo>
                  <a:pt x="195" y="164"/>
                  <a:pt x="196" y="162"/>
                  <a:pt x="197" y="161"/>
                </a:cubicBezTo>
                <a:cubicBezTo>
                  <a:pt x="196" y="162"/>
                  <a:pt x="196" y="163"/>
                  <a:pt x="195" y="164"/>
                </a:cubicBezTo>
                <a:close/>
                <a:moveTo>
                  <a:pt x="194" y="155"/>
                </a:moveTo>
                <a:cubicBezTo>
                  <a:pt x="193" y="157"/>
                  <a:pt x="191" y="158"/>
                  <a:pt x="190" y="159"/>
                </a:cubicBezTo>
                <a:cubicBezTo>
                  <a:pt x="193" y="156"/>
                  <a:pt x="196" y="153"/>
                  <a:pt x="198" y="150"/>
                </a:cubicBezTo>
                <a:cubicBezTo>
                  <a:pt x="197" y="152"/>
                  <a:pt x="196" y="154"/>
                  <a:pt x="194" y="155"/>
                </a:cubicBezTo>
                <a:close/>
                <a:moveTo>
                  <a:pt x="105" y="198"/>
                </a:moveTo>
                <a:cubicBezTo>
                  <a:pt x="105" y="198"/>
                  <a:pt x="106" y="198"/>
                  <a:pt x="106" y="197"/>
                </a:cubicBezTo>
                <a:cubicBezTo>
                  <a:pt x="106" y="197"/>
                  <a:pt x="107" y="197"/>
                  <a:pt x="107" y="197"/>
                </a:cubicBezTo>
                <a:cubicBezTo>
                  <a:pt x="106" y="198"/>
                  <a:pt x="106" y="198"/>
                  <a:pt x="105" y="199"/>
                </a:cubicBezTo>
                <a:cubicBezTo>
                  <a:pt x="105" y="199"/>
                  <a:pt x="105" y="198"/>
                  <a:pt x="105" y="198"/>
                </a:cubicBezTo>
                <a:close/>
                <a:moveTo>
                  <a:pt x="108" y="204"/>
                </a:moveTo>
                <a:cubicBezTo>
                  <a:pt x="108" y="204"/>
                  <a:pt x="108" y="204"/>
                  <a:pt x="108" y="204"/>
                </a:cubicBezTo>
                <a:cubicBezTo>
                  <a:pt x="107" y="203"/>
                  <a:pt x="105" y="202"/>
                  <a:pt x="104" y="202"/>
                </a:cubicBezTo>
                <a:cubicBezTo>
                  <a:pt x="104" y="202"/>
                  <a:pt x="104" y="201"/>
                  <a:pt x="104" y="201"/>
                </a:cubicBezTo>
                <a:cubicBezTo>
                  <a:pt x="106" y="202"/>
                  <a:pt x="107" y="203"/>
                  <a:pt x="108" y="204"/>
                </a:cubicBezTo>
                <a:close/>
                <a:moveTo>
                  <a:pt x="104" y="194"/>
                </a:moveTo>
                <a:cubicBezTo>
                  <a:pt x="104" y="194"/>
                  <a:pt x="103" y="194"/>
                  <a:pt x="103" y="193"/>
                </a:cubicBezTo>
                <a:cubicBezTo>
                  <a:pt x="104" y="192"/>
                  <a:pt x="105" y="191"/>
                  <a:pt x="106" y="190"/>
                </a:cubicBezTo>
                <a:cubicBezTo>
                  <a:pt x="107" y="189"/>
                  <a:pt x="109" y="188"/>
                  <a:pt x="110" y="186"/>
                </a:cubicBezTo>
                <a:cubicBezTo>
                  <a:pt x="115" y="183"/>
                  <a:pt x="119" y="179"/>
                  <a:pt x="123" y="176"/>
                </a:cubicBezTo>
                <a:cubicBezTo>
                  <a:pt x="125" y="175"/>
                  <a:pt x="127" y="174"/>
                  <a:pt x="129" y="173"/>
                </a:cubicBezTo>
                <a:cubicBezTo>
                  <a:pt x="124" y="177"/>
                  <a:pt x="118" y="182"/>
                  <a:pt x="112" y="187"/>
                </a:cubicBezTo>
                <a:cubicBezTo>
                  <a:pt x="110" y="189"/>
                  <a:pt x="107" y="192"/>
                  <a:pt x="104" y="194"/>
                </a:cubicBezTo>
                <a:close/>
                <a:moveTo>
                  <a:pt x="73" y="126"/>
                </a:moveTo>
                <a:cubicBezTo>
                  <a:pt x="73" y="126"/>
                  <a:pt x="72" y="127"/>
                  <a:pt x="72" y="128"/>
                </a:cubicBezTo>
                <a:cubicBezTo>
                  <a:pt x="71" y="127"/>
                  <a:pt x="71" y="126"/>
                  <a:pt x="71" y="125"/>
                </a:cubicBezTo>
                <a:cubicBezTo>
                  <a:pt x="71" y="125"/>
                  <a:pt x="71" y="124"/>
                  <a:pt x="71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3" y="125"/>
                  <a:pt x="73" y="125"/>
                  <a:pt x="73" y="126"/>
                </a:cubicBezTo>
                <a:close/>
                <a:moveTo>
                  <a:pt x="71" y="168"/>
                </a:moveTo>
                <a:cubicBezTo>
                  <a:pt x="71" y="167"/>
                  <a:pt x="71" y="167"/>
                  <a:pt x="71" y="167"/>
                </a:cubicBezTo>
                <a:cubicBezTo>
                  <a:pt x="71" y="166"/>
                  <a:pt x="71" y="166"/>
                  <a:pt x="72" y="166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2" y="167"/>
                  <a:pt x="71" y="168"/>
                  <a:pt x="71" y="168"/>
                </a:cubicBezTo>
                <a:close/>
                <a:moveTo>
                  <a:pt x="73" y="170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0"/>
                  <a:pt x="72" y="170"/>
                  <a:pt x="73" y="170"/>
                </a:cubicBezTo>
                <a:close/>
                <a:moveTo>
                  <a:pt x="71" y="165"/>
                </a:moveTo>
                <a:cubicBezTo>
                  <a:pt x="71" y="164"/>
                  <a:pt x="71" y="163"/>
                  <a:pt x="70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3"/>
                  <a:pt x="71" y="164"/>
                  <a:pt x="71" y="164"/>
                </a:cubicBezTo>
                <a:cubicBezTo>
                  <a:pt x="71" y="165"/>
                  <a:pt x="71" y="165"/>
                  <a:pt x="71" y="165"/>
                </a:cubicBezTo>
                <a:close/>
                <a:moveTo>
                  <a:pt x="61" y="51"/>
                </a:moveTo>
                <a:cubicBezTo>
                  <a:pt x="61" y="51"/>
                  <a:pt x="61" y="52"/>
                  <a:pt x="61" y="52"/>
                </a:cubicBezTo>
                <a:cubicBezTo>
                  <a:pt x="59" y="54"/>
                  <a:pt x="57" y="55"/>
                  <a:pt x="55" y="57"/>
                </a:cubicBezTo>
                <a:cubicBezTo>
                  <a:pt x="55" y="58"/>
                  <a:pt x="54" y="59"/>
                  <a:pt x="53" y="59"/>
                </a:cubicBezTo>
                <a:cubicBezTo>
                  <a:pt x="52" y="61"/>
                  <a:pt x="50" y="62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0" y="61"/>
                  <a:pt x="51" y="60"/>
                </a:cubicBezTo>
                <a:cubicBezTo>
                  <a:pt x="54" y="57"/>
                  <a:pt x="58" y="54"/>
                  <a:pt x="61" y="51"/>
                </a:cubicBezTo>
                <a:close/>
                <a:moveTo>
                  <a:pt x="54" y="54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3"/>
                  <a:pt x="56" y="53"/>
                </a:cubicBezTo>
                <a:cubicBezTo>
                  <a:pt x="57" y="52"/>
                  <a:pt x="58" y="52"/>
                  <a:pt x="58" y="51"/>
                </a:cubicBezTo>
                <a:cubicBezTo>
                  <a:pt x="57" y="52"/>
                  <a:pt x="56" y="53"/>
                  <a:pt x="54" y="54"/>
                </a:cubicBezTo>
                <a:close/>
                <a:moveTo>
                  <a:pt x="92" y="45"/>
                </a:moveTo>
                <a:cubicBezTo>
                  <a:pt x="92" y="47"/>
                  <a:pt x="92" y="48"/>
                  <a:pt x="91" y="50"/>
                </a:cubicBezTo>
                <a:cubicBezTo>
                  <a:pt x="86" y="54"/>
                  <a:pt x="80" y="58"/>
                  <a:pt x="75" y="63"/>
                </a:cubicBezTo>
                <a:cubicBezTo>
                  <a:pt x="75" y="62"/>
                  <a:pt x="75" y="61"/>
                  <a:pt x="76" y="60"/>
                </a:cubicBezTo>
                <a:cubicBezTo>
                  <a:pt x="81" y="55"/>
                  <a:pt x="87" y="50"/>
                  <a:pt x="92" y="45"/>
                </a:cubicBezTo>
                <a:close/>
                <a:moveTo>
                  <a:pt x="82" y="53"/>
                </a:moveTo>
                <a:cubicBezTo>
                  <a:pt x="84" y="50"/>
                  <a:pt x="86" y="48"/>
                  <a:pt x="89" y="46"/>
                </a:cubicBezTo>
                <a:cubicBezTo>
                  <a:pt x="89" y="46"/>
                  <a:pt x="90" y="45"/>
                  <a:pt x="90" y="45"/>
                </a:cubicBezTo>
                <a:cubicBezTo>
                  <a:pt x="87" y="48"/>
                  <a:pt x="84" y="50"/>
                  <a:pt x="82" y="53"/>
                </a:cubicBezTo>
                <a:close/>
                <a:moveTo>
                  <a:pt x="110" y="51"/>
                </a:moveTo>
                <a:cubicBezTo>
                  <a:pt x="110" y="51"/>
                  <a:pt x="110" y="51"/>
                  <a:pt x="110" y="51"/>
                </a:cubicBezTo>
                <a:cubicBezTo>
                  <a:pt x="110" y="52"/>
                  <a:pt x="109" y="52"/>
                  <a:pt x="108" y="53"/>
                </a:cubicBezTo>
                <a:cubicBezTo>
                  <a:pt x="106" y="54"/>
                  <a:pt x="104" y="54"/>
                  <a:pt x="102" y="55"/>
                </a:cubicBezTo>
                <a:cubicBezTo>
                  <a:pt x="103" y="54"/>
                  <a:pt x="105" y="53"/>
                  <a:pt x="106" y="51"/>
                </a:cubicBezTo>
                <a:cubicBezTo>
                  <a:pt x="107" y="51"/>
                  <a:pt x="108" y="50"/>
                  <a:pt x="109" y="50"/>
                </a:cubicBezTo>
                <a:cubicBezTo>
                  <a:pt x="108" y="50"/>
                  <a:pt x="109" y="51"/>
                  <a:pt x="110" y="51"/>
                </a:cubicBezTo>
                <a:close/>
                <a:moveTo>
                  <a:pt x="112" y="77"/>
                </a:moveTo>
                <a:cubicBezTo>
                  <a:pt x="110" y="79"/>
                  <a:pt x="108" y="82"/>
                  <a:pt x="107" y="84"/>
                </a:cubicBezTo>
                <a:cubicBezTo>
                  <a:pt x="109" y="80"/>
                  <a:pt x="112" y="76"/>
                  <a:pt x="115" y="73"/>
                </a:cubicBezTo>
                <a:cubicBezTo>
                  <a:pt x="115" y="73"/>
                  <a:pt x="115" y="73"/>
                  <a:pt x="115" y="72"/>
                </a:cubicBezTo>
                <a:cubicBezTo>
                  <a:pt x="114" y="74"/>
                  <a:pt x="113" y="76"/>
                  <a:pt x="112" y="77"/>
                </a:cubicBezTo>
                <a:close/>
                <a:moveTo>
                  <a:pt x="116" y="78"/>
                </a:moveTo>
                <a:cubicBezTo>
                  <a:pt x="115" y="79"/>
                  <a:pt x="114" y="80"/>
                  <a:pt x="114" y="80"/>
                </a:cubicBezTo>
                <a:cubicBezTo>
                  <a:pt x="112" y="82"/>
                  <a:pt x="110" y="83"/>
                  <a:pt x="109" y="85"/>
                </a:cubicBezTo>
                <a:cubicBezTo>
                  <a:pt x="111" y="83"/>
                  <a:pt x="113" y="80"/>
                  <a:pt x="116" y="78"/>
                </a:cubicBezTo>
                <a:close/>
                <a:moveTo>
                  <a:pt x="98" y="92"/>
                </a:moveTo>
                <a:cubicBezTo>
                  <a:pt x="95" y="96"/>
                  <a:pt x="91" y="99"/>
                  <a:pt x="88" y="102"/>
                </a:cubicBezTo>
                <a:cubicBezTo>
                  <a:pt x="89" y="101"/>
                  <a:pt x="89" y="100"/>
                  <a:pt x="90" y="98"/>
                </a:cubicBezTo>
                <a:cubicBezTo>
                  <a:pt x="96" y="92"/>
                  <a:pt x="103" y="85"/>
                  <a:pt x="109" y="78"/>
                </a:cubicBezTo>
                <a:cubicBezTo>
                  <a:pt x="105" y="82"/>
                  <a:pt x="102" y="87"/>
                  <a:pt x="98" y="92"/>
                </a:cubicBezTo>
                <a:close/>
                <a:moveTo>
                  <a:pt x="99" y="97"/>
                </a:moveTo>
                <a:cubicBezTo>
                  <a:pt x="97" y="100"/>
                  <a:pt x="94" y="103"/>
                  <a:pt x="92" y="105"/>
                </a:cubicBezTo>
                <a:cubicBezTo>
                  <a:pt x="93" y="104"/>
                  <a:pt x="94" y="102"/>
                  <a:pt x="95" y="100"/>
                </a:cubicBezTo>
                <a:cubicBezTo>
                  <a:pt x="97" y="99"/>
                  <a:pt x="98" y="98"/>
                  <a:pt x="99" y="97"/>
                </a:cubicBezTo>
                <a:close/>
                <a:moveTo>
                  <a:pt x="128" y="67"/>
                </a:moveTo>
                <a:cubicBezTo>
                  <a:pt x="129" y="66"/>
                  <a:pt x="130" y="65"/>
                  <a:pt x="130" y="64"/>
                </a:cubicBezTo>
                <a:cubicBezTo>
                  <a:pt x="131" y="64"/>
                  <a:pt x="131" y="64"/>
                  <a:pt x="132" y="63"/>
                </a:cubicBezTo>
                <a:cubicBezTo>
                  <a:pt x="132" y="63"/>
                  <a:pt x="133" y="63"/>
                  <a:pt x="133" y="63"/>
                </a:cubicBezTo>
                <a:cubicBezTo>
                  <a:pt x="132" y="64"/>
                  <a:pt x="130" y="66"/>
                  <a:pt x="128" y="67"/>
                </a:cubicBezTo>
                <a:close/>
                <a:moveTo>
                  <a:pt x="137" y="62"/>
                </a:moveTo>
                <a:cubicBezTo>
                  <a:pt x="138" y="62"/>
                  <a:pt x="140" y="61"/>
                  <a:pt x="141" y="61"/>
                </a:cubicBezTo>
                <a:cubicBezTo>
                  <a:pt x="138" y="63"/>
                  <a:pt x="135" y="65"/>
                  <a:pt x="132" y="67"/>
                </a:cubicBezTo>
                <a:cubicBezTo>
                  <a:pt x="133" y="65"/>
                  <a:pt x="135" y="64"/>
                  <a:pt x="137" y="62"/>
                </a:cubicBezTo>
                <a:close/>
                <a:moveTo>
                  <a:pt x="132" y="76"/>
                </a:moveTo>
                <a:cubicBezTo>
                  <a:pt x="132" y="77"/>
                  <a:pt x="132" y="77"/>
                  <a:pt x="132" y="77"/>
                </a:cubicBezTo>
                <a:cubicBezTo>
                  <a:pt x="133" y="77"/>
                  <a:pt x="134" y="76"/>
                  <a:pt x="136" y="76"/>
                </a:cubicBezTo>
                <a:cubicBezTo>
                  <a:pt x="132" y="79"/>
                  <a:pt x="128" y="82"/>
                  <a:pt x="124" y="85"/>
                </a:cubicBezTo>
                <a:cubicBezTo>
                  <a:pt x="125" y="85"/>
                  <a:pt x="125" y="84"/>
                  <a:pt x="125" y="84"/>
                </a:cubicBezTo>
                <a:cubicBezTo>
                  <a:pt x="128" y="82"/>
                  <a:pt x="130" y="80"/>
                  <a:pt x="132" y="77"/>
                </a:cubicBezTo>
                <a:cubicBezTo>
                  <a:pt x="132" y="77"/>
                  <a:pt x="132" y="77"/>
                  <a:pt x="132" y="76"/>
                </a:cubicBezTo>
                <a:close/>
                <a:moveTo>
                  <a:pt x="199" y="77"/>
                </a:moveTo>
                <a:cubicBezTo>
                  <a:pt x="199" y="78"/>
                  <a:pt x="198" y="78"/>
                  <a:pt x="198" y="78"/>
                </a:cubicBezTo>
                <a:cubicBezTo>
                  <a:pt x="196" y="79"/>
                  <a:pt x="194" y="80"/>
                  <a:pt x="192" y="81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5" y="79"/>
                  <a:pt x="197" y="78"/>
                  <a:pt x="199" y="77"/>
                </a:cubicBezTo>
                <a:close/>
                <a:moveTo>
                  <a:pt x="196" y="75"/>
                </a:moveTo>
                <a:cubicBezTo>
                  <a:pt x="197" y="74"/>
                  <a:pt x="198" y="73"/>
                  <a:pt x="199" y="73"/>
                </a:cubicBezTo>
                <a:cubicBezTo>
                  <a:pt x="198" y="73"/>
                  <a:pt x="197" y="74"/>
                  <a:pt x="196" y="75"/>
                </a:cubicBezTo>
                <a:cubicBezTo>
                  <a:pt x="196" y="75"/>
                  <a:pt x="196" y="75"/>
                  <a:pt x="196" y="75"/>
                </a:cubicBezTo>
                <a:close/>
                <a:moveTo>
                  <a:pt x="191" y="138"/>
                </a:moveTo>
                <a:cubicBezTo>
                  <a:pt x="191" y="138"/>
                  <a:pt x="191" y="138"/>
                  <a:pt x="190" y="137"/>
                </a:cubicBezTo>
                <a:cubicBezTo>
                  <a:pt x="191" y="137"/>
                  <a:pt x="191" y="136"/>
                  <a:pt x="191" y="136"/>
                </a:cubicBezTo>
                <a:cubicBezTo>
                  <a:pt x="197" y="131"/>
                  <a:pt x="203" y="126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3" y="127"/>
                  <a:pt x="197" y="133"/>
                  <a:pt x="191" y="138"/>
                </a:cubicBezTo>
                <a:close/>
                <a:moveTo>
                  <a:pt x="205" y="126"/>
                </a:moveTo>
                <a:cubicBezTo>
                  <a:pt x="205" y="127"/>
                  <a:pt x="204" y="128"/>
                  <a:pt x="204" y="129"/>
                </a:cubicBezTo>
                <a:cubicBezTo>
                  <a:pt x="199" y="134"/>
                  <a:pt x="196" y="138"/>
                  <a:pt x="192" y="143"/>
                </a:cubicBezTo>
                <a:cubicBezTo>
                  <a:pt x="192" y="143"/>
                  <a:pt x="191" y="143"/>
                  <a:pt x="191" y="143"/>
                </a:cubicBezTo>
                <a:cubicBezTo>
                  <a:pt x="191" y="142"/>
                  <a:pt x="191" y="141"/>
                  <a:pt x="191" y="140"/>
                </a:cubicBezTo>
                <a:cubicBezTo>
                  <a:pt x="196" y="136"/>
                  <a:pt x="201" y="131"/>
                  <a:pt x="205" y="126"/>
                </a:cubicBezTo>
                <a:close/>
                <a:moveTo>
                  <a:pt x="189" y="139"/>
                </a:moveTo>
                <a:cubicBezTo>
                  <a:pt x="189" y="139"/>
                  <a:pt x="189" y="139"/>
                  <a:pt x="189" y="139"/>
                </a:cubicBezTo>
                <a:cubicBezTo>
                  <a:pt x="189" y="140"/>
                  <a:pt x="189" y="140"/>
                  <a:pt x="189" y="140"/>
                </a:cubicBezTo>
                <a:cubicBezTo>
                  <a:pt x="188" y="141"/>
                  <a:pt x="187" y="142"/>
                  <a:pt x="186" y="143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7" y="142"/>
                  <a:pt x="188" y="140"/>
                  <a:pt x="189" y="139"/>
                </a:cubicBezTo>
                <a:close/>
                <a:moveTo>
                  <a:pt x="183" y="144"/>
                </a:moveTo>
                <a:cubicBezTo>
                  <a:pt x="182" y="144"/>
                  <a:pt x="182" y="144"/>
                  <a:pt x="181" y="145"/>
                </a:cubicBezTo>
                <a:cubicBezTo>
                  <a:pt x="183" y="143"/>
                  <a:pt x="184" y="142"/>
                  <a:pt x="186" y="140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5" y="142"/>
                  <a:pt x="184" y="143"/>
                  <a:pt x="183" y="144"/>
                </a:cubicBezTo>
                <a:close/>
                <a:moveTo>
                  <a:pt x="180" y="142"/>
                </a:moveTo>
                <a:cubicBezTo>
                  <a:pt x="178" y="143"/>
                  <a:pt x="177" y="145"/>
                  <a:pt x="175" y="146"/>
                </a:cubicBezTo>
                <a:cubicBezTo>
                  <a:pt x="175" y="147"/>
                  <a:pt x="174" y="147"/>
                  <a:pt x="174" y="147"/>
                </a:cubicBezTo>
                <a:cubicBezTo>
                  <a:pt x="175" y="146"/>
                  <a:pt x="176" y="144"/>
                  <a:pt x="178" y="142"/>
                </a:cubicBezTo>
                <a:cubicBezTo>
                  <a:pt x="180" y="139"/>
                  <a:pt x="183" y="137"/>
                  <a:pt x="185" y="134"/>
                </a:cubicBezTo>
                <a:cubicBezTo>
                  <a:pt x="186" y="134"/>
                  <a:pt x="186" y="133"/>
                  <a:pt x="187" y="133"/>
                </a:cubicBezTo>
                <a:cubicBezTo>
                  <a:pt x="187" y="133"/>
                  <a:pt x="187" y="134"/>
                  <a:pt x="187" y="134"/>
                </a:cubicBezTo>
                <a:cubicBezTo>
                  <a:pt x="185" y="137"/>
                  <a:pt x="183" y="139"/>
                  <a:pt x="180" y="142"/>
                </a:cubicBezTo>
                <a:close/>
                <a:moveTo>
                  <a:pt x="129" y="154"/>
                </a:moveTo>
                <a:cubicBezTo>
                  <a:pt x="128" y="155"/>
                  <a:pt x="127" y="155"/>
                  <a:pt x="126" y="156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28" y="153"/>
                  <a:pt x="130" y="151"/>
                  <a:pt x="132" y="149"/>
                </a:cubicBezTo>
                <a:cubicBezTo>
                  <a:pt x="133" y="148"/>
                  <a:pt x="134" y="148"/>
                  <a:pt x="134" y="147"/>
                </a:cubicBezTo>
                <a:cubicBezTo>
                  <a:pt x="136" y="148"/>
                  <a:pt x="137" y="148"/>
                  <a:pt x="138" y="148"/>
                </a:cubicBezTo>
                <a:cubicBezTo>
                  <a:pt x="136" y="150"/>
                  <a:pt x="135" y="151"/>
                  <a:pt x="133" y="153"/>
                </a:cubicBezTo>
                <a:cubicBezTo>
                  <a:pt x="131" y="153"/>
                  <a:pt x="130" y="154"/>
                  <a:pt x="129" y="154"/>
                </a:cubicBezTo>
                <a:close/>
                <a:moveTo>
                  <a:pt x="130" y="160"/>
                </a:moveTo>
                <a:cubicBezTo>
                  <a:pt x="130" y="161"/>
                  <a:pt x="130" y="161"/>
                  <a:pt x="129" y="161"/>
                </a:cubicBezTo>
                <a:cubicBezTo>
                  <a:pt x="129" y="161"/>
                  <a:pt x="129" y="162"/>
                  <a:pt x="128" y="162"/>
                </a:cubicBezTo>
                <a:cubicBezTo>
                  <a:pt x="129" y="161"/>
                  <a:pt x="129" y="161"/>
                  <a:pt x="130" y="161"/>
                </a:cubicBezTo>
                <a:cubicBezTo>
                  <a:pt x="130" y="161"/>
                  <a:pt x="130" y="161"/>
                  <a:pt x="130" y="160"/>
                </a:cubicBezTo>
                <a:close/>
                <a:moveTo>
                  <a:pt x="89" y="124"/>
                </a:moveTo>
                <a:cubicBezTo>
                  <a:pt x="91" y="122"/>
                  <a:pt x="92" y="120"/>
                  <a:pt x="94" y="118"/>
                </a:cubicBezTo>
                <a:cubicBezTo>
                  <a:pt x="95" y="118"/>
                  <a:pt x="95" y="118"/>
                  <a:pt x="96" y="118"/>
                </a:cubicBezTo>
                <a:cubicBezTo>
                  <a:pt x="94" y="120"/>
                  <a:pt x="92" y="122"/>
                  <a:pt x="89" y="124"/>
                </a:cubicBezTo>
                <a:close/>
                <a:moveTo>
                  <a:pt x="91" y="127"/>
                </a:moveTo>
                <a:cubicBezTo>
                  <a:pt x="89" y="129"/>
                  <a:pt x="88" y="130"/>
                  <a:pt x="87" y="132"/>
                </a:cubicBezTo>
                <a:cubicBezTo>
                  <a:pt x="86" y="132"/>
                  <a:pt x="86" y="132"/>
                  <a:pt x="85" y="131"/>
                </a:cubicBezTo>
                <a:cubicBezTo>
                  <a:pt x="87" y="130"/>
                  <a:pt x="89" y="128"/>
                  <a:pt x="91" y="127"/>
                </a:cubicBezTo>
                <a:close/>
                <a:moveTo>
                  <a:pt x="95" y="123"/>
                </a:moveTo>
                <a:cubicBezTo>
                  <a:pt x="97" y="122"/>
                  <a:pt x="99" y="121"/>
                  <a:pt x="101" y="120"/>
                </a:cubicBezTo>
                <a:cubicBezTo>
                  <a:pt x="99" y="122"/>
                  <a:pt x="97" y="123"/>
                  <a:pt x="95" y="125"/>
                </a:cubicBezTo>
                <a:cubicBezTo>
                  <a:pt x="94" y="127"/>
                  <a:pt x="92" y="128"/>
                  <a:pt x="91" y="130"/>
                </a:cubicBezTo>
                <a:cubicBezTo>
                  <a:pt x="92" y="128"/>
                  <a:pt x="94" y="125"/>
                  <a:pt x="95" y="123"/>
                </a:cubicBezTo>
                <a:close/>
                <a:moveTo>
                  <a:pt x="94" y="130"/>
                </a:moveTo>
                <a:cubicBezTo>
                  <a:pt x="98" y="127"/>
                  <a:pt x="101" y="123"/>
                  <a:pt x="105" y="120"/>
                </a:cubicBezTo>
                <a:cubicBezTo>
                  <a:pt x="105" y="120"/>
                  <a:pt x="105" y="120"/>
                  <a:pt x="106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3" y="122"/>
                  <a:pt x="101" y="124"/>
                  <a:pt x="99" y="127"/>
                </a:cubicBezTo>
                <a:cubicBezTo>
                  <a:pt x="96" y="129"/>
                  <a:pt x="94" y="131"/>
                  <a:pt x="91" y="134"/>
                </a:cubicBezTo>
                <a:cubicBezTo>
                  <a:pt x="91" y="134"/>
                  <a:pt x="91" y="134"/>
                  <a:pt x="91" y="133"/>
                </a:cubicBezTo>
                <a:cubicBezTo>
                  <a:pt x="92" y="132"/>
                  <a:pt x="93" y="131"/>
                  <a:pt x="94" y="130"/>
                </a:cubicBezTo>
                <a:close/>
                <a:moveTo>
                  <a:pt x="119" y="101"/>
                </a:moveTo>
                <a:cubicBezTo>
                  <a:pt x="125" y="95"/>
                  <a:pt x="131" y="89"/>
                  <a:pt x="138" y="83"/>
                </a:cubicBezTo>
                <a:cubicBezTo>
                  <a:pt x="139" y="83"/>
                  <a:pt x="141" y="83"/>
                  <a:pt x="142" y="83"/>
                </a:cubicBezTo>
                <a:cubicBezTo>
                  <a:pt x="140" y="86"/>
                  <a:pt x="138" y="88"/>
                  <a:pt x="136" y="91"/>
                </a:cubicBezTo>
                <a:cubicBezTo>
                  <a:pt x="134" y="92"/>
                  <a:pt x="132" y="94"/>
                  <a:pt x="130" y="96"/>
                </a:cubicBezTo>
                <a:cubicBezTo>
                  <a:pt x="122" y="102"/>
                  <a:pt x="115" y="108"/>
                  <a:pt x="107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11" y="110"/>
                  <a:pt x="115" y="106"/>
                  <a:pt x="119" y="102"/>
                </a:cubicBezTo>
                <a:cubicBezTo>
                  <a:pt x="120" y="101"/>
                  <a:pt x="119" y="101"/>
                  <a:pt x="119" y="101"/>
                </a:cubicBezTo>
                <a:close/>
                <a:moveTo>
                  <a:pt x="127" y="102"/>
                </a:moveTo>
                <a:cubicBezTo>
                  <a:pt x="125" y="104"/>
                  <a:pt x="123" y="106"/>
                  <a:pt x="121" y="108"/>
                </a:cubicBezTo>
                <a:cubicBezTo>
                  <a:pt x="120" y="109"/>
                  <a:pt x="120" y="109"/>
                  <a:pt x="119" y="110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22" y="107"/>
                  <a:pt x="125" y="104"/>
                  <a:pt x="127" y="102"/>
                </a:cubicBezTo>
                <a:close/>
                <a:moveTo>
                  <a:pt x="189" y="111"/>
                </a:moveTo>
                <a:cubicBezTo>
                  <a:pt x="189" y="111"/>
                  <a:pt x="190" y="110"/>
                  <a:pt x="190" y="109"/>
                </a:cubicBezTo>
                <a:cubicBezTo>
                  <a:pt x="191" y="109"/>
                  <a:pt x="192" y="109"/>
                  <a:pt x="192" y="109"/>
                </a:cubicBezTo>
                <a:cubicBezTo>
                  <a:pt x="191" y="109"/>
                  <a:pt x="190" y="110"/>
                  <a:pt x="189" y="111"/>
                </a:cubicBezTo>
                <a:close/>
                <a:moveTo>
                  <a:pt x="193" y="117"/>
                </a:moveTo>
                <a:cubicBezTo>
                  <a:pt x="193" y="117"/>
                  <a:pt x="194" y="117"/>
                  <a:pt x="194" y="117"/>
                </a:cubicBezTo>
                <a:cubicBezTo>
                  <a:pt x="194" y="118"/>
                  <a:pt x="193" y="118"/>
                  <a:pt x="192" y="119"/>
                </a:cubicBezTo>
                <a:cubicBezTo>
                  <a:pt x="192" y="118"/>
                  <a:pt x="193" y="118"/>
                  <a:pt x="193" y="117"/>
                </a:cubicBezTo>
                <a:close/>
                <a:moveTo>
                  <a:pt x="189" y="107"/>
                </a:moveTo>
                <a:cubicBezTo>
                  <a:pt x="189" y="107"/>
                  <a:pt x="189" y="107"/>
                  <a:pt x="189" y="108"/>
                </a:cubicBezTo>
                <a:cubicBezTo>
                  <a:pt x="188" y="108"/>
                  <a:pt x="188" y="108"/>
                  <a:pt x="187" y="108"/>
                </a:cubicBezTo>
                <a:cubicBezTo>
                  <a:pt x="188" y="107"/>
                  <a:pt x="188" y="107"/>
                  <a:pt x="189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0" y="106"/>
                  <a:pt x="189" y="107"/>
                  <a:pt x="189" y="107"/>
                </a:cubicBezTo>
                <a:close/>
                <a:moveTo>
                  <a:pt x="189" y="115"/>
                </a:moveTo>
                <a:cubicBezTo>
                  <a:pt x="189" y="115"/>
                  <a:pt x="189" y="115"/>
                  <a:pt x="189" y="115"/>
                </a:cubicBezTo>
                <a:cubicBezTo>
                  <a:pt x="189" y="116"/>
                  <a:pt x="188" y="116"/>
                  <a:pt x="187" y="117"/>
                </a:cubicBezTo>
                <a:cubicBezTo>
                  <a:pt x="187" y="117"/>
                  <a:pt x="187" y="117"/>
                  <a:pt x="186" y="118"/>
                </a:cubicBezTo>
                <a:cubicBezTo>
                  <a:pt x="186" y="118"/>
                  <a:pt x="185" y="118"/>
                  <a:pt x="184" y="119"/>
                </a:cubicBezTo>
                <a:cubicBezTo>
                  <a:pt x="186" y="118"/>
                  <a:pt x="187" y="116"/>
                  <a:pt x="189" y="115"/>
                </a:cubicBezTo>
                <a:close/>
                <a:moveTo>
                  <a:pt x="191" y="117"/>
                </a:moveTo>
                <a:cubicBezTo>
                  <a:pt x="190" y="118"/>
                  <a:pt x="189" y="120"/>
                  <a:pt x="188" y="121"/>
                </a:cubicBezTo>
                <a:cubicBezTo>
                  <a:pt x="187" y="121"/>
                  <a:pt x="186" y="122"/>
                  <a:pt x="185" y="123"/>
                </a:cubicBezTo>
                <a:cubicBezTo>
                  <a:pt x="186" y="121"/>
                  <a:pt x="187" y="120"/>
                  <a:pt x="188" y="119"/>
                </a:cubicBezTo>
                <a:cubicBezTo>
                  <a:pt x="189" y="118"/>
                  <a:pt x="190" y="117"/>
                  <a:pt x="191" y="117"/>
                </a:cubicBezTo>
                <a:close/>
                <a:moveTo>
                  <a:pt x="182" y="131"/>
                </a:moveTo>
                <a:cubicBezTo>
                  <a:pt x="183" y="131"/>
                  <a:pt x="183" y="130"/>
                  <a:pt x="184" y="130"/>
                </a:cubicBezTo>
                <a:cubicBezTo>
                  <a:pt x="184" y="130"/>
                  <a:pt x="184" y="130"/>
                  <a:pt x="184" y="130"/>
                </a:cubicBezTo>
                <a:cubicBezTo>
                  <a:pt x="183" y="131"/>
                  <a:pt x="182" y="132"/>
                  <a:pt x="181" y="133"/>
                </a:cubicBezTo>
                <a:cubicBezTo>
                  <a:pt x="181" y="133"/>
                  <a:pt x="180" y="133"/>
                  <a:pt x="180" y="134"/>
                </a:cubicBezTo>
                <a:cubicBezTo>
                  <a:pt x="181" y="133"/>
                  <a:pt x="182" y="132"/>
                  <a:pt x="182" y="131"/>
                </a:cubicBezTo>
                <a:close/>
                <a:moveTo>
                  <a:pt x="180" y="124"/>
                </a:moveTo>
                <a:cubicBezTo>
                  <a:pt x="181" y="123"/>
                  <a:pt x="183" y="122"/>
                  <a:pt x="184" y="121"/>
                </a:cubicBezTo>
                <a:cubicBezTo>
                  <a:pt x="183" y="122"/>
                  <a:pt x="182" y="124"/>
                  <a:pt x="181" y="125"/>
                </a:cubicBezTo>
                <a:cubicBezTo>
                  <a:pt x="181" y="124"/>
                  <a:pt x="180" y="124"/>
                  <a:pt x="180" y="124"/>
                </a:cubicBezTo>
                <a:close/>
                <a:moveTo>
                  <a:pt x="178" y="122"/>
                </a:moveTo>
                <a:cubicBezTo>
                  <a:pt x="178" y="122"/>
                  <a:pt x="178" y="122"/>
                  <a:pt x="178" y="122"/>
                </a:cubicBezTo>
                <a:cubicBezTo>
                  <a:pt x="176" y="121"/>
                  <a:pt x="175" y="121"/>
                  <a:pt x="174" y="120"/>
                </a:cubicBezTo>
                <a:cubicBezTo>
                  <a:pt x="178" y="117"/>
                  <a:pt x="182" y="115"/>
                  <a:pt x="186" y="112"/>
                </a:cubicBezTo>
                <a:cubicBezTo>
                  <a:pt x="183" y="115"/>
                  <a:pt x="181" y="119"/>
                  <a:pt x="178" y="122"/>
                </a:cubicBezTo>
                <a:close/>
                <a:moveTo>
                  <a:pt x="178" y="128"/>
                </a:moveTo>
                <a:cubicBezTo>
                  <a:pt x="176" y="129"/>
                  <a:pt x="175" y="129"/>
                  <a:pt x="173" y="130"/>
                </a:cubicBezTo>
                <a:cubicBezTo>
                  <a:pt x="175" y="129"/>
                  <a:pt x="176" y="127"/>
                  <a:pt x="177" y="125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78" y="125"/>
                  <a:pt x="179" y="126"/>
                  <a:pt x="179" y="126"/>
                </a:cubicBezTo>
                <a:cubicBezTo>
                  <a:pt x="179" y="126"/>
                  <a:pt x="179" y="126"/>
                  <a:pt x="179" y="126"/>
                </a:cubicBezTo>
                <a:cubicBezTo>
                  <a:pt x="179" y="126"/>
                  <a:pt x="178" y="127"/>
                  <a:pt x="178" y="127"/>
                </a:cubicBezTo>
                <a:cubicBezTo>
                  <a:pt x="177" y="127"/>
                  <a:pt x="177" y="128"/>
                  <a:pt x="178" y="128"/>
                </a:cubicBezTo>
                <a:close/>
                <a:moveTo>
                  <a:pt x="127" y="123"/>
                </a:moveTo>
                <a:cubicBezTo>
                  <a:pt x="127" y="123"/>
                  <a:pt x="126" y="124"/>
                  <a:pt x="126" y="124"/>
                </a:cubicBezTo>
                <a:cubicBezTo>
                  <a:pt x="126" y="123"/>
                  <a:pt x="126" y="123"/>
                  <a:pt x="127" y="123"/>
                </a:cubicBezTo>
                <a:cubicBezTo>
                  <a:pt x="127" y="123"/>
                  <a:pt x="127" y="123"/>
                  <a:pt x="127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8" y="122"/>
                  <a:pt x="128" y="123"/>
                  <a:pt x="127" y="123"/>
                </a:cubicBezTo>
                <a:close/>
                <a:moveTo>
                  <a:pt x="136" y="122"/>
                </a:moveTo>
                <a:cubicBezTo>
                  <a:pt x="135" y="122"/>
                  <a:pt x="135" y="123"/>
                  <a:pt x="134" y="123"/>
                </a:cubicBezTo>
                <a:cubicBezTo>
                  <a:pt x="133" y="125"/>
                  <a:pt x="131" y="126"/>
                  <a:pt x="130" y="127"/>
                </a:cubicBezTo>
                <a:cubicBezTo>
                  <a:pt x="129" y="127"/>
                  <a:pt x="128" y="126"/>
                  <a:pt x="127" y="126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31" y="123"/>
                  <a:pt x="133" y="122"/>
                  <a:pt x="136" y="122"/>
                </a:cubicBezTo>
                <a:close/>
                <a:moveTo>
                  <a:pt x="126" y="127"/>
                </a:moveTo>
                <a:cubicBezTo>
                  <a:pt x="127" y="127"/>
                  <a:pt x="127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7" y="129"/>
                  <a:pt x="126" y="130"/>
                  <a:pt x="125" y="131"/>
                </a:cubicBezTo>
                <a:cubicBezTo>
                  <a:pt x="123" y="132"/>
                  <a:pt x="121" y="133"/>
                  <a:pt x="120" y="134"/>
                </a:cubicBezTo>
                <a:cubicBezTo>
                  <a:pt x="122" y="132"/>
                  <a:pt x="124" y="130"/>
                  <a:pt x="126" y="127"/>
                </a:cubicBezTo>
                <a:close/>
                <a:moveTo>
                  <a:pt x="131" y="129"/>
                </a:moveTo>
                <a:cubicBezTo>
                  <a:pt x="132" y="129"/>
                  <a:pt x="132" y="129"/>
                  <a:pt x="133" y="130"/>
                </a:cubicBezTo>
                <a:cubicBezTo>
                  <a:pt x="133" y="130"/>
                  <a:pt x="133" y="130"/>
                  <a:pt x="132" y="130"/>
                </a:cubicBezTo>
                <a:cubicBezTo>
                  <a:pt x="132" y="130"/>
                  <a:pt x="132" y="130"/>
                  <a:pt x="132" y="130"/>
                </a:cubicBezTo>
                <a:cubicBezTo>
                  <a:pt x="130" y="131"/>
                  <a:pt x="129" y="132"/>
                  <a:pt x="127" y="133"/>
                </a:cubicBezTo>
                <a:cubicBezTo>
                  <a:pt x="128" y="132"/>
                  <a:pt x="130" y="130"/>
                  <a:pt x="131" y="129"/>
                </a:cubicBezTo>
                <a:close/>
                <a:moveTo>
                  <a:pt x="132" y="128"/>
                </a:moveTo>
                <a:cubicBezTo>
                  <a:pt x="135" y="126"/>
                  <a:pt x="138" y="124"/>
                  <a:pt x="140" y="123"/>
                </a:cubicBezTo>
                <a:cubicBezTo>
                  <a:pt x="138" y="125"/>
                  <a:pt x="136" y="127"/>
                  <a:pt x="134" y="129"/>
                </a:cubicBezTo>
                <a:cubicBezTo>
                  <a:pt x="134" y="128"/>
                  <a:pt x="133" y="128"/>
                  <a:pt x="132" y="128"/>
                </a:cubicBezTo>
                <a:close/>
                <a:moveTo>
                  <a:pt x="139" y="130"/>
                </a:moveTo>
                <a:cubicBezTo>
                  <a:pt x="139" y="130"/>
                  <a:pt x="139" y="130"/>
                  <a:pt x="139" y="130"/>
                </a:cubicBezTo>
                <a:cubicBezTo>
                  <a:pt x="139" y="130"/>
                  <a:pt x="138" y="130"/>
                  <a:pt x="138" y="130"/>
                </a:cubicBezTo>
                <a:cubicBezTo>
                  <a:pt x="138" y="130"/>
                  <a:pt x="139" y="129"/>
                  <a:pt x="139" y="129"/>
                </a:cubicBezTo>
                <a:cubicBezTo>
                  <a:pt x="140" y="129"/>
                  <a:pt x="141" y="128"/>
                  <a:pt x="142" y="128"/>
                </a:cubicBezTo>
                <a:cubicBezTo>
                  <a:pt x="141" y="129"/>
                  <a:pt x="140" y="129"/>
                  <a:pt x="139" y="130"/>
                </a:cubicBezTo>
                <a:close/>
                <a:moveTo>
                  <a:pt x="148" y="136"/>
                </a:moveTo>
                <a:cubicBezTo>
                  <a:pt x="144" y="138"/>
                  <a:pt x="141" y="141"/>
                  <a:pt x="138" y="143"/>
                </a:cubicBezTo>
                <a:cubicBezTo>
                  <a:pt x="138" y="142"/>
                  <a:pt x="139" y="142"/>
                  <a:pt x="139" y="141"/>
                </a:cubicBezTo>
                <a:cubicBezTo>
                  <a:pt x="140" y="140"/>
                  <a:pt x="141" y="140"/>
                  <a:pt x="141" y="139"/>
                </a:cubicBezTo>
                <a:cubicBezTo>
                  <a:pt x="142" y="139"/>
                  <a:pt x="142" y="139"/>
                  <a:pt x="142" y="139"/>
                </a:cubicBezTo>
                <a:cubicBezTo>
                  <a:pt x="144" y="138"/>
                  <a:pt x="146" y="137"/>
                  <a:pt x="148" y="136"/>
                </a:cubicBezTo>
                <a:close/>
                <a:moveTo>
                  <a:pt x="139" y="134"/>
                </a:moveTo>
                <a:cubicBezTo>
                  <a:pt x="140" y="133"/>
                  <a:pt x="141" y="133"/>
                  <a:pt x="141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0" y="134"/>
                  <a:pt x="139" y="136"/>
                  <a:pt x="137" y="137"/>
                </a:cubicBezTo>
                <a:cubicBezTo>
                  <a:pt x="137" y="137"/>
                  <a:pt x="136" y="138"/>
                  <a:pt x="135" y="138"/>
                </a:cubicBezTo>
                <a:cubicBezTo>
                  <a:pt x="137" y="137"/>
                  <a:pt x="138" y="135"/>
                  <a:pt x="139" y="134"/>
                </a:cubicBezTo>
                <a:close/>
                <a:moveTo>
                  <a:pt x="144" y="144"/>
                </a:moveTo>
                <a:cubicBezTo>
                  <a:pt x="143" y="144"/>
                  <a:pt x="143" y="144"/>
                  <a:pt x="143" y="144"/>
                </a:cubicBezTo>
                <a:cubicBezTo>
                  <a:pt x="142" y="145"/>
                  <a:pt x="141" y="146"/>
                  <a:pt x="140" y="147"/>
                </a:cubicBezTo>
                <a:cubicBezTo>
                  <a:pt x="139" y="147"/>
                  <a:pt x="138" y="146"/>
                  <a:pt x="137" y="146"/>
                </a:cubicBezTo>
                <a:cubicBezTo>
                  <a:pt x="139" y="145"/>
                  <a:pt x="141" y="145"/>
                  <a:pt x="144" y="144"/>
                </a:cubicBezTo>
                <a:close/>
                <a:moveTo>
                  <a:pt x="146" y="152"/>
                </a:moveTo>
                <a:cubicBezTo>
                  <a:pt x="147" y="151"/>
                  <a:pt x="148" y="151"/>
                  <a:pt x="149" y="150"/>
                </a:cubicBezTo>
                <a:cubicBezTo>
                  <a:pt x="148" y="151"/>
                  <a:pt x="147" y="152"/>
                  <a:pt x="146" y="153"/>
                </a:cubicBezTo>
                <a:cubicBezTo>
                  <a:pt x="145" y="154"/>
                  <a:pt x="144" y="154"/>
                  <a:pt x="142" y="155"/>
                </a:cubicBezTo>
                <a:cubicBezTo>
                  <a:pt x="143" y="154"/>
                  <a:pt x="145" y="153"/>
                  <a:pt x="146" y="152"/>
                </a:cubicBezTo>
                <a:close/>
                <a:moveTo>
                  <a:pt x="146" y="147"/>
                </a:moveTo>
                <a:cubicBezTo>
                  <a:pt x="147" y="145"/>
                  <a:pt x="149" y="144"/>
                  <a:pt x="150" y="142"/>
                </a:cubicBezTo>
                <a:cubicBezTo>
                  <a:pt x="151" y="141"/>
                  <a:pt x="153" y="140"/>
                  <a:pt x="154" y="139"/>
                </a:cubicBezTo>
                <a:cubicBezTo>
                  <a:pt x="155" y="139"/>
                  <a:pt x="155" y="139"/>
                  <a:pt x="156" y="139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4" y="142"/>
                  <a:pt x="151" y="144"/>
                  <a:pt x="149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7"/>
                  <a:pt x="146" y="147"/>
                </a:cubicBezTo>
                <a:close/>
                <a:moveTo>
                  <a:pt x="173" y="99"/>
                </a:moveTo>
                <a:cubicBezTo>
                  <a:pt x="172" y="99"/>
                  <a:pt x="172" y="99"/>
                  <a:pt x="172" y="99"/>
                </a:cubicBezTo>
                <a:cubicBezTo>
                  <a:pt x="172" y="99"/>
                  <a:pt x="172" y="99"/>
                  <a:pt x="171" y="99"/>
                </a:cubicBezTo>
                <a:cubicBezTo>
                  <a:pt x="170" y="100"/>
                  <a:pt x="168" y="101"/>
                  <a:pt x="167" y="101"/>
                </a:cubicBezTo>
                <a:cubicBezTo>
                  <a:pt x="168" y="100"/>
                  <a:pt x="170" y="98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8"/>
                  <a:pt x="172" y="98"/>
                  <a:pt x="173" y="99"/>
                </a:cubicBezTo>
                <a:close/>
                <a:moveTo>
                  <a:pt x="168" y="111"/>
                </a:moveTo>
                <a:cubicBezTo>
                  <a:pt x="170" y="109"/>
                  <a:pt x="172" y="108"/>
                  <a:pt x="174" y="107"/>
                </a:cubicBezTo>
                <a:cubicBezTo>
                  <a:pt x="174" y="107"/>
                  <a:pt x="175" y="108"/>
                  <a:pt x="175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5" y="108"/>
                </a:cubicBezTo>
                <a:cubicBezTo>
                  <a:pt x="171" y="110"/>
                  <a:pt x="167" y="113"/>
                  <a:pt x="163" y="115"/>
                </a:cubicBezTo>
                <a:cubicBezTo>
                  <a:pt x="164" y="114"/>
                  <a:pt x="164" y="113"/>
                  <a:pt x="165" y="113"/>
                </a:cubicBezTo>
                <a:cubicBezTo>
                  <a:pt x="166" y="112"/>
                  <a:pt x="167" y="111"/>
                  <a:pt x="168" y="111"/>
                </a:cubicBezTo>
                <a:close/>
                <a:moveTo>
                  <a:pt x="165" y="124"/>
                </a:moveTo>
                <a:cubicBezTo>
                  <a:pt x="166" y="123"/>
                  <a:pt x="167" y="122"/>
                  <a:pt x="168" y="121"/>
                </a:cubicBezTo>
                <a:cubicBezTo>
                  <a:pt x="168" y="122"/>
                  <a:pt x="168" y="122"/>
                  <a:pt x="167" y="122"/>
                </a:cubicBezTo>
                <a:cubicBezTo>
                  <a:pt x="166" y="123"/>
                  <a:pt x="165" y="124"/>
                  <a:pt x="164" y="125"/>
                </a:cubicBezTo>
                <a:cubicBezTo>
                  <a:pt x="164" y="124"/>
                  <a:pt x="164" y="124"/>
                  <a:pt x="165" y="124"/>
                </a:cubicBezTo>
                <a:close/>
                <a:moveTo>
                  <a:pt x="156" y="126"/>
                </a:moveTo>
                <a:cubicBezTo>
                  <a:pt x="157" y="125"/>
                  <a:pt x="158" y="125"/>
                  <a:pt x="159" y="124"/>
                </a:cubicBezTo>
                <a:cubicBezTo>
                  <a:pt x="160" y="123"/>
                  <a:pt x="161" y="123"/>
                  <a:pt x="161" y="122"/>
                </a:cubicBezTo>
                <a:cubicBezTo>
                  <a:pt x="162" y="122"/>
                  <a:pt x="163" y="122"/>
                  <a:pt x="164" y="121"/>
                </a:cubicBezTo>
                <a:cubicBezTo>
                  <a:pt x="161" y="123"/>
                  <a:pt x="159" y="125"/>
                  <a:pt x="156" y="126"/>
                </a:cubicBezTo>
                <a:close/>
                <a:moveTo>
                  <a:pt x="165" y="127"/>
                </a:moveTo>
                <a:cubicBezTo>
                  <a:pt x="166" y="127"/>
                  <a:pt x="166" y="127"/>
                  <a:pt x="166" y="127"/>
                </a:cubicBezTo>
                <a:cubicBezTo>
                  <a:pt x="167" y="126"/>
                  <a:pt x="167" y="126"/>
                  <a:pt x="166" y="125"/>
                </a:cubicBezTo>
                <a:cubicBezTo>
                  <a:pt x="167" y="125"/>
                  <a:pt x="167" y="125"/>
                  <a:pt x="168" y="124"/>
                </a:cubicBezTo>
                <a:cubicBezTo>
                  <a:pt x="169" y="123"/>
                  <a:pt x="170" y="122"/>
                  <a:pt x="172" y="121"/>
                </a:cubicBezTo>
                <a:cubicBezTo>
                  <a:pt x="173" y="122"/>
                  <a:pt x="175" y="123"/>
                  <a:pt x="176" y="124"/>
                </a:cubicBezTo>
                <a:cubicBezTo>
                  <a:pt x="170" y="127"/>
                  <a:pt x="163" y="131"/>
                  <a:pt x="157" y="135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0" y="133"/>
                  <a:pt x="162" y="130"/>
                  <a:pt x="165" y="127"/>
                </a:cubicBezTo>
                <a:close/>
                <a:moveTo>
                  <a:pt x="158" y="115"/>
                </a:moveTo>
                <a:cubicBezTo>
                  <a:pt x="157" y="115"/>
                  <a:pt x="156" y="116"/>
                  <a:pt x="155" y="116"/>
                </a:cubicBezTo>
                <a:cubicBezTo>
                  <a:pt x="157" y="115"/>
                  <a:pt x="158" y="114"/>
                  <a:pt x="159" y="112"/>
                </a:cubicBezTo>
                <a:cubicBezTo>
                  <a:pt x="161" y="111"/>
                  <a:pt x="162" y="110"/>
                  <a:pt x="164" y="109"/>
                </a:cubicBezTo>
                <a:cubicBezTo>
                  <a:pt x="162" y="111"/>
                  <a:pt x="160" y="113"/>
                  <a:pt x="158" y="115"/>
                </a:cubicBezTo>
                <a:close/>
                <a:moveTo>
                  <a:pt x="159" y="127"/>
                </a:moveTo>
                <a:cubicBezTo>
                  <a:pt x="159" y="127"/>
                  <a:pt x="158" y="128"/>
                  <a:pt x="158" y="128"/>
                </a:cubicBezTo>
                <a:cubicBezTo>
                  <a:pt x="156" y="129"/>
                  <a:pt x="154" y="130"/>
                  <a:pt x="152" y="132"/>
                </a:cubicBezTo>
                <a:cubicBezTo>
                  <a:pt x="154" y="130"/>
                  <a:pt x="156" y="129"/>
                  <a:pt x="159" y="127"/>
                </a:cubicBezTo>
                <a:close/>
                <a:moveTo>
                  <a:pt x="151" y="117"/>
                </a:moveTo>
                <a:cubicBezTo>
                  <a:pt x="151" y="117"/>
                  <a:pt x="150" y="117"/>
                  <a:pt x="149" y="11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50" y="116"/>
                  <a:pt x="151" y="115"/>
                  <a:pt x="152" y="115"/>
                </a:cubicBezTo>
                <a:cubicBezTo>
                  <a:pt x="152" y="114"/>
                  <a:pt x="153" y="114"/>
                  <a:pt x="154" y="113"/>
                </a:cubicBezTo>
                <a:cubicBezTo>
                  <a:pt x="153" y="114"/>
                  <a:pt x="152" y="116"/>
                  <a:pt x="151" y="117"/>
                </a:cubicBezTo>
                <a:close/>
                <a:moveTo>
                  <a:pt x="157" y="147"/>
                </a:moveTo>
                <a:cubicBezTo>
                  <a:pt x="158" y="147"/>
                  <a:pt x="159" y="146"/>
                  <a:pt x="161" y="146"/>
                </a:cubicBezTo>
                <a:cubicBezTo>
                  <a:pt x="159" y="147"/>
                  <a:pt x="157" y="147"/>
                  <a:pt x="156" y="148"/>
                </a:cubicBezTo>
                <a:cubicBezTo>
                  <a:pt x="156" y="148"/>
                  <a:pt x="157" y="147"/>
                  <a:pt x="157" y="147"/>
                </a:cubicBezTo>
                <a:close/>
                <a:moveTo>
                  <a:pt x="159" y="137"/>
                </a:moveTo>
                <a:cubicBezTo>
                  <a:pt x="159" y="138"/>
                  <a:pt x="159" y="138"/>
                  <a:pt x="158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37"/>
                  <a:pt x="158" y="137"/>
                  <a:pt x="158" y="137"/>
                </a:cubicBezTo>
                <a:cubicBezTo>
                  <a:pt x="159" y="137"/>
                  <a:pt x="160" y="137"/>
                  <a:pt x="161" y="137"/>
                </a:cubicBezTo>
                <a:cubicBezTo>
                  <a:pt x="161" y="137"/>
                  <a:pt x="161" y="138"/>
                  <a:pt x="161" y="138"/>
                </a:cubicBezTo>
                <a:cubicBezTo>
                  <a:pt x="160" y="137"/>
                  <a:pt x="160" y="137"/>
                  <a:pt x="159" y="137"/>
                </a:cubicBezTo>
                <a:close/>
                <a:moveTo>
                  <a:pt x="160" y="136"/>
                </a:moveTo>
                <a:cubicBezTo>
                  <a:pt x="162" y="135"/>
                  <a:pt x="163" y="135"/>
                  <a:pt x="165" y="134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2" y="136"/>
                  <a:pt x="161" y="136"/>
                  <a:pt x="160" y="136"/>
                </a:cubicBezTo>
                <a:close/>
                <a:moveTo>
                  <a:pt x="167" y="141"/>
                </a:moveTo>
                <a:cubicBezTo>
                  <a:pt x="166" y="141"/>
                  <a:pt x="166" y="141"/>
                  <a:pt x="166" y="142"/>
                </a:cubicBezTo>
                <a:cubicBezTo>
                  <a:pt x="165" y="142"/>
                  <a:pt x="164" y="142"/>
                  <a:pt x="163" y="143"/>
                </a:cubicBezTo>
                <a:cubicBezTo>
                  <a:pt x="164" y="142"/>
                  <a:pt x="166" y="141"/>
                  <a:pt x="167" y="141"/>
                </a:cubicBezTo>
                <a:close/>
                <a:moveTo>
                  <a:pt x="165" y="146"/>
                </a:moveTo>
                <a:cubicBezTo>
                  <a:pt x="167" y="144"/>
                  <a:pt x="169" y="143"/>
                  <a:pt x="171" y="142"/>
                </a:cubicBezTo>
                <a:cubicBezTo>
                  <a:pt x="172" y="141"/>
                  <a:pt x="171" y="140"/>
                  <a:pt x="170" y="140"/>
                </a:cubicBezTo>
                <a:cubicBezTo>
                  <a:pt x="171" y="139"/>
                  <a:pt x="172" y="138"/>
                  <a:pt x="173" y="137"/>
                </a:cubicBezTo>
                <a:cubicBezTo>
                  <a:pt x="174" y="137"/>
                  <a:pt x="175" y="137"/>
                  <a:pt x="176" y="136"/>
                </a:cubicBezTo>
                <a:cubicBezTo>
                  <a:pt x="174" y="138"/>
                  <a:pt x="173" y="140"/>
                  <a:pt x="171" y="142"/>
                </a:cubicBezTo>
                <a:cubicBezTo>
                  <a:pt x="169" y="143"/>
                  <a:pt x="166" y="145"/>
                  <a:pt x="164" y="147"/>
                </a:cubicBezTo>
                <a:cubicBezTo>
                  <a:pt x="164" y="146"/>
                  <a:pt x="165" y="146"/>
                  <a:pt x="165" y="146"/>
                </a:cubicBezTo>
                <a:close/>
                <a:moveTo>
                  <a:pt x="178" y="115"/>
                </a:moveTo>
                <a:cubicBezTo>
                  <a:pt x="180" y="113"/>
                  <a:pt x="182" y="112"/>
                  <a:pt x="184" y="110"/>
                </a:cubicBezTo>
                <a:cubicBezTo>
                  <a:pt x="185" y="110"/>
                  <a:pt x="185" y="110"/>
                  <a:pt x="186" y="110"/>
                </a:cubicBezTo>
                <a:cubicBezTo>
                  <a:pt x="183" y="112"/>
                  <a:pt x="180" y="113"/>
                  <a:pt x="178" y="115"/>
                </a:cubicBezTo>
                <a:close/>
                <a:moveTo>
                  <a:pt x="180" y="108"/>
                </a:moveTo>
                <a:cubicBezTo>
                  <a:pt x="181" y="107"/>
                  <a:pt x="181" y="107"/>
                  <a:pt x="182" y="106"/>
                </a:cubicBezTo>
                <a:cubicBezTo>
                  <a:pt x="183" y="106"/>
                  <a:pt x="184" y="105"/>
                  <a:pt x="186" y="104"/>
                </a:cubicBezTo>
                <a:cubicBezTo>
                  <a:pt x="184" y="106"/>
                  <a:pt x="182" y="107"/>
                  <a:pt x="180" y="108"/>
                </a:cubicBezTo>
                <a:close/>
                <a:moveTo>
                  <a:pt x="184" y="97"/>
                </a:moveTo>
                <a:cubicBezTo>
                  <a:pt x="183" y="98"/>
                  <a:pt x="181" y="100"/>
                  <a:pt x="180" y="101"/>
                </a:cubicBezTo>
                <a:cubicBezTo>
                  <a:pt x="176" y="103"/>
                  <a:pt x="173" y="105"/>
                  <a:pt x="169" y="107"/>
                </a:cubicBezTo>
                <a:cubicBezTo>
                  <a:pt x="172" y="105"/>
                  <a:pt x="174" y="103"/>
                  <a:pt x="176" y="100"/>
                </a:cubicBezTo>
                <a:cubicBezTo>
                  <a:pt x="177" y="99"/>
                  <a:pt x="178" y="98"/>
                  <a:pt x="180" y="98"/>
                </a:cubicBezTo>
                <a:cubicBezTo>
                  <a:pt x="181" y="97"/>
                  <a:pt x="183" y="97"/>
                  <a:pt x="185" y="96"/>
                </a:cubicBezTo>
                <a:cubicBezTo>
                  <a:pt x="185" y="96"/>
                  <a:pt x="184" y="97"/>
                  <a:pt x="184" y="97"/>
                </a:cubicBezTo>
                <a:close/>
                <a:moveTo>
                  <a:pt x="181" y="91"/>
                </a:moveTo>
                <a:cubicBezTo>
                  <a:pt x="179" y="92"/>
                  <a:pt x="177" y="93"/>
                  <a:pt x="175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8" y="92"/>
                  <a:pt x="180" y="90"/>
                  <a:pt x="183" y="89"/>
                </a:cubicBezTo>
                <a:cubicBezTo>
                  <a:pt x="182" y="89"/>
                  <a:pt x="182" y="90"/>
                  <a:pt x="181" y="91"/>
                </a:cubicBezTo>
                <a:close/>
                <a:moveTo>
                  <a:pt x="172" y="93"/>
                </a:moveTo>
                <a:cubicBezTo>
                  <a:pt x="172" y="92"/>
                  <a:pt x="173" y="91"/>
                  <a:pt x="173" y="91"/>
                </a:cubicBezTo>
                <a:cubicBezTo>
                  <a:pt x="174" y="90"/>
                  <a:pt x="175" y="90"/>
                  <a:pt x="176" y="90"/>
                </a:cubicBezTo>
                <a:cubicBezTo>
                  <a:pt x="174" y="91"/>
                  <a:pt x="173" y="92"/>
                  <a:pt x="172" y="93"/>
                </a:cubicBezTo>
                <a:close/>
                <a:moveTo>
                  <a:pt x="172" y="89"/>
                </a:moveTo>
                <a:cubicBezTo>
                  <a:pt x="172" y="89"/>
                  <a:pt x="172" y="89"/>
                  <a:pt x="172" y="89"/>
                </a:cubicBezTo>
                <a:cubicBezTo>
                  <a:pt x="170" y="93"/>
                  <a:pt x="167" y="96"/>
                  <a:pt x="165" y="99"/>
                </a:cubicBezTo>
                <a:cubicBezTo>
                  <a:pt x="163" y="101"/>
                  <a:pt x="161" y="103"/>
                  <a:pt x="159" y="105"/>
                </a:cubicBezTo>
                <a:cubicBezTo>
                  <a:pt x="156" y="106"/>
                  <a:pt x="154" y="107"/>
                  <a:pt x="152" y="108"/>
                </a:cubicBezTo>
                <a:cubicBezTo>
                  <a:pt x="159" y="101"/>
                  <a:pt x="166" y="94"/>
                  <a:pt x="173" y="88"/>
                </a:cubicBezTo>
                <a:cubicBezTo>
                  <a:pt x="173" y="88"/>
                  <a:pt x="173" y="89"/>
                  <a:pt x="172" y="89"/>
                </a:cubicBezTo>
                <a:close/>
                <a:moveTo>
                  <a:pt x="152" y="111"/>
                </a:moveTo>
                <a:cubicBezTo>
                  <a:pt x="153" y="111"/>
                  <a:pt x="153" y="110"/>
                  <a:pt x="153" y="110"/>
                </a:cubicBezTo>
                <a:cubicBezTo>
                  <a:pt x="153" y="109"/>
                  <a:pt x="154" y="109"/>
                  <a:pt x="155" y="109"/>
                </a:cubicBezTo>
                <a:cubicBezTo>
                  <a:pt x="154" y="109"/>
                  <a:pt x="154" y="110"/>
                  <a:pt x="154" y="110"/>
                </a:cubicBezTo>
                <a:cubicBezTo>
                  <a:pt x="152" y="112"/>
                  <a:pt x="150" y="114"/>
                  <a:pt x="148" y="115"/>
                </a:cubicBezTo>
                <a:cubicBezTo>
                  <a:pt x="147" y="116"/>
                  <a:pt x="145" y="117"/>
                  <a:pt x="144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7" y="116"/>
                  <a:pt x="150" y="113"/>
                  <a:pt x="152" y="111"/>
                </a:cubicBezTo>
                <a:close/>
                <a:moveTo>
                  <a:pt x="148" y="119"/>
                </a:moveTo>
                <a:cubicBezTo>
                  <a:pt x="148" y="119"/>
                  <a:pt x="149" y="119"/>
                  <a:pt x="149" y="118"/>
                </a:cubicBezTo>
                <a:cubicBezTo>
                  <a:pt x="148" y="120"/>
                  <a:pt x="146" y="122"/>
                  <a:pt x="145" y="123"/>
                </a:cubicBezTo>
                <a:cubicBezTo>
                  <a:pt x="144" y="124"/>
                  <a:pt x="143" y="124"/>
                  <a:pt x="142" y="125"/>
                </a:cubicBezTo>
                <a:cubicBezTo>
                  <a:pt x="144" y="123"/>
                  <a:pt x="146" y="121"/>
                  <a:pt x="148" y="119"/>
                </a:cubicBezTo>
                <a:close/>
                <a:moveTo>
                  <a:pt x="138" y="119"/>
                </a:moveTo>
                <a:cubicBezTo>
                  <a:pt x="136" y="120"/>
                  <a:pt x="133" y="121"/>
                  <a:pt x="130" y="122"/>
                </a:cubicBezTo>
                <a:cubicBezTo>
                  <a:pt x="131" y="121"/>
                  <a:pt x="132" y="121"/>
                  <a:pt x="132" y="120"/>
                </a:cubicBezTo>
                <a:cubicBezTo>
                  <a:pt x="134" y="119"/>
                  <a:pt x="135" y="118"/>
                  <a:pt x="136" y="118"/>
                </a:cubicBezTo>
                <a:cubicBezTo>
                  <a:pt x="139" y="116"/>
                  <a:pt x="141" y="115"/>
                  <a:pt x="144" y="114"/>
                </a:cubicBezTo>
                <a:cubicBezTo>
                  <a:pt x="142" y="116"/>
                  <a:pt x="140" y="118"/>
                  <a:pt x="138" y="119"/>
                </a:cubicBezTo>
                <a:close/>
                <a:moveTo>
                  <a:pt x="126" y="116"/>
                </a:moveTo>
                <a:cubicBezTo>
                  <a:pt x="130" y="112"/>
                  <a:pt x="133" y="109"/>
                  <a:pt x="136" y="106"/>
                </a:cubicBezTo>
                <a:cubicBezTo>
                  <a:pt x="139" y="104"/>
                  <a:pt x="142" y="102"/>
                  <a:pt x="145" y="101"/>
                </a:cubicBezTo>
                <a:cubicBezTo>
                  <a:pt x="141" y="104"/>
                  <a:pt x="138" y="107"/>
                  <a:pt x="134" y="110"/>
                </a:cubicBezTo>
                <a:cubicBezTo>
                  <a:pt x="132" y="112"/>
                  <a:pt x="129" y="114"/>
                  <a:pt x="126" y="116"/>
                </a:cubicBezTo>
                <a:close/>
                <a:moveTo>
                  <a:pt x="131" y="116"/>
                </a:moveTo>
                <a:cubicBezTo>
                  <a:pt x="129" y="117"/>
                  <a:pt x="128" y="118"/>
                  <a:pt x="127" y="120"/>
                </a:cubicBezTo>
                <a:cubicBezTo>
                  <a:pt x="127" y="120"/>
                  <a:pt x="127" y="120"/>
                  <a:pt x="126" y="120"/>
                </a:cubicBezTo>
                <a:cubicBezTo>
                  <a:pt x="125" y="121"/>
                  <a:pt x="124" y="122"/>
                  <a:pt x="122" y="123"/>
                </a:cubicBezTo>
                <a:cubicBezTo>
                  <a:pt x="125" y="121"/>
                  <a:pt x="128" y="118"/>
                  <a:pt x="131" y="116"/>
                </a:cubicBezTo>
                <a:close/>
                <a:moveTo>
                  <a:pt x="124" y="126"/>
                </a:moveTo>
                <a:cubicBezTo>
                  <a:pt x="124" y="126"/>
                  <a:pt x="124" y="126"/>
                  <a:pt x="124" y="126"/>
                </a:cubicBezTo>
                <a:cubicBezTo>
                  <a:pt x="122" y="129"/>
                  <a:pt x="120" y="132"/>
                  <a:pt x="117" y="135"/>
                </a:cubicBezTo>
                <a:cubicBezTo>
                  <a:pt x="119" y="132"/>
                  <a:pt x="122" y="129"/>
                  <a:pt x="124" y="126"/>
                </a:cubicBezTo>
                <a:close/>
                <a:moveTo>
                  <a:pt x="113" y="117"/>
                </a:moveTo>
                <a:cubicBezTo>
                  <a:pt x="113" y="117"/>
                  <a:pt x="112" y="117"/>
                  <a:pt x="112" y="117"/>
                </a:cubicBezTo>
                <a:cubicBezTo>
                  <a:pt x="112" y="118"/>
                  <a:pt x="111" y="119"/>
                  <a:pt x="110" y="120"/>
                </a:cubicBezTo>
                <a:cubicBezTo>
                  <a:pt x="110" y="120"/>
                  <a:pt x="109" y="120"/>
                  <a:pt x="109" y="120"/>
                </a:cubicBezTo>
                <a:cubicBezTo>
                  <a:pt x="110" y="119"/>
                  <a:pt x="111" y="118"/>
                  <a:pt x="113" y="117"/>
                </a:cubicBezTo>
                <a:close/>
                <a:moveTo>
                  <a:pt x="107" y="119"/>
                </a:moveTo>
                <a:cubicBezTo>
                  <a:pt x="107" y="119"/>
                  <a:pt x="106" y="119"/>
                  <a:pt x="106" y="119"/>
                </a:cubicBezTo>
                <a:cubicBezTo>
                  <a:pt x="107" y="118"/>
                  <a:pt x="107" y="117"/>
                  <a:pt x="108" y="117"/>
                </a:cubicBezTo>
                <a:cubicBezTo>
                  <a:pt x="109" y="116"/>
                  <a:pt x="110" y="115"/>
                  <a:pt x="111" y="115"/>
                </a:cubicBezTo>
                <a:cubicBezTo>
                  <a:pt x="110" y="116"/>
                  <a:pt x="108" y="118"/>
                  <a:pt x="107" y="119"/>
                </a:cubicBezTo>
                <a:close/>
                <a:moveTo>
                  <a:pt x="112" y="125"/>
                </a:moveTo>
                <a:cubicBezTo>
                  <a:pt x="113" y="125"/>
                  <a:pt x="114" y="124"/>
                  <a:pt x="115" y="123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4" y="124"/>
                  <a:pt x="114" y="125"/>
                  <a:pt x="113" y="126"/>
                </a:cubicBezTo>
                <a:cubicBezTo>
                  <a:pt x="111" y="127"/>
                  <a:pt x="110" y="128"/>
                  <a:pt x="109" y="129"/>
                </a:cubicBezTo>
                <a:cubicBezTo>
                  <a:pt x="110" y="128"/>
                  <a:pt x="111" y="127"/>
                  <a:pt x="112" y="125"/>
                </a:cubicBezTo>
                <a:close/>
                <a:moveTo>
                  <a:pt x="104" y="117"/>
                </a:moveTo>
                <a:cubicBezTo>
                  <a:pt x="103" y="117"/>
                  <a:pt x="102" y="117"/>
                  <a:pt x="102" y="118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105" y="114"/>
                  <a:pt x="109" y="110"/>
                  <a:pt x="113" y="106"/>
                </a:cubicBezTo>
                <a:cubicBezTo>
                  <a:pt x="113" y="106"/>
                  <a:pt x="114" y="106"/>
                  <a:pt x="114" y="105"/>
                </a:cubicBezTo>
                <a:cubicBezTo>
                  <a:pt x="111" y="109"/>
                  <a:pt x="107" y="113"/>
                  <a:pt x="104" y="117"/>
                </a:cubicBezTo>
                <a:close/>
                <a:moveTo>
                  <a:pt x="99" y="129"/>
                </a:moveTo>
                <a:cubicBezTo>
                  <a:pt x="99" y="128"/>
                  <a:pt x="100" y="128"/>
                  <a:pt x="100" y="127"/>
                </a:cubicBezTo>
                <a:cubicBezTo>
                  <a:pt x="100" y="129"/>
                  <a:pt x="99" y="130"/>
                  <a:pt x="98" y="131"/>
                </a:cubicBezTo>
                <a:cubicBezTo>
                  <a:pt x="97" y="132"/>
                  <a:pt x="96" y="133"/>
                  <a:pt x="95" y="135"/>
                </a:cubicBezTo>
                <a:cubicBezTo>
                  <a:pt x="94" y="135"/>
                  <a:pt x="94" y="134"/>
                  <a:pt x="93" y="134"/>
                </a:cubicBezTo>
                <a:cubicBezTo>
                  <a:pt x="95" y="132"/>
                  <a:pt x="97" y="130"/>
                  <a:pt x="99" y="129"/>
                </a:cubicBezTo>
                <a:close/>
                <a:moveTo>
                  <a:pt x="103" y="132"/>
                </a:moveTo>
                <a:cubicBezTo>
                  <a:pt x="103" y="132"/>
                  <a:pt x="104" y="131"/>
                  <a:pt x="104" y="131"/>
                </a:cubicBezTo>
                <a:cubicBezTo>
                  <a:pt x="103" y="132"/>
                  <a:pt x="102" y="133"/>
                  <a:pt x="101" y="135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101" y="134"/>
                  <a:pt x="102" y="133"/>
                  <a:pt x="103" y="132"/>
                </a:cubicBezTo>
                <a:close/>
                <a:moveTo>
                  <a:pt x="103" y="126"/>
                </a:moveTo>
                <a:cubicBezTo>
                  <a:pt x="104" y="125"/>
                  <a:pt x="105" y="124"/>
                  <a:pt x="106" y="123"/>
                </a:cubicBezTo>
                <a:cubicBezTo>
                  <a:pt x="106" y="122"/>
                  <a:pt x="107" y="121"/>
                  <a:pt x="108" y="121"/>
                </a:cubicBezTo>
                <a:cubicBezTo>
                  <a:pt x="108" y="121"/>
                  <a:pt x="109" y="121"/>
                  <a:pt x="109" y="121"/>
                </a:cubicBezTo>
                <a:cubicBezTo>
                  <a:pt x="107" y="123"/>
                  <a:pt x="105" y="124"/>
                  <a:pt x="103" y="126"/>
                </a:cubicBezTo>
                <a:close/>
                <a:moveTo>
                  <a:pt x="110" y="141"/>
                </a:moveTo>
                <a:cubicBezTo>
                  <a:pt x="107" y="143"/>
                  <a:pt x="104" y="145"/>
                  <a:pt x="102" y="146"/>
                </a:cubicBezTo>
                <a:cubicBezTo>
                  <a:pt x="104" y="144"/>
                  <a:pt x="106" y="143"/>
                  <a:pt x="108" y="141"/>
                </a:cubicBezTo>
                <a:cubicBezTo>
                  <a:pt x="108" y="141"/>
                  <a:pt x="109" y="141"/>
                  <a:pt x="110" y="141"/>
                </a:cubicBezTo>
                <a:close/>
                <a:moveTo>
                  <a:pt x="109" y="139"/>
                </a:moveTo>
                <a:cubicBezTo>
                  <a:pt x="112" y="137"/>
                  <a:pt x="114" y="134"/>
                  <a:pt x="117" y="132"/>
                </a:cubicBezTo>
                <a:cubicBezTo>
                  <a:pt x="117" y="132"/>
                  <a:pt x="117" y="131"/>
                  <a:pt x="118" y="131"/>
                </a:cubicBezTo>
                <a:cubicBezTo>
                  <a:pt x="115" y="134"/>
                  <a:pt x="113" y="137"/>
                  <a:pt x="111" y="140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11" y="140"/>
                  <a:pt x="110" y="139"/>
                  <a:pt x="109" y="139"/>
                </a:cubicBezTo>
                <a:close/>
                <a:moveTo>
                  <a:pt x="116" y="122"/>
                </a:moveTo>
                <a:cubicBezTo>
                  <a:pt x="117" y="121"/>
                  <a:pt x="119" y="120"/>
                  <a:pt x="120" y="119"/>
                </a:cubicBezTo>
                <a:cubicBezTo>
                  <a:pt x="119" y="120"/>
                  <a:pt x="118" y="121"/>
                  <a:pt x="116" y="122"/>
                </a:cubicBezTo>
                <a:close/>
                <a:moveTo>
                  <a:pt x="116" y="145"/>
                </a:moveTo>
                <a:cubicBezTo>
                  <a:pt x="116" y="144"/>
                  <a:pt x="117" y="144"/>
                  <a:pt x="118" y="143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7" y="145"/>
                </a:cubicBezTo>
                <a:cubicBezTo>
                  <a:pt x="116" y="145"/>
                  <a:pt x="115" y="146"/>
                  <a:pt x="114" y="146"/>
                </a:cubicBezTo>
                <a:cubicBezTo>
                  <a:pt x="115" y="146"/>
                  <a:pt x="115" y="145"/>
                  <a:pt x="116" y="145"/>
                </a:cubicBezTo>
                <a:close/>
                <a:moveTo>
                  <a:pt x="122" y="144"/>
                </a:moveTo>
                <a:cubicBezTo>
                  <a:pt x="122" y="145"/>
                  <a:pt x="122" y="145"/>
                  <a:pt x="122" y="145"/>
                </a:cubicBezTo>
                <a:cubicBezTo>
                  <a:pt x="121" y="146"/>
                  <a:pt x="120" y="147"/>
                  <a:pt x="119" y="148"/>
                </a:cubicBezTo>
                <a:cubicBezTo>
                  <a:pt x="119" y="148"/>
                  <a:pt x="119" y="148"/>
                  <a:pt x="118" y="148"/>
                </a:cubicBezTo>
                <a:cubicBezTo>
                  <a:pt x="119" y="147"/>
                  <a:pt x="120" y="146"/>
                  <a:pt x="122" y="144"/>
                </a:cubicBezTo>
                <a:close/>
                <a:moveTo>
                  <a:pt x="120" y="140"/>
                </a:moveTo>
                <a:cubicBezTo>
                  <a:pt x="120" y="139"/>
                  <a:pt x="121" y="139"/>
                  <a:pt x="122" y="138"/>
                </a:cubicBezTo>
                <a:cubicBezTo>
                  <a:pt x="125" y="137"/>
                  <a:pt x="128" y="135"/>
                  <a:pt x="131" y="133"/>
                </a:cubicBezTo>
                <a:cubicBezTo>
                  <a:pt x="130" y="134"/>
                  <a:pt x="128" y="135"/>
                  <a:pt x="127" y="136"/>
                </a:cubicBezTo>
                <a:cubicBezTo>
                  <a:pt x="125" y="137"/>
                  <a:pt x="122" y="139"/>
                  <a:pt x="120" y="140"/>
                </a:cubicBezTo>
                <a:close/>
                <a:moveTo>
                  <a:pt x="129" y="143"/>
                </a:moveTo>
                <a:cubicBezTo>
                  <a:pt x="129" y="143"/>
                  <a:pt x="128" y="143"/>
                  <a:pt x="128" y="143"/>
                </a:cubicBezTo>
                <a:cubicBezTo>
                  <a:pt x="128" y="144"/>
                  <a:pt x="127" y="144"/>
                  <a:pt x="127" y="144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7" y="143"/>
                  <a:pt x="128" y="143"/>
                  <a:pt x="128" y="142"/>
                </a:cubicBezTo>
                <a:cubicBezTo>
                  <a:pt x="129" y="141"/>
                  <a:pt x="130" y="140"/>
                  <a:pt x="131" y="140"/>
                </a:cubicBezTo>
                <a:cubicBezTo>
                  <a:pt x="130" y="140"/>
                  <a:pt x="129" y="141"/>
                  <a:pt x="129" y="142"/>
                </a:cubicBezTo>
                <a:cubicBezTo>
                  <a:pt x="129" y="142"/>
                  <a:pt x="129" y="142"/>
                  <a:pt x="129" y="143"/>
                </a:cubicBezTo>
                <a:close/>
                <a:moveTo>
                  <a:pt x="129" y="146"/>
                </a:moveTo>
                <a:cubicBezTo>
                  <a:pt x="129" y="146"/>
                  <a:pt x="129" y="146"/>
                  <a:pt x="130" y="146"/>
                </a:cubicBezTo>
                <a:cubicBezTo>
                  <a:pt x="129" y="147"/>
                  <a:pt x="129" y="148"/>
                  <a:pt x="128" y="148"/>
                </a:cubicBezTo>
                <a:cubicBezTo>
                  <a:pt x="127" y="149"/>
                  <a:pt x="126" y="149"/>
                  <a:pt x="125" y="150"/>
                </a:cubicBezTo>
                <a:cubicBezTo>
                  <a:pt x="126" y="149"/>
                  <a:pt x="128" y="148"/>
                  <a:pt x="129" y="146"/>
                </a:cubicBezTo>
                <a:close/>
                <a:moveTo>
                  <a:pt x="134" y="157"/>
                </a:moveTo>
                <a:cubicBezTo>
                  <a:pt x="135" y="156"/>
                  <a:pt x="136" y="156"/>
                  <a:pt x="136" y="156"/>
                </a:cubicBezTo>
                <a:cubicBezTo>
                  <a:pt x="134" y="157"/>
                  <a:pt x="133" y="159"/>
                  <a:pt x="131" y="160"/>
                </a:cubicBezTo>
                <a:cubicBezTo>
                  <a:pt x="132" y="159"/>
                  <a:pt x="133" y="158"/>
                  <a:pt x="134" y="157"/>
                </a:cubicBezTo>
                <a:close/>
                <a:moveTo>
                  <a:pt x="133" y="167"/>
                </a:moveTo>
                <a:cubicBezTo>
                  <a:pt x="135" y="165"/>
                  <a:pt x="138" y="163"/>
                  <a:pt x="140" y="162"/>
                </a:cubicBezTo>
                <a:cubicBezTo>
                  <a:pt x="139" y="163"/>
                  <a:pt x="138" y="164"/>
                  <a:pt x="137" y="165"/>
                </a:cubicBezTo>
                <a:cubicBezTo>
                  <a:pt x="136" y="165"/>
                  <a:pt x="135" y="166"/>
                  <a:pt x="134" y="166"/>
                </a:cubicBezTo>
                <a:cubicBezTo>
                  <a:pt x="134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lose/>
                <a:moveTo>
                  <a:pt x="138" y="160"/>
                </a:moveTo>
                <a:cubicBezTo>
                  <a:pt x="137" y="160"/>
                  <a:pt x="137" y="161"/>
                  <a:pt x="137" y="161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59"/>
                  <a:pt x="140" y="158"/>
                  <a:pt x="142" y="157"/>
                </a:cubicBezTo>
                <a:cubicBezTo>
                  <a:pt x="142" y="157"/>
                  <a:pt x="142" y="158"/>
                  <a:pt x="142" y="158"/>
                </a:cubicBezTo>
                <a:cubicBezTo>
                  <a:pt x="140" y="159"/>
                  <a:pt x="139" y="160"/>
                  <a:pt x="138" y="160"/>
                </a:cubicBezTo>
                <a:close/>
                <a:moveTo>
                  <a:pt x="143" y="160"/>
                </a:moveTo>
                <a:cubicBezTo>
                  <a:pt x="145" y="159"/>
                  <a:pt x="148" y="158"/>
                  <a:pt x="150" y="157"/>
                </a:cubicBezTo>
                <a:cubicBezTo>
                  <a:pt x="149" y="158"/>
                  <a:pt x="148" y="159"/>
                  <a:pt x="147" y="160"/>
                </a:cubicBezTo>
                <a:cubicBezTo>
                  <a:pt x="145" y="161"/>
                  <a:pt x="143" y="162"/>
                  <a:pt x="141" y="163"/>
                </a:cubicBezTo>
                <a:cubicBezTo>
                  <a:pt x="142" y="162"/>
                  <a:pt x="142" y="161"/>
                  <a:pt x="143" y="160"/>
                </a:cubicBezTo>
                <a:close/>
                <a:moveTo>
                  <a:pt x="147" y="162"/>
                </a:moveTo>
                <a:cubicBezTo>
                  <a:pt x="148" y="161"/>
                  <a:pt x="149" y="161"/>
                  <a:pt x="150" y="160"/>
                </a:cubicBezTo>
                <a:cubicBezTo>
                  <a:pt x="150" y="161"/>
                  <a:pt x="149" y="161"/>
                  <a:pt x="149" y="162"/>
                </a:cubicBezTo>
                <a:cubicBezTo>
                  <a:pt x="148" y="162"/>
                  <a:pt x="147" y="162"/>
                  <a:pt x="146" y="163"/>
                </a:cubicBezTo>
                <a:cubicBezTo>
                  <a:pt x="146" y="162"/>
                  <a:pt x="147" y="162"/>
                  <a:pt x="147" y="162"/>
                </a:cubicBezTo>
                <a:close/>
                <a:moveTo>
                  <a:pt x="150" y="163"/>
                </a:moveTo>
                <a:cubicBezTo>
                  <a:pt x="150" y="163"/>
                  <a:pt x="151" y="163"/>
                  <a:pt x="152" y="162"/>
                </a:cubicBezTo>
                <a:cubicBezTo>
                  <a:pt x="150" y="164"/>
                  <a:pt x="148" y="166"/>
                  <a:pt x="146" y="168"/>
                </a:cubicBezTo>
                <a:cubicBezTo>
                  <a:pt x="147" y="166"/>
                  <a:pt x="148" y="165"/>
                  <a:pt x="150" y="163"/>
                </a:cubicBezTo>
                <a:close/>
                <a:moveTo>
                  <a:pt x="146" y="157"/>
                </a:moveTo>
                <a:cubicBezTo>
                  <a:pt x="146" y="157"/>
                  <a:pt x="146" y="157"/>
                  <a:pt x="146" y="157"/>
                </a:cubicBezTo>
                <a:cubicBezTo>
                  <a:pt x="147" y="156"/>
                  <a:pt x="149" y="155"/>
                  <a:pt x="150" y="153"/>
                </a:cubicBezTo>
                <a:cubicBezTo>
                  <a:pt x="152" y="153"/>
                  <a:pt x="153" y="152"/>
                  <a:pt x="155" y="151"/>
                </a:cubicBezTo>
                <a:cubicBezTo>
                  <a:pt x="155" y="151"/>
                  <a:pt x="155" y="151"/>
                  <a:pt x="156" y="151"/>
                </a:cubicBezTo>
                <a:cubicBezTo>
                  <a:pt x="156" y="152"/>
                  <a:pt x="155" y="152"/>
                  <a:pt x="155" y="152"/>
                </a:cubicBezTo>
                <a:cubicBezTo>
                  <a:pt x="152" y="154"/>
                  <a:pt x="149" y="156"/>
                  <a:pt x="146" y="157"/>
                </a:cubicBezTo>
                <a:close/>
                <a:moveTo>
                  <a:pt x="154" y="158"/>
                </a:moveTo>
                <a:cubicBezTo>
                  <a:pt x="155" y="158"/>
                  <a:pt x="156" y="157"/>
                  <a:pt x="157" y="157"/>
                </a:cubicBezTo>
                <a:cubicBezTo>
                  <a:pt x="157" y="157"/>
                  <a:pt x="156" y="158"/>
                  <a:pt x="155" y="159"/>
                </a:cubicBezTo>
                <a:cubicBezTo>
                  <a:pt x="154" y="159"/>
                  <a:pt x="153" y="160"/>
                  <a:pt x="152" y="160"/>
                </a:cubicBezTo>
                <a:cubicBezTo>
                  <a:pt x="153" y="160"/>
                  <a:pt x="153" y="159"/>
                  <a:pt x="154" y="158"/>
                </a:cubicBezTo>
                <a:close/>
                <a:moveTo>
                  <a:pt x="157" y="155"/>
                </a:moveTo>
                <a:cubicBezTo>
                  <a:pt x="158" y="154"/>
                  <a:pt x="159" y="153"/>
                  <a:pt x="160" y="151"/>
                </a:cubicBezTo>
                <a:cubicBezTo>
                  <a:pt x="162" y="150"/>
                  <a:pt x="164" y="149"/>
                  <a:pt x="166" y="147"/>
                </a:cubicBezTo>
                <a:cubicBezTo>
                  <a:pt x="165" y="149"/>
                  <a:pt x="163" y="151"/>
                  <a:pt x="161" y="153"/>
                </a:cubicBezTo>
                <a:cubicBezTo>
                  <a:pt x="160" y="153"/>
                  <a:pt x="158" y="154"/>
                  <a:pt x="157" y="155"/>
                </a:cubicBezTo>
                <a:close/>
                <a:moveTo>
                  <a:pt x="162" y="154"/>
                </a:moveTo>
                <a:cubicBezTo>
                  <a:pt x="164" y="154"/>
                  <a:pt x="165" y="153"/>
                  <a:pt x="167" y="152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5" y="154"/>
                  <a:pt x="164" y="155"/>
                  <a:pt x="163" y="156"/>
                </a:cubicBezTo>
                <a:cubicBezTo>
                  <a:pt x="162" y="156"/>
                  <a:pt x="161" y="157"/>
                  <a:pt x="160" y="157"/>
                </a:cubicBezTo>
                <a:cubicBezTo>
                  <a:pt x="161" y="156"/>
                  <a:pt x="162" y="155"/>
                  <a:pt x="162" y="154"/>
                </a:cubicBezTo>
                <a:close/>
                <a:moveTo>
                  <a:pt x="164" y="159"/>
                </a:moveTo>
                <a:cubicBezTo>
                  <a:pt x="165" y="158"/>
                  <a:pt x="166" y="157"/>
                  <a:pt x="167" y="156"/>
                </a:cubicBezTo>
                <a:cubicBezTo>
                  <a:pt x="167" y="156"/>
                  <a:pt x="167" y="156"/>
                  <a:pt x="168" y="156"/>
                </a:cubicBezTo>
                <a:cubicBezTo>
                  <a:pt x="166" y="157"/>
                  <a:pt x="164" y="159"/>
                  <a:pt x="162" y="161"/>
                </a:cubicBezTo>
                <a:cubicBezTo>
                  <a:pt x="163" y="160"/>
                  <a:pt x="163" y="160"/>
                  <a:pt x="164" y="159"/>
                </a:cubicBezTo>
                <a:close/>
                <a:moveTo>
                  <a:pt x="169" y="156"/>
                </a:moveTo>
                <a:cubicBezTo>
                  <a:pt x="168" y="158"/>
                  <a:pt x="166" y="160"/>
                  <a:pt x="165" y="162"/>
                </a:cubicBezTo>
                <a:cubicBezTo>
                  <a:pt x="164" y="162"/>
                  <a:pt x="163" y="162"/>
                  <a:pt x="163" y="163"/>
                </a:cubicBezTo>
                <a:cubicBezTo>
                  <a:pt x="165" y="161"/>
                  <a:pt x="167" y="159"/>
                  <a:pt x="169" y="156"/>
                </a:cubicBezTo>
                <a:close/>
                <a:moveTo>
                  <a:pt x="166" y="151"/>
                </a:moveTo>
                <a:cubicBezTo>
                  <a:pt x="169" y="147"/>
                  <a:pt x="173" y="144"/>
                  <a:pt x="176" y="140"/>
                </a:cubicBezTo>
                <a:cubicBezTo>
                  <a:pt x="177" y="140"/>
                  <a:pt x="177" y="140"/>
                  <a:pt x="178" y="139"/>
                </a:cubicBezTo>
                <a:cubicBezTo>
                  <a:pt x="177" y="140"/>
                  <a:pt x="177" y="140"/>
                  <a:pt x="177" y="141"/>
                </a:cubicBezTo>
                <a:cubicBezTo>
                  <a:pt x="174" y="144"/>
                  <a:pt x="172" y="146"/>
                  <a:pt x="170" y="149"/>
                </a:cubicBezTo>
                <a:cubicBezTo>
                  <a:pt x="168" y="150"/>
                  <a:pt x="167" y="150"/>
                  <a:pt x="166" y="151"/>
                </a:cubicBezTo>
                <a:close/>
                <a:moveTo>
                  <a:pt x="177" y="151"/>
                </a:moveTo>
                <a:cubicBezTo>
                  <a:pt x="175" y="153"/>
                  <a:pt x="174" y="155"/>
                  <a:pt x="172" y="157"/>
                </a:cubicBezTo>
                <a:cubicBezTo>
                  <a:pt x="172" y="157"/>
                  <a:pt x="171" y="157"/>
                  <a:pt x="171" y="158"/>
                </a:cubicBezTo>
                <a:cubicBezTo>
                  <a:pt x="173" y="156"/>
                  <a:pt x="174" y="154"/>
                  <a:pt x="175" y="152"/>
                </a:cubicBezTo>
                <a:cubicBezTo>
                  <a:pt x="176" y="152"/>
                  <a:pt x="177" y="151"/>
                  <a:pt x="177" y="151"/>
                </a:cubicBezTo>
                <a:close/>
                <a:moveTo>
                  <a:pt x="186" y="127"/>
                </a:moveTo>
                <a:cubicBezTo>
                  <a:pt x="186" y="126"/>
                  <a:pt x="187" y="126"/>
                  <a:pt x="187" y="125"/>
                </a:cubicBezTo>
                <a:cubicBezTo>
                  <a:pt x="189" y="124"/>
                  <a:pt x="191" y="123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1" y="124"/>
                  <a:pt x="188" y="125"/>
                  <a:pt x="186" y="127"/>
                </a:cubicBezTo>
                <a:close/>
                <a:moveTo>
                  <a:pt x="198" y="122"/>
                </a:moveTo>
                <a:cubicBezTo>
                  <a:pt x="198" y="123"/>
                  <a:pt x="197" y="124"/>
                  <a:pt x="196" y="124"/>
                </a:cubicBezTo>
                <a:cubicBezTo>
                  <a:pt x="195" y="125"/>
                  <a:pt x="194" y="126"/>
                  <a:pt x="192" y="127"/>
                </a:cubicBezTo>
                <a:cubicBezTo>
                  <a:pt x="194" y="125"/>
                  <a:pt x="196" y="123"/>
                  <a:pt x="198" y="122"/>
                </a:cubicBezTo>
                <a:close/>
                <a:moveTo>
                  <a:pt x="203" y="120"/>
                </a:moveTo>
                <a:cubicBezTo>
                  <a:pt x="204" y="119"/>
                  <a:pt x="204" y="119"/>
                  <a:pt x="204" y="118"/>
                </a:cubicBezTo>
                <a:cubicBezTo>
                  <a:pt x="205" y="118"/>
                  <a:pt x="205" y="118"/>
                  <a:pt x="206" y="117"/>
                </a:cubicBezTo>
                <a:cubicBezTo>
                  <a:pt x="205" y="118"/>
                  <a:pt x="204" y="119"/>
                  <a:pt x="203" y="120"/>
                </a:cubicBezTo>
                <a:close/>
                <a:moveTo>
                  <a:pt x="207" y="110"/>
                </a:moveTo>
                <a:cubicBezTo>
                  <a:pt x="207" y="110"/>
                  <a:pt x="206" y="110"/>
                  <a:pt x="206" y="110"/>
                </a:cubicBezTo>
                <a:cubicBezTo>
                  <a:pt x="204" y="112"/>
                  <a:pt x="201" y="113"/>
                  <a:pt x="199" y="114"/>
                </a:cubicBezTo>
                <a:cubicBezTo>
                  <a:pt x="198" y="115"/>
                  <a:pt x="197" y="115"/>
                  <a:pt x="197" y="115"/>
                </a:cubicBezTo>
                <a:cubicBezTo>
                  <a:pt x="199" y="114"/>
                  <a:pt x="200" y="113"/>
                  <a:pt x="202" y="112"/>
                </a:cubicBezTo>
                <a:cubicBezTo>
                  <a:pt x="204" y="111"/>
                  <a:pt x="206" y="110"/>
                  <a:pt x="208" y="109"/>
                </a:cubicBezTo>
                <a:cubicBezTo>
                  <a:pt x="208" y="109"/>
                  <a:pt x="207" y="110"/>
                  <a:pt x="207" y="110"/>
                </a:cubicBezTo>
                <a:close/>
                <a:moveTo>
                  <a:pt x="195" y="112"/>
                </a:moveTo>
                <a:cubicBezTo>
                  <a:pt x="194" y="112"/>
                  <a:pt x="194" y="112"/>
                  <a:pt x="193" y="112"/>
                </a:cubicBezTo>
                <a:cubicBezTo>
                  <a:pt x="194" y="112"/>
                  <a:pt x="194" y="111"/>
                  <a:pt x="195" y="110"/>
                </a:cubicBezTo>
                <a:cubicBezTo>
                  <a:pt x="196" y="109"/>
                  <a:pt x="198" y="108"/>
                  <a:pt x="19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8" y="108"/>
                  <a:pt x="197" y="110"/>
                  <a:pt x="195" y="112"/>
                </a:cubicBezTo>
                <a:close/>
                <a:moveTo>
                  <a:pt x="193" y="106"/>
                </a:moveTo>
                <a:cubicBezTo>
                  <a:pt x="194" y="106"/>
                  <a:pt x="195" y="105"/>
                  <a:pt x="196" y="104"/>
                </a:cubicBezTo>
                <a:cubicBezTo>
                  <a:pt x="196" y="105"/>
                  <a:pt x="196" y="105"/>
                  <a:pt x="195" y="106"/>
                </a:cubicBezTo>
                <a:cubicBezTo>
                  <a:pt x="195" y="106"/>
                  <a:pt x="194" y="106"/>
                  <a:pt x="193" y="106"/>
                </a:cubicBezTo>
                <a:close/>
                <a:moveTo>
                  <a:pt x="196" y="97"/>
                </a:moveTo>
                <a:cubicBezTo>
                  <a:pt x="196" y="97"/>
                  <a:pt x="195" y="97"/>
                  <a:pt x="195" y="98"/>
                </a:cubicBezTo>
                <a:cubicBezTo>
                  <a:pt x="193" y="98"/>
                  <a:pt x="191" y="99"/>
                  <a:pt x="189" y="100"/>
                </a:cubicBezTo>
                <a:cubicBezTo>
                  <a:pt x="190" y="100"/>
                  <a:pt x="190" y="99"/>
                  <a:pt x="191" y="98"/>
                </a:cubicBezTo>
                <a:cubicBezTo>
                  <a:pt x="193" y="97"/>
                  <a:pt x="195" y="96"/>
                  <a:pt x="197" y="95"/>
                </a:cubicBezTo>
                <a:cubicBezTo>
                  <a:pt x="196" y="96"/>
                  <a:pt x="196" y="97"/>
                  <a:pt x="196" y="97"/>
                </a:cubicBezTo>
                <a:close/>
                <a:moveTo>
                  <a:pt x="195" y="92"/>
                </a:moveTo>
                <a:cubicBezTo>
                  <a:pt x="192" y="94"/>
                  <a:pt x="189" y="95"/>
                  <a:pt x="187" y="97"/>
                </a:cubicBezTo>
                <a:cubicBezTo>
                  <a:pt x="187" y="96"/>
                  <a:pt x="188" y="96"/>
                  <a:pt x="189" y="95"/>
                </a:cubicBezTo>
                <a:cubicBezTo>
                  <a:pt x="191" y="94"/>
                  <a:pt x="193" y="93"/>
                  <a:pt x="196" y="92"/>
                </a:cubicBezTo>
                <a:cubicBezTo>
                  <a:pt x="196" y="92"/>
                  <a:pt x="195" y="92"/>
                  <a:pt x="195" y="92"/>
                </a:cubicBezTo>
                <a:close/>
                <a:moveTo>
                  <a:pt x="190" y="89"/>
                </a:moveTo>
                <a:cubicBezTo>
                  <a:pt x="189" y="90"/>
                  <a:pt x="188" y="90"/>
                  <a:pt x="187" y="91"/>
                </a:cubicBezTo>
                <a:cubicBezTo>
                  <a:pt x="189" y="90"/>
                  <a:pt x="190" y="89"/>
                  <a:pt x="191" y="88"/>
                </a:cubicBezTo>
                <a:lnTo>
                  <a:pt x="190" y="89"/>
                </a:lnTo>
                <a:close/>
                <a:moveTo>
                  <a:pt x="190" y="86"/>
                </a:moveTo>
                <a:cubicBezTo>
                  <a:pt x="189" y="87"/>
                  <a:pt x="187" y="87"/>
                  <a:pt x="186" y="88"/>
                </a:cubicBezTo>
                <a:cubicBezTo>
                  <a:pt x="187" y="87"/>
                  <a:pt x="187" y="86"/>
                  <a:pt x="188" y="86"/>
                </a:cubicBezTo>
                <a:cubicBezTo>
                  <a:pt x="190" y="84"/>
                  <a:pt x="193" y="83"/>
                  <a:pt x="195" y="82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193" y="84"/>
                  <a:pt x="192" y="85"/>
                  <a:pt x="190" y="86"/>
                </a:cubicBezTo>
                <a:close/>
                <a:moveTo>
                  <a:pt x="195" y="86"/>
                </a:moveTo>
                <a:cubicBezTo>
                  <a:pt x="196" y="85"/>
                  <a:pt x="197" y="85"/>
                  <a:pt x="199" y="84"/>
                </a:cubicBezTo>
                <a:cubicBezTo>
                  <a:pt x="198" y="85"/>
                  <a:pt x="197" y="86"/>
                  <a:pt x="196" y="87"/>
                </a:cubicBezTo>
                <a:cubicBezTo>
                  <a:pt x="195" y="87"/>
                  <a:pt x="195" y="87"/>
                  <a:pt x="194" y="87"/>
                </a:cubicBezTo>
                <a:cubicBezTo>
                  <a:pt x="195" y="87"/>
                  <a:pt x="195" y="87"/>
                  <a:pt x="195" y="86"/>
                </a:cubicBezTo>
                <a:close/>
                <a:moveTo>
                  <a:pt x="187" y="80"/>
                </a:moveTo>
                <a:cubicBezTo>
                  <a:pt x="185" y="81"/>
                  <a:pt x="182" y="82"/>
                  <a:pt x="179" y="83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82" y="81"/>
                  <a:pt x="184" y="80"/>
                  <a:pt x="187" y="79"/>
                </a:cubicBezTo>
                <a:cubicBezTo>
                  <a:pt x="189" y="78"/>
                  <a:pt x="191" y="77"/>
                  <a:pt x="192" y="76"/>
                </a:cubicBezTo>
                <a:cubicBezTo>
                  <a:pt x="191" y="78"/>
                  <a:pt x="189" y="79"/>
                  <a:pt x="187" y="80"/>
                </a:cubicBezTo>
                <a:close/>
                <a:moveTo>
                  <a:pt x="179" y="85"/>
                </a:moveTo>
                <a:cubicBezTo>
                  <a:pt x="178" y="85"/>
                  <a:pt x="177" y="86"/>
                  <a:pt x="177" y="86"/>
                </a:cubicBezTo>
                <a:cubicBezTo>
                  <a:pt x="177" y="86"/>
                  <a:pt x="177" y="85"/>
                  <a:pt x="177" y="85"/>
                </a:cubicBezTo>
                <a:cubicBezTo>
                  <a:pt x="178" y="85"/>
                  <a:pt x="179" y="85"/>
                  <a:pt x="179" y="85"/>
                </a:cubicBezTo>
                <a:close/>
                <a:moveTo>
                  <a:pt x="175" y="84"/>
                </a:moveTo>
                <a:cubicBezTo>
                  <a:pt x="174" y="84"/>
                  <a:pt x="172" y="84"/>
                  <a:pt x="171" y="85"/>
                </a:cubicBezTo>
                <a:cubicBezTo>
                  <a:pt x="171" y="84"/>
                  <a:pt x="172" y="84"/>
                  <a:pt x="173" y="83"/>
                </a:cubicBezTo>
                <a:cubicBezTo>
                  <a:pt x="174" y="83"/>
                  <a:pt x="175" y="83"/>
                  <a:pt x="177" y="82"/>
                </a:cubicBezTo>
                <a:cubicBezTo>
                  <a:pt x="176" y="83"/>
                  <a:pt x="176" y="83"/>
                  <a:pt x="175" y="84"/>
                </a:cubicBezTo>
                <a:close/>
                <a:moveTo>
                  <a:pt x="172" y="81"/>
                </a:moveTo>
                <a:cubicBezTo>
                  <a:pt x="172" y="81"/>
                  <a:pt x="172" y="81"/>
                  <a:pt x="171" y="82"/>
                </a:cubicBezTo>
                <a:cubicBezTo>
                  <a:pt x="172" y="81"/>
                  <a:pt x="173" y="80"/>
                  <a:pt x="174" y="7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6" y="78"/>
                  <a:pt x="178" y="78"/>
                  <a:pt x="179" y="77"/>
                </a:cubicBezTo>
                <a:cubicBezTo>
                  <a:pt x="177" y="78"/>
                  <a:pt x="174" y="80"/>
                  <a:pt x="172" y="81"/>
                </a:cubicBezTo>
                <a:close/>
                <a:moveTo>
                  <a:pt x="177" y="74"/>
                </a:moveTo>
                <a:cubicBezTo>
                  <a:pt x="175" y="75"/>
                  <a:pt x="173" y="76"/>
                  <a:pt x="171" y="77"/>
                </a:cubicBezTo>
                <a:cubicBezTo>
                  <a:pt x="171" y="76"/>
                  <a:pt x="170" y="76"/>
                  <a:pt x="170" y="76"/>
                </a:cubicBezTo>
                <a:cubicBezTo>
                  <a:pt x="171" y="75"/>
                  <a:pt x="172" y="75"/>
                  <a:pt x="173" y="74"/>
                </a:cubicBezTo>
                <a:cubicBezTo>
                  <a:pt x="176" y="73"/>
                  <a:pt x="178" y="72"/>
                  <a:pt x="180" y="72"/>
                </a:cubicBezTo>
                <a:cubicBezTo>
                  <a:pt x="179" y="73"/>
                  <a:pt x="178" y="73"/>
                  <a:pt x="177" y="74"/>
                </a:cubicBezTo>
                <a:close/>
                <a:moveTo>
                  <a:pt x="172" y="86"/>
                </a:moveTo>
                <a:cubicBezTo>
                  <a:pt x="164" y="94"/>
                  <a:pt x="155" y="102"/>
                  <a:pt x="147" y="110"/>
                </a:cubicBezTo>
                <a:cubicBezTo>
                  <a:pt x="143" y="112"/>
                  <a:pt x="139" y="114"/>
                  <a:pt x="135" y="116"/>
                </a:cubicBezTo>
                <a:cubicBezTo>
                  <a:pt x="137" y="114"/>
                  <a:pt x="139" y="112"/>
                  <a:pt x="141" y="110"/>
                </a:cubicBezTo>
                <a:cubicBezTo>
                  <a:pt x="147" y="104"/>
                  <a:pt x="154" y="99"/>
                  <a:pt x="160" y="93"/>
                </a:cubicBezTo>
                <a:cubicBezTo>
                  <a:pt x="162" y="91"/>
                  <a:pt x="164" y="88"/>
                  <a:pt x="167" y="86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9" y="87"/>
                  <a:pt x="171" y="86"/>
                  <a:pt x="172" y="86"/>
                </a:cubicBezTo>
                <a:close/>
                <a:moveTo>
                  <a:pt x="168" y="82"/>
                </a:moveTo>
                <a:cubicBezTo>
                  <a:pt x="167" y="82"/>
                  <a:pt x="167" y="83"/>
                  <a:pt x="167" y="83"/>
                </a:cubicBezTo>
                <a:cubicBezTo>
                  <a:pt x="160" y="90"/>
                  <a:pt x="152" y="97"/>
                  <a:pt x="145" y="104"/>
                </a:cubicBezTo>
                <a:cubicBezTo>
                  <a:pt x="152" y="97"/>
                  <a:pt x="160" y="89"/>
                  <a:pt x="167" y="81"/>
                </a:cubicBezTo>
                <a:cubicBezTo>
                  <a:pt x="168" y="81"/>
                  <a:pt x="168" y="81"/>
                  <a:pt x="169" y="81"/>
                </a:cubicBezTo>
                <a:cubicBezTo>
                  <a:pt x="168" y="81"/>
                  <a:pt x="168" y="81"/>
                  <a:pt x="168" y="82"/>
                </a:cubicBezTo>
                <a:close/>
                <a:moveTo>
                  <a:pt x="167" y="72"/>
                </a:moveTo>
                <a:cubicBezTo>
                  <a:pt x="166" y="73"/>
                  <a:pt x="166" y="73"/>
                  <a:pt x="165" y="74"/>
                </a:cubicBezTo>
                <a:cubicBezTo>
                  <a:pt x="165" y="74"/>
                  <a:pt x="164" y="74"/>
                  <a:pt x="164" y="74"/>
                </a:cubicBezTo>
                <a:cubicBezTo>
                  <a:pt x="164" y="74"/>
                  <a:pt x="164" y="75"/>
                  <a:pt x="163" y="75"/>
                </a:cubicBezTo>
                <a:cubicBezTo>
                  <a:pt x="164" y="74"/>
                  <a:pt x="164" y="73"/>
                  <a:pt x="165" y="73"/>
                </a:cubicBezTo>
                <a:cubicBezTo>
                  <a:pt x="166" y="72"/>
                  <a:pt x="167" y="72"/>
                  <a:pt x="167" y="72"/>
                </a:cubicBezTo>
                <a:cubicBezTo>
                  <a:pt x="167" y="72"/>
                  <a:pt x="167" y="72"/>
                  <a:pt x="167" y="72"/>
                </a:cubicBezTo>
                <a:close/>
                <a:moveTo>
                  <a:pt x="164" y="82"/>
                </a:moveTo>
                <a:cubicBezTo>
                  <a:pt x="159" y="87"/>
                  <a:pt x="155" y="91"/>
                  <a:pt x="150" y="96"/>
                </a:cubicBezTo>
                <a:cubicBezTo>
                  <a:pt x="150" y="96"/>
                  <a:pt x="150" y="96"/>
                  <a:pt x="150" y="96"/>
                </a:cubicBezTo>
                <a:cubicBezTo>
                  <a:pt x="147" y="97"/>
                  <a:pt x="145" y="99"/>
                  <a:pt x="142" y="100"/>
                </a:cubicBezTo>
                <a:cubicBezTo>
                  <a:pt x="146" y="97"/>
                  <a:pt x="149" y="93"/>
                  <a:pt x="152" y="90"/>
                </a:cubicBezTo>
                <a:cubicBezTo>
                  <a:pt x="155" y="87"/>
                  <a:pt x="159" y="85"/>
                  <a:pt x="163" y="82"/>
                </a:cubicBezTo>
                <a:cubicBezTo>
                  <a:pt x="163" y="82"/>
                  <a:pt x="163" y="82"/>
                  <a:pt x="164" y="82"/>
                </a:cubicBezTo>
                <a:close/>
                <a:moveTo>
                  <a:pt x="159" y="78"/>
                </a:moveTo>
                <a:cubicBezTo>
                  <a:pt x="158" y="78"/>
                  <a:pt x="158" y="79"/>
                  <a:pt x="158" y="79"/>
                </a:cubicBezTo>
                <a:cubicBezTo>
                  <a:pt x="157" y="79"/>
                  <a:pt x="157" y="80"/>
                  <a:pt x="157" y="80"/>
                </a:cubicBezTo>
                <a:cubicBezTo>
                  <a:pt x="157" y="80"/>
                  <a:pt x="157" y="80"/>
                  <a:pt x="157" y="81"/>
                </a:cubicBezTo>
                <a:cubicBezTo>
                  <a:pt x="151" y="86"/>
                  <a:pt x="146" y="91"/>
                  <a:pt x="140" y="96"/>
                </a:cubicBezTo>
                <a:cubicBezTo>
                  <a:pt x="136" y="99"/>
                  <a:pt x="133" y="102"/>
                  <a:pt x="129" y="105"/>
                </a:cubicBezTo>
                <a:cubicBezTo>
                  <a:pt x="126" y="108"/>
                  <a:pt x="122" y="111"/>
                  <a:pt x="118" y="113"/>
                </a:cubicBezTo>
                <a:cubicBezTo>
                  <a:pt x="120" y="112"/>
                  <a:pt x="121" y="110"/>
                  <a:pt x="123" y="109"/>
                </a:cubicBezTo>
                <a:cubicBezTo>
                  <a:pt x="130" y="103"/>
                  <a:pt x="136" y="97"/>
                  <a:pt x="142" y="90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7" y="85"/>
                  <a:pt x="152" y="81"/>
                  <a:pt x="158" y="77"/>
                </a:cubicBezTo>
                <a:cubicBezTo>
                  <a:pt x="158" y="77"/>
                  <a:pt x="159" y="77"/>
                  <a:pt x="159" y="77"/>
                </a:cubicBezTo>
                <a:cubicBezTo>
                  <a:pt x="159" y="78"/>
                  <a:pt x="159" y="78"/>
                  <a:pt x="159" y="78"/>
                </a:cubicBezTo>
                <a:close/>
                <a:moveTo>
                  <a:pt x="153" y="77"/>
                </a:moveTo>
                <a:cubicBezTo>
                  <a:pt x="153" y="77"/>
                  <a:pt x="153" y="77"/>
                  <a:pt x="153" y="77"/>
                </a:cubicBezTo>
                <a:cubicBezTo>
                  <a:pt x="149" y="81"/>
                  <a:pt x="145" y="84"/>
                  <a:pt x="141" y="87"/>
                </a:cubicBezTo>
                <a:cubicBezTo>
                  <a:pt x="142" y="85"/>
                  <a:pt x="143" y="84"/>
                  <a:pt x="144" y="83"/>
                </a:cubicBezTo>
                <a:cubicBezTo>
                  <a:pt x="144" y="82"/>
                  <a:pt x="144" y="82"/>
                  <a:pt x="143" y="82"/>
                </a:cubicBezTo>
                <a:cubicBezTo>
                  <a:pt x="142" y="82"/>
                  <a:pt x="141" y="82"/>
                  <a:pt x="140" y="82"/>
                </a:cubicBezTo>
                <a:cubicBezTo>
                  <a:pt x="142" y="79"/>
                  <a:pt x="145" y="77"/>
                  <a:pt x="148" y="74"/>
                </a:cubicBezTo>
                <a:cubicBezTo>
                  <a:pt x="148" y="75"/>
                  <a:pt x="149" y="75"/>
                  <a:pt x="149" y="75"/>
                </a:cubicBezTo>
                <a:cubicBezTo>
                  <a:pt x="151" y="75"/>
                  <a:pt x="152" y="75"/>
                  <a:pt x="154" y="75"/>
                </a:cubicBezTo>
                <a:cubicBezTo>
                  <a:pt x="154" y="75"/>
                  <a:pt x="153" y="75"/>
                  <a:pt x="153" y="76"/>
                </a:cubicBezTo>
                <a:cubicBezTo>
                  <a:pt x="152" y="76"/>
                  <a:pt x="152" y="77"/>
                  <a:pt x="153" y="77"/>
                </a:cubicBezTo>
                <a:close/>
                <a:moveTo>
                  <a:pt x="138" y="78"/>
                </a:moveTo>
                <a:cubicBezTo>
                  <a:pt x="139" y="77"/>
                  <a:pt x="140" y="76"/>
                  <a:pt x="141" y="75"/>
                </a:cubicBezTo>
                <a:cubicBezTo>
                  <a:pt x="142" y="75"/>
                  <a:pt x="142" y="75"/>
                  <a:pt x="143" y="75"/>
                </a:cubicBezTo>
                <a:cubicBezTo>
                  <a:pt x="141" y="76"/>
                  <a:pt x="140" y="77"/>
                  <a:pt x="138" y="78"/>
                </a:cubicBezTo>
                <a:close/>
                <a:moveTo>
                  <a:pt x="138" y="74"/>
                </a:moveTo>
                <a:cubicBezTo>
                  <a:pt x="137" y="74"/>
                  <a:pt x="137" y="74"/>
                  <a:pt x="136" y="74"/>
                </a:cubicBezTo>
                <a:cubicBezTo>
                  <a:pt x="138" y="73"/>
                  <a:pt x="140" y="72"/>
                  <a:pt x="142" y="70"/>
                </a:cubicBezTo>
                <a:cubicBezTo>
                  <a:pt x="141" y="72"/>
                  <a:pt x="139" y="73"/>
                  <a:pt x="138" y="74"/>
                </a:cubicBezTo>
                <a:close/>
                <a:moveTo>
                  <a:pt x="139" y="76"/>
                </a:moveTo>
                <a:cubicBezTo>
                  <a:pt x="138" y="77"/>
                  <a:pt x="136" y="78"/>
                  <a:pt x="135" y="80"/>
                </a:cubicBezTo>
                <a:cubicBezTo>
                  <a:pt x="134" y="81"/>
                  <a:pt x="133" y="82"/>
                  <a:pt x="131" y="83"/>
                </a:cubicBezTo>
                <a:cubicBezTo>
                  <a:pt x="130" y="84"/>
                  <a:pt x="129" y="84"/>
                  <a:pt x="129" y="84"/>
                </a:cubicBezTo>
                <a:cubicBezTo>
                  <a:pt x="129" y="84"/>
                  <a:pt x="130" y="83"/>
                  <a:pt x="131" y="82"/>
                </a:cubicBezTo>
                <a:cubicBezTo>
                  <a:pt x="133" y="80"/>
                  <a:pt x="136" y="78"/>
                  <a:pt x="139" y="76"/>
                </a:cubicBezTo>
                <a:close/>
                <a:moveTo>
                  <a:pt x="127" y="87"/>
                </a:moveTo>
                <a:cubicBezTo>
                  <a:pt x="125" y="89"/>
                  <a:pt x="122" y="91"/>
                  <a:pt x="120" y="92"/>
                </a:cubicBezTo>
                <a:cubicBezTo>
                  <a:pt x="121" y="91"/>
                  <a:pt x="123" y="90"/>
                  <a:pt x="124" y="88"/>
                </a:cubicBezTo>
                <a:cubicBezTo>
                  <a:pt x="125" y="88"/>
                  <a:pt x="126" y="87"/>
                  <a:pt x="127" y="87"/>
                </a:cubicBezTo>
                <a:close/>
                <a:moveTo>
                  <a:pt x="127" y="78"/>
                </a:moveTo>
                <a:cubicBezTo>
                  <a:pt x="124" y="81"/>
                  <a:pt x="121" y="84"/>
                  <a:pt x="118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21" y="82"/>
                  <a:pt x="126" y="77"/>
                  <a:pt x="130" y="72"/>
                </a:cubicBezTo>
                <a:cubicBezTo>
                  <a:pt x="129" y="74"/>
                  <a:pt x="128" y="76"/>
                  <a:pt x="127" y="78"/>
                </a:cubicBezTo>
                <a:close/>
                <a:moveTo>
                  <a:pt x="120" y="87"/>
                </a:moveTo>
                <a:cubicBezTo>
                  <a:pt x="118" y="88"/>
                  <a:pt x="117" y="90"/>
                  <a:pt x="115" y="92"/>
                </a:cubicBezTo>
                <a:cubicBezTo>
                  <a:pt x="114" y="92"/>
                  <a:pt x="114" y="93"/>
                  <a:pt x="113" y="93"/>
                </a:cubicBezTo>
                <a:cubicBezTo>
                  <a:pt x="114" y="92"/>
                  <a:pt x="115" y="91"/>
                  <a:pt x="116" y="90"/>
                </a:cubicBezTo>
                <a:cubicBezTo>
                  <a:pt x="117" y="89"/>
                  <a:pt x="119" y="88"/>
                  <a:pt x="120" y="87"/>
                </a:cubicBezTo>
                <a:close/>
                <a:moveTo>
                  <a:pt x="128" y="89"/>
                </a:moveTo>
                <a:cubicBezTo>
                  <a:pt x="130" y="87"/>
                  <a:pt x="132" y="86"/>
                  <a:pt x="133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25" y="92"/>
                  <a:pt x="117" y="100"/>
                  <a:pt x="108" y="108"/>
                </a:cubicBezTo>
                <a:cubicBezTo>
                  <a:pt x="107" y="109"/>
                  <a:pt x="106" y="110"/>
                  <a:pt x="105" y="110"/>
                </a:cubicBezTo>
                <a:cubicBezTo>
                  <a:pt x="108" y="108"/>
                  <a:pt x="110" y="105"/>
                  <a:pt x="112" y="102"/>
                </a:cubicBezTo>
                <a:cubicBezTo>
                  <a:pt x="117" y="98"/>
                  <a:pt x="123" y="93"/>
                  <a:pt x="128" y="89"/>
                </a:cubicBezTo>
                <a:close/>
                <a:moveTo>
                  <a:pt x="99" y="116"/>
                </a:moveTo>
                <a:cubicBezTo>
                  <a:pt x="98" y="116"/>
                  <a:pt x="98" y="116"/>
                  <a:pt x="97" y="117"/>
                </a:cubicBezTo>
                <a:cubicBezTo>
                  <a:pt x="97" y="117"/>
                  <a:pt x="96" y="117"/>
                  <a:pt x="95" y="116"/>
                </a:cubicBezTo>
                <a:cubicBezTo>
                  <a:pt x="96" y="115"/>
                  <a:pt x="97" y="113"/>
                  <a:pt x="98" y="112"/>
                </a:cubicBezTo>
                <a:cubicBezTo>
                  <a:pt x="101" y="110"/>
                  <a:pt x="104" y="108"/>
                  <a:pt x="107" y="106"/>
                </a:cubicBezTo>
                <a:cubicBezTo>
                  <a:pt x="104" y="109"/>
                  <a:pt x="102" y="112"/>
                  <a:pt x="99" y="116"/>
                </a:cubicBezTo>
                <a:close/>
                <a:moveTo>
                  <a:pt x="99" y="107"/>
                </a:moveTo>
                <a:cubicBezTo>
                  <a:pt x="96" y="110"/>
                  <a:pt x="93" y="113"/>
                  <a:pt x="89" y="116"/>
                </a:cubicBezTo>
                <a:cubicBezTo>
                  <a:pt x="89" y="116"/>
                  <a:pt x="89" y="116"/>
                  <a:pt x="88" y="116"/>
                </a:cubicBezTo>
                <a:cubicBezTo>
                  <a:pt x="89" y="115"/>
                  <a:pt x="90" y="114"/>
                  <a:pt x="91" y="114"/>
                </a:cubicBezTo>
                <a:cubicBezTo>
                  <a:pt x="93" y="111"/>
                  <a:pt x="95" y="109"/>
                  <a:pt x="98" y="107"/>
                </a:cubicBezTo>
                <a:cubicBezTo>
                  <a:pt x="99" y="105"/>
                  <a:pt x="101" y="104"/>
                  <a:pt x="103" y="103"/>
                </a:cubicBezTo>
                <a:cubicBezTo>
                  <a:pt x="102" y="104"/>
                  <a:pt x="100" y="106"/>
                  <a:pt x="99" y="107"/>
                </a:cubicBezTo>
                <a:close/>
                <a:moveTo>
                  <a:pt x="84" y="115"/>
                </a:moveTo>
                <a:cubicBezTo>
                  <a:pt x="83" y="116"/>
                  <a:pt x="83" y="116"/>
                  <a:pt x="82" y="116"/>
                </a:cubicBezTo>
                <a:cubicBezTo>
                  <a:pt x="84" y="113"/>
                  <a:pt x="87" y="110"/>
                  <a:pt x="89" y="107"/>
                </a:cubicBezTo>
                <a:cubicBezTo>
                  <a:pt x="87" y="110"/>
                  <a:pt x="85" y="112"/>
                  <a:pt x="84" y="115"/>
                </a:cubicBezTo>
                <a:close/>
                <a:moveTo>
                  <a:pt x="56" y="130"/>
                </a:moveTo>
                <a:cubicBezTo>
                  <a:pt x="55" y="127"/>
                  <a:pt x="55" y="125"/>
                  <a:pt x="54" y="123"/>
                </a:cubicBezTo>
                <a:cubicBezTo>
                  <a:pt x="54" y="122"/>
                  <a:pt x="55" y="122"/>
                  <a:pt x="55" y="122"/>
                </a:cubicBezTo>
                <a:cubicBezTo>
                  <a:pt x="55" y="122"/>
                  <a:pt x="55" y="122"/>
                  <a:pt x="55" y="121"/>
                </a:cubicBezTo>
                <a:cubicBezTo>
                  <a:pt x="56" y="123"/>
                  <a:pt x="57" y="125"/>
                  <a:pt x="58" y="127"/>
                </a:cubicBezTo>
                <a:cubicBezTo>
                  <a:pt x="57" y="128"/>
                  <a:pt x="57" y="129"/>
                  <a:pt x="56" y="130"/>
                </a:cubicBezTo>
                <a:close/>
                <a:moveTo>
                  <a:pt x="58" y="146"/>
                </a:moveTo>
                <a:cubicBezTo>
                  <a:pt x="58" y="145"/>
                  <a:pt x="58" y="145"/>
                  <a:pt x="59" y="145"/>
                </a:cubicBezTo>
                <a:cubicBezTo>
                  <a:pt x="59" y="145"/>
                  <a:pt x="59" y="145"/>
                  <a:pt x="59" y="146"/>
                </a:cubicBezTo>
                <a:cubicBezTo>
                  <a:pt x="58" y="146"/>
                  <a:pt x="58" y="147"/>
                  <a:pt x="58" y="148"/>
                </a:cubicBezTo>
                <a:cubicBezTo>
                  <a:pt x="57" y="148"/>
                  <a:pt x="57" y="147"/>
                  <a:pt x="57" y="147"/>
                </a:cubicBezTo>
                <a:cubicBezTo>
                  <a:pt x="57" y="146"/>
                  <a:pt x="58" y="146"/>
                  <a:pt x="58" y="146"/>
                </a:cubicBezTo>
                <a:close/>
                <a:moveTo>
                  <a:pt x="56" y="142"/>
                </a:moveTo>
                <a:cubicBezTo>
                  <a:pt x="56" y="141"/>
                  <a:pt x="55" y="140"/>
                  <a:pt x="55" y="139"/>
                </a:cubicBezTo>
                <a:cubicBezTo>
                  <a:pt x="55" y="139"/>
                  <a:pt x="56" y="138"/>
                  <a:pt x="56" y="138"/>
                </a:cubicBezTo>
                <a:cubicBezTo>
                  <a:pt x="56" y="139"/>
                  <a:pt x="57" y="140"/>
                  <a:pt x="57" y="140"/>
                </a:cubicBezTo>
                <a:cubicBezTo>
                  <a:pt x="57" y="141"/>
                  <a:pt x="56" y="142"/>
                  <a:pt x="56" y="142"/>
                </a:cubicBezTo>
                <a:close/>
                <a:moveTo>
                  <a:pt x="56" y="160"/>
                </a:moveTo>
                <a:cubicBezTo>
                  <a:pt x="56" y="161"/>
                  <a:pt x="56" y="161"/>
                  <a:pt x="56" y="161"/>
                </a:cubicBezTo>
                <a:cubicBezTo>
                  <a:pt x="56" y="162"/>
                  <a:pt x="55" y="162"/>
                  <a:pt x="55" y="162"/>
                </a:cubicBezTo>
                <a:cubicBezTo>
                  <a:pt x="55" y="162"/>
                  <a:pt x="55" y="161"/>
                  <a:pt x="55" y="161"/>
                </a:cubicBezTo>
                <a:cubicBezTo>
                  <a:pt x="55" y="161"/>
                  <a:pt x="56" y="161"/>
                  <a:pt x="56" y="160"/>
                </a:cubicBezTo>
                <a:close/>
                <a:moveTo>
                  <a:pt x="55" y="103"/>
                </a:moveTo>
                <a:cubicBezTo>
                  <a:pt x="55" y="103"/>
                  <a:pt x="55" y="103"/>
                  <a:pt x="54" y="103"/>
                </a:cubicBezTo>
                <a:cubicBezTo>
                  <a:pt x="54" y="102"/>
                  <a:pt x="54" y="101"/>
                  <a:pt x="54" y="101"/>
                </a:cubicBezTo>
                <a:cubicBezTo>
                  <a:pt x="55" y="100"/>
                  <a:pt x="55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5" y="100"/>
                  <a:pt x="55" y="100"/>
                </a:cubicBezTo>
                <a:cubicBezTo>
                  <a:pt x="55" y="101"/>
                  <a:pt x="55" y="102"/>
                  <a:pt x="56" y="101"/>
                </a:cubicBezTo>
                <a:cubicBezTo>
                  <a:pt x="56" y="101"/>
                  <a:pt x="56" y="101"/>
                  <a:pt x="57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6" y="102"/>
                  <a:pt x="55" y="103"/>
                  <a:pt x="55" y="103"/>
                </a:cubicBezTo>
                <a:close/>
                <a:moveTo>
                  <a:pt x="53" y="134"/>
                </a:moveTo>
                <a:cubicBezTo>
                  <a:pt x="53" y="131"/>
                  <a:pt x="52" y="129"/>
                  <a:pt x="51" y="127"/>
                </a:cubicBezTo>
                <a:cubicBezTo>
                  <a:pt x="51" y="127"/>
                  <a:pt x="51" y="126"/>
                  <a:pt x="52" y="126"/>
                </a:cubicBezTo>
                <a:cubicBezTo>
                  <a:pt x="52" y="128"/>
                  <a:pt x="53" y="130"/>
                  <a:pt x="54" y="132"/>
                </a:cubicBezTo>
                <a:cubicBezTo>
                  <a:pt x="54" y="133"/>
                  <a:pt x="54" y="133"/>
                  <a:pt x="53" y="134"/>
                </a:cubicBezTo>
                <a:close/>
                <a:moveTo>
                  <a:pt x="53" y="146"/>
                </a:moveTo>
                <a:cubicBezTo>
                  <a:pt x="53" y="146"/>
                  <a:pt x="53" y="147"/>
                  <a:pt x="53" y="147"/>
                </a:cubicBezTo>
                <a:cubicBezTo>
                  <a:pt x="53" y="146"/>
                  <a:pt x="52" y="145"/>
                  <a:pt x="52" y="144"/>
                </a:cubicBezTo>
                <a:cubicBezTo>
                  <a:pt x="52" y="144"/>
                  <a:pt x="52" y="144"/>
                  <a:pt x="52" y="143"/>
                </a:cubicBezTo>
                <a:cubicBezTo>
                  <a:pt x="53" y="144"/>
                  <a:pt x="53" y="145"/>
                  <a:pt x="53" y="146"/>
                </a:cubicBezTo>
                <a:close/>
                <a:moveTo>
                  <a:pt x="51" y="90"/>
                </a:moveTo>
                <a:cubicBezTo>
                  <a:pt x="51" y="90"/>
                  <a:pt x="51" y="91"/>
                  <a:pt x="50" y="91"/>
                </a:cubicBezTo>
                <a:cubicBezTo>
                  <a:pt x="50" y="92"/>
                  <a:pt x="49" y="92"/>
                  <a:pt x="49" y="92"/>
                </a:cubicBezTo>
                <a:cubicBezTo>
                  <a:pt x="50" y="92"/>
                  <a:pt x="50" y="91"/>
                  <a:pt x="51" y="90"/>
                </a:cubicBezTo>
                <a:close/>
                <a:moveTo>
                  <a:pt x="50" y="88"/>
                </a:moveTo>
                <a:cubicBezTo>
                  <a:pt x="51" y="87"/>
                  <a:pt x="51" y="86"/>
                  <a:pt x="52" y="85"/>
                </a:cubicBezTo>
                <a:cubicBezTo>
                  <a:pt x="52" y="85"/>
                  <a:pt x="53" y="84"/>
                  <a:pt x="53" y="84"/>
                </a:cubicBezTo>
                <a:cubicBezTo>
                  <a:pt x="53" y="85"/>
                  <a:pt x="53" y="85"/>
                  <a:pt x="52" y="86"/>
                </a:cubicBezTo>
                <a:cubicBezTo>
                  <a:pt x="52" y="87"/>
                  <a:pt x="51" y="88"/>
                  <a:pt x="50" y="88"/>
                </a:cubicBezTo>
                <a:close/>
                <a:moveTo>
                  <a:pt x="51" y="107"/>
                </a:moveTo>
                <a:cubicBezTo>
                  <a:pt x="50" y="108"/>
                  <a:pt x="48" y="109"/>
                  <a:pt x="47" y="109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8" y="108"/>
                  <a:pt x="49" y="106"/>
                  <a:pt x="50" y="105"/>
                </a:cubicBezTo>
                <a:cubicBezTo>
                  <a:pt x="50" y="106"/>
                  <a:pt x="51" y="106"/>
                  <a:pt x="51" y="107"/>
                </a:cubicBezTo>
                <a:close/>
                <a:moveTo>
                  <a:pt x="50" y="110"/>
                </a:moveTo>
                <a:cubicBezTo>
                  <a:pt x="49" y="111"/>
                  <a:pt x="49" y="111"/>
                  <a:pt x="48" y="112"/>
                </a:cubicBezTo>
                <a:cubicBezTo>
                  <a:pt x="48" y="112"/>
                  <a:pt x="48" y="111"/>
                  <a:pt x="48" y="111"/>
                </a:cubicBezTo>
                <a:cubicBezTo>
                  <a:pt x="48" y="111"/>
                  <a:pt x="49" y="110"/>
                  <a:pt x="50" y="110"/>
                </a:cubicBezTo>
                <a:close/>
                <a:moveTo>
                  <a:pt x="51" y="110"/>
                </a:moveTo>
                <a:cubicBezTo>
                  <a:pt x="51" y="111"/>
                  <a:pt x="51" y="112"/>
                  <a:pt x="51" y="112"/>
                </a:cubicBezTo>
                <a:cubicBezTo>
                  <a:pt x="51" y="113"/>
                  <a:pt x="50" y="113"/>
                  <a:pt x="49" y="114"/>
                </a:cubicBezTo>
                <a:cubicBezTo>
                  <a:pt x="50" y="113"/>
                  <a:pt x="51" y="112"/>
                  <a:pt x="51" y="110"/>
                </a:cubicBezTo>
                <a:close/>
                <a:moveTo>
                  <a:pt x="54" y="110"/>
                </a:moveTo>
                <a:cubicBezTo>
                  <a:pt x="54" y="110"/>
                  <a:pt x="54" y="110"/>
                  <a:pt x="54" y="110"/>
                </a:cubicBezTo>
                <a:cubicBezTo>
                  <a:pt x="53" y="110"/>
                  <a:pt x="53" y="110"/>
                  <a:pt x="53" y="109"/>
                </a:cubicBezTo>
                <a:cubicBezTo>
                  <a:pt x="53" y="109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4" y="108"/>
                  <a:pt x="54" y="109"/>
                  <a:pt x="54" y="11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5" y="86"/>
                  <a:pt x="55" y="86"/>
                  <a:pt x="56" y="85"/>
                </a:cubicBezTo>
                <a:cubicBezTo>
                  <a:pt x="55" y="86"/>
                  <a:pt x="55" y="87"/>
                  <a:pt x="54" y="88"/>
                </a:cubicBezTo>
                <a:cubicBezTo>
                  <a:pt x="54" y="88"/>
                  <a:pt x="54" y="88"/>
                  <a:pt x="54" y="87"/>
                </a:cubicBezTo>
                <a:close/>
                <a:moveTo>
                  <a:pt x="54" y="96"/>
                </a:moveTo>
                <a:cubicBezTo>
                  <a:pt x="54" y="96"/>
                  <a:pt x="54" y="96"/>
                  <a:pt x="54" y="96"/>
                </a:cubicBezTo>
                <a:cubicBezTo>
                  <a:pt x="54" y="96"/>
                  <a:pt x="55" y="96"/>
                  <a:pt x="55" y="95"/>
                </a:cubicBezTo>
                <a:cubicBezTo>
                  <a:pt x="55" y="96"/>
                  <a:pt x="55" y="96"/>
                  <a:pt x="55" y="97"/>
                </a:cubicBezTo>
                <a:cubicBezTo>
                  <a:pt x="55" y="97"/>
                  <a:pt x="55" y="98"/>
                  <a:pt x="54" y="98"/>
                </a:cubicBezTo>
                <a:cubicBezTo>
                  <a:pt x="54" y="98"/>
                  <a:pt x="54" y="97"/>
                  <a:pt x="54" y="96"/>
                </a:cubicBezTo>
                <a:close/>
                <a:moveTo>
                  <a:pt x="55" y="83"/>
                </a:moveTo>
                <a:cubicBezTo>
                  <a:pt x="56" y="82"/>
                  <a:pt x="56" y="82"/>
                  <a:pt x="56" y="81"/>
                </a:cubicBezTo>
                <a:cubicBezTo>
                  <a:pt x="58" y="80"/>
                  <a:pt x="60" y="78"/>
                  <a:pt x="61" y="76"/>
                </a:cubicBezTo>
                <a:cubicBezTo>
                  <a:pt x="61" y="77"/>
                  <a:pt x="61" y="77"/>
                  <a:pt x="60" y="78"/>
                </a:cubicBezTo>
                <a:cubicBezTo>
                  <a:pt x="59" y="80"/>
                  <a:pt x="57" y="81"/>
                  <a:pt x="55" y="83"/>
                </a:cubicBezTo>
                <a:close/>
                <a:moveTo>
                  <a:pt x="88" y="57"/>
                </a:moveTo>
                <a:cubicBezTo>
                  <a:pt x="86" y="59"/>
                  <a:pt x="84" y="61"/>
                  <a:pt x="82" y="63"/>
                </a:cubicBezTo>
                <a:cubicBezTo>
                  <a:pt x="78" y="67"/>
                  <a:pt x="75" y="70"/>
                  <a:pt x="71" y="73"/>
                </a:cubicBezTo>
                <a:cubicBezTo>
                  <a:pt x="71" y="73"/>
                  <a:pt x="71" y="74"/>
                  <a:pt x="70" y="74"/>
                </a:cubicBezTo>
                <a:cubicBezTo>
                  <a:pt x="69" y="76"/>
                  <a:pt x="67" y="77"/>
                  <a:pt x="65" y="79"/>
                </a:cubicBezTo>
                <a:cubicBezTo>
                  <a:pt x="67" y="77"/>
                  <a:pt x="68" y="75"/>
                  <a:pt x="69" y="73"/>
                </a:cubicBezTo>
                <a:cubicBezTo>
                  <a:pt x="71" y="71"/>
                  <a:pt x="73" y="69"/>
                  <a:pt x="75" y="67"/>
                </a:cubicBezTo>
                <a:cubicBezTo>
                  <a:pt x="79" y="64"/>
                  <a:pt x="84" y="60"/>
                  <a:pt x="88" y="57"/>
                </a:cubicBezTo>
                <a:close/>
                <a:moveTo>
                  <a:pt x="86" y="57"/>
                </a:moveTo>
                <a:cubicBezTo>
                  <a:pt x="87" y="55"/>
                  <a:pt x="89" y="54"/>
                  <a:pt x="90" y="53"/>
                </a:cubicBezTo>
                <a:cubicBezTo>
                  <a:pt x="90" y="53"/>
                  <a:pt x="90" y="53"/>
                  <a:pt x="90" y="54"/>
                </a:cubicBezTo>
                <a:cubicBezTo>
                  <a:pt x="88" y="55"/>
                  <a:pt x="87" y="56"/>
                  <a:pt x="86" y="57"/>
                </a:cubicBezTo>
                <a:close/>
                <a:moveTo>
                  <a:pt x="105" y="58"/>
                </a:moveTo>
                <a:cubicBezTo>
                  <a:pt x="105" y="58"/>
                  <a:pt x="105" y="58"/>
                  <a:pt x="105" y="58"/>
                </a:cubicBezTo>
                <a:cubicBezTo>
                  <a:pt x="105" y="58"/>
                  <a:pt x="105" y="58"/>
                  <a:pt x="105" y="59"/>
                </a:cubicBezTo>
                <a:cubicBezTo>
                  <a:pt x="102" y="61"/>
                  <a:pt x="100" y="62"/>
                  <a:pt x="97" y="64"/>
                </a:cubicBezTo>
                <a:cubicBezTo>
                  <a:pt x="97" y="64"/>
                  <a:pt x="98" y="64"/>
                  <a:pt x="98" y="64"/>
                </a:cubicBezTo>
                <a:cubicBezTo>
                  <a:pt x="100" y="62"/>
                  <a:pt x="102" y="60"/>
                  <a:pt x="105" y="58"/>
                </a:cubicBezTo>
                <a:close/>
                <a:moveTo>
                  <a:pt x="100" y="59"/>
                </a:moveTo>
                <a:cubicBezTo>
                  <a:pt x="100" y="59"/>
                  <a:pt x="100" y="58"/>
                  <a:pt x="101" y="58"/>
                </a:cubicBezTo>
                <a:cubicBezTo>
                  <a:pt x="102" y="57"/>
                  <a:pt x="103" y="57"/>
                  <a:pt x="104" y="56"/>
                </a:cubicBezTo>
                <a:cubicBezTo>
                  <a:pt x="103" y="57"/>
                  <a:pt x="101" y="58"/>
                  <a:pt x="100" y="59"/>
                </a:cubicBezTo>
                <a:close/>
                <a:moveTo>
                  <a:pt x="86" y="81"/>
                </a:moveTo>
                <a:cubicBezTo>
                  <a:pt x="87" y="81"/>
                  <a:pt x="88" y="80"/>
                  <a:pt x="88" y="79"/>
                </a:cubicBezTo>
                <a:cubicBezTo>
                  <a:pt x="92" y="75"/>
                  <a:pt x="96" y="71"/>
                  <a:pt x="100" y="67"/>
                </a:cubicBezTo>
                <a:cubicBezTo>
                  <a:pt x="100" y="69"/>
                  <a:pt x="99" y="70"/>
                  <a:pt x="98" y="72"/>
                </a:cubicBezTo>
                <a:cubicBezTo>
                  <a:pt x="97" y="72"/>
                  <a:pt x="96" y="73"/>
                  <a:pt x="96" y="74"/>
                </a:cubicBezTo>
                <a:cubicBezTo>
                  <a:pt x="92" y="76"/>
                  <a:pt x="89" y="79"/>
                  <a:pt x="86" y="81"/>
                </a:cubicBezTo>
                <a:close/>
                <a:moveTo>
                  <a:pt x="93" y="78"/>
                </a:moveTo>
                <a:cubicBezTo>
                  <a:pt x="90" y="81"/>
                  <a:pt x="87" y="84"/>
                  <a:pt x="85" y="86"/>
                </a:cubicBezTo>
                <a:cubicBezTo>
                  <a:pt x="85" y="86"/>
                  <a:pt x="85" y="85"/>
                  <a:pt x="85" y="85"/>
                </a:cubicBezTo>
                <a:cubicBezTo>
                  <a:pt x="86" y="84"/>
                  <a:pt x="88" y="83"/>
                  <a:pt x="89" y="82"/>
                </a:cubicBezTo>
                <a:cubicBezTo>
                  <a:pt x="90" y="80"/>
                  <a:pt x="92" y="79"/>
                  <a:pt x="93" y="78"/>
                </a:cubicBezTo>
                <a:close/>
                <a:moveTo>
                  <a:pt x="92" y="73"/>
                </a:moveTo>
                <a:cubicBezTo>
                  <a:pt x="93" y="71"/>
                  <a:pt x="94" y="69"/>
                  <a:pt x="95" y="68"/>
                </a:cubicBezTo>
                <a:cubicBezTo>
                  <a:pt x="98" y="66"/>
                  <a:pt x="101" y="64"/>
                  <a:pt x="103" y="62"/>
                </a:cubicBezTo>
                <a:cubicBezTo>
                  <a:pt x="103" y="62"/>
                  <a:pt x="103" y="63"/>
                  <a:pt x="102" y="63"/>
                </a:cubicBezTo>
                <a:cubicBezTo>
                  <a:pt x="99" y="66"/>
                  <a:pt x="96" y="69"/>
                  <a:pt x="92" y="73"/>
                </a:cubicBezTo>
                <a:close/>
                <a:moveTo>
                  <a:pt x="85" y="64"/>
                </a:moveTo>
                <a:cubicBezTo>
                  <a:pt x="84" y="65"/>
                  <a:pt x="83" y="66"/>
                  <a:pt x="82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83" y="65"/>
                  <a:pt x="84" y="64"/>
                  <a:pt x="85" y="64"/>
                </a:cubicBezTo>
                <a:cubicBezTo>
                  <a:pt x="85" y="64"/>
                  <a:pt x="85" y="64"/>
                  <a:pt x="85" y="64"/>
                </a:cubicBezTo>
                <a:close/>
                <a:moveTo>
                  <a:pt x="89" y="65"/>
                </a:moveTo>
                <a:cubicBezTo>
                  <a:pt x="86" y="68"/>
                  <a:pt x="84" y="70"/>
                  <a:pt x="81" y="73"/>
                </a:cubicBezTo>
                <a:cubicBezTo>
                  <a:pt x="82" y="72"/>
                  <a:pt x="82" y="71"/>
                  <a:pt x="83" y="70"/>
                </a:cubicBezTo>
                <a:cubicBezTo>
                  <a:pt x="85" y="69"/>
                  <a:pt x="87" y="67"/>
                  <a:pt x="89" y="65"/>
                </a:cubicBezTo>
                <a:close/>
                <a:moveTo>
                  <a:pt x="83" y="68"/>
                </a:moveTo>
                <a:cubicBezTo>
                  <a:pt x="82" y="68"/>
                  <a:pt x="82" y="68"/>
                  <a:pt x="82" y="69"/>
                </a:cubicBezTo>
                <a:cubicBezTo>
                  <a:pt x="81" y="70"/>
                  <a:pt x="79" y="71"/>
                  <a:pt x="78" y="72"/>
                </a:cubicBezTo>
                <a:cubicBezTo>
                  <a:pt x="78" y="71"/>
                  <a:pt x="79" y="71"/>
                  <a:pt x="79" y="70"/>
                </a:cubicBezTo>
                <a:cubicBezTo>
                  <a:pt x="80" y="69"/>
                  <a:pt x="81" y="69"/>
                  <a:pt x="83" y="68"/>
                </a:cubicBezTo>
                <a:close/>
                <a:moveTo>
                  <a:pt x="78" y="74"/>
                </a:moveTo>
                <a:cubicBezTo>
                  <a:pt x="77" y="76"/>
                  <a:pt x="76" y="77"/>
                  <a:pt x="75" y="79"/>
                </a:cubicBezTo>
                <a:cubicBezTo>
                  <a:pt x="74" y="80"/>
                  <a:pt x="73" y="81"/>
                  <a:pt x="72" y="82"/>
                </a:cubicBezTo>
                <a:cubicBezTo>
                  <a:pt x="73" y="81"/>
                  <a:pt x="73" y="79"/>
                  <a:pt x="74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6" y="76"/>
                  <a:pt x="77" y="75"/>
                  <a:pt x="78" y="74"/>
                </a:cubicBezTo>
                <a:close/>
                <a:moveTo>
                  <a:pt x="74" y="83"/>
                </a:moveTo>
                <a:cubicBezTo>
                  <a:pt x="76" y="81"/>
                  <a:pt x="79" y="78"/>
                  <a:pt x="82" y="76"/>
                </a:cubicBezTo>
                <a:cubicBezTo>
                  <a:pt x="82" y="76"/>
                  <a:pt x="82" y="77"/>
                  <a:pt x="82" y="77"/>
                </a:cubicBezTo>
                <a:cubicBezTo>
                  <a:pt x="78" y="80"/>
                  <a:pt x="75" y="82"/>
                  <a:pt x="72" y="85"/>
                </a:cubicBezTo>
                <a:cubicBezTo>
                  <a:pt x="72" y="84"/>
                  <a:pt x="73" y="84"/>
                  <a:pt x="74" y="83"/>
                </a:cubicBezTo>
                <a:close/>
                <a:moveTo>
                  <a:pt x="81" y="75"/>
                </a:moveTo>
                <a:cubicBezTo>
                  <a:pt x="86" y="70"/>
                  <a:pt x="92" y="65"/>
                  <a:pt x="97" y="60"/>
                </a:cubicBezTo>
                <a:cubicBezTo>
                  <a:pt x="97" y="60"/>
                  <a:pt x="98" y="60"/>
                  <a:pt x="98" y="59"/>
                </a:cubicBezTo>
                <a:cubicBezTo>
                  <a:pt x="98" y="60"/>
                  <a:pt x="98" y="60"/>
                  <a:pt x="97" y="61"/>
                </a:cubicBezTo>
                <a:cubicBezTo>
                  <a:pt x="94" y="64"/>
                  <a:pt x="91" y="66"/>
                  <a:pt x="88" y="69"/>
                </a:cubicBezTo>
                <a:cubicBezTo>
                  <a:pt x="86" y="71"/>
                  <a:pt x="83" y="73"/>
                  <a:pt x="81" y="75"/>
                </a:cubicBezTo>
                <a:close/>
                <a:moveTo>
                  <a:pt x="90" y="70"/>
                </a:moveTo>
                <a:cubicBezTo>
                  <a:pt x="92" y="69"/>
                  <a:pt x="93" y="67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1" y="69"/>
                  <a:pt x="90" y="70"/>
                </a:cubicBezTo>
                <a:cubicBezTo>
                  <a:pt x="90" y="70"/>
                  <a:pt x="90" y="70"/>
                  <a:pt x="90" y="70"/>
                </a:cubicBezTo>
                <a:close/>
                <a:moveTo>
                  <a:pt x="97" y="58"/>
                </a:moveTo>
                <a:cubicBezTo>
                  <a:pt x="93" y="60"/>
                  <a:pt x="89" y="63"/>
                  <a:pt x="86" y="66"/>
                </a:cubicBezTo>
                <a:cubicBezTo>
                  <a:pt x="86" y="66"/>
                  <a:pt x="86" y="65"/>
                  <a:pt x="86" y="65"/>
                </a:cubicBezTo>
                <a:cubicBezTo>
                  <a:pt x="90" y="62"/>
                  <a:pt x="95" y="59"/>
                  <a:pt x="99" y="56"/>
                </a:cubicBezTo>
                <a:cubicBezTo>
                  <a:pt x="98" y="57"/>
                  <a:pt x="98" y="57"/>
                  <a:pt x="97" y="58"/>
                </a:cubicBezTo>
                <a:close/>
                <a:moveTo>
                  <a:pt x="70" y="69"/>
                </a:moveTo>
                <a:cubicBezTo>
                  <a:pt x="69" y="69"/>
                  <a:pt x="69" y="70"/>
                  <a:pt x="69" y="70"/>
                </a:cubicBezTo>
                <a:cubicBezTo>
                  <a:pt x="68" y="71"/>
                  <a:pt x="67" y="72"/>
                  <a:pt x="65" y="73"/>
                </a:cubicBezTo>
                <a:cubicBezTo>
                  <a:pt x="66" y="73"/>
                  <a:pt x="66" y="72"/>
                  <a:pt x="66" y="72"/>
                </a:cubicBezTo>
                <a:cubicBezTo>
                  <a:pt x="67" y="71"/>
                  <a:pt x="68" y="70"/>
                  <a:pt x="70" y="69"/>
                </a:cubicBezTo>
                <a:close/>
                <a:moveTo>
                  <a:pt x="69" y="67"/>
                </a:moveTo>
                <a:cubicBezTo>
                  <a:pt x="70" y="66"/>
                  <a:pt x="71" y="64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3"/>
                  <a:pt x="72" y="64"/>
                  <a:pt x="72" y="65"/>
                </a:cubicBezTo>
                <a:cubicBezTo>
                  <a:pt x="71" y="66"/>
                  <a:pt x="70" y="67"/>
                  <a:pt x="69" y="67"/>
                </a:cubicBezTo>
                <a:close/>
                <a:moveTo>
                  <a:pt x="73" y="67"/>
                </a:moveTo>
                <a:cubicBezTo>
                  <a:pt x="73" y="66"/>
                  <a:pt x="73" y="66"/>
                  <a:pt x="73" y="66"/>
                </a:cubicBezTo>
                <a:cubicBezTo>
                  <a:pt x="75" y="65"/>
                  <a:pt x="77" y="63"/>
                  <a:pt x="78" y="62"/>
                </a:cubicBezTo>
                <a:cubicBezTo>
                  <a:pt x="76" y="63"/>
                  <a:pt x="75" y="65"/>
                  <a:pt x="73" y="67"/>
                </a:cubicBezTo>
                <a:close/>
                <a:moveTo>
                  <a:pt x="72" y="60"/>
                </a:moveTo>
                <a:cubicBezTo>
                  <a:pt x="71" y="61"/>
                  <a:pt x="69" y="63"/>
                  <a:pt x="68" y="65"/>
                </a:cubicBezTo>
                <a:cubicBezTo>
                  <a:pt x="65" y="67"/>
                  <a:pt x="62" y="70"/>
                  <a:pt x="59" y="73"/>
                </a:cubicBezTo>
                <a:cubicBezTo>
                  <a:pt x="60" y="72"/>
                  <a:pt x="61" y="70"/>
                  <a:pt x="62" y="69"/>
                </a:cubicBezTo>
                <a:cubicBezTo>
                  <a:pt x="66" y="65"/>
                  <a:pt x="70" y="61"/>
                  <a:pt x="75" y="57"/>
                </a:cubicBezTo>
                <a:cubicBezTo>
                  <a:pt x="74" y="58"/>
                  <a:pt x="73" y="59"/>
                  <a:pt x="72" y="60"/>
                </a:cubicBezTo>
                <a:close/>
                <a:moveTo>
                  <a:pt x="60" y="68"/>
                </a:moveTo>
                <a:cubicBezTo>
                  <a:pt x="60" y="69"/>
                  <a:pt x="59" y="69"/>
                  <a:pt x="58" y="70"/>
                </a:cubicBezTo>
                <a:cubicBezTo>
                  <a:pt x="58" y="69"/>
                  <a:pt x="58" y="68"/>
                  <a:pt x="58" y="67"/>
                </a:cubicBezTo>
                <a:cubicBezTo>
                  <a:pt x="60" y="66"/>
                  <a:pt x="61" y="65"/>
                  <a:pt x="62" y="64"/>
                </a:cubicBezTo>
                <a:cubicBezTo>
                  <a:pt x="63" y="63"/>
                  <a:pt x="63" y="63"/>
                  <a:pt x="64" y="62"/>
                </a:cubicBezTo>
                <a:cubicBezTo>
                  <a:pt x="65" y="62"/>
                  <a:pt x="65" y="61"/>
                  <a:pt x="66" y="60"/>
                </a:cubicBezTo>
                <a:cubicBezTo>
                  <a:pt x="64" y="63"/>
                  <a:pt x="62" y="65"/>
                  <a:pt x="60" y="68"/>
                </a:cubicBezTo>
                <a:close/>
                <a:moveTo>
                  <a:pt x="67" y="68"/>
                </a:moveTo>
                <a:cubicBezTo>
                  <a:pt x="66" y="69"/>
                  <a:pt x="65" y="70"/>
                  <a:pt x="64" y="72"/>
                </a:cubicBezTo>
                <a:cubicBezTo>
                  <a:pt x="62" y="74"/>
                  <a:pt x="59" y="76"/>
                  <a:pt x="57" y="79"/>
                </a:cubicBezTo>
                <a:cubicBezTo>
                  <a:pt x="57" y="79"/>
                  <a:pt x="57" y="79"/>
                  <a:pt x="57" y="78"/>
                </a:cubicBezTo>
                <a:cubicBezTo>
                  <a:pt x="60" y="75"/>
                  <a:pt x="63" y="72"/>
                  <a:pt x="67" y="68"/>
                </a:cubicBezTo>
                <a:close/>
                <a:moveTo>
                  <a:pt x="64" y="77"/>
                </a:moveTo>
                <a:cubicBezTo>
                  <a:pt x="63" y="79"/>
                  <a:pt x="62" y="81"/>
                  <a:pt x="60" y="83"/>
                </a:cubicBezTo>
                <a:cubicBezTo>
                  <a:pt x="59" y="84"/>
                  <a:pt x="58" y="85"/>
                  <a:pt x="58" y="85"/>
                </a:cubicBezTo>
                <a:cubicBezTo>
                  <a:pt x="59" y="84"/>
                  <a:pt x="60" y="82"/>
                  <a:pt x="61" y="80"/>
                </a:cubicBezTo>
                <a:cubicBezTo>
                  <a:pt x="62" y="79"/>
                  <a:pt x="63" y="78"/>
                  <a:pt x="64" y="77"/>
                </a:cubicBezTo>
                <a:close/>
                <a:moveTo>
                  <a:pt x="58" y="90"/>
                </a:moveTo>
                <a:cubicBezTo>
                  <a:pt x="58" y="90"/>
                  <a:pt x="58" y="89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60" y="88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2" y="85"/>
                  <a:pt x="64" y="82"/>
                  <a:pt x="67" y="80"/>
                </a:cubicBezTo>
                <a:cubicBezTo>
                  <a:pt x="70" y="78"/>
                  <a:pt x="72" y="75"/>
                  <a:pt x="75" y="73"/>
                </a:cubicBezTo>
                <a:cubicBezTo>
                  <a:pt x="75" y="74"/>
                  <a:pt x="74" y="75"/>
                  <a:pt x="74" y="76"/>
                </a:cubicBezTo>
                <a:cubicBezTo>
                  <a:pt x="68" y="81"/>
                  <a:pt x="63" y="86"/>
                  <a:pt x="57" y="91"/>
                </a:cubicBezTo>
                <a:cubicBezTo>
                  <a:pt x="57" y="91"/>
                  <a:pt x="58" y="90"/>
                  <a:pt x="58" y="90"/>
                </a:cubicBezTo>
                <a:close/>
                <a:moveTo>
                  <a:pt x="67" y="115"/>
                </a:moveTo>
                <a:cubicBezTo>
                  <a:pt x="67" y="115"/>
                  <a:pt x="67" y="114"/>
                  <a:pt x="6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4"/>
                  <a:pt x="68" y="114"/>
                </a:cubicBezTo>
                <a:cubicBezTo>
                  <a:pt x="67" y="114"/>
                  <a:pt x="67" y="115"/>
                  <a:pt x="67" y="115"/>
                </a:cubicBezTo>
                <a:close/>
                <a:moveTo>
                  <a:pt x="68" y="133"/>
                </a:moveTo>
                <a:cubicBezTo>
                  <a:pt x="67" y="134"/>
                  <a:pt x="67" y="135"/>
                  <a:pt x="66" y="135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34"/>
                  <a:pt x="67" y="134"/>
                  <a:pt x="67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3"/>
                  <a:pt x="67" y="133"/>
                  <a:pt x="68" y="133"/>
                </a:cubicBezTo>
                <a:close/>
                <a:moveTo>
                  <a:pt x="64" y="150"/>
                </a:moveTo>
                <a:cubicBezTo>
                  <a:pt x="64" y="150"/>
                  <a:pt x="64" y="149"/>
                  <a:pt x="63" y="149"/>
                </a:cubicBezTo>
                <a:cubicBezTo>
                  <a:pt x="64" y="148"/>
                  <a:pt x="64" y="147"/>
                  <a:pt x="65" y="146"/>
                </a:cubicBezTo>
                <a:cubicBezTo>
                  <a:pt x="65" y="147"/>
                  <a:pt x="65" y="147"/>
                  <a:pt x="65" y="148"/>
                </a:cubicBezTo>
                <a:cubicBezTo>
                  <a:pt x="65" y="148"/>
                  <a:pt x="64" y="149"/>
                  <a:pt x="64" y="150"/>
                </a:cubicBezTo>
                <a:close/>
                <a:moveTo>
                  <a:pt x="64" y="163"/>
                </a:moveTo>
                <a:cubicBezTo>
                  <a:pt x="64" y="163"/>
                  <a:pt x="64" y="163"/>
                  <a:pt x="63" y="163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3" y="162"/>
                  <a:pt x="64" y="162"/>
                  <a:pt x="64" y="162"/>
                </a:cubicBezTo>
                <a:cubicBezTo>
                  <a:pt x="64" y="162"/>
                  <a:pt x="64" y="162"/>
                  <a:pt x="64" y="163"/>
                </a:cubicBezTo>
                <a:close/>
                <a:moveTo>
                  <a:pt x="65" y="122"/>
                </a:moveTo>
                <a:cubicBezTo>
                  <a:pt x="65" y="121"/>
                  <a:pt x="65" y="121"/>
                  <a:pt x="65" y="121"/>
                </a:cubicBezTo>
                <a:cubicBezTo>
                  <a:pt x="65" y="121"/>
                  <a:pt x="65" y="120"/>
                  <a:pt x="65" y="120"/>
                </a:cubicBezTo>
                <a:cubicBezTo>
                  <a:pt x="65" y="120"/>
                  <a:pt x="65" y="120"/>
                  <a:pt x="65" y="121"/>
                </a:cubicBezTo>
                <a:cubicBezTo>
                  <a:pt x="65" y="121"/>
                  <a:pt x="65" y="121"/>
                  <a:pt x="65" y="122"/>
                </a:cubicBezTo>
                <a:close/>
                <a:moveTo>
                  <a:pt x="65" y="110"/>
                </a:moveTo>
                <a:cubicBezTo>
                  <a:pt x="66" y="109"/>
                  <a:pt x="66" y="109"/>
                  <a:pt x="67" y="108"/>
                </a:cubicBezTo>
                <a:cubicBezTo>
                  <a:pt x="67" y="109"/>
                  <a:pt x="67" y="110"/>
                  <a:pt x="67" y="111"/>
                </a:cubicBezTo>
                <a:cubicBezTo>
                  <a:pt x="67" y="111"/>
                  <a:pt x="66" y="111"/>
                  <a:pt x="66" y="112"/>
                </a:cubicBezTo>
                <a:cubicBezTo>
                  <a:pt x="66" y="111"/>
                  <a:pt x="66" y="110"/>
                  <a:pt x="65" y="110"/>
                </a:cubicBezTo>
                <a:close/>
                <a:moveTo>
                  <a:pt x="67" y="86"/>
                </a:move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5"/>
                  <a:pt x="66" y="85"/>
                  <a:pt x="66" y="85"/>
                </a:cubicBezTo>
                <a:cubicBezTo>
                  <a:pt x="67" y="84"/>
                  <a:pt x="69" y="82"/>
                  <a:pt x="70" y="81"/>
                </a:cubicBezTo>
                <a:cubicBezTo>
                  <a:pt x="70" y="82"/>
                  <a:pt x="69" y="83"/>
                  <a:pt x="69" y="83"/>
                </a:cubicBezTo>
                <a:cubicBezTo>
                  <a:pt x="68" y="84"/>
                  <a:pt x="68" y="85"/>
                  <a:pt x="67" y="86"/>
                </a:cubicBezTo>
                <a:close/>
                <a:moveTo>
                  <a:pt x="65" y="93"/>
                </a:moveTo>
                <a:cubicBezTo>
                  <a:pt x="66" y="94"/>
                  <a:pt x="66" y="96"/>
                  <a:pt x="66" y="97"/>
                </a:cubicBezTo>
                <a:cubicBezTo>
                  <a:pt x="65" y="98"/>
                  <a:pt x="64" y="98"/>
                  <a:pt x="63" y="99"/>
                </a:cubicBezTo>
                <a:cubicBezTo>
                  <a:pt x="63" y="97"/>
                  <a:pt x="63" y="97"/>
                  <a:pt x="63" y="97"/>
                </a:cubicBezTo>
                <a:cubicBezTo>
                  <a:pt x="64" y="96"/>
                  <a:pt x="65" y="94"/>
                  <a:pt x="65" y="93"/>
                </a:cubicBezTo>
                <a:cubicBezTo>
                  <a:pt x="65" y="93"/>
                  <a:pt x="65" y="93"/>
                  <a:pt x="65" y="93"/>
                </a:cubicBezTo>
                <a:close/>
                <a:moveTo>
                  <a:pt x="63" y="131"/>
                </a:moveTo>
                <a:cubicBezTo>
                  <a:pt x="63" y="132"/>
                  <a:pt x="63" y="132"/>
                  <a:pt x="62" y="132"/>
                </a:cubicBezTo>
                <a:cubicBezTo>
                  <a:pt x="62" y="132"/>
                  <a:pt x="62" y="131"/>
                  <a:pt x="62" y="130"/>
                </a:cubicBezTo>
                <a:cubicBezTo>
                  <a:pt x="62" y="130"/>
                  <a:pt x="62" y="129"/>
                  <a:pt x="62" y="129"/>
                </a:cubicBezTo>
                <a:cubicBezTo>
                  <a:pt x="63" y="129"/>
                  <a:pt x="63" y="130"/>
                  <a:pt x="63" y="131"/>
                </a:cubicBezTo>
                <a:close/>
                <a:moveTo>
                  <a:pt x="63" y="159"/>
                </a:moveTo>
                <a:cubicBezTo>
                  <a:pt x="63" y="159"/>
                  <a:pt x="63" y="159"/>
                  <a:pt x="63" y="159"/>
                </a:cubicBezTo>
                <a:cubicBezTo>
                  <a:pt x="63" y="160"/>
                  <a:pt x="62" y="160"/>
                  <a:pt x="62" y="161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59"/>
                  <a:pt x="63" y="159"/>
                  <a:pt x="63" y="159"/>
                </a:cubicBezTo>
                <a:close/>
                <a:moveTo>
                  <a:pt x="64" y="168"/>
                </a:moveTo>
                <a:cubicBezTo>
                  <a:pt x="64" y="169"/>
                  <a:pt x="65" y="170"/>
                  <a:pt x="66" y="17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5" y="172"/>
                  <a:pt x="65" y="172"/>
                  <a:pt x="65" y="172"/>
                </a:cubicBezTo>
                <a:cubicBezTo>
                  <a:pt x="64" y="171"/>
                  <a:pt x="64" y="170"/>
                  <a:pt x="63" y="169"/>
                </a:cubicBezTo>
                <a:cubicBezTo>
                  <a:pt x="63" y="168"/>
                  <a:pt x="63" y="168"/>
                  <a:pt x="64" y="168"/>
                </a:cubicBezTo>
                <a:close/>
                <a:moveTo>
                  <a:pt x="65" y="153"/>
                </a:moveTo>
                <a:cubicBezTo>
                  <a:pt x="65" y="153"/>
                  <a:pt x="65" y="152"/>
                  <a:pt x="64" y="152"/>
                </a:cubicBezTo>
                <a:cubicBezTo>
                  <a:pt x="65" y="151"/>
                  <a:pt x="65" y="151"/>
                  <a:pt x="66" y="150"/>
                </a:cubicBezTo>
                <a:cubicBezTo>
                  <a:pt x="66" y="151"/>
                  <a:pt x="66" y="152"/>
                  <a:pt x="66" y="153"/>
                </a:cubicBezTo>
                <a:cubicBezTo>
                  <a:pt x="66" y="153"/>
                  <a:pt x="65" y="153"/>
                  <a:pt x="65" y="153"/>
                </a:cubicBezTo>
                <a:close/>
                <a:moveTo>
                  <a:pt x="66" y="124"/>
                </a:moveTo>
                <a:cubicBezTo>
                  <a:pt x="66" y="124"/>
                  <a:pt x="66" y="124"/>
                  <a:pt x="66" y="123"/>
                </a:cubicBezTo>
                <a:cubicBezTo>
                  <a:pt x="67" y="124"/>
                  <a:pt x="67" y="124"/>
                  <a:pt x="67" y="125"/>
                </a:cubicBezTo>
                <a:cubicBezTo>
                  <a:pt x="67" y="125"/>
                  <a:pt x="67" y="125"/>
                  <a:pt x="66" y="126"/>
                </a:cubicBezTo>
                <a:cubicBezTo>
                  <a:pt x="66" y="125"/>
                  <a:pt x="66" y="125"/>
                  <a:pt x="66" y="124"/>
                </a:cubicBezTo>
                <a:close/>
                <a:moveTo>
                  <a:pt x="67" y="179"/>
                </a:moveTo>
                <a:cubicBezTo>
                  <a:pt x="67" y="179"/>
                  <a:pt x="67" y="179"/>
                  <a:pt x="67" y="179"/>
                </a:cubicBezTo>
                <a:cubicBezTo>
                  <a:pt x="67" y="180"/>
                  <a:pt x="68" y="180"/>
                  <a:pt x="68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80"/>
                  <a:pt x="67" y="180"/>
                  <a:pt x="67" y="180"/>
                </a:cubicBezTo>
                <a:cubicBezTo>
                  <a:pt x="67" y="180"/>
                  <a:pt x="66" y="179"/>
                  <a:pt x="66" y="178"/>
                </a:cubicBezTo>
                <a:cubicBezTo>
                  <a:pt x="66" y="179"/>
                  <a:pt x="66" y="179"/>
                  <a:pt x="67" y="179"/>
                </a:cubicBezTo>
                <a:close/>
                <a:moveTo>
                  <a:pt x="67" y="170"/>
                </a:moveTo>
                <a:cubicBezTo>
                  <a:pt x="67" y="169"/>
                  <a:pt x="67" y="169"/>
                  <a:pt x="67" y="168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68" y="167"/>
                  <a:pt x="68" y="167"/>
                  <a:pt x="69" y="167"/>
                </a:cubicBezTo>
                <a:cubicBezTo>
                  <a:pt x="69" y="168"/>
                  <a:pt x="69" y="168"/>
                  <a:pt x="69" y="169"/>
                </a:cubicBezTo>
                <a:cubicBezTo>
                  <a:pt x="69" y="169"/>
                  <a:pt x="68" y="170"/>
                  <a:pt x="68" y="170"/>
                </a:cubicBezTo>
                <a:cubicBezTo>
                  <a:pt x="68" y="170"/>
                  <a:pt x="68" y="170"/>
                  <a:pt x="67" y="170"/>
                </a:cubicBezTo>
                <a:close/>
                <a:moveTo>
                  <a:pt x="68" y="145"/>
                </a:moveTo>
                <a:cubicBezTo>
                  <a:pt x="68" y="144"/>
                  <a:pt x="68" y="144"/>
                  <a:pt x="68" y="143"/>
                </a:cubicBezTo>
                <a:cubicBezTo>
                  <a:pt x="69" y="143"/>
                  <a:pt x="70" y="142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3"/>
                  <a:pt x="69" y="144"/>
                  <a:pt x="68" y="145"/>
                </a:cubicBezTo>
                <a:close/>
                <a:moveTo>
                  <a:pt x="68" y="90"/>
                </a:moveTo>
                <a:cubicBezTo>
                  <a:pt x="71" y="88"/>
                  <a:pt x="74" y="85"/>
                  <a:pt x="77" y="83"/>
                </a:cubicBezTo>
                <a:cubicBezTo>
                  <a:pt x="74" y="86"/>
                  <a:pt x="72" y="90"/>
                  <a:pt x="69" y="94"/>
                </a:cubicBezTo>
                <a:cubicBezTo>
                  <a:pt x="69" y="93"/>
                  <a:pt x="68" y="92"/>
                  <a:pt x="68" y="90"/>
                </a:cubicBezTo>
                <a:close/>
                <a:moveTo>
                  <a:pt x="83" y="77"/>
                </a:moveTo>
                <a:cubicBezTo>
                  <a:pt x="86" y="75"/>
                  <a:pt x="89" y="73"/>
                  <a:pt x="92" y="71"/>
                </a:cubicBezTo>
                <a:cubicBezTo>
                  <a:pt x="90" y="73"/>
                  <a:pt x="89" y="75"/>
                  <a:pt x="87" y="78"/>
                </a:cubicBezTo>
                <a:cubicBezTo>
                  <a:pt x="83" y="82"/>
                  <a:pt x="78" y="86"/>
                  <a:pt x="74" y="90"/>
                </a:cubicBezTo>
                <a:cubicBezTo>
                  <a:pt x="77" y="86"/>
                  <a:pt x="80" y="82"/>
                  <a:pt x="83" y="77"/>
                </a:cubicBezTo>
                <a:close/>
                <a:moveTo>
                  <a:pt x="78" y="104"/>
                </a:moveTo>
                <a:cubicBezTo>
                  <a:pt x="81" y="101"/>
                  <a:pt x="84" y="98"/>
                  <a:pt x="87" y="95"/>
                </a:cubicBezTo>
                <a:cubicBezTo>
                  <a:pt x="85" y="100"/>
                  <a:pt x="82" y="104"/>
                  <a:pt x="79" y="108"/>
                </a:cubicBezTo>
                <a:cubicBezTo>
                  <a:pt x="78" y="109"/>
                  <a:pt x="76" y="110"/>
                  <a:pt x="75" y="111"/>
                </a:cubicBezTo>
                <a:cubicBezTo>
                  <a:pt x="76" y="109"/>
                  <a:pt x="77" y="107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lose/>
                <a:moveTo>
                  <a:pt x="93" y="90"/>
                </a:moveTo>
                <a:cubicBezTo>
                  <a:pt x="97" y="87"/>
                  <a:pt x="100" y="84"/>
                  <a:pt x="103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99" y="86"/>
                  <a:pt x="93" y="93"/>
                  <a:pt x="87" y="99"/>
                </a:cubicBezTo>
                <a:cubicBezTo>
                  <a:pt x="87" y="100"/>
                  <a:pt x="86" y="101"/>
                  <a:pt x="85" y="102"/>
                </a:cubicBezTo>
                <a:cubicBezTo>
                  <a:pt x="88" y="98"/>
                  <a:pt x="90" y="94"/>
                  <a:pt x="93" y="90"/>
                </a:cubicBezTo>
                <a:close/>
                <a:moveTo>
                  <a:pt x="101" y="79"/>
                </a:moveTo>
                <a:cubicBezTo>
                  <a:pt x="102" y="78"/>
                  <a:pt x="102" y="77"/>
                  <a:pt x="103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3" y="77"/>
                  <a:pt x="103" y="77"/>
                  <a:pt x="104" y="77"/>
                </a:cubicBezTo>
                <a:cubicBezTo>
                  <a:pt x="103" y="78"/>
                  <a:pt x="102" y="78"/>
                  <a:pt x="101" y="79"/>
                </a:cubicBezTo>
                <a:close/>
                <a:moveTo>
                  <a:pt x="102" y="68"/>
                </a:moveTo>
                <a:cubicBezTo>
                  <a:pt x="103" y="67"/>
                  <a:pt x="103" y="65"/>
                  <a:pt x="104" y="64"/>
                </a:cubicBezTo>
                <a:cubicBezTo>
                  <a:pt x="108" y="61"/>
                  <a:pt x="112" y="57"/>
                  <a:pt x="116" y="54"/>
                </a:cubicBezTo>
                <a:cubicBezTo>
                  <a:pt x="116" y="54"/>
                  <a:pt x="116" y="55"/>
                  <a:pt x="116" y="55"/>
                </a:cubicBezTo>
                <a:cubicBezTo>
                  <a:pt x="116" y="55"/>
                  <a:pt x="115" y="55"/>
                  <a:pt x="115" y="55"/>
                </a:cubicBezTo>
                <a:cubicBezTo>
                  <a:pt x="111" y="59"/>
                  <a:pt x="106" y="63"/>
                  <a:pt x="102" y="68"/>
                </a:cubicBezTo>
                <a:close/>
                <a:moveTo>
                  <a:pt x="106" y="60"/>
                </a:move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8" y="58"/>
                  <a:pt x="110" y="57"/>
                </a:cubicBezTo>
                <a:cubicBezTo>
                  <a:pt x="108" y="58"/>
                  <a:pt x="107" y="59"/>
                  <a:pt x="106" y="60"/>
                </a:cubicBezTo>
                <a:close/>
                <a:moveTo>
                  <a:pt x="107" y="57"/>
                </a:moveTo>
                <a:cubicBezTo>
                  <a:pt x="107" y="57"/>
                  <a:pt x="107" y="56"/>
                  <a:pt x="108" y="56"/>
                </a:cubicBezTo>
                <a:cubicBezTo>
                  <a:pt x="108" y="56"/>
                  <a:pt x="108" y="56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4"/>
                  <a:pt x="110" y="54"/>
                  <a:pt x="112" y="54"/>
                </a:cubicBezTo>
                <a:cubicBezTo>
                  <a:pt x="110" y="55"/>
                  <a:pt x="109" y="56"/>
                  <a:pt x="107" y="57"/>
                </a:cubicBezTo>
                <a:close/>
                <a:moveTo>
                  <a:pt x="101" y="53"/>
                </a:moveTo>
                <a:cubicBezTo>
                  <a:pt x="97" y="56"/>
                  <a:pt x="92" y="59"/>
                  <a:pt x="88" y="62"/>
                </a:cubicBezTo>
                <a:cubicBezTo>
                  <a:pt x="88" y="62"/>
                  <a:pt x="88" y="61"/>
                  <a:pt x="88" y="61"/>
                </a:cubicBezTo>
                <a:cubicBezTo>
                  <a:pt x="93" y="57"/>
                  <a:pt x="98" y="53"/>
                  <a:pt x="103" y="49"/>
                </a:cubicBezTo>
                <a:cubicBezTo>
                  <a:pt x="102" y="50"/>
                  <a:pt x="102" y="52"/>
                  <a:pt x="101" y="53"/>
                </a:cubicBezTo>
                <a:close/>
                <a:moveTo>
                  <a:pt x="90" y="57"/>
                </a:moveTo>
                <a:cubicBezTo>
                  <a:pt x="90" y="57"/>
                  <a:pt x="90" y="56"/>
                  <a:pt x="90" y="56"/>
                </a:cubicBezTo>
                <a:cubicBezTo>
                  <a:pt x="94" y="52"/>
                  <a:pt x="99" y="49"/>
                  <a:pt x="104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99" y="50"/>
                  <a:pt x="95" y="53"/>
                  <a:pt x="90" y="57"/>
                </a:cubicBezTo>
                <a:close/>
                <a:moveTo>
                  <a:pt x="76" y="54"/>
                </a:moveTo>
                <a:cubicBezTo>
                  <a:pt x="73" y="56"/>
                  <a:pt x="70" y="59"/>
                  <a:pt x="67" y="62"/>
                </a:cubicBezTo>
                <a:cubicBezTo>
                  <a:pt x="70" y="59"/>
                  <a:pt x="72" y="56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6" y="53"/>
                  <a:pt x="76" y="53"/>
                  <a:pt x="76" y="54"/>
                </a:cubicBezTo>
                <a:close/>
                <a:moveTo>
                  <a:pt x="61" y="63"/>
                </a:moveTo>
                <a:cubicBezTo>
                  <a:pt x="60" y="63"/>
                  <a:pt x="59" y="64"/>
                  <a:pt x="58" y="65"/>
                </a:cubicBezTo>
                <a:cubicBezTo>
                  <a:pt x="58" y="65"/>
                  <a:pt x="58" y="65"/>
                  <a:pt x="58" y="64"/>
                </a:cubicBezTo>
                <a:cubicBezTo>
                  <a:pt x="62" y="60"/>
                  <a:pt x="66" y="56"/>
                  <a:pt x="69" y="52"/>
                </a:cubicBezTo>
                <a:cubicBezTo>
                  <a:pt x="72" y="50"/>
                  <a:pt x="74" y="48"/>
                  <a:pt x="77" y="46"/>
                </a:cubicBezTo>
                <a:cubicBezTo>
                  <a:pt x="72" y="52"/>
                  <a:pt x="66" y="58"/>
                  <a:pt x="61" y="63"/>
                </a:cubicBezTo>
                <a:close/>
                <a:moveTo>
                  <a:pt x="61" y="57"/>
                </a:moveTo>
                <a:cubicBezTo>
                  <a:pt x="60" y="58"/>
                  <a:pt x="59" y="59"/>
                  <a:pt x="58" y="60"/>
                </a:cubicBezTo>
                <a:cubicBezTo>
                  <a:pt x="58" y="60"/>
                  <a:pt x="58" y="60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9" y="58"/>
                  <a:pt x="61" y="57"/>
                  <a:pt x="62" y="57"/>
                </a:cubicBezTo>
                <a:lnTo>
                  <a:pt x="61" y="57"/>
                </a:lnTo>
                <a:close/>
                <a:moveTo>
                  <a:pt x="57" y="61"/>
                </a:moveTo>
                <a:cubicBezTo>
                  <a:pt x="55" y="63"/>
                  <a:pt x="53" y="64"/>
                  <a:pt x="51" y="66"/>
                </a:cubicBezTo>
                <a:cubicBezTo>
                  <a:pt x="53" y="64"/>
                  <a:pt x="55" y="62"/>
                  <a:pt x="56" y="61"/>
                </a:cubicBezTo>
                <a:cubicBezTo>
                  <a:pt x="56" y="61"/>
                  <a:pt x="56" y="61"/>
                  <a:pt x="57" y="61"/>
                </a:cubicBezTo>
                <a:close/>
                <a:moveTo>
                  <a:pt x="53" y="66"/>
                </a:moveTo>
                <a:cubicBezTo>
                  <a:pt x="50" y="70"/>
                  <a:pt x="47" y="73"/>
                  <a:pt x="44" y="76"/>
                </a:cubicBezTo>
                <a:cubicBezTo>
                  <a:pt x="45" y="75"/>
                  <a:pt x="45" y="74"/>
                  <a:pt x="46" y="73"/>
                </a:cubicBezTo>
                <a:cubicBezTo>
                  <a:pt x="48" y="71"/>
                  <a:pt x="51" y="68"/>
                  <a:pt x="53" y="66"/>
                </a:cubicBezTo>
                <a:close/>
                <a:moveTo>
                  <a:pt x="50" y="74"/>
                </a:moveTo>
                <a:cubicBezTo>
                  <a:pt x="53" y="73"/>
                  <a:pt x="55" y="71"/>
                  <a:pt x="57" y="69"/>
                </a:cubicBezTo>
                <a:cubicBezTo>
                  <a:pt x="57" y="70"/>
                  <a:pt x="56" y="71"/>
                  <a:pt x="56" y="72"/>
                </a:cubicBezTo>
                <a:cubicBezTo>
                  <a:pt x="51" y="76"/>
                  <a:pt x="46" y="81"/>
                  <a:pt x="41" y="85"/>
                </a:cubicBezTo>
                <a:cubicBezTo>
                  <a:pt x="41" y="85"/>
                  <a:pt x="41" y="84"/>
                  <a:pt x="41" y="84"/>
                </a:cubicBezTo>
                <a:cubicBezTo>
                  <a:pt x="44" y="80"/>
                  <a:pt x="47" y="77"/>
                  <a:pt x="50" y="74"/>
                </a:cubicBezTo>
                <a:close/>
                <a:moveTo>
                  <a:pt x="56" y="74"/>
                </a:moveTo>
                <a:cubicBezTo>
                  <a:pt x="56" y="75"/>
                  <a:pt x="56" y="75"/>
                  <a:pt x="56" y="76"/>
                </a:cubicBezTo>
                <a:cubicBezTo>
                  <a:pt x="55" y="76"/>
                  <a:pt x="55" y="77"/>
                  <a:pt x="54" y="78"/>
                </a:cubicBezTo>
                <a:cubicBezTo>
                  <a:pt x="52" y="80"/>
                  <a:pt x="50" y="83"/>
                  <a:pt x="48" y="85"/>
                </a:cubicBezTo>
                <a:cubicBezTo>
                  <a:pt x="45" y="88"/>
                  <a:pt x="42" y="90"/>
                  <a:pt x="39" y="92"/>
                </a:cubicBezTo>
                <a:cubicBezTo>
                  <a:pt x="40" y="91"/>
                  <a:pt x="40" y="89"/>
                  <a:pt x="40" y="88"/>
                </a:cubicBezTo>
                <a:cubicBezTo>
                  <a:pt x="45" y="84"/>
                  <a:pt x="51" y="79"/>
                  <a:pt x="56" y="74"/>
                </a:cubicBezTo>
                <a:close/>
                <a:moveTo>
                  <a:pt x="49" y="100"/>
                </a:moveTo>
                <a:cubicBezTo>
                  <a:pt x="49" y="101"/>
                  <a:pt x="49" y="101"/>
                  <a:pt x="49" y="101"/>
                </a:cubicBezTo>
                <a:cubicBezTo>
                  <a:pt x="48" y="103"/>
                  <a:pt x="47" y="105"/>
                  <a:pt x="46" y="107"/>
                </a:cubicBezTo>
                <a:cubicBezTo>
                  <a:pt x="46" y="107"/>
                  <a:pt x="46" y="106"/>
                  <a:pt x="46" y="106"/>
                </a:cubicBezTo>
                <a:cubicBezTo>
                  <a:pt x="47" y="104"/>
                  <a:pt x="48" y="103"/>
                  <a:pt x="49" y="101"/>
                </a:cubicBezTo>
                <a:cubicBezTo>
                  <a:pt x="49" y="101"/>
                  <a:pt x="49" y="101"/>
                  <a:pt x="49" y="100"/>
                </a:cubicBezTo>
                <a:close/>
                <a:moveTo>
                  <a:pt x="45" y="101"/>
                </a:moveTo>
                <a:cubicBezTo>
                  <a:pt x="45" y="102"/>
                  <a:pt x="45" y="102"/>
                  <a:pt x="44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5" y="101"/>
                  <a:pt x="46" y="100"/>
                  <a:pt x="47" y="99"/>
                </a:cubicBezTo>
                <a:cubicBezTo>
                  <a:pt x="46" y="100"/>
                  <a:pt x="46" y="101"/>
                  <a:pt x="45" y="101"/>
                </a:cubicBezTo>
                <a:close/>
                <a:moveTo>
                  <a:pt x="46" y="112"/>
                </a:moveTo>
                <a:cubicBezTo>
                  <a:pt x="46" y="113"/>
                  <a:pt x="46" y="113"/>
                  <a:pt x="47" y="114"/>
                </a:cubicBezTo>
                <a:cubicBezTo>
                  <a:pt x="47" y="114"/>
                  <a:pt x="46" y="115"/>
                  <a:pt x="46" y="115"/>
                </a:cubicBezTo>
                <a:cubicBezTo>
                  <a:pt x="46" y="114"/>
                  <a:pt x="45" y="113"/>
                  <a:pt x="45" y="112"/>
                </a:cubicBezTo>
                <a:cubicBezTo>
                  <a:pt x="45" y="112"/>
                  <a:pt x="46" y="112"/>
                  <a:pt x="46" y="112"/>
                </a:cubicBezTo>
                <a:close/>
                <a:moveTo>
                  <a:pt x="46" y="135"/>
                </a:moveTo>
                <a:cubicBezTo>
                  <a:pt x="46" y="136"/>
                  <a:pt x="46" y="137"/>
                  <a:pt x="47" y="138"/>
                </a:cubicBezTo>
                <a:cubicBezTo>
                  <a:pt x="47" y="139"/>
                  <a:pt x="48" y="140"/>
                  <a:pt x="48" y="141"/>
                </a:cubicBezTo>
                <a:cubicBezTo>
                  <a:pt x="47" y="143"/>
                  <a:pt x="47" y="144"/>
                  <a:pt x="46" y="145"/>
                </a:cubicBezTo>
                <a:cubicBezTo>
                  <a:pt x="45" y="143"/>
                  <a:pt x="45" y="140"/>
                  <a:pt x="44" y="138"/>
                </a:cubicBezTo>
                <a:cubicBezTo>
                  <a:pt x="45" y="137"/>
                  <a:pt x="45" y="136"/>
                  <a:pt x="46" y="135"/>
                </a:cubicBezTo>
                <a:close/>
                <a:moveTo>
                  <a:pt x="50" y="146"/>
                </a:moveTo>
                <a:cubicBezTo>
                  <a:pt x="50" y="147"/>
                  <a:pt x="50" y="148"/>
                  <a:pt x="50" y="148"/>
                </a:cubicBezTo>
                <a:cubicBezTo>
                  <a:pt x="49" y="149"/>
                  <a:pt x="48" y="150"/>
                  <a:pt x="47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8" y="149"/>
                  <a:pt x="49" y="148"/>
                  <a:pt x="50" y="146"/>
                </a:cubicBezTo>
                <a:close/>
                <a:moveTo>
                  <a:pt x="51" y="150"/>
                </a:moveTo>
                <a:cubicBezTo>
                  <a:pt x="51" y="150"/>
                  <a:pt x="51" y="151"/>
                  <a:pt x="51" y="151"/>
                </a:cubicBezTo>
                <a:cubicBezTo>
                  <a:pt x="50" y="152"/>
                  <a:pt x="49" y="154"/>
                  <a:pt x="49" y="155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9" y="151"/>
                  <a:pt x="50" y="151"/>
                  <a:pt x="51" y="150"/>
                </a:cubicBezTo>
                <a:close/>
                <a:moveTo>
                  <a:pt x="50" y="157"/>
                </a:moveTo>
                <a:cubicBezTo>
                  <a:pt x="50" y="156"/>
                  <a:pt x="51" y="155"/>
                  <a:pt x="52" y="154"/>
                </a:cubicBezTo>
                <a:cubicBezTo>
                  <a:pt x="52" y="155"/>
                  <a:pt x="52" y="156"/>
                  <a:pt x="52" y="156"/>
                </a:cubicBezTo>
                <a:cubicBezTo>
                  <a:pt x="51" y="157"/>
                  <a:pt x="51" y="159"/>
                  <a:pt x="50" y="160"/>
                </a:cubicBezTo>
                <a:cubicBezTo>
                  <a:pt x="50" y="159"/>
                  <a:pt x="49" y="158"/>
                  <a:pt x="49" y="158"/>
                </a:cubicBezTo>
                <a:cubicBezTo>
                  <a:pt x="49" y="158"/>
                  <a:pt x="50" y="157"/>
                  <a:pt x="50" y="157"/>
                </a:cubicBezTo>
                <a:close/>
                <a:moveTo>
                  <a:pt x="51" y="161"/>
                </a:moveTo>
                <a:cubicBezTo>
                  <a:pt x="52" y="161"/>
                  <a:pt x="52" y="160"/>
                  <a:pt x="53" y="159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3" y="161"/>
                  <a:pt x="52" y="162"/>
                  <a:pt x="52" y="163"/>
                </a:cubicBezTo>
                <a:cubicBezTo>
                  <a:pt x="52" y="163"/>
                  <a:pt x="52" y="163"/>
                  <a:pt x="51" y="163"/>
                </a:cubicBezTo>
                <a:cubicBezTo>
                  <a:pt x="51" y="163"/>
                  <a:pt x="51" y="162"/>
                  <a:pt x="50" y="161"/>
                </a:cubicBezTo>
                <a:cubicBezTo>
                  <a:pt x="51" y="162"/>
                  <a:pt x="51" y="161"/>
                  <a:pt x="51" y="161"/>
                </a:cubicBezTo>
                <a:close/>
                <a:moveTo>
                  <a:pt x="53" y="165"/>
                </a:moveTo>
                <a:cubicBezTo>
                  <a:pt x="54" y="165"/>
                  <a:pt x="54" y="165"/>
                  <a:pt x="54" y="165"/>
                </a:cubicBezTo>
                <a:cubicBezTo>
                  <a:pt x="54" y="166"/>
                  <a:pt x="55" y="167"/>
                  <a:pt x="55" y="168"/>
                </a:cubicBezTo>
                <a:cubicBezTo>
                  <a:pt x="55" y="169"/>
                  <a:pt x="55" y="169"/>
                  <a:pt x="55" y="170"/>
                </a:cubicBezTo>
                <a:cubicBezTo>
                  <a:pt x="54" y="168"/>
                  <a:pt x="53" y="167"/>
                  <a:pt x="52" y="166"/>
                </a:cubicBezTo>
                <a:cubicBezTo>
                  <a:pt x="53" y="165"/>
                  <a:pt x="53" y="165"/>
                  <a:pt x="53" y="165"/>
                </a:cubicBezTo>
                <a:close/>
                <a:moveTo>
                  <a:pt x="55" y="173"/>
                </a:moveTo>
                <a:cubicBezTo>
                  <a:pt x="55" y="173"/>
                  <a:pt x="54" y="174"/>
                  <a:pt x="54" y="174"/>
                </a:cubicBezTo>
                <a:cubicBezTo>
                  <a:pt x="54" y="172"/>
                  <a:pt x="53" y="171"/>
                  <a:pt x="53" y="169"/>
                </a:cubicBezTo>
                <a:cubicBezTo>
                  <a:pt x="53" y="170"/>
                  <a:pt x="54" y="172"/>
                  <a:pt x="55" y="173"/>
                </a:cubicBezTo>
                <a:close/>
                <a:moveTo>
                  <a:pt x="56" y="175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6"/>
                  <a:pt x="55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176"/>
                  <a:pt x="55" y="176"/>
                  <a:pt x="55" y="176"/>
                </a:cubicBezTo>
                <a:cubicBezTo>
                  <a:pt x="55" y="176"/>
                  <a:pt x="56" y="175"/>
                  <a:pt x="56" y="175"/>
                </a:cubicBezTo>
                <a:close/>
                <a:moveTo>
                  <a:pt x="58" y="179"/>
                </a:moveTo>
                <a:cubicBezTo>
                  <a:pt x="58" y="180"/>
                  <a:pt x="58" y="181"/>
                  <a:pt x="58" y="182"/>
                </a:cubicBezTo>
                <a:cubicBezTo>
                  <a:pt x="58" y="181"/>
                  <a:pt x="57" y="181"/>
                  <a:pt x="57" y="180"/>
                </a:cubicBezTo>
                <a:cubicBezTo>
                  <a:pt x="56" y="180"/>
                  <a:pt x="56" y="180"/>
                  <a:pt x="56" y="179"/>
                </a:cubicBezTo>
                <a:cubicBezTo>
                  <a:pt x="57" y="179"/>
                  <a:pt x="57" y="179"/>
                  <a:pt x="58" y="179"/>
                </a:cubicBezTo>
                <a:close/>
                <a:moveTo>
                  <a:pt x="59" y="184"/>
                </a:moveTo>
                <a:cubicBezTo>
                  <a:pt x="59" y="185"/>
                  <a:pt x="59" y="185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59" y="185"/>
                  <a:pt x="58" y="184"/>
                  <a:pt x="58" y="183"/>
                </a:cubicBezTo>
                <a:cubicBezTo>
                  <a:pt x="58" y="183"/>
                  <a:pt x="58" y="183"/>
                  <a:pt x="59" y="184"/>
                </a:cubicBezTo>
                <a:close/>
                <a:moveTo>
                  <a:pt x="59" y="138"/>
                </a:moveTo>
                <a:cubicBezTo>
                  <a:pt x="58" y="137"/>
                  <a:pt x="58" y="136"/>
                  <a:pt x="58" y="135"/>
                </a:cubicBezTo>
                <a:cubicBezTo>
                  <a:pt x="58" y="135"/>
                  <a:pt x="59" y="134"/>
                  <a:pt x="59" y="133"/>
                </a:cubicBezTo>
                <a:cubicBezTo>
                  <a:pt x="59" y="134"/>
                  <a:pt x="59" y="136"/>
                  <a:pt x="59" y="137"/>
                </a:cubicBezTo>
                <a:cubicBezTo>
                  <a:pt x="59" y="137"/>
                  <a:pt x="59" y="137"/>
                  <a:pt x="59" y="138"/>
                </a:cubicBezTo>
                <a:close/>
                <a:moveTo>
                  <a:pt x="58" y="120"/>
                </a:moveTo>
                <a:cubicBezTo>
                  <a:pt x="58" y="119"/>
                  <a:pt x="59" y="119"/>
                  <a:pt x="59" y="119"/>
                </a:cubicBezTo>
                <a:cubicBezTo>
                  <a:pt x="59" y="120"/>
                  <a:pt x="59" y="121"/>
                  <a:pt x="59" y="123"/>
                </a:cubicBezTo>
                <a:cubicBezTo>
                  <a:pt x="59" y="122"/>
                  <a:pt x="58" y="121"/>
                  <a:pt x="58" y="120"/>
                </a:cubicBezTo>
                <a:close/>
                <a:moveTo>
                  <a:pt x="59" y="92"/>
                </a:moveTo>
                <a:cubicBezTo>
                  <a:pt x="59" y="93"/>
                  <a:pt x="59" y="93"/>
                  <a:pt x="59" y="93"/>
                </a:cubicBezTo>
                <a:cubicBezTo>
                  <a:pt x="58" y="94"/>
                  <a:pt x="58" y="95"/>
                  <a:pt x="57" y="96"/>
                </a:cubicBezTo>
                <a:cubicBezTo>
                  <a:pt x="57" y="95"/>
                  <a:pt x="57" y="95"/>
                  <a:pt x="56" y="94"/>
                </a:cubicBezTo>
                <a:cubicBezTo>
                  <a:pt x="59" y="91"/>
                  <a:pt x="62" y="89"/>
                  <a:pt x="65" y="86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7"/>
                  <a:pt x="65" y="87"/>
                  <a:pt x="65" y="88"/>
                </a:cubicBezTo>
                <a:cubicBezTo>
                  <a:pt x="64" y="89"/>
                  <a:pt x="63" y="90"/>
                  <a:pt x="62" y="90"/>
                </a:cubicBezTo>
                <a:cubicBezTo>
                  <a:pt x="62" y="90"/>
                  <a:pt x="61" y="90"/>
                  <a:pt x="61" y="91"/>
                </a:cubicBezTo>
                <a:cubicBezTo>
                  <a:pt x="61" y="91"/>
                  <a:pt x="61" y="91"/>
                  <a:pt x="61" y="92"/>
                </a:cubicBezTo>
                <a:cubicBezTo>
                  <a:pt x="60" y="91"/>
                  <a:pt x="59" y="91"/>
                  <a:pt x="59" y="92"/>
                </a:cubicBezTo>
                <a:close/>
                <a:moveTo>
                  <a:pt x="61" y="125"/>
                </a:moveTo>
                <a:cubicBezTo>
                  <a:pt x="62" y="125"/>
                  <a:pt x="62" y="126"/>
                  <a:pt x="62" y="126"/>
                </a:cubicBezTo>
                <a:cubicBezTo>
                  <a:pt x="61" y="126"/>
                  <a:pt x="61" y="126"/>
                  <a:pt x="61" y="127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1" y="126"/>
                  <a:pt x="61" y="125"/>
                  <a:pt x="61" y="125"/>
                </a:cubicBezTo>
                <a:close/>
                <a:moveTo>
                  <a:pt x="62" y="173"/>
                </a:moveTo>
                <a:cubicBezTo>
                  <a:pt x="62" y="174"/>
                  <a:pt x="61" y="174"/>
                  <a:pt x="61" y="174"/>
                </a:cubicBezTo>
                <a:cubicBezTo>
                  <a:pt x="61" y="173"/>
                  <a:pt x="61" y="172"/>
                  <a:pt x="61" y="171"/>
                </a:cubicBezTo>
                <a:cubicBezTo>
                  <a:pt x="61" y="172"/>
                  <a:pt x="62" y="173"/>
                  <a:pt x="62" y="173"/>
                </a:cubicBezTo>
                <a:close/>
                <a:moveTo>
                  <a:pt x="61" y="179"/>
                </a:moveTo>
                <a:cubicBezTo>
                  <a:pt x="61" y="178"/>
                  <a:pt x="61" y="178"/>
                  <a:pt x="61" y="177"/>
                </a:cubicBezTo>
                <a:cubicBezTo>
                  <a:pt x="62" y="177"/>
                  <a:pt x="62" y="177"/>
                  <a:pt x="63" y="176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63" y="177"/>
                  <a:pt x="64" y="178"/>
                  <a:pt x="64" y="178"/>
                </a:cubicBezTo>
                <a:cubicBezTo>
                  <a:pt x="64" y="179"/>
                  <a:pt x="64" y="180"/>
                  <a:pt x="65" y="181"/>
                </a:cubicBezTo>
                <a:cubicBezTo>
                  <a:pt x="65" y="181"/>
                  <a:pt x="66" y="181"/>
                  <a:pt x="66" y="181"/>
                </a:cubicBezTo>
                <a:cubicBezTo>
                  <a:pt x="66" y="181"/>
                  <a:pt x="66" y="181"/>
                  <a:pt x="66" y="181"/>
                </a:cubicBezTo>
                <a:cubicBezTo>
                  <a:pt x="66" y="182"/>
                  <a:pt x="66" y="182"/>
                  <a:pt x="65" y="183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4" y="184"/>
                  <a:pt x="63" y="185"/>
                  <a:pt x="63" y="186"/>
                </a:cubicBezTo>
                <a:cubicBezTo>
                  <a:pt x="62" y="186"/>
                  <a:pt x="62" y="185"/>
                  <a:pt x="61" y="185"/>
                </a:cubicBezTo>
                <a:cubicBezTo>
                  <a:pt x="61" y="183"/>
                  <a:pt x="61" y="181"/>
                  <a:pt x="61" y="179"/>
                </a:cubicBezTo>
                <a:cubicBezTo>
                  <a:pt x="61" y="179"/>
                  <a:pt x="61" y="179"/>
                  <a:pt x="61" y="179"/>
                </a:cubicBezTo>
                <a:close/>
                <a:moveTo>
                  <a:pt x="62" y="189"/>
                </a:moveTo>
                <a:cubicBezTo>
                  <a:pt x="63" y="190"/>
                  <a:pt x="63" y="190"/>
                  <a:pt x="64" y="191"/>
                </a:cubicBezTo>
                <a:cubicBezTo>
                  <a:pt x="63" y="191"/>
                  <a:pt x="63" y="191"/>
                  <a:pt x="62" y="191"/>
                </a:cubicBezTo>
                <a:cubicBezTo>
                  <a:pt x="62" y="191"/>
                  <a:pt x="62" y="191"/>
                  <a:pt x="61" y="190"/>
                </a:cubicBezTo>
                <a:cubicBezTo>
                  <a:pt x="62" y="190"/>
                  <a:pt x="62" y="190"/>
                  <a:pt x="62" y="189"/>
                </a:cubicBezTo>
                <a:close/>
                <a:moveTo>
                  <a:pt x="64" y="187"/>
                </a:moveTo>
                <a:cubicBezTo>
                  <a:pt x="65" y="186"/>
                  <a:pt x="65" y="185"/>
                  <a:pt x="66" y="184"/>
                </a:cubicBezTo>
                <a:cubicBezTo>
                  <a:pt x="67" y="185"/>
                  <a:pt x="68" y="186"/>
                  <a:pt x="70" y="187"/>
                </a:cubicBezTo>
                <a:cubicBezTo>
                  <a:pt x="68" y="188"/>
                  <a:pt x="67" y="189"/>
                  <a:pt x="66" y="189"/>
                </a:cubicBezTo>
                <a:cubicBezTo>
                  <a:pt x="65" y="189"/>
                  <a:pt x="64" y="188"/>
                  <a:pt x="64" y="187"/>
                </a:cubicBezTo>
                <a:close/>
                <a:moveTo>
                  <a:pt x="67" y="183"/>
                </a:moveTo>
                <a:cubicBezTo>
                  <a:pt x="67" y="183"/>
                  <a:pt x="67" y="183"/>
                  <a:pt x="68" y="182"/>
                </a:cubicBezTo>
                <a:cubicBezTo>
                  <a:pt x="68" y="183"/>
                  <a:pt x="69" y="184"/>
                  <a:pt x="69" y="184"/>
                </a:cubicBezTo>
                <a:cubicBezTo>
                  <a:pt x="68" y="184"/>
                  <a:pt x="68" y="183"/>
                  <a:pt x="67" y="183"/>
                </a:cubicBezTo>
                <a:close/>
                <a:moveTo>
                  <a:pt x="70" y="178"/>
                </a:moveTo>
                <a:cubicBezTo>
                  <a:pt x="69" y="178"/>
                  <a:pt x="69" y="178"/>
                  <a:pt x="69" y="178"/>
                </a:cubicBezTo>
                <a:cubicBezTo>
                  <a:pt x="69" y="178"/>
                  <a:pt x="68" y="178"/>
                  <a:pt x="68" y="178"/>
                </a:cubicBezTo>
                <a:cubicBezTo>
                  <a:pt x="68" y="177"/>
                  <a:pt x="68" y="176"/>
                  <a:pt x="68" y="175"/>
                </a:cubicBezTo>
                <a:cubicBezTo>
                  <a:pt x="69" y="176"/>
                  <a:pt x="69" y="177"/>
                  <a:pt x="70" y="178"/>
                </a:cubicBezTo>
                <a:close/>
                <a:moveTo>
                  <a:pt x="69" y="174"/>
                </a:moveTo>
                <a:cubicBezTo>
                  <a:pt x="70" y="174"/>
                  <a:pt x="70" y="174"/>
                  <a:pt x="71" y="173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71" y="174"/>
                  <a:pt x="70" y="175"/>
                  <a:pt x="70" y="175"/>
                </a:cubicBezTo>
                <a:cubicBezTo>
                  <a:pt x="70" y="175"/>
                  <a:pt x="70" y="174"/>
                  <a:pt x="69" y="174"/>
                </a:cubicBezTo>
                <a:close/>
                <a:moveTo>
                  <a:pt x="70" y="149"/>
                </a:moveTo>
                <a:cubicBezTo>
                  <a:pt x="69" y="149"/>
                  <a:pt x="69" y="148"/>
                  <a:pt x="69" y="148"/>
                </a:cubicBezTo>
                <a:cubicBezTo>
                  <a:pt x="69" y="148"/>
                  <a:pt x="69" y="147"/>
                  <a:pt x="69" y="147"/>
                </a:cubicBezTo>
                <a:cubicBezTo>
                  <a:pt x="70" y="146"/>
                  <a:pt x="71" y="145"/>
                  <a:pt x="71" y="144"/>
                </a:cubicBezTo>
                <a:cubicBezTo>
                  <a:pt x="72" y="145"/>
                  <a:pt x="72" y="145"/>
                  <a:pt x="72" y="146"/>
                </a:cubicBezTo>
                <a:cubicBezTo>
                  <a:pt x="71" y="147"/>
                  <a:pt x="70" y="148"/>
                  <a:pt x="70" y="149"/>
                </a:cubicBezTo>
                <a:close/>
                <a:moveTo>
                  <a:pt x="69" y="109"/>
                </a:moveTo>
                <a:cubicBezTo>
                  <a:pt x="69" y="109"/>
                  <a:pt x="69" y="108"/>
                  <a:pt x="69" y="107"/>
                </a:cubicBezTo>
                <a:cubicBezTo>
                  <a:pt x="69" y="106"/>
                  <a:pt x="70" y="106"/>
                  <a:pt x="71" y="105"/>
                </a:cubicBezTo>
                <a:cubicBezTo>
                  <a:pt x="71" y="106"/>
                  <a:pt x="71" y="106"/>
                  <a:pt x="71" y="107"/>
                </a:cubicBezTo>
                <a:cubicBezTo>
                  <a:pt x="71" y="108"/>
                  <a:pt x="70" y="109"/>
                  <a:pt x="69" y="109"/>
                </a:cubicBezTo>
                <a:close/>
                <a:moveTo>
                  <a:pt x="71" y="98"/>
                </a:moveTo>
                <a:cubicBezTo>
                  <a:pt x="72" y="97"/>
                  <a:pt x="73" y="96"/>
                  <a:pt x="74" y="95"/>
                </a:cubicBezTo>
                <a:cubicBezTo>
                  <a:pt x="74" y="95"/>
                  <a:pt x="73" y="96"/>
                  <a:pt x="73" y="97"/>
                </a:cubicBezTo>
                <a:cubicBezTo>
                  <a:pt x="73" y="97"/>
                  <a:pt x="73" y="97"/>
                  <a:pt x="72" y="97"/>
                </a:cubicBezTo>
                <a:cubicBezTo>
                  <a:pt x="72" y="97"/>
                  <a:pt x="71" y="98"/>
                  <a:pt x="71" y="98"/>
                </a:cubicBezTo>
                <a:close/>
                <a:moveTo>
                  <a:pt x="75" y="101"/>
                </a:moveTo>
                <a:cubicBezTo>
                  <a:pt x="75" y="102"/>
                  <a:pt x="74" y="104"/>
                  <a:pt x="74" y="105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5"/>
                  <a:pt x="72" y="104"/>
                  <a:pt x="72" y="104"/>
                </a:cubicBezTo>
                <a:cubicBezTo>
                  <a:pt x="73" y="103"/>
                  <a:pt x="74" y="102"/>
                  <a:pt x="75" y="101"/>
                </a:cubicBezTo>
                <a:close/>
                <a:moveTo>
                  <a:pt x="75" y="119"/>
                </a:moveTo>
                <a:cubicBezTo>
                  <a:pt x="75" y="119"/>
                  <a:pt x="75" y="119"/>
                  <a:pt x="75" y="119"/>
                </a:cubicBezTo>
                <a:cubicBezTo>
                  <a:pt x="74" y="120"/>
                  <a:pt x="74" y="120"/>
                  <a:pt x="73" y="121"/>
                </a:cubicBezTo>
                <a:cubicBezTo>
                  <a:pt x="74" y="120"/>
                  <a:pt x="74" y="120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lose/>
                <a:moveTo>
                  <a:pt x="76" y="122"/>
                </a:moveTo>
                <a:cubicBezTo>
                  <a:pt x="75" y="123"/>
                  <a:pt x="75" y="123"/>
                  <a:pt x="74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4"/>
                  <a:pt x="74" y="123"/>
                  <a:pt x="74" y="123"/>
                </a:cubicBezTo>
                <a:cubicBezTo>
                  <a:pt x="74" y="123"/>
                  <a:pt x="75" y="122"/>
                  <a:pt x="76" y="122"/>
                </a:cubicBezTo>
                <a:close/>
                <a:moveTo>
                  <a:pt x="76" y="124"/>
                </a:moveTo>
                <a:cubicBezTo>
                  <a:pt x="76" y="124"/>
                  <a:pt x="76" y="125"/>
                  <a:pt x="77" y="125"/>
                </a:cubicBezTo>
                <a:cubicBezTo>
                  <a:pt x="76" y="125"/>
                  <a:pt x="76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6" y="125"/>
                  <a:pt x="76" y="125"/>
                  <a:pt x="76" y="124"/>
                </a:cubicBezTo>
                <a:close/>
                <a:moveTo>
                  <a:pt x="76" y="117"/>
                </a:moveTo>
                <a:cubicBezTo>
                  <a:pt x="76" y="117"/>
                  <a:pt x="76" y="117"/>
                  <a:pt x="76" y="117"/>
                </a:cubicBezTo>
                <a:cubicBezTo>
                  <a:pt x="79" y="114"/>
                  <a:pt x="82" y="111"/>
                  <a:pt x="86" y="109"/>
                </a:cubicBezTo>
                <a:cubicBezTo>
                  <a:pt x="83" y="112"/>
                  <a:pt x="81" y="115"/>
                  <a:pt x="79" y="118"/>
                </a:cubicBezTo>
                <a:cubicBezTo>
                  <a:pt x="78" y="118"/>
                  <a:pt x="77" y="118"/>
                  <a:pt x="77" y="119"/>
                </a:cubicBezTo>
                <a:cubicBezTo>
                  <a:pt x="76" y="118"/>
                  <a:pt x="76" y="118"/>
                  <a:pt x="76" y="117"/>
                </a:cubicBezTo>
                <a:close/>
                <a:moveTo>
                  <a:pt x="79" y="120"/>
                </a:moveTo>
                <a:cubicBezTo>
                  <a:pt x="80" y="119"/>
                  <a:pt x="81" y="119"/>
                  <a:pt x="81" y="119"/>
                </a:cubicBezTo>
                <a:cubicBezTo>
                  <a:pt x="80" y="120"/>
                  <a:pt x="79" y="122"/>
                  <a:pt x="78" y="123"/>
                </a:cubicBezTo>
                <a:cubicBezTo>
                  <a:pt x="78" y="123"/>
                  <a:pt x="78" y="123"/>
                  <a:pt x="78" y="122"/>
                </a:cubicBezTo>
                <a:cubicBezTo>
                  <a:pt x="78" y="122"/>
                  <a:pt x="79" y="121"/>
                  <a:pt x="79" y="120"/>
                </a:cubicBezTo>
                <a:close/>
                <a:moveTo>
                  <a:pt x="92" y="118"/>
                </a:moveTo>
                <a:cubicBezTo>
                  <a:pt x="91" y="119"/>
                  <a:pt x="90" y="120"/>
                  <a:pt x="90" y="120"/>
                </a:cubicBezTo>
                <a:cubicBezTo>
                  <a:pt x="87" y="124"/>
                  <a:pt x="85" y="127"/>
                  <a:pt x="83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2" y="130"/>
                  <a:pt x="81" y="129"/>
                  <a:pt x="80" y="129"/>
                </a:cubicBezTo>
                <a:cubicBezTo>
                  <a:pt x="84" y="125"/>
                  <a:pt x="88" y="122"/>
                  <a:pt x="92" y="118"/>
                </a:cubicBezTo>
                <a:close/>
                <a:moveTo>
                  <a:pt x="81" y="131"/>
                </a:moveTo>
                <a:cubicBezTo>
                  <a:pt x="81" y="132"/>
                  <a:pt x="81" y="132"/>
                  <a:pt x="80" y="132"/>
                </a:cubicBezTo>
                <a:cubicBezTo>
                  <a:pt x="80" y="132"/>
                  <a:pt x="80" y="131"/>
                  <a:pt x="80" y="131"/>
                </a:cubicBezTo>
                <a:cubicBezTo>
                  <a:pt x="81" y="131"/>
                  <a:pt x="81" y="131"/>
                  <a:pt x="81" y="131"/>
                </a:cubicBezTo>
                <a:close/>
                <a:moveTo>
                  <a:pt x="83" y="133"/>
                </a:moveTo>
                <a:cubicBezTo>
                  <a:pt x="84" y="133"/>
                  <a:pt x="84" y="133"/>
                  <a:pt x="84" y="133"/>
                </a:cubicBezTo>
                <a:cubicBezTo>
                  <a:pt x="85" y="133"/>
                  <a:pt x="85" y="133"/>
                  <a:pt x="86" y="133"/>
                </a:cubicBezTo>
                <a:cubicBezTo>
                  <a:pt x="85" y="135"/>
                  <a:pt x="84" y="136"/>
                  <a:pt x="84" y="137"/>
                </a:cubicBezTo>
                <a:cubicBezTo>
                  <a:pt x="83" y="138"/>
                  <a:pt x="82" y="138"/>
                  <a:pt x="82" y="139"/>
                </a:cubicBezTo>
                <a:cubicBezTo>
                  <a:pt x="82" y="138"/>
                  <a:pt x="82" y="137"/>
                  <a:pt x="81" y="136"/>
                </a:cubicBezTo>
                <a:cubicBezTo>
                  <a:pt x="82" y="135"/>
                  <a:pt x="83" y="134"/>
                  <a:pt x="83" y="133"/>
                </a:cubicBezTo>
                <a:close/>
                <a:moveTo>
                  <a:pt x="90" y="135"/>
                </a:moveTo>
                <a:cubicBezTo>
                  <a:pt x="90" y="135"/>
                  <a:pt x="90" y="135"/>
                  <a:pt x="90" y="135"/>
                </a:cubicBezTo>
                <a:cubicBezTo>
                  <a:pt x="88" y="136"/>
                  <a:pt x="87" y="138"/>
                  <a:pt x="85" y="140"/>
                </a:cubicBezTo>
                <a:cubicBezTo>
                  <a:pt x="86" y="138"/>
                  <a:pt x="88" y="136"/>
                  <a:pt x="90" y="135"/>
                </a:cubicBezTo>
                <a:close/>
                <a:moveTo>
                  <a:pt x="92" y="135"/>
                </a:moveTo>
                <a:cubicBezTo>
                  <a:pt x="92" y="136"/>
                  <a:pt x="93" y="136"/>
                  <a:pt x="93" y="136"/>
                </a:cubicBezTo>
                <a:cubicBezTo>
                  <a:pt x="93" y="136"/>
                  <a:pt x="93" y="137"/>
                  <a:pt x="93" y="137"/>
                </a:cubicBezTo>
                <a:cubicBezTo>
                  <a:pt x="91" y="138"/>
                  <a:pt x="88" y="140"/>
                  <a:pt x="86" y="141"/>
                </a:cubicBezTo>
                <a:cubicBezTo>
                  <a:pt x="88" y="139"/>
                  <a:pt x="90" y="137"/>
                  <a:pt x="92" y="135"/>
                </a:cubicBezTo>
                <a:close/>
                <a:moveTo>
                  <a:pt x="89" y="145"/>
                </a:moveTo>
                <a:cubicBezTo>
                  <a:pt x="92" y="143"/>
                  <a:pt x="94" y="141"/>
                  <a:pt x="96" y="139"/>
                </a:cubicBezTo>
                <a:cubicBezTo>
                  <a:pt x="96" y="139"/>
                  <a:pt x="96" y="139"/>
                  <a:pt x="97" y="139"/>
                </a:cubicBezTo>
                <a:cubicBezTo>
                  <a:pt x="94" y="142"/>
                  <a:pt x="91" y="145"/>
                  <a:pt x="89" y="148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8" y="147"/>
                  <a:pt x="89" y="146"/>
                  <a:pt x="89" y="145"/>
                </a:cubicBezTo>
                <a:close/>
                <a:moveTo>
                  <a:pt x="99" y="141"/>
                </a:moveTo>
                <a:cubicBezTo>
                  <a:pt x="98" y="142"/>
                  <a:pt x="97" y="144"/>
                  <a:pt x="95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6" y="144"/>
                  <a:pt x="98" y="142"/>
                  <a:pt x="99" y="141"/>
                </a:cubicBezTo>
                <a:close/>
                <a:moveTo>
                  <a:pt x="102" y="143"/>
                </a:moveTo>
                <a:cubicBezTo>
                  <a:pt x="103" y="142"/>
                  <a:pt x="104" y="142"/>
                  <a:pt x="106" y="141"/>
                </a:cubicBezTo>
                <a:cubicBezTo>
                  <a:pt x="101" y="145"/>
                  <a:pt x="97" y="149"/>
                  <a:pt x="92" y="154"/>
                </a:cubicBezTo>
                <a:cubicBezTo>
                  <a:pt x="91" y="155"/>
                  <a:pt x="90" y="155"/>
                  <a:pt x="88" y="156"/>
                </a:cubicBezTo>
                <a:cubicBezTo>
                  <a:pt x="89" y="156"/>
                  <a:pt x="89" y="155"/>
                  <a:pt x="89" y="155"/>
                </a:cubicBezTo>
                <a:cubicBezTo>
                  <a:pt x="90" y="155"/>
                  <a:pt x="90" y="154"/>
                  <a:pt x="90" y="154"/>
                </a:cubicBezTo>
                <a:cubicBezTo>
                  <a:pt x="94" y="151"/>
                  <a:pt x="98" y="147"/>
                  <a:pt x="102" y="143"/>
                </a:cubicBezTo>
                <a:close/>
                <a:moveTo>
                  <a:pt x="105" y="148"/>
                </a:moveTo>
                <a:cubicBezTo>
                  <a:pt x="105" y="148"/>
                  <a:pt x="105" y="148"/>
                  <a:pt x="105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2" y="150"/>
                  <a:pt x="100" y="151"/>
                  <a:pt x="98" y="152"/>
                </a:cubicBezTo>
                <a:cubicBezTo>
                  <a:pt x="101" y="151"/>
                  <a:pt x="103" y="149"/>
                  <a:pt x="105" y="148"/>
                </a:cubicBezTo>
                <a:close/>
                <a:moveTo>
                  <a:pt x="105" y="151"/>
                </a:moveTo>
                <a:cubicBezTo>
                  <a:pt x="105" y="150"/>
                  <a:pt x="106" y="150"/>
                  <a:pt x="107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8"/>
                  <a:pt x="110" y="148"/>
                </a:cubicBezTo>
                <a:cubicBezTo>
                  <a:pt x="110" y="148"/>
                  <a:pt x="110" y="148"/>
                  <a:pt x="111" y="147"/>
                </a:cubicBezTo>
                <a:cubicBezTo>
                  <a:pt x="110" y="148"/>
                  <a:pt x="110" y="148"/>
                  <a:pt x="109" y="149"/>
                </a:cubicBezTo>
                <a:cubicBezTo>
                  <a:pt x="107" y="150"/>
                  <a:pt x="105" y="151"/>
                  <a:pt x="103" y="153"/>
                </a:cubicBezTo>
                <a:cubicBezTo>
                  <a:pt x="103" y="152"/>
                  <a:pt x="104" y="151"/>
                  <a:pt x="105" y="151"/>
                </a:cubicBezTo>
                <a:close/>
                <a:moveTo>
                  <a:pt x="117" y="152"/>
                </a:moveTo>
                <a:cubicBezTo>
                  <a:pt x="118" y="151"/>
                  <a:pt x="119" y="151"/>
                  <a:pt x="120" y="150"/>
                </a:cubicBezTo>
                <a:cubicBezTo>
                  <a:pt x="119" y="151"/>
                  <a:pt x="118" y="153"/>
                  <a:pt x="117" y="154"/>
                </a:cubicBezTo>
                <a:cubicBezTo>
                  <a:pt x="117" y="154"/>
                  <a:pt x="117" y="154"/>
                  <a:pt x="117" y="155"/>
                </a:cubicBezTo>
                <a:cubicBezTo>
                  <a:pt x="113" y="157"/>
                  <a:pt x="110" y="159"/>
                  <a:pt x="106" y="161"/>
                </a:cubicBezTo>
                <a:cubicBezTo>
                  <a:pt x="110" y="158"/>
                  <a:pt x="114" y="155"/>
                  <a:pt x="117" y="152"/>
                </a:cubicBezTo>
                <a:close/>
                <a:moveTo>
                  <a:pt x="113" y="161"/>
                </a:moveTo>
                <a:cubicBezTo>
                  <a:pt x="115" y="159"/>
                  <a:pt x="118" y="158"/>
                  <a:pt x="120" y="156"/>
                </a:cubicBezTo>
                <a:cubicBezTo>
                  <a:pt x="120" y="157"/>
                  <a:pt x="119" y="158"/>
                  <a:pt x="118" y="159"/>
                </a:cubicBezTo>
                <a:cubicBezTo>
                  <a:pt x="118" y="159"/>
                  <a:pt x="117" y="159"/>
                  <a:pt x="117" y="160"/>
                </a:cubicBezTo>
                <a:cubicBezTo>
                  <a:pt x="115" y="160"/>
                  <a:pt x="113" y="161"/>
                  <a:pt x="111" y="162"/>
                </a:cubicBezTo>
                <a:cubicBezTo>
                  <a:pt x="112" y="162"/>
                  <a:pt x="112" y="161"/>
                  <a:pt x="113" y="161"/>
                </a:cubicBezTo>
                <a:close/>
                <a:moveTo>
                  <a:pt x="122" y="160"/>
                </a:moveTo>
                <a:cubicBezTo>
                  <a:pt x="124" y="159"/>
                  <a:pt x="126" y="158"/>
                  <a:pt x="127" y="157"/>
                </a:cubicBezTo>
                <a:cubicBezTo>
                  <a:pt x="127" y="158"/>
                  <a:pt x="126" y="158"/>
                  <a:pt x="125" y="159"/>
                </a:cubicBezTo>
                <a:cubicBezTo>
                  <a:pt x="124" y="160"/>
                  <a:pt x="122" y="160"/>
                  <a:pt x="120" y="161"/>
                </a:cubicBezTo>
                <a:cubicBezTo>
                  <a:pt x="120" y="161"/>
                  <a:pt x="119" y="162"/>
                  <a:pt x="119" y="162"/>
                </a:cubicBezTo>
                <a:cubicBezTo>
                  <a:pt x="120" y="161"/>
                  <a:pt x="121" y="160"/>
                  <a:pt x="122" y="160"/>
                </a:cubicBezTo>
                <a:close/>
                <a:moveTo>
                  <a:pt x="128" y="160"/>
                </a:moveTo>
                <a:cubicBezTo>
                  <a:pt x="127" y="160"/>
                  <a:pt x="127" y="161"/>
                  <a:pt x="126" y="161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0"/>
                  <a:pt x="127" y="160"/>
                  <a:pt x="128" y="160"/>
                </a:cubicBezTo>
                <a:close/>
                <a:moveTo>
                  <a:pt x="122" y="164"/>
                </a:moveTo>
                <a:cubicBezTo>
                  <a:pt x="121" y="165"/>
                  <a:pt x="120" y="166"/>
                  <a:pt x="119" y="167"/>
                </a:cubicBezTo>
                <a:cubicBezTo>
                  <a:pt x="118" y="167"/>
                  <a:pt x="118" y="167"/>
                  <a:pt x="118" y="168"/>
                </a:cubicBezTo>
                <a:cubicBezTo>
                  <a:pt x="119" y="166"/>
                  <a:pt x="120" y="165"/>
                  <a:pt x="122" y="164"/>
                </a:cubicBezTo>
                <a:close/>
                <a:moveTo>
                  <a:pt x="129" y="164"/>
                </a:moveTo>
                <a:cubicBezTo>
                  <a:pt x="129" y="164"/>
                  <a:pt x="129" y="164"/>
                  <a:pt x="130" y="165"/>
                </a:cubicBezTo>
                <a:cubicBezTo>
                  <a:pt x="125" y="168"/>
                  <a:pt x="121" y="172"/>
                  <a:pt x="117" y="176"/>
                </a:cubicBezTo>
                <a:cubicBezTo>
                  <a:pt x="115" y="177"/>
                  <a:pt x="113" y="178"/>
                  <a:pt x="111" y="179"/>
                </a:cubicBezTo>
                <a:cubicBezTo>
                  <a:pt x="117" y="174"/>
                  <a:pt x="123" y="169"/>
                  <a:pt x="129" y="164"/>
                </a:cubicBezTo>
                <a:close/>
                <a:moveTo>
                  <a:pt x="108" y="177"/>
                </a:moveTo>
                <a:cubicBezTo>
                  <a:pt x="108" y="176"/>
                  <a:pt x="109" y="175"/>
                  <a:pt x="110" y="174"/>
                </a:cubicBezTo>
                <a:cubicBezTo>
                  <a:pt x="111" y="174"/>
                  <a:pt x="111" y="174"/>
                  <a:pt x="111" y="173"/>
                </a:cubicBezTo>
                <a:cubicBezTo>
                  <a:pt x="110" y="175"/>
                  <a:pt x="109" y="176"/>
                  <a:pt x="108" y="177"/>
                </a:cubicBezTo>
                <a:close/>
                <a:moveTo>
                  <a:pt x="108" y="193"/>
                </a:moveTo>
                <a:cubicBezTo>
                  <a:pt x="110" y="191"/>
                  <a:pt x="113" y="189"/>
                  <a:pt x="115" y="187"/>
                </a:cubicBezTo>
                <a:cubicBezTo>
                  <a:pt x="120" y="182"/>
                  <a:pt x="125" y="178"/>
                  <a:pt x="131" y="173"/>
                </a:cubicBezTo>
                <a:cubicBezTo>
                  <a:pt x="130" y="174"/>
                  <a:pt x="130" y="174"/>
                  <a:pt x="130" y="175"/>
                </a:cubicBezTo>
                <a:cubicBezTo>
                  <a:pt x="130" y="175"/>
                  <a:pt x="130" y="175"/>
                  <a:pt x="130" y="176"/>
                </a:cubicBezTo>
                <a:cubicBezTo>
                  <a:pt x="126" y="179"/>
                  <a:pt x="123" y="182"/>
                  <a:pt x="120" y="186"/>
                </a:cubicBezTo>
                <a:cubicBezTo>
                  <a:pt x="116" y="188"/>
                  <a:pt x="112" y="191"/>
                  <a:pt x="108" y="193"/>
                </a:cubicBezTo>
                <a:close/>
                <a:moveTo>
                  <a:pt x="110" y="195"/>
                </a:moveTo>
                <a:cubicBezTo>
                  <a:pt x="109" y="196"/>
                  <a:pt x="108" y="196"/>
                  <a:pt x="108" y="197"/>
                </a:cubicBezTo>
                <a:cubicBezTo>
                  <a:pt x="108" y="196"/>
                  <a:pt x="108" y="196"/>
                  <a:pt x="107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09" y="195"/>
                  <a:pt x="109" y="195"/>
                  <a:pt x="110" y="195"/>
                </a:cubicBezTo>
                <a:close/>
                <a:moveTo>
                  <a:pt x="125" y="183"/>
                </a:moveTo>
                <a:cubicBezTo>
                  <a:pt x="128" y="180"/>
                  <a:pt x="130" y="177"/>
                  <a:pt x="133" y="174"/>
                </a:cubicBezTo>
                <a:cubicBezTo>
                  <a:pt x="136" y="172"/>
                  <a:pt x="139" y="169"/>
                  <a:pt x="142" y="167"/>
                </a:cubicBezTo>
                <a:cubicBezTo>
                  <a:pt x="143" y="166"/>
                  <a:pt x="145" y="165"/>
                  <a:pt x="146" y="165"/>
                </a:cubicBezTo>
                <a:cubicBezTo>
                  <a:pt x="144" y="168"/>
                  <a:pt x="141" y="171"/>
                  <a:pt x="13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5"/>
                  <a:pt x="137" y="176"/>
                  <a:pt x="136" y="177"/>
                </a:cubicBezTo>
                <a:cubicBezTo>
                  <a:pt x="134" y="178"/>
                  <a:pt x="133" y="178"/>
                  <a:pt x="131" y="179"/>
                </a:cubicBezTo>
                <a:cubicBezTo>
                  <a:pt x="129" y="180"/>
                  <a:pt x="127" y="182"/>
                  <a:pt x="125" y="183"/>
                </a:cubicBezTo>
                <a:close/>
                <a:moveTo>
                  <a:pt x="130" y="182"/>
                </a:moveTo>
                <a:cubicBezTo>
                  <a:pt x="130" y="182"/>
                  <a:pt x="129" y="182"/>
                  <a:pt x="129" y="182"/>
                </a:cubicBezTo>
                <a:cubicBezTo>
                  <a:pt x="127" y="184"/>
                  <a:pt x="124" y="185"/>
                  <a:pt x="121" y="187"/>
                </a:cubicBezTo>
                <a:cubicBezTo>
                  <a:pt x="124" y="185"/>
                  <a:pt x="127" y="184"/>
                  <a:pt x="130" y="182"/>
                </a:cubicBezTo>
                <a:close/>
                <a:moveTo>
                  <a:pt x="137" y="194"/>
                </a:moveTo>
                <a:cubicBezTo>
                  <a:pt x="140" y="192"/>
                  <a:pt x="143" y="191"/>
                  <a:pt x="146" y="189"/>
                </a:cubicBezTo>
                <a:cubicBezTo>
                  <a:pt x="143" y="192"/>
                  <a:pt x="140" y="195"/>
                  <a:pt x="137" y="197"/>
                </a:cubicBezTo>
                <a:cubicBezTo>
                  <a:pt x="135" y="199"/>
                  <a:pt x="133" y="200"/>
                  <a:pt x="130" y="202"/>
                </a:cubicBezTo>
                <a:cubicBezTo>
                  <a:pt x="132" y="199"/>
                  <a:pt x="134" y="196"/>
                  <a:pt x="137" y="194"/>
                </a:cubicBezTo>
                <a:close/>
                <a:moveTo>
                  <a:pt x="127" y="197"/>
                </a:moveTo>
                <a:cubicBezTo>
                  <a:pt x="133" y="192"/>
                  <a:pt x="138" y="187"/>
                  <a:pt x="144" y="182"/>
                </a:cubicBezTo>
                <a:cubicBezTo>
                  <a:pt x="143" y="184"/>
                  <a:pt x="141" y="185"/>
                  <a:pt x="140" y="187"/>
                </a:cubicBezTo>
                <a:cubicBezTo>
                  <a:pt x="138" y="189"/>
                  <a:pt x="136" y="191"/>
                  <a:pt x="134" y="193"/>
                </a:cubicBezTo>
                <a:cubicBezTo>
                  <a:pt x="133" y="193"/>
                  <a:pt x="132" y="194"/>
                  <a:pt x="131" y="194"/>
                </a:cubicBezTo>
                <a:cubicBezTo>
                  <a:pt x="130" y="195"/>
                  <a:pt x="128" y="196"/>
                  <a:pt x="127" y="197"/>
                </a:cubicBezTo>
                <a:close/>
                <a:moveTo>
                  <a:pt x="144" y="188"/>
                </a:moveTo>
                <a:cubicBezTo>
                  <a:pt x="147" y="184"/>
                  <a:pt x="151" y="181"/>
                  <a:pt x="155" y="178"/>
                </a:cubicBezTo>
                <a:cubicBezTo>
                  <a:pt x="154" y="179"/>
                  <a:pt x="154" y="180"/>
                  <a:pt x="153" y="181"/>
                </a:cubicBezTo>
                <a:cubicBezTo>
                  <a:pt x="152" y="182"/>
                  <a:pt x="151" y="183"/>
                  <a:pt x="151" y="184"/>
                </a:cubicBezTo>
                <a:cubicBezTo>
                  <a:pt x="148" y="185"/>
                  <a:pt x="146" y="186"/>
                  <a:pt x="144" y="188"/>
                </a:cubicBezTo>
                <a:close/>
                <a:moveTo>
                  <a:pt x="147" y="183"/>
                </a:moveTo>
                <a:cubicBezTo>
                  <a:pt x="149" y="181"/>
                  <a:pt x="151" y="178"/>
                  <a:pt x="154" y="176"/>
                </a:cubicBezTo>
                <a:cubicBezTo>
                  <a:pt x="155" y="175"/>
                  <a:pt x="155" y="175"/>
                  <a:pt x="156" y="174"/>
                </a:cubicBezTo>
                <a:cubicBezTo>
                  <a:pt x="153" y="177"/>
                  <a:pt x="150" y="180"/>
                  <a:pt x="147" y="183"/>
                </a:cubicBezTo>
                <a:close/>
                <a:moveTo>
                  <a:pt x="151" y="169"/>
                </a:moveTo>
                <a:cubicBezTo>
                  <a:pt x="151" y="169"/>
                  <a:pt x="150" y="169"/>
                  <a:pt x="150" y="170"/>
                </a:cubicBezTo>
                <a:cubicBezTo>
                  <a:pt x="148" y="171"/>
                  <a:pt x="146" y="171"/>
                  <a:pt x="145" y="172"/>
                </a:cubicBezTo>
                <a:cubicBezTo>
                  <a:pt x="145" y="171"/>
                  <a:pt x="146" y="171"/>
                  <a:pt x="147" y="170"/>
                </a:cubicBezTo>
                <a:cubicBezTo>
                  <a:pt x="147" y="170"/>
                  <a:pt x="148" y="169"/>
                  <a:pt x="148" y="169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52" y="167"/>
                  <a:pt x="154" y="165"/>
                  <a:pt x="157" y="163"/>
                </a:cubicBezTo>
                <a:cubicBezTo>
                  <a:pt x="155" y="165"/>
                  <a:pt x="153" y="167"/>
                  <a:pt x="151" y="169"/>
                </a:cubicBezTo>
                <a:close/>
                <a:moveTo>
                  <a:pt x="159" y="173"/>
                </a:moveTo>
                <a:cubicBezTo>
                  <a:pt x="160" y="173"/>
                  <a:pt x="160" y="172"/>
                  <a:pt x="160" y="172"/>
                </a:cubicBezTo>
                <a:cubicBezTo>
                  <a:pt x="160" y="173"/>
                  <a:pt x="159" y="174"/>
                  <a:pt x="159" y="176"/>
                </a:cubicBezTo>
                <a:cubicBezTo>
                  <a:pt x="158" y="176"/>
                  <a:pt x="157" y="177"/>
                  <a:pt x="157" y="177"/>
                </a:cubicBezTo>
                <a:cubicBezTo>
                  <a:pt x="158" y="176"/>
                  <a:pt x="158" y="175"/>
                  <a:pt x="159" y="173"/>
                </a:cubicBezTo>
                <a:close/>
                <a:moveTo>
                  <a:pt x="160" y="177"/>
                </a:moveTo>
                <a:cubicBezTo>
                  <a:pt x="166" y="171"/>
                  <a:pt x="172" y="165"/>
                  <a:pt x="179" y="160"/>
                </a:cubicBezTo>
                <a:cubicBezTo>
                  <a:pt x="178" y="161"/>
                  <a:pt x="177" y="161"/>
                  <a:pt x="177" y="162"/>
                </a:cubicBezTo>
                <a:cubicBezTo>
                  <a:pt x="172" y="167"/>
                  <a:pt x="168" y="171"/>
                  <a:pt x="163" y="175"/>
                </a:cubicBezTo>
                <a:cubicBezTo>
                  <a:pt x="162" y="176"/>
                  <a:pt x="161" y="176"/>
                  <a:pt x="160" y="177"/>
                </a:cubicBezTo>
                <a:cubicBezTo>
                  <a:pt x="160" y="177"/>
                  <a:pt x="160" y="177"/>
                  <a:pt x="160" y="177"/>
                </a:cubicBezTo>
                <a:close/>
                <a:moveTo>
                  <a:pt x="162" y="172"/>
                </a:moveTo>
                <a:cubicBezTo>
                  <a:pt x="163" y="170"/>
                  <a:pt x="165" y="167"/>
                  <a:pt x="166" y="165"/>
                </a:cubicBezTo>
                <a:cubicBezTo>
                  <a:pt x="167" y="164"/>
                  <a:pt x="168" y="163"/>
                  <a:pt x="169" y="162"/>
                </a:cubicBezTo>
                <a:cubicBezTo>
                  <a:pt x="173" y="160"/>
                  <a:pt x="177" y="158"/>
                  <a:pt x="180" y="156"/>
                </a:cubicBezTo>
                <a:cubicBezTo>
                  <a:pt x="174" y="161"/>
                  <a:pt x="168" y="166"/>
                  <a:pt x="162" y="172"/>
                </a:cubicBezTo>
                <a:close/>
                <a:moveTo>
                  <a:pt x="183" y="158"/>
                </a:moveTo>
                <a:cubicBezTo>
                  <a:pt x="183" y="158"/>
                  <a:pt x="184" y="157"/>
                  <a:pt x="184" y="157"/>
                </a:cubicBezTo>
                <a:cubicBezTo>
                  <a:pt x="183" y="159"/>
                  <a:pt x="181" y="160"/>
                  <a:pt x="180" y="162"/>
                </a:cubicBezTo>
                <a:cubicBezTo>
                  <a:pt x="180" y="162"/>
                  <a:pt x="180" y="162"/>
                  <a:pt x="179" y="163"/>
                </a:cubicBezTo>
                <a:cubicBezTo>
                  <a:pt x="181" y="161"/>
                  <a:pt x="182" y="159"/>
                  <a:pt x="183" y="158"/>
                </a:cubicBezTo>
                <a:close/>
                <a:moveTo>
                  <a:pt x="182" y="154"/>
                </a:move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3"/>
                  <a:pt x="181" y="153"/>
                </a:cubicBezTo>
                <a:cubicBezTo>
                  <a:pt x="179" y="154"/>
                  <a:pt x="177" y="155"/>
                  <a:pt x="174" y="157"/>
                </a:cubicBezTo>
                <a:cubicBezTo>
                  <a:pt x="178" y="154"/>
                  <a:pt x="181" y="150"/>
                  <a:pt x="184" y="147"/>
                </a:cubicBezTo>
                <a:cubicBezTo>
                  <a:pt x="186" y="146"/>
                  <a:pt x="187" y="145"/>
                  <a:pt x="189" y="144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89" y="145"/>
                  <a:pt x="189" y="145"/>
                  <a:pt x="189" y="146"/>
                </a:cubicBezTo>
                <a:cubicBezTo>
                  <a:pt x="187" y="149"/>
                  <a:pt x="185" y="152"/>
                  <a:pt x="182" y="154"/>
                </a:cubicBezTo>
                <a:close/>
                <a:moveTo>
                  <a:pt x="189" y="133"/>
                </a:moveTo>
                <a:cubicBezTo>
                  <a:pt x="188" y="133"/>
                  <a:pt x="188" y="132"/>
                  <a:pt x="188" y="132"/>
                </a:cubicBezTo>
                <a:cubicBezTo>
                  <a:pt x="189" y="131"/>
                  <a:pt x="191" y="130"/>
                  <a:pt x="192" y="129"/>
                </a:cubicBezTo>
                <a:cubicBezTo>
                  <a:pt x="191" y="130"/>
                  <a:pt x="190" y="132"/>
                  <a:pt x="189" y="133"/>
                </a:cubicBezTo>
                <a:close/>
                <a:moveTo>
                  <a:pt x="193" y="152"/>
                </a:moveTo>
                <a:cubicBezTo>
                  <a:pt x="193" y="152"/>
                  <a:pt x="193" y="152"/>
                  <a:pt x="194" y="151"/>
                </a:cubicBezTo>
                <a:cubicBezTo>
                  <a:pt x="196" y="149"/>
                  <a:pt x="197" y="147"/>
                  <a:pt x="199" y="145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197" y="148"/>
                  <a:pt x="195" y="150"/>
                  <a:pt x="193" y="152"/>
                </a:cubicBezTo>
                <a:close/>
                <a:moveTo>
                  <a:pt x="197" y="143"/>
                </a:moveTo>
                <a:cubicBezTo>
                  <a:pt x="200" y="139"/>
                  <a:pt x="203" y="134"/>
                  <a:pt x="206" y="130"/>
                </a:cubicBezTo>
                <a:cubicBezTo>
                  <a:pt x="205" y="132"/>
                  <a:pt x="203" y="135"/>
                  <a:pt x="201" y="138"/>
                </a:cubicBezTo>
                <a:cubicBezTo>
                  <a:pt x="201" y="138"/>
                  <a:pt x="200" y="139"/>
                  <a:pt x="200" y="139"/>
                </a:cubicBezTo>
                <a:cubicBezTo>
                  <a:pt x="199" y="141"/>
                  <a:pt x="198" y="142"/>
                  <a:pt x="197" y="143"/>
                </a:cubicBezTo>
                <a:close/>
                <a:moveTo>
                  <a:pt x="200" y="142"/>
                </a:moveTo>
                <a:cubicBezTo>
                  <a:pt x="201" y="140"/>
                  <a:pt x="203" y="138"/>
                  <a:pt x="204" y="136"/>
                </a:cubicBezTo>
                <a:cubicBezTo>
                  <a:pt x="207" y="132"/>
                  <a:pt x="211" y="128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3"/>
                  <a:pt x="215" y="123"/>
                </a:cubicBezTo>
                <a:cubicBezTo>
                  <a:pt x="215" y="122"/>
                  <a:pt x="216" y="122"/>
                  <a:pt x="217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7" y="121"/>
                  <a:pt x="217" y="121"/>
                  <a:pt x="217" y="122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9"/>
                  <a:pt x="206" y="136"/>
                  <a:pt x="200" y="143"/>
                </a:cubicBezTo>
                <a:cubicBezTo>
                  <a:pt x="200" y="143"/>
                  <a:pt x="200" y="142"/>
                  <a:pt x="200" y="142"/>
                </a:cubicBezTo>
                <a:close/>
                <a:moveTo>
                  <a:pt x="215" y="120"/>
                </a:moveTo>
                <a:cubicBezTo>
                  <a:pt x="213" y="122"/>
                  <a:pt x="212" y="124"/>
                  <a:pt x="210" y="126"/>
                </a:cubicBezTo>
                <a:cubicBezTo>
                  <a:pt x="211" y="125"/>
                  <a:pt x="211" y="124"/>
                  <a:pt x="211" y="124"/>
                </a:cubicBezTo>
                <a:cubicBezTo>
                  <a:pt x="213" y="122"/>
                  <a:pt x="214" y="121"/>
                  <a:pt x="215" y="120"/>
                </a:cubicBezTo>
                <a:cubicBezTo>
                  <a:pt x="215" y="120"/>
                  <a:pt x="215" y="120"/>
                  <a:pt x="215" y="120"/>
                </a:cubicBezTo>
                <a:close/>
                <a:moveTo>
                  <a:pt x="214" y="115"/>
                </a:moveTo>
                <a:cubicBezTo>
                  <a:pt x="214" y="116"/>
                  <a:pt x="214" y="116"/>
                  <a:pt x="213" y="116"/>
                </a:cubicBezTo>
                <a:cubicBezTo>
                  <a:pt x="213" y="116"/>
                  <a:pt x="213" y="116"/>
                  <a:pt x="213" y="116"/>
                </a:cubicBezTo>
                <a:cubicBezTo>
                  <a:pt x="214" y="115"/>
                  <a:pt x="214" y="114"/>
                  <a:pt x="215" y="113"/>
                </a:cubicBezTo>
                <a:cubicBezTo>
                  <a:pt x="215" y="113"/>
                  <a:pt x="216" y="113"/>
                  <a:pt x="216" y="112"/>
                </a:cubicBezTo>
                <a:cubicBezTo>
                  <a:pt x="216" y="113"/>
                  <a:pt x="215" y="114"/>
                  <a:pt x="214" y="115"/>
                </a:cubicBezTo>
                <a:close/>
                <a:moveTo>
                  <a:pt x="210" y="109"/>
                </a:moveTo>
                <a:cubicBezTo>
                  <a:pt x="210" y="109"/>
                  <a:pt x="210" y="108"/>
                  <a:pt x="210" y="108"/>
                </a:cubicBezTo>
                <a:cubicBezTo>
                  <a:pt x="213" y="107"/>
                  <a:pt x="216" y="105"/>
                  <a:pt x="219" y="103"/>
                </a:cubicBezTo>
                <a:cubicBezTo>
                  <a:pt x="219" y="104"/>
                  <a:pt x="219" y="104"/>
                  <a:pt x="219" y="104"/>
                </a:cubicBezTo>
                <a:cubicBezTo>
                  <a:pt x="216" y="106"/>
                  <a:pt x="213" y="107"/>
                  <a:pt x="210" y="109"/>
                </a:cubicBezTo>
                <a:close/>
                <a:moveTo>
                  <a:pt x="218" y="101"/>
                </a:moveTo>
                <a:cubicBezTo>
                  <a:pt x="218" y="100"/>
                  <a:pt x="217" y="100"/>
                  <a:pt x="217" y="100"/>
                </a:cubicBezTo>
                <a:cubicBezTo>
                  <a:pt x="211" y="103"/>
                  <a:pt x="205" y="106"/>
                  <a:pt x="199" y="110"/>
                </a:cubicBezTo>
                <a:cubicBezTo>
                  <a:pt x="200" y="108"/>
                  <a:pt x="201" y="107"/>
                  <a:pt x="202" y="105"/>
                </a:cubicBezTo>
                <a:cubicBezTo>
                  <a:pt x="207" y="103"/>
                  <a:pt x="213" y="100"/>
                  <a:pt x="217" y="97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9"/>
                  <a:pt x="218" y="100"/>
                  <a:pt x="218" y="100"/>
                </a:cubicBezTo>
                <a:cubicBezTo>
                  <a:pt x="218" y="101"/>
                  <a:pt x="218" y="101"/>
                  <a:pt x="218" y="101"/>
                </a:cubicBezTo>
                <a:close/>
                <a:moveTo>
                  <a:pt x="199" y="95"/>
                </a:moveTo>
                <a:cubicBezTo>
                  <a:pt x="199" y="94"/>
                  <a:pt x="200" y="94"/>
                  <a:pt x="200" y="94"/>
                </a:cubicBezTo>
                <a:cubicBezTo>
                  <a:pt x="200" y="93"/>
                  <a:pt x="201" y="93"/>
                  <a:pt x="202" y="93"/>
                </a:cubicBezTo>
                <a:cubicBezTo>
                  <a:pt x="201" y="93"/>
                  <a:pt x="200" y="94"/>
                  <a:pt x="199" y="95"/>
                </a:cubicBezTo>
                <a:close/>
                <a:moveTo>
                  <a:pt x="201" y="88"/>
                </a:moveTo>
                <a:cubicBezTo>
                  <a:pt x="198" y="89"/>
                  <a:pt x="195" y="90"/>
                  <a:pt x="193" y="91"/>
                </a:cubicBezTo>
                <a:cubicBezTo>
                  <a:pt x="194" y="90"/>
                  <a:pt x="195" y="89"/>
                  <a:pt x="196" y="88"/>
                </a:cubicBezTo>
                <a:cubicBezTo>
                  <a:pt x="199" y="87"/>
                  <a:pt x="201" y="86"/>
                  <a:pt x="203" y="85"/>
                </a:cubicBezTo>
                <a:cubicBezTo>
                  <a:pt x="202" y="86"/>
                  <a:pt x="201" y="87"/>
                  <a:pt x="201" y="88"/>
                </a:cubicBezTo>
                <a:close/>
                <a:moveTo>
                  <a:pt x="199" y="82"/>
                </a:moveTo>
                <a:cubicBezTo>
                  <a:pt x="199" y="82"/>
                  <a:pt x="199" y="81"/>
                  <a:pt x="199" y="81"/>
                </a:cubicBezTo>
                <a:cubicBezTo>
                  <a:pt x="200" y="81"/>
                  <a:pt x="200" y="80"/>
                  <a:pt x="199" y="80"/>
                </a:cubicBezTo>
                <a:cubicBezTo>
                  <a:pt x="202" y="78"/>
                  <a:pt x="206" y="77"/>
                  <a:pt x="209" y="75"/>
                </a:cubicBezTo>
                <a:cubicBezTo>
                  <a:pt x="210" y="75"/>
                  <a:pt x="209" y="73"/>
                  <a:pt x="208" y="74"/>
                </a:cubicBezTo>
                <a:cubicBezTo>
                  <a:pt x="206" y="75"/>
                  <a:pt x="204" y="76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03" y="75"/>
                  <a:pt x="204" y="75"/>
                  <a:pt x="205" y="75"/>
                </a:cubicBezTo>
                <a:cubicBezTo>
                  <a:pt x="207" y="74"/>
                  <a:pt x="209" y="73"/>
                  <a:pt x="210" y="72"/>
                </a:cubicBezTo>
                <a:cubicBezTo>
                  <a:pt x="211" y="74"/>
                  <a:pt x="211" y="76"/>
                  <a:pt x="212" y="77"/>
                </a:cubicBezTo>
                <a:cubicBezTo>
                  <a:pt x="207" y="79"/>
                  <a:pt x="203" y="80"/>
                  <a:pt x="199" y="82"/>
                </a:cubicBezTo>
                <a:close/>
                <a:moveTo>
                  <a:pt x="201" y="74"/>
                </a:moveTo>
                <a:cubicBezTo>
                  <a:pt x="200" y="75"/>
                  <a:pt x="199" y="75"/>
                  <a:pt x="198" y="76"/>
                </a:cubicBezTo>
                <a:cubicBezTo>
                  <a:pt x="200" y="74"/>
                  <a:pt x="202" y="73"/>
                  <a:pt x="203" y="72"/>
                </a:cubicBezTo>
                <a:cubicBezTo>
                  <a:pt x="203" y="73"/>
                  <a:pt x="202" y="73"/>
                  <a:pt x="201" y="74"/>
                </a:cubicBezTo>
                <a:close/>
                <a:moveTo>
                  <a:pt x="187" y="77"/>
                </a:moveTo>
                <a:cubicBezTo>
                  <a:pt x="184" y="78"/>
                  <a:pt x="180" y="80"/>
                  <a:pt x="176" y="81"/>
                </a:cubicBezTo>
                <a:cubicBezTo>
                  <a:pt x="184" y="76"/>
                  <a:pt x="192" y="72"/>
                  <a:pt x="200" y="70"/>
                </a:cubicBezTo>
                <a:cubicBezTo>
                  <a:pt x="196" y="72"/>
                  <a:pt x="192" y="75"/>
                  <a:pt x="187" y="77"/>
                </a:cubicBezTo>
                <a:close/>
                <a:moveTo>
                  <a:pt x="186" y="66"/>
                </a:moveTo>
                <a:cubicBezTo>
                  <a:pt x="181" y="68"/>
                  <a:pt x="177" y="70"/>
                  <a:pt x="172" y="72"/>
                </a:cubicBezTo>
                <a:cubicBezTo>
                  <a:pt x="171" y="73"/>
                  <a:pt x="170" y="73"/>
                  <a:pt x="169" y="73"/>
                </a:cubicBezTo>
                <a:cubicBezTo>
                  <a:pt x="175" y="70"/>
                  <a:pt x="181" y="67"/>
                  <a:pt x="187" y="65"/>
                </a:cubicBezTo>
                <a:cubicBezTo>
                  <a:pt x="186" y="65"/>
                  <a:pt x="186" y="66"/>
                  <a:pt x="186" y="66"/>
                </a:cubicBezTo>
                <a:close/>
                <a:moveTo>
                  <a:pt x="171" y="69"/>
                </a:moveTo>
                <a:cubicBezTo>
                  <a:pt x="169" y="69"/>
                  <a:pt x="167" y="70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6" y="70"/>
                  <a:pt x="167" y="69"/>
                  <a:pt x="168" y="68"/>
                </a:cubicBezTo>
                <a:cubicBezTo>
                  <a:pt x="171" y="66"/>
                  <a:pt x="174" y="64"/>
                  <a:pt x="177" y="63"/>
                </a:cubicBezTo>
                <a:cubicBezTo>
                  <a:pt x="175" y="65"/>
                  <a:pt x="173" y="67"/>
                  <a:pt x="171" y="69"/>
                </a:cubicBezTo>
                <a:close/>
                <a:moveTo>
                  <a:pt x="157" y="63"/>
                </a:moveTo>
                <a:cubicBezTo>
                  <a:pt x="156" y="64"/>
                  <a:pt x="155" y="64"/>
                  <a:pt x="153" y="65"/>
                </a:cubicBezTo>
                <a:cubicBezTo>
                  <a:pt x="154" y="64"/>
                  <a:pt x="156" y="63"/>
                  <a:pt x="157" y="62"/>
                </a:cubicBezTo>
                <a:cubicBezTo>
                  <a:pt x="158" y="61"/>
                  <a:pt x="159" y="61"/>
                  <a:pt x="161" y="60"/>
                </a:cubicBezTo>
                <a:cubicBezTo>
                  <a:pt x="159" y="61"/>
                  <a:pt x="158" y="62"/>
                  <a:pt x="157" y="63"/>
                </a:cubicBezTo>
                <a:close/>
                <a:moveTo>
                  <a:pt x="157" y="71"/>
                </a:moveTo>
                <a:cubicBezTo>
                  <a:pt x="159" y="70"/>
                  <a:pt x="162" y="69"/>
                  <a:pt x="164" y="68"/>
                </a:cubicBezTo>
                <a:cubicBezTo>
                  <a:pt x="162" y="69"/>
                  <a:pt x="159" y="71"/>
                  <a:pt x="157" y="73"/>
                </a:cubicBezTo>
                <a:cubicBezTo>
                  <a:pt x="156" y="73"/>
                  <a:pt x="154" y="73"/>
                  <a:pt x="153" y="73"/>
                </a:cubicBezTo>
                <a:cubicBezTo>
                  <a:pt x="154" y="72"/>
                  <a:pt x="155" y="72"/>
                  <a:pt x="157" y="71"/>
                </a:cubicBezTo>
                <a:close/>
                <a:moveTo>
                  <a:pt x="146" y="72"/>
                </a:moveTo>
                <a:cubicBezTo>
                  <a:pt x="145" y="72"/>
                  <a:pt x="144" y="73"/>
                  <a:pt x="144" y="73"/>
                </a:cubicBezTo>
                <a:cubicBezTo>
                  <a:pt x="145" y="72"/>
                  <a:pt x="145" y="71"/>
                  <a:pt x="146" y="70"/>
                </a:cubicBezTo>
                <a:cubicBezTo>
                  <a:pt x="147" y="69"/>
                  <a:pt x="148" y="68"/>
                  <a:pt x="149" y="67"/>
                </a:cubicBezTo>
                <a:cubicBezTo>
                  <a:pt x="151" y="67"/>
                  <a:pt x="152" y="67"/>
                  <a:pt x="153" y="66"/>
                </a:cubicBezTo>
                <a:cubicBezTo>
                  <a:pt x="151" y="68"/>
                  <a:pt x="149" y="70"/>
                  <a:pt x="146" y="72"/>
                </a:cubicBezTo>
                <a:close/>
                <a:moveTo>
                  <a:pt x="145" y="67"/>
                </a:moveTo>
                <a:cubicBezTo>
                  <a:pt x="147" y="65"/>
                  <a:pt x="150" y="63"/>
                  <a:pt x="152" y="61"/>
                </a:cubicBezTo>
                <a:cubicBezTo>
                  <a:pt x="151" y="62"/>
                  <a:pt x="149" y="63"/>
                  <a:pt x="148" y="65"/>
                </a:cubicBezTo>
                <a:cubicBezTo>
                  <a:pt x="147" y="65"/>
                  <a:pt x="146" y="66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lose/>
                <a:moveTo>
                  <a:pt x="138" y="68"/>
                </a:moveTo>
                <a:cubicBezTo>
                  <a:pt x="137" y="68"/>
                  <a:pt x="137" y="69"/>
                  <a:pt x="138" y="69"/>
                </a:cubicBezTo>
                <a:cubicBezTo>
                  <a:pt x="136" y="71"/>
                  <a:pt x="133" y="73"/>
                  <a:pt x="131" y="75"/>
                </a:cubicBezTo>
                <a:cubicBezTo>
                  <a:pt x="132" y="73"/>
                  <a:pt x="133" y="71"/>
                  <a:pt x="134" y="68"/>
                </a:cubicBezTo>
                <a:cubicBezTo>
                  <a:pt x="134" y="68"/>
                  <a:pt x="134" y="68"/>
                  <a:pt x="134" y="67"/>
                </a:cubicBezTo>
                <a:cubicBezTo>
                  <a:pt x="138" y="65"/>
                  <a:pt x="143" y="62"/>
                  <a:pt x="147" y="60"/>
                </a:cubicBezTo>
                <a:cubicBezTo>
                  <a:pt x="149" y="59"/>
                  <a:pt x="151" y="58"/>
                  <a:pt x="154" y="57"/>
                </a:cubicBezTo>
                <a:cubicBezTo>
                  <a:pt x="154" y="57"/>
                  <a:pt x="154" y="57"/>
                  <a:pt x="153" y="58"/>
                </a:cubicBezTo>
                <a:cubicBezTo>
                  <a:pt x="148" y="61"/>
                  <a:pt x="143" y="64"/>
                  <a:pt x="138" y="68"/>
                </a:cubicBezTo>
                <a:close/>
                <a:moveTo>
                  <a:pt x="144" y="53"/>
                </a:moveTo>
                <a:cubicBezTo>
                  <a:pt x="140" y="55"/>
                  <a:pt x="136" y="57"/>
                  <a:pt x="132" y="60"/>
                </a:cubicBezTo>
                <a:cubicBezTo>
                  <a:pt x="133" y="59"/>
                  <a:pt x="135" y="57"/>
                  <a:pt x="136" y="56"/>
                </a:cubicBezTo>
                <a:cubicBezTo>
                  <a:pt x="140" y="54"/>
                  <a:pt x="143" y="52"/>
                  <a:pt x="147" y="50"/>
                </a:cubicBezTo>
                <a:cubicBezTo>
                  <a:pt x="147" y="50"/>
                  <a:pt x="148" y="50"/>
                  <a:pt x="149" y="50"/>
                </a:cubicBezTo>
                <a:cubicBezTo>
                  <a:pt x="147" y="51"/>
                  <a:pt x="146" y="52"/>
                  <a:pt x="144" y="53"/>
                </a:cubicBezTo>
                <a:close/>
                <a:moveTo>
                  <a:pt x="132" y="55"/>
                </a:moveTo>
                <a:cubicBezTo>
                  <a:pt x="133" y="55"/>
                  <a:pt x="135" y="54"/>
                  <a:pt x="136" y="54"/>
                </a:cubicBezTo>
                <a:cubicBezTo>
                  <a:pt x="135" y="55"/>
                  <a:pt x="134" y="55"/>
                  <a:pt x="134" y="56"/>
                </a:cubicBezTo>
                <a:cubicBezTo>
                  <a:pt x="133" y="56"/>
                  <a:pt x="132" y="57"/>
                  <a:pt x="132" y="57"/>
                </a:cubicBezTo>
                <a:cubicBezTo>
                  <a:pt x="132" y="57"/>
                  <a:pt x="132" y="57"/>
                  <a:pt x="132" y="56"/>
                </a:cubicBezTo>
                <a:cubicBezTo>
                  <a:pt x="133" y="56"/>
                  <a:pt x="132" y="56"/>
                  <a:pt x="132" y="55"/>
                </a:cubicBezTo>
                <a:close/>
                <a:moveTo>
                  <a:pt x="142" y="49"/>
                </a:moveTo>
                <a:cubicBezTo>
                  <a:pt x="140" y="50"/>
                  <a:pt x="137" y="51"/>
                  <a:pt x="135" y="52"/>
                </a:cubicBezTo>
                <a:cubicBezTo>
                  <a:pt x="138" y="49"/>
                  <a:pt x="141" y="47"/>
                  <a:pt x="145" y="45"/>
                </a:cubicBezTo>
                <a:cubicBezTo>
                  <a:pt x="147" y="44"/>
                  <a:pt x="149" y="44"/>
                  <a:pt x="151" y="43"/>
                </a:cubicBezTo>
                <a:cubicBezTo>
                  <a:pt x="148" y="45"/>
                  <a:pt x="146" y="47"/>
                  <a:pt x="143" y="49"/>
                </a:cubicBezTo>
                <a:cubicBezTo>
                  <a:pt x="143" y="49"/>
                  <a:pt x="142" y="49"/>
                  <a:pt x="142" y="49"/>
                </a:cubicBezTo>
                <a:close/>
                <a:moveTo>
                  <a:pt x="131" y="53"/>
                </a:move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0" y="53"/>
                  <a:pt x="130" y="53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4" y="51"/>
                  <a:pt x="137" y="48"/>
                  <a:pt x="141" y="46"/>
                </a:cubicBezTo>
                <a:cubicBezTo>
                  <a:pt x="138" y="48"/>
                  <a:pt x="134" y="50"/>
                  <a:pt x="131" y="53"/>
                </a:cubicBezTo>
                <a:close/>
                <a:moveTo>
                  <a:pt x="127" y="54"/>
                </a:moveTo>
                <a:cubicBezTo>
                  <a:pt x="127" y="54"/>
                  <a:pt x="127" y="53"/>
                  <a:pt x="127" y="53"/>
                </a:cubicBezTo>
                <a:cubicBezTo>
                  <a:pt x="128" y="52"/>
                  <a:pt x="129" y="52"/>
                  <a:pt x="130" y="51"/>
                </a:cubicBezTo>
                <a:cubicBezTo>
                  <a:pt x="132" y="49"/>
                  <a:pt x="135" y="48"/>
                  <a:pt x="137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4" y="49"/>
                  <a:pt x="130" y="51"/>
                  <a:pt x="127" y="54"/>
                </a:cubicBezTo>
                <a:close/>
                <a:moveTo>
                  <a:pt x="127" y="66"/>
                </a:moveTo>
                <a:cubicBezTo>
                  <a:pt x="126" y="68"/>
                  <a:pt x="125" y="69"/>
                  <a:pt x="124" y="71"/>
                </a:cubicBezTo>
                <a:cubicBezTo>
                  <a:pt x="123" y="71"/>
                  <a:pt x="123" y="72"/>
                  <a:pt x="122" y="72"/>
                </a:cubicBezTo>
                <a:cubicBezTo>
                  <a:pt x="123" y="71"/>
                  <a:pt x="124" y="69"/>
                  <a:pt x="124" y="68"/>
                </a:cubicBezTo>
                <a:cubicBezTo>
                  <a:pt x="125" y="67"/>
                  <a:pt x="126" y="67"/>
                  <a:pt x="127" y="66"/>
                </a:cubicBezTo>
                <a:close/>
                <a:moveTo>
                  <a:pt x="121" y="67"/>
                </a:moveTo>
                <a:cubicBezTo>
                  <a:pt x="122" y="66"/>
                  <a:pt x="122" y="66"/>
                  <a:pt x="123" y="66"/>
                </a:cubicBezTo>
                <a:cubicBezTo>
                  <a:pt x="122" y="67"/>
                  <a:pt x="122" y="67"/>
                  <a:pt x="121" y="6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1" y="68"/>
                  <a:pt x="121" y="67"/>
                  <a:pt x="121" y="67"/>
                </a:cubicBezTo>
                <a:close/>
                <a:moveTo>
                  <a:pt x="122" y="76"/>
                </a:moveTo>
                <a:cubicBezTo>
                  <a:pt x="123" y="74"/>
                  <a:pt x="125" y="73"/>
                  <a:pt x="126" y="72"/>
                </a:cubicBezTo>
                <a:cubicBezTo>
                  <a:pt x="128" y="71"/>
                  <a:pt x="129" y="71"/>
                  <a:pt x="130" y="70"/>
                </a:cubicBezTo>
                <a:cubicBezTo>
                  <a:pt x="123" y="77"/>
                  <a:pt x="116" y="85"/>
                  <a:pt x="110" y="93"/>
                </a:cubicBezTo>
                <a:cubicBezTo>
                  <a:pt x="105" y="98"/>
                  <a:pt x="100" y="102"/>
                  <a:pt x="95" y="107"/>
                </a:cubicBezTo>
                <a:cubicBezTo>
                  <a:pt x="94" y="108"/>
                  <a:pt x="92" y="109"/>
                  <a:pt x="90" y="110"/>
                </a:cubicBezTo>
                <a:cubicBezTo>
                  <a:pt x="91" y="109"/>
                  <a:pt x="92" y="108"/>
                  <a:pt x="93" y="107"/>
                </a:cubicBezTo>
                <a:cubicBezTo>
                  <a:pt x="98" y="101"/>
                  <a:pt x="103" y="95"/>
                  <a:pt x="109" y="89"/>
                </a:cubicBezTo>
                <a:cubicBezTo>
                  <a:pt x="113" y="85"/>
                  <a:pt x="118" y="81"/>
                  <a:pt x="122" y="76"/>
                </a:cubicBezTo>
                <a:close/>
                <a:moveTo>
                  <a:pt x="117" y="61"/>
                </a:moveTo>
                <a:cubicBezTo>
                  <a:pt x="116" y="62"/>
                  <a:pt x="115" y="63"/>
                  <a:pt x="115" y="64"/>
                </a:cubicBezTo>
                <a:cubicBezTo>
                  <a:pt x="116" y="63"/>
                  <a:pt x="117" y="62"/>
                  <a:pt x="118" y="61"/>
                </a:cubicBezTo>
                <a:cubicBezTo>
                  <a:pt x="117" y="61"/>
                  <a:pt x="117" y="61"/>
                  <a:pt x="117" y="61"/>
                </a:cubicBezTo>
                <a:close/>
                <a:moveTo>
                  <a:pt x="115" y="51"/>
                </a:moveTo>
                <a:cubicBezTo>
                  <a:pt x="114" y="51"/>
                  <a:pt x="113" y="52"/>
                  <a:pt x="111" y="52"/>
                </a:cubicBezTo>
                <a:cubicBezTo>
                  <a:pt x="112" y="52"/>
                  <a:pt x="112" y="51"/>
                  <a:pt x="113" y="51"/>
                </a:cubicBezTo>
                <a:cubicBezTo>
                  <a:pt x="114" y="50"/>
                  <a:pt x="115" y="50"/>
                  <a:pt x="117" y="50"/>
                </a:cubicBezTo>
                <a:cubicBezTo>
                  <a:pt x="116" y="50"/>
                  <a:pt x="116" y="51"/>
                  <a:pt x="115" y="51"/>
                </a:cubicBezTo>
                <a:close/>
                <a:moveTo>
                  <a:pt x="114" y="48"/>
                </a:moveTo>
                <a:cubicBezTo>
                  <a:pt x="112" y="48"/>
                  <a:pt x="111" y="49"/>
                  <a:pt x="110" y="49"/>
                </a:cubicBezTo>
                <a:cubicBezTo>
                  <a:pt x="112" y="48"/>
                  <a:pt x="114" y="46"/>
                  <a:pt x="116" y="45"/>
                </a:cubicBezTo>
                <a:cubicBezTo>
                  <a:pt x="116" y="46"/>
                  <a:pt x="115" y="47"/>
                  <a:pt x="114" y="48"/>
                </a:cubicBezTo>
                <a:close/>
                <a:moveTo>
                  <a:pt x="106" y="50"/>
                </a:moveTo>
                <a:cubicBezTo>
                  <a:pt x="105" y="50"/>
                  <a:pt x="104" y="51"/>
                  <a:pt x="104" y="51"/>
                </a:cubicBezTo>
                <a:cubicBezTo>
                  <a:pt x="104" y="50"/>
                  <a:pt x="105" y="49"/>
                  <a:pt x="105" y="48"/>
                </a:cubicBezTo>
                <a:cubicBezTo>
                  <a:pt x="107" y="46"/>
                  <a:pt x="109" y="44"/>
                  <a:pt x="111" y="43"/>
                </a:cubicBezTo>
                <a:cubicBezTo>
                  <a:pt x="111" y="43"/>
                  <a:pt x="112" y="43"/>
                  <a:pt x="112" y="42"/>
                </a:cubicBezTo>
                <a:cubicBezTo>
                  <a:pt x="112" y="42"/>
                  <a:pt x="113" y="42"/>
                  <a:pt x="113" y="42"/>
                </a:cubicBezTo>
                <a:cubicBezTo>
                  <a:pt x="111" y="45"/>
                  <a:pt x="108" y="47"/>
                  <a:pt x="106" y="50"/>
                </a:cubicBezTo>
                <a:close/>
                <a:moveTo>
                  <a:pt x="106" y="45"/>
                </a:moveTo>
                <a:cubicBezTo>
                  <a:pt x="106" y="44"/>
                  <a:pt x="106" y="44"/>
                  <a:pt x="106" y="44"/>
                </a:cubicBezTo>
                <a:cubicBezTo>
                  <a:pt x="107" y="43"/>
                  <a:pt x="108" y="43"/>
                  <a:pt x="109" y="42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8" y="43"/>
                  <a:pt x="107" y="44"/>
                  <a:pt x="106" y="45"/>
                </a:cubicBezTo>
                <a:close/>
                <a:moveTo>
                  <a:pt x="102" y="45"/>
                </a:moveTo>
                <a:cubicBezTo>
                  <a:pt x="99" y="47"/>
                  <a:pt x="95" y="50"/>
                  <a:pt x="92" y="52"/>
                </a:cubicBezTo>
                <a:cubicBezTo>
                  <a:pt x="92" y="51"/>
                  <a:pt x="93" y="51"/>
                  <a:pt x="93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7" y="47"/>
                  <a:pt x="100" y="45"/>
                  <a:pt x="104" y="42"/>
                </a:cubicBezTo>
                <a:cubicBezTo>
                  <a:pt x="105" y="42"/>
                  <a:pt x="106" y="42"/>
                  <a:pt x="107" y="42"/>
                </a:cubicBezTo>
                <a:cubicBezTo>
                  <a:pt x="105" y="43"/>
                  <a:pt x="103" y="45"/>
                  <a:pt x="102" y="45"/>
                </a:cubicBezTo>
                <a:close/>
                <a:moveTo>
                  <a:pt x="99" y="44"/>
                </a:moveTo>
                <a:cubicBezTo>
                  <a:pt x="100" y="43"/>
                  <a:pt x="100" y="43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0" y="43"/>
                  <a:pt x="99" y="44"/>
                </a:cubicBezTo>
                <a:close/>
                <a:moveTo>
                  <a:pt x="101" y="40"/>
                </a:moveTo>
                <a:cubicBezTo>
                  <a:pt x="100" y="40"/>
                  <a:pt x="100" y="41"/>
                  <a:pt x="99" y="41"/>
                </a:cubicBezTo>
                <a:cubicBezTo>
                  <a:pt x="99" y="41"/>
                  <a:pt x="99" y="42"/>
                  <a:pt x="99" y="42"/>
                </a:cubicBezTo>
                <a:cubicBezTo>
                  <a:pt x="97" y="44"/>
                  <a:pt x="95" y="46"/>
                  <a:pt x="94" y="48"/>
                </a:cubicBezTo>
                <a:cubicBezTo>
                  <a:pt x="94" y="46"/>
                  <a:pt x="94" y="45"/>
                  <a:pt x="95" y="44"/>
                </a:cubicBezTo>
                <a:cubicBezTo>
                  <a:pt x="95" y="44"/>
                  <a:pt x="95" y="44"/>
                  <a:pt x="95" y="44"/>
                </a:cubicBezTo>
                <a:cubicBezTo>
                  <a:pt x="98" y="41"/>
                  <a:pt x="100" y="39"/>
                  <a:pt x="103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3" y="38"/>
                  <a:pt x="102" y="39"/>
                  <a:pt x="101" y="40"/>
                </a:cubicBezTo>
                <a:close/>
                <a:moveTo>
                  <a:pt x="93" y="43"/>
                </a:moveTo>
                <a:cubicBezTo>
                  <a:pt x="93" y="43"/>
                  <a:pt x="92" y="43"/>
                  <a:pt x="92" y="43"/>
                </a:cubicBezTo>
                <a:cubicBezTo>
                  <a:pt x="94" y="41"/>
                  <a:pt x="96" y="40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7" y="39"/>
                  <a:pt x="95" y="41"/>
                  <a:pt x="93" y="43"/>
                </a:cubicBezTo>
                <a:close/>
                <a:moveTo>
                  <a:pt x="90" y="41"/>
                </a:moveTo>
                <a:cubicBezTo>
                  <a:pt x="91" y="40"/>
                  <a:pt x="91" y="40"/>
                  <a:pt x="92" y="40"/>
                </a:cubicBezTo>
                <a:cubicBezTo>
                  <a:pt x="92" y="40"/>
                  <a:pt x="93" y="39"/>
                  <a:pt x="93" y="39"/>
                </a:cubicBezTo>
                <a:cubicBezTo>
                  <a:pt x="92" y="40"/>
                  <a:pt x="91" y="40"/>
                  <a:pt x="90" y="41"/>
                </a:cubicBezTo>
                <a:close/>
                <a:moveTo>
                  <a:pt x="82" y="40"/>
                </a:moveTo>
                <a:cubicBezTo>
                  <a:pt x="80" y="41"/>
                  <a:pt x="78" y="43"/>
                  <a:pt x="76" y="44"/>
                </a:cubicBezTo>
                <a:cubicBezTo>
                  <a:pt x="78" y="42"/>
                  <a:pt x="80" y="40"/>
                  <a:pt x="81" y="38"/>
                </a:cubicBezTo>
                <a:cubicBezTo>
                  <a:pt x="83" y="37"/>
                  <a:pt x="85" y="36"/>
                  <a:pt x="86" y="35"/>
                </a:cubicBezTo>
                <a:cubicBezTo>
                  <a:pt x="85" y="36"/>
                  <a:pt x="84" y="38"/>
                  <a:pt x="82" y="40"/>
                </a:cubicBezTo>
                <a:close/>
                <a:moveTo>
                  <a:pt x="79" y="37"/>
                </a:moveTo>
                <a:cubicBezTo>
                  <a:pt x="78" y="38"/>
                  <a:pt x="76" y="40"/>
                  <a:pt x="74" y="41"/>
                </a:cubicBezTo>
                <a:cubicBezTo>
                  <a:pt x="78" y="38"/>
                  <a:pt x="81" y="35"/>
                  <a:pt x="84" y="31"/>
                </a:cubicBezTo>
                <a:cubicBezTo>
                  <a:pt x="85" y="30"/>
                  <a:pt x="86" y="30"/>
                  <a:pt x="87" y="29"/>
                </a:cubicBezTo>
                <a:cubicBezTo>
                  <a:pt x="85" y="31"/>
                  <a:pt x="84" y="32"/>
                  <a:pt x="82" y="34"/>
                </a:cubicBezTo>
                <a:cubicBezTo>
                  <a:pt x="81" y="35"/>
                  <a:pt x="80" y="36"/>
                  <a:pt x="79" y="37"/>
                </a:cubicBezTo>
                <a:close/>
                <a:moveTo>
                  <a:pt x="85" y="24"/>
                </a:moveTo>
                <a:cubicBezTo>
                  <a:pt x="84" y="25"/>
                  <a:pt x="83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4"/>
                  <a:pt x="83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6" y="23"/>
                  <a:pt x="87" y="23"/>
                </a:cubicBezTo>
                <a:cubicBezTo>
                  <a:pt x="87" y="23"/>
                  <a:pt x="86" y="24"/>
                  <a:pt x="85" y="24"/>
                </a:cubicBezTo>
                <a:close/>
                <a:moveTo>
                  <a:pt x="83" y="28"/>
                </a:moveTo>
                <a:cubicBezTo>
                  <a:pt x="83" y="29"/>
                  <a:pt x="82" y="29"/>
                  <a:pt x="82" y="29"/>
                </a:cubicBezTo>
                <a:cubicBezTo>
                  <a:pt x="81" y="30"/>
                  <a:pt x="80" y="30"/>
                  <a:pt x="79" y="31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3" y="29"/>
                  <a:pt x="83" y="28"/>
                </a:cubicBezTo>
                <a:close/>
                <a:moveTo>
                  <a:pt x="59" y="48"/>
                </a:moveTo>
                <a:cubicBezTo>
                  <a:pt x="61" y="46"/>
                  <a:pt x="63" y="44"/>
                  <a:pt x="64" y="41"/>
                </a:cubicBezTo>
                <a:cubicBezTo>
                  <a:pt x="66" y="40"/>
                  <a:pt x="67" y="39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6" y="42"/>
                  <a:pt x="63" y="45"/>
                  <a:pt x="59" y="48"/>
                </a:cubicBezTo>
                <a:close/>
                <a:moveTo>
                  <a:pt x="61" y="41"/>
                </a:moveTo>
                <a:cubicBezTo>
                  <a:pt x="61" y="41"/>
                  <a:pt x="61" y="41"/>
                  <a:pt x="62" y="41"/>
                </a:cubicBezTo>
                <a:cubicBezTo>
                  <a:pt x="63" y="40"/>
                  <a:pt x="64" y="39"/>
                  <a:pt x="65" y="38"/>
                </a:cubicBezTo>
                <a:cubicBezTo>
                  <a:pt x="65" y="39"/>
                  <a:pt x="64" y="39"/>
                  <a:pt x="64" y="40"/>
                </a:cubicBezTo>
                <a:cubicBezTo>
                  <a:pt x="63" y="40"/>
                  <a:pt x="62" y="41"/>
                  <a:pt x="61" y="41"/>
                </a:cubicBezTo>
                <a:close/>
                <a:moveTo>
                  <a:pt x="58" y="46"/>
                </a:moveTo>
                <a:cubicBezTo>
                  <a:pt x="58" y="46"/>
                  <a:pt x="59" y="45"/>
                  <a:pt x="59" y="45"/>
                </a:cubicBezTo>
                <a:cubicBezTo>
                  <a:pt x="57" y="47"/>
                  <a:pt x="55" y="50"/>
                  <a:pt x="54" y="53"/>
                </a:cubicBezTo>
                <a:cubicBezTo>
                  <a:pt x="53" y="53"/>
                  <a:pt x="52" y="54"/>
                  <a:pt x="52" y="54"/>
                </a:cubicBezTo>
                <a:cubicBezTo>
                  <a:pt x="54" y="51"/>
                  <a:pt x="56" y="49"/>
                  <a:pt x="58" y="46"/>
                </a:cubicBezTo>
                <a:close/>
                <a:moveTo>
                  <a:pt x="48" y="57"/>
                </a:moveTo>
                <a:cubicBezTo>
                  <a:pt x="45" y="58"/>
                  <a:pt x="43" y="60"/>
                  <a:pt x="41" y="61"/>
                </a:cubicBezTo>
                <a:cubicBezTo>
                  <a:pt x="42" y="59"/>
                  <a:pt x="44" y="58"/>
                  <a:pt x="45" y="56"/>
                </a:cubicBezTo>
                <a:cubicBezTo>
                  <a:pt x="48" y="54"/>
                  <a:pt x="50" y="52"/>
                  <a:pt x="53" y="50"/>
                </a:cubicBezTo>
                <a:cubicBezTo>
                  <a:pt x="51" y="52"/>
                  <a:pt x="49" y="54"/>
                  <a:pt x="48" y="57"/>
                </a:cubicBezTo>
                <a:close/>
                <a:moveTo>
                  <a:pt x="50" y="58"/>
                </a:moveTo>
                <a:cubicBezTo>
                  <a:pt x="50" y="58"/>
                  <a:pt x="50" y="59"/>
                  <a:pt x="50" y="59"/>
                </a:cubicBezTo>
                <a:cubicBezTo>
                  <a:pt x="50" y="59"/>
                  <a:pt x="49" y="59"/>
                  <a:pt x="49" y="59"/>
                </a:cubicBezTo>
                <a:cubicBezTo>
                  <a:pt x="47" y="61"/>
                  <a:pt x="44" y="64"/>
                  <a:pt x="42" y="67"/>
                </a:cubicBezTo>
                <a:cubicBezTo>
                  <a:pt x="43" y="65"/>
                  <a:pt x="45" y="63"/>
                  <a:pt x="46" y="62"/>
                </a:cubicBezTo>
                <a:cubicBezTo>
                  <a:pt x="47" y="60"/>
                  <a:pt x="49" y="59"/>
                  <a:pt x="50" y="58"/>
                </a:cubicBezTo>
                <a:close/>
                <a:moveTo>
                  <a:pt x="39" y="86"/>
                </a:moveTo>
                <a:cubicBezTo>
                  <a:pt x="39" y="86"/>
                  <a:pt x="39" y="87"/>
                  <a:pt x="39" y="87"/>
                </a:cubicBezTo>
                <a:cubicBezTo>
                  <a:pt x="38" y="88"/>
                  <a:pt x="37" y="89"/>
                  <a:pt x="35" y="90"/>
                </a:cubicBezTo>
                <a:cubicBezTo>
                  <a:pt x="35" y="90"/>
                  <a:pt x="35" y="90"/>
                  <a:pt x="35" y="90"/>
                </a:cubicBezTo>
                <a:cubicBezTo>
                  <a:pt x="37" y="89"/>
                  <a:pt x="38" y="87"/>
                  <a:pt x="39" y="86"/>
                </a:cubicBezTo>
                <a:close/>
                <a:moveTo>
                  <a:pt x="34" y="102"/>
                </a:moveTo>
                <a:cubicBezTo>
                  <a:pt x="35" y="103"/>
                  <a:pt x="35" y="105"/>
                  <a:pt x="36" y="107"/>
                </a:cubicBezTo>
                <a:cubicBezTo>
                  <a:pt x="35" y="109"/>
                  <a:pt x="35" y="110"/>
                  <a:pt x="35" y="112"/>
                </a:cubicBezTo>
                <a:cubicBezTo>
                  <a:pt x="34" y="111"/>
                  <a:pt x="34" y="110"/>
                  <a:pt x="34" y="109"/>
                </a:cubicBezTo>
                <a:cubicBezTo>
                  <a:pt x="34" y="106"/>
                  <a:pt x="34" y="104"/>
                  <a:pt x="34" y="102"/>
                </a:cubicBezTo>
                <a:close/>
                <a:moveTo>
                  <a:pt x="36" y="126"/>
                </a:moveTo>
                <a:cubicBezTo>
                  <a:pt x="36" y="127"/>
                  <a:pt x="37" y="128"/>
                  <a:pt x="37" y="129"/>
                </a:cubicBezTo>
                <a:cubicBezTo>
                  <a:pt x="37" y="129"/>
                  <a:pt x="37" y="130"/>
                  <a:pt x="37" y="130"/>
                </a:cubicBezTo>
                <a:cubicBezTo>
                  <a:pt x="37" y="130"/>
                  <a:pt x="37" y="131"/>
                  <a:pt x="37" y="131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27"/>
                  <a:pt x="36" y="127"/>
                  <a:pt x="36" y="126"/>
                </a:cubicBezTo>
                <a:close/>
                <a:moveTo>
                  <a:pt x="36" y="115"/>
                </a:moveTo>
                <a:cubicBezTo>
                  <a:pt x="36" y="115"/>
                  <a:pt x="36" y="115"/>
                  <a:pt x="36" y="115"/>
                </a:cubicBezTo>
                <a:cubicBezTo>
                  <a:pt x="36" y="114"/>
                  <a:pt x="36" y="112"/>
                  <a:pt x="36" y="111"/>
                </a:cubicBezTo>
                <a:cubicBezTo>
                  <a:pt x="36" y="111"/>
                  <a:pt x="37" y="111"/>
                  <a:pt x="37" y="111"/>
                </a:cubicBezTo>
                <a:cubicBezTo>
                  <a:pt x="37" y="111"/>
                  <a:pt x="37" y="112"/>
                  <a:pt x="37" y="113"/>
                </a:cubicBezTo>
                <a:cubicBezTo>
                  <a:pt x="37" y="114"/>
                  <a:pt x="36" y="114"/>
                  <a:pt x="36" y="115"/>
                </a:cubicBezTo>
                <a:close/>
                <a:moveTo>
                  <a:pt x="36" y="97"/>
                </a:moveTo>
                <a:cubicBezTo>
                  <a:pt x="36" y="97"/>
                  <a:pt x="36" y="98"/>
                  <a:pt x="37" y="99"/>
                </a:cubicBezTo>
                <a:cubicBezTo>
                  <a:pt x="37" y="99"/>
                  <a:pt x="37" y="100"/>
                  <a:pt x="36" y="100"/>
                </a:cubicBezTo>
                <a:cubicBezTo>
                  <a:pt x="36" y="99"/>
                  <a:pt x="36" y="98"/>
                  <a:pt x="36" y="97"/>
                </a:cubicBezTo>
                <a:close/>
                <a:moveTo>
                  <a:pt x="37" y="94"/>
                </a:moveTo>
                <a:cubicBezTo>
                  <a:pt x="37" y="93"/>
                  <a:pt x="36" y="92"/>
                  <a:pt x="36" y="92"/>
                </a:cubicBezTo>
                <a:cubicBezTo>
                  <a:pt x="37" y="91"/>
                  <a:pt x="38" y="90"/>
                  <a:pt x="38" y="90"/>
                </a:cubicBezTo>
                <a:cubicBezTo>
                  <a:pt x="38" y="91"/>
                  <a:pt x="38" y="92"/>
                  <a:pt x="38" y="93"/>
                </a:cubicBezTo>
                <a:cubicBezTo>
                  <a:pt x="37" y="93"/>
                  <a:pt x="37" y="93"/>
                  <a:pt x="37" y="94"/>
                </a:cubicBezTo>
                <a:close/>
                <a:moveTo>
                  <a:pt x="39" y="103"/>
                </a:moveTo>
                <a:cubicBezTo>
                  <a:pt x="39" y="103"/>
                  <a:pt x="39" y="103"/>
                  <a:pt x="39" y="103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8" y="104"/>
                  <a:pt x="38" y="103"/>
                </a:cubicBezTo>
                <a:cubicBezTo>
                  <a:pt x="38" y="103"/>
                  <a:pt x="38" y="103"/>
                  <a:pt x="39" y="103"/>
                </a:cubicBezTo>
                <a:close/>
                <a:moveTo>
                  <a:pt x="38" y="97"/>
                </a:moveTo>
                <a:cubicBezTo>
                  <a:pt x="38" y="96"/>
                  <a:pt x="39" y="95"/>
                  <a:pt x="39" y="94"/>
                </a:cubicBezTo>
                <a:cubicBezTo>
                  <a:pt x="40" y="93"/>
                  <a:pt x="41" y="93"/>
                  <a:pt x="42" y="92"/>
                </a:cubicBezTo>
                <a:cubicBezTo>
                  <a:pt x="41" y="93"/>
                  <a:pt x="40" y="94"/>
                  <a:pt x="39" y="95"/>
                </a:cubicBezTo>
                <a:cubicBezTo>
                  <a:pt x="39" y="96"/>
                  <a:pt x="40" y="97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7"/>
                  <a:pt x="41" y="97"/>
                  <a:pt x="41" y="98"/>
                </a:cubicBezTo>
                <a:cubicBezTo>
                  <a:pt x="40" y="98"/>
                  <a:pt x="40" y="99"/>
                  <a:pt x="39" y="99"/>
                </a:cubicBezTo>
                <a:cubicBezTo>
                  <a:pt x="39" y="99"/>
                  <a:pt x="39" y="98"/>
                  <a:pt x="38" y="97"/>
                </a:cubicBezTo>
                <a:close/>
                <a:moveTo>
                  <a:pt x="40" y="121"/>
                </a:moveTo>
                <a:cubicBezTo>
                  <a:pt x="40" y="121"/>
                  <a:pt x="40" y="121"/>
                  <a:pt x="40" y="121"/>
                </a:cubicBezTo>
                <a:cubicBezTo>
                  <a:pt x="40" y="122"/>
                  <a:pt x="41" y="123"/>
                  <a:pt x="41" y="124"/>
                </a:cubicBezTo>
                <a:cubicBezTo>
                  <a:pt x="41" y="124"/>
                  <a:pt x="41" y="124"/>
                  <a:pt x="40" y="125"/>
                </a:cubicBezTo>
                <a:cubicBezTo>
                  <a:pt x="40" y="123"/>
                  <a:pt x="40" y="122"/>
                  <a:pt x="39" y="121"/>
                </a:cubicBezTo>
                <a:cubicBezTo>
                  <a:pt x="39" y="121"/>
                  <a:pt x="40" y="121"/>
                  <a:pt x="40" y="121"/>
                </a:cubicBezTo>
                <a:close/>
                <a:moveTo>
                  <a:pt x="40" y="133"/>
                </a:moveTo>
                <a:cubicBezTo>
                  <a:pt x="41" y="134"/>
                  <a:pt x="41" y="136"/>
                  <a:pt x="42" y="138"/>
                </a:cubicBezTo>
                <a:cubicBezTo>
                  <a:pt x="42" y="138"/>
                  <a:pt x="41" y="138"/>
                  <a:pt x="41" y="138"/>
                </a:cubicBezTo>
                <a:cubicBezTo>
                  <a:pt x="41" y="137"/>
                  <a:pt x="40" y="135"/>
                  <a:pt x="40" y="133"/>
                </a:cubicBezTo>
                <a:cubicBezTo>
                  <a:pt x="40" y="133"/>
                  <a:pt x="40" y="133"/>
                  <a:pt x="40" y="133"/>
                </a:cubicBezTo>
                <a:close/>
                <a:moveTo>
                  <a:pt x="41" y="96"/>
                </a:moveTo>
                <a:cubicBezTo>
                  <a:pt x="43" y="93"/>
                  <a:pt x="46" y="91"/>
                  <a:pt x="48" y="88"/>
                </a:cubicBezTo>
                <a:cubicBezTo>
                  <a:pt x="48" y="89"/>
                  <a:pt x="48" y="90"/>
                  <a:pt x="47" y="90"/>
                </a:cubicBezTo>
                <a:cubicBezTo>
                  <a:pt x="47" y="91"/>
                  <a:pt x="47" y="92"/>
                  <a:pt x="46" y="92"/>
                </a:cubicBezTo>
                <a:cubicBezTo>
                  <a:pt x="45" y="94"/>
                  <a:pt x="44" y="95"/>
                  <a:pt x="43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5"/>
                  <a:pt x="41" y="95"/>
                  <a:pt x="41" y="96"/>
                </a:cubicBezTo>
                <a:close/>
                <a:moveTo>
                  <a:pt x="43" y="129"/>
                </a:moveTo>
                <a:cubicBezTo>
                  <a:pt x="44" y="130"/>
                  <a:pt x="44" y="132"/>
                  <a:pt x="45" y="133"/>
                </a:cubicBezTo>
                <a:cubicBezTo>
                  <a:pt x="44" y="134"/>
                  <a:pt x="44" y="134"/>
                  <a:pt x="43" y="135"/>
                </a:cubicBezTo>
                <a:cubicBezTo>
                  <a:pt x="43" y="133"/>
                  <a:pt x="43" y="132"/>
                  <a:pt x="42" y="130"/>
                </a:cubicBezTo>
                <a:cubicBezTo>
                  <a:pt x="42" y="130"/>
                  <a:pt x="43" y="129"/>
                  <a:pt x="43" y="129"/>
                </a:cubicBezTo>
                <a:close/>
                <a:moveTo>
                  <a:pt x="42" y="140"/>
                </a:moveTo>
                <a:cubicBezTo>
                  <a:pt x="43" y="143"/>
                  <a:pt x="44" y="145"/>
                  <a:pt x="44" y="147"/>
                </a:cubicBezTo>
                <a:cubicBezTo>
                  <a:pt x="44" y="145"/>
                  <a:pt x="43" y="143"/>
                  <a:pt x="42" y="141"/>
                </a:cubicBezTo>
                <a:cubicBezTo>
                  <a:pt x="42" y="141"/>
                  <a:pt x="42" y="141"/>
                  <a:pt x="42" y="140"/>
                </a:cubicBezTo>
                <a:close/>
                <a:moveTo>
                  <a:pt x="44" y="154"/>
                </a:moveTo>
                <a:cubicBezTo>
                  <a:pt x="44" y="154"/>
                  <a:pt x="44" y="154"/>
                  <a:pt x="44" y="154"/>
                </a:cubicBezTo>
                <a:cubicBezTo>
                  <a:pt x="45" y="157"/>
                  <a:pt x="45" y="160"/>
                  <a:pt x="46" y="164"/>
                </a:cubicBezTo>
                <a:cubicBezTo>
                  <a:pt x="45" y="160"/>
                  <a:pt x="44" y="157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lose/>
                <a:moveTo>
                  <a:pt x="43" y="174"/>
                </a:moveTo>
                <a:cubicBezTo>
                  <a:pt x="43" y="175"/>
                  <a:pt x="44" y="176"/>
                  <a:pt x="44" y="178"/>
                </a:cubicBezTo>
                <a:cubicBezTo>
                  <a:pt x="44" y="178"/>
                  <a:pt x="44" y="178"/>
                  <a:pt x="44" y="178"/>
                </a:cubicBezTo>
                <a:cubicBezTo>
                  <a:pt x="43" y="176"/>
                  <a:pt x="42" y="175"/>
                  <a:pt x="41" y="174"/>
                </a:cubicBezTo>
                <a:cubicBezTo>
                  <a:pt x="41" y="173"/>
                  <a:pt x="41" y="172"/>
                  <a:pt x="41" y="171"/>
                </a:cubicBezTo>
                <a:cubicBezTo>
                  <a:pt x="42" y="172"/>
                  <a:pt x="42" y="173"/>
                  <a:pt x="43" y="174"/>
                </a:cubicBezTo>
                <a:close/>
                <a:moveTo>
                  <a:pt x="42" y="176"/>
                </a:moveTo>
                <a:cubicBezTo>
                  <a:pt x="43" y="178"/>
                  <a:pt x="44" y="180"/>
                  <a:pt x="45" y="181"/>
                </a:cubicBezTo>
                <a:cubicBezTo>
                  <a:pt x="46" y="183"/>
                  <a:pt x="46" y="184"/>
                  <a:pt x="47" y="186"/>
                </a:cubicBezTo>
                <a:cubicBezTo>
                  <a:pt x="47" y="187"/>
                  <a:pt x="46" y="188"/>
                  <a:pt x="45" y="190"/>
                </a:cubicBezTo>
                <a:cubicBezTo>
                  <a:pt x="44" y="187"/>
                  <a:pt x="43" y="185"/>
                  <a:pt x="42" y="182"/>
                </a:cubicBezTo>
                <a:cubicBezTo>
                  <a:pt x="42" y="180"/>
                  <a:pt x="42" y="178"/>
                  <a:pt x="42" y="176"/>
                </a:cubicBezTo>
                <a:close/>
                <a:moveTo>
                  <a:pt x="46" y="192"/>
                </a:moveTo>
                <a:cubicBezTo>
                  <a:pt x="47" y="191"/>
                  <a:pt x="47" y="190"/>
                  <a:pt x="48" y="188"/>
                </a:cubicBezTo>
                <a:cubicBezTo>
                  <a:pt x="49" y="192"/>
                  <a:pt x="50" y="196"/>
                  <a:pt x="52" y="200"/>
                </a:cubicBezTo>
                <a:cubicBezTo>
                  <a:pt x="51" y="200"/>
                  <a:pt x="51" y="199"/>
                  <a:pt x="51" y="199"/>
                </a:cubicBezTo>
                <a:cubicBezTo>
                  <a:pt x="49" y="197"/>
                  <a:pt x="47" y="194"/>
                  <a:pt x="46" y="192"/>
                </a:cubicBezTo>
                <a:cubicBezTo>
                  <a:pt x="46" y="192"/>
                  <a:pt x="46" y="192"/>
                  <a:pt x="46" y="192"/>
                </a:cubicBezTo>
                <a:close/>
                <a:moveTo>
                  <a:pt x="50" y="174"/>
                </a:moveTo>
                <a:cubicBezTo>
                  <a:pt x="50" y="171"/>
                  <a:pt x="49" y="168"/>
                  <a:pt x="48" y="165"/>
                </a:cubicBezTo>
                <a:cubicBezTo>
                  <a:pt x="48" y="163"/>
                  <a:pt x="48" y="162"/>
                  <a:pt x="48" y="161"/>
                </a:cubicBezTo>
                <a:cubicBezTo>
                  <a:pt x="48" y="161"/>
                  <a:pt x="48" y="162"/>
                  <a:pt x="49" y="162"/>
                </a:cubicBezTo>
                <a:cubicBezTo>
                  <a:pt x="49" y="163"/>
                  <a:pt x="49" y="163"/>
                  <a:pt x="49" y="164"/>
                </a:cubicBezTo>
                <a:cubicBezTo>
                  <a:pt x="49" y="165"/>
                  <a:pt x="50" y="165"/>
                  <a:pt x="50" y="165"/>
                </a:cubicBezTo>
                <a:cubicBezTo>
                  <a:pt x="50" y="166"/>
                  <a:pt x="49" y="166"/>
                  <a:pt x="49" y="166"/>
                </a:cubicBezTo>
                <a:cubicBezTo>
                  <a:pt x="49" y="167"/>
                  <a:pt x="49" y="167"/>
                  <a:pt x="50" y="167"/>
                </a:cubicBezTo>
                <a:cubicBezTo>
                  <a:pt x="51" y="170"/>
                  <a:pt x="52" y="173"/>
                  <a:pt x="53" y="175"/>
                </a:cubicBezTo>
                <a:cubicBezTo>
                  <a:pt x="53" y="176"/>
                  <a:pt x="52" y="176"/>
                  <a:pt x="52" y="176"/>
                </a:cubicBezTo>
                <a:cubicBezTo>
                  <a:pt x="51" y="176"/>
                  <a:pt x="51" y="175"/>
                  <a:pt x="50" y="174"/>
                </a:cubicBezTo>
                <a:close/>
                <a:moveTo>
                  <a:pt x="51" y="186"/>
                </a:moveTo>
                <a:cubicBezTo>
                  <a:pt x="50" y="185"/>
                  <a:pt x="50" y="184"/>
                  <a:pt x="49" y="183"/>
                </a:cubicBezTo>
                <a:cubicBezTo>
                  <a:pt x="49" y="182"/>
                  <a:pt x="50" y="182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3"/>
                  <a:pt x="51" y="184"/>
                  <a:pt x="51" y="186"/>
                </a:cubicBezTo>
                <a:close/>
                <a:moveTo>
                  <a:pt x="52" y="179"/>
                </a:moveTo>
                <a:cubicBezTo>
                  <a:pt x="53" y="179"/>
                  <a:pt x="53" y="179"/>
                  <a:pt x="54" y="179"/>
                </a:cubicBezTo>
                <a:cubicBezTo>
                  <a:pt x="54" y="179"/>
                  <a:pt x="54" y="179"/>
                  <a:pt x="55" y="180"/>
                </a:cubicBezTo>
                <a:cubicBezTo>
                  <a:pt x="55" y="181"/>
                  <a:pt x="56" y="183"/>
                  <a:pt x="56" y="184"/>
                </a:cubicBezTo>
                <a:cubicBezTo>
                  <a:pt x="56" y="184"/>
                  <a:pt x="55" y="183"/>
                  <a:pt x="55" y="183"/>
                </a:cubicBezTo>
                <a:cubicBezTo>
                  <a:pt x="54" y="182"/>
                  <a:pt x="53" y="181"/>
                  <a:pt x="52" y="181"/>
                </a:cubicBezTo>
                <a:cubicBezTo>
                  <a:pt x="52" y="180"/>
                  <a:pt x="52" y="180"/>
                  <a:pt x="52" y="179"/>
                </a:cubicBezTo>
                <a:cubicBezTo>
                  <a:pt x="52" y="179"/>
                  <a:pt x="52" y="179"/>
                  <a:pt x="52" y="179"/>
                </a:cubicBezTo>
                <a:close/>
                <a:moveTo>
                  <a:pt x="54" y="184"/>
                </a:moveTo>
                <a:cubicBezTo>
                  <a:pt x="56" y="186"/>
                  <a:pt x="57" y="188"/>
                  <a:pt x="59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59" y="191"/>
                  <a:pt x="58" y="193"/>
                  <a:pt x="57" y="194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6" y="190"/>
                  <a:pt x="55" y="187"/>
                  <a:pt x="54" y="184"/>
                </a:cubicBezTo>
                <a:cubicBezTo>
                  <a:pt x="54" y="184"/>
                  <a:pt x="54" y="184"/>
                  <a:pt x="54" y="184"/>
                </a:cubicBezTo>
                <a:close/>
                <a:moveTo>
                  <a:pt x="58" y="195"/>
                </a:moveTo>
                <a:cubicBezTo>
                  <a:pt x="59" y="195"/>
                  <a:pt x="60" y="194"/>
                  <a:pt x="61" y="194"/>
                </a:cubicBezTo>
                <a:cubicBezTo>
                  <a:pt x="63" y="195"/>
                  <a:pt x="64" y="197"/>
                  <a:pt x="65" y="198"/>
                </a:cubicBezTo>
                <a:cubicBezTo>
                  <a:pt x="64" y="199"/>
                  <a:pt x="64" y="200"/>
                  <a:pt x="64" y="200"/>
                </a:cubicBezTo>
                <a:cubicBezTo>
                  <a:pt x="62" y="199"/>
                  <a:pt x="60" y="197"/>
                  <a:pt x="58" y="195"/>
                </a:cubicBezTo>
                <a:close/>
                <a:moveTo>
                  <a:pt x="63" y="193"/>
                </a:moveTo>
                <a:cubicBezTo>
                  <a:pt x="64" y="192"/>
                  <a:pt x="65" y="192"/>
                  <a:pt x="65" y="192"/>
                </a:cubicBezTo>
                <a:cubicBezTo>
                  <a:pt x="66" y="192"/>
                  <a:pt x="67" y="193"/>
                  <a:pt x="68" y="194"/>
                </a:cubicBezTo>
                <a:cubicBezTo>
                  <a:pt x="68" y="194"/>
                  <a:pt x="67" y="195"/>
                  <a:pt x="67" y="196"/>
                </a:cubicBezTo>
                <a:cubicBezTo>
                  <a:pt x="65" y="195"/>
                  <a:pt x="64" y="194"/>
                  <a:pt x="63" y="193"/>
                </a:cubicBezTo>
                <a:close/>
                <a:moveTo>
                  <a:pt x="70" y="195"/>
                </a:moveTo>
                <a:cubicBezTo>
                  <a:pt x="70" y="196"/>
                  <a:pt x="71" y="196"/>
                  <a:pt x="72" y="197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2" y="199"/>
                  <a:pt x="72" y="199"/>
                  <a:pt x="71" y="199"/>
                </a:cubicBezTo>
                <a:cubicBezTo>
                  <a:pt x="71" y="199"/>
                  <a:pt x="70" y="198"/>
                  <a:pt x="69" y="198"/>
                </a:cubicBezTo>
                <a:cubicBezTo>
                  <a:pt x="68" y="198"/>
                  <a:pt x="68" y="198"/>
                  <a:pt x="68" y="198"/>
                </a:cubicBezTo>
                <a:cubicBezTo>
                  <a:pt x="68" y="197"/>
                  <a:pt x="68" y="197"/>
                  <a:pt x="68" y="197"/>
                </a:cubicBezTo>
                <a:cubicBezTo>
                  <a:pt x="68" y="196"/>
                  <a:pt x="69" y="195"/>
                  <a:pt x="70" y="195"/>
                </a:cubicBezTo>
                <a:close/>
                <a:moveTo>
                  <a:pt x="67" y="190"/>
                </a:moveTo>
                <a:cubicBezTo>
                  <a:pt x="69" y="190"/>
                  <a:pt x="70" y="189"/>
                  <a:pt x="71" y="188"/>
                </a:cubicBezTo>
                <a:cubicBezTo>
                  <a:pt x="71" y="188"/>
                  <a:pt x="72" y="189"/>
                  <a:pt x="72" y="189"/>
                </a:cubicBezTo>
                <a:cubicBezTo>
                  <a:pt x="71" y="190"/>
                  <a:pt x="71" y="191"/>
                  <a:pt x="70" y="192"/>
                </a:cubicBezTo>
                <a:cubicBezTo>
                  <a:pt x="69" y="191"/>
                  <a:pt x="68" y="191"/>
                  <a:pt x="67" y="190"/>
                </a:cubicBezTo>
                <a:close/>
                <a:moveTo>
                  <a:pt x="72" y="185"/>
                </a:moveTo>
                <a:cubicBezTo>
                  <a:pt x="71" y="184"/>
                  <a:pt x="70" y="183"/>
                  <a:pt x="68" y="181"/>
                </a:cubicBezTo>
                <a:cubicBezTo>
                  <a:pt x="69" y="181"/>
                  <a:pt x="69" y="181"/>
                  <a:pt x="69" y="180"/>
                </a:cubicBezTo>
                <a:cubicBezTo>
                  <a:pt x="70" y="181"/>
                  <a:pt x="71" y="181"/>
                  <a:pt x="72" y="182"/>
                </a:cubicBezTo>
                <a:cubicBezTo>
                  <a:pt x="72" y="182"/>
                  <a:pt x="73" y="182"/>
                  <a:pt x="73" y="182"/>
                </a:cubicBezTo>
                <a:cubicBezTo>
                  <a:pt x="73" y="183"/>
                  <a:pt x="73" y="184"/>
                  <a:pt x="73" y="184"/>
                </a:cubicBezTo>
                <a:cubicBezTo>
                  <a:pt x="73" y="185"/>
                  <a:pt x="72" y="185"/>
                  <a:pt x="72" y="185"/>
                </a:cubicBezTo>
                <a:close/>
                <a:moveTo>
                  <a:pt x="71" y="151"/>
                </a:moveTo>
                <a:cubicBezTo>
                  <a:pt x="72" y="150"/>
                  <a:pt x="72" y="150"/>
                  <a:pt x="73" y="149"/>
                </a:cubicBezTo>
                <a:cubicBezTo>
                  <a:pt x="73" y="149"/>
                  <a:pt x="73" y="150"/>
                  <a:pt x="73" y="150"/>
                </a:cubicBezTo>
                <a:cubicBezTo>
                  <a:pt x="72" y="150"/>
                  <a:pt x="72" y="151"/>
                  <a:pt x="71" y="151"/>
                </a:cubicBezTo>
                <a:close/>
                <a:moveTo>
                  <a:pt x="72" y="119"/>
                </a:moveTo>
                <a:cubicBezTo>
                  <a:pt x="72" y="119"/>
                  <a:pt x="71" y="120"/>
                  <a:pt x="71" y="120"/>
                </a:cubicBezTo>
                <a:cubicBezTo>
                  <a:pt x="72" y="119"/>
                  <a:pt x="72" y="118"/>
                  <a:pt x="72" y="118"/>
                </a:cubicBezTo>
                <a:cubicBezTo>
                  <a:pt x="73" y="117"/>
                  <a:pt x="73" y="117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7"/>
                  <a:pt x="72" y="118"/>
                  <a:pt x="72" y="119"/>
                </a:cubicBezTo>
                <a:close/>
                <a:moveTo>
                  <a:pt x="78" y="130"/>
                </a:moveTo>
                <a:cubicBezTo>
                  <a:pt x="78" y="131"/>
                  <a:pt x="79" y="132"/>
                  <a:pt x="79" y="134"/>
                </a:cubicBezTo>
                <a:cubicBezTo>
                  <a:pt x="77" y="135"/>
                  <a:pt x="75" y="136"/>
                  <a:pt x="74" y="137"/>
                </a:cubicBezTo>
                <a:cubicBezTo>
                  <a:pt x="73" y="137"/>
                  <a:pt x="73" y="136"/>
                  <a:pt x="73" y="135"/>
                </a:cubicBezTo>
                <a:cubicBezTo>
                  <a:pt x="75" y="134"/>
                  <a:pt x="76" y="132"/>
                  <a:pt x="78" y="130"/>
                </a:cubicBezTo>
                <a:close/>
                <a:moveTo>
                  <a:pt x="75" y="140"/>
                </a:moveTo>
                <a:cubicBezTo>
                  <a:pt x="76" y="140"/>
                  <a:pt x="77" y="139"/>
                  <a:pt x="78" y="138"/>
                </a:cubicBezTo>
                <a:cubicBezTo>
                  <a:pt x="77" y="139"/>
                  <a:pt x="76" y="141"/>
                  <a:pt x="75" y="142"/>
                </a:cubicBezTo>
                <a:cubicBezTo>
                  <a:pt x="75" y="142"/>
                  <a:pt x="74" y="142"/>
                  <a:pt x="74" y="141"/>
                </a:cubicBezTo>
                <a:cubicBezTo>
                  <a:pt x="75" y="141"/>
                  <a:pt x="75" y="141"/>
                  <a:pt x="75" y="140"/>
                </a:cubicBezTo>
                <a:close/>
                <a:moveTo>
                  <a:pt x="80" y="138"/>
                </a:moveTo>
                <a:cubicBezTo>
                  <a:pt x="80" y="139"/>
                  <a:pt x="80" y="139"/>
                  <a:pt x="80" y="140"/>
                </a:cubicBezTo>
                <a:cubicBezTo>
                  <a:pt x="79" y="142"/>
                  <a:pt x="77" y="143"/>
                  <a:pt x="76" y="145"/>
                </a:cubicBezTo>
                <a:cubicBezTo>
                  <a:pt x="77" y="142"/>
                  <a:pt x="79" y="140"/>
                  <a:pt x="80" y="138"/>
                </a:cubicBezTo>
                <a:close/>
                <a:moveTo>
                  <a:pt x="78" y="145"/>
                </a:moveTo>
                <a:cubicBezTo>
                  <a:pt x="78" y="145"/>
                  <a:pt x="78" y="145"/>
                  <a:pt x="78" y="145"/>
                </a:cubicBezTo>
                <a:cubicBezTo>
                  <a:pt x="77" y="146"/>
                  <a:pt x="77" y="146"/>
                  <a:pt x="76" y="147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7" y="146"/>
                  <a:pt x="77" y="145"/>
                  <a:pt x="78" y="145"/>
                </a:cubicBezTo>
                <a:close/>
                <a:moveTo>
                  <a:pt x="78" y="166"/>
                </a:moveTo>
                <a:cubicBezTo>
                  <a:pt x="78" y="166"/>
                  <a:pt x="78" y="167"/>
                  <a:pt x="79" y="167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7"/>
                  <a:pt x="78" y="167"/>
                  <a:pt x="78" y="166"/>
                </a:cubicBezTo>
                <a:cubicBezTo>
                  <a:pt x="78" y="166"/>
                  <a:pt x="78" y="166"/>
                  <a:pt x="78" y="166"/>
                </a:cubicBezTo>
                <a:close/>
                <a:moveTo>
                  <a:pt x="78" y="155"/>
                </a:moveTo>
                <a:cubicBezTo>
                  <a:pt x="80" y="153"/>
                  <a:pt x="81" y="152"/>
                  <a:pt x="83" y="151"/>
                </a:cubicBezTo>
                <a:cubicBezTo>
                  <a:pt x="83" y="152"/>
                  <a:pt x="83" y="153"/>
                  <a:pt x="83" y="154"/>
                </a:cubicBezTo>
                <a:cubicBezTo>
                  <a:pt x="82" y="156"/>
                  <a:pt x="81" y="157"/>
                  <a:pt x="80" y="159"/>
                </a:cubicBezTo>
                <a:cubicBezTo>
                  <a:pt x="79" y="158"/>
                  <a:pt x="79" y="156"/>
                  <a:pt x="78" y="155"/>
                </a:cubicBezTo>
                <a:close/>
                <a:moveTo>
                  <a:pt x="85" y="152"/>
                </a:moveTo>
                <a:cubicBezTo>
                  <a:pt x="85" y="151"/>
                  <a:pt x="84" y="150"/>
                  <a:pt x="84" y="149"/>
                </a:cubicBezTo>
                <a:cubicBezTo>
                  <a:pt x="85" y="149"/>
                  <a:pt x="85" y="149"/>
                  <a:pt x="85" y="148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85" y="149"/>
                  <a:pt x="85" y="150"/>
                  <a:pt x="86" y="150"/>
                </a:cubicBezTo>
                <a:cubicBezTo>
                  <a:pt x="86" y="150"/>
                  <a:pt x="86" y="150"/>
                  <a:pt x="87" y="150"/>
                </a:cubicBezTo>
                <a:cubicBezTo>
                  <a:pt x="86" y="151"/>
                  <a:pt x="85" y="151"/>
                  <a:pt x="85" y="152"/>
                </a:cubicBezTo>
                <a:close/>
                <a:moveTo>
                  <a:pt x="85" y="156"/>
                </a:moveTo>
                <a:cubicBezTo>
                  <a:pt x="85" y="155"/>
                  <a:pt x="85" y="155"/>
                  <a:pt x="85" y="155"/>
                </a:cubicBezTo>
                <a:cubicBezTo>
                  <a:pt x="86" y="154"/>
                  <a:pt x="86" y="153"/>
                  <a:pt x="87" y="153"/>
                </a:cubicBezTo>
                <a:cubicBezTo>
                  <a:pt x="87" y="153"/>
                  <a:pt x="88" y="153"/>
                  <a:pt x="88" y="152"/>
                </a:cubicBezTo>
                <a:cubicBezTo>
                  <a:pt x="89" y="151"/>
                  <a:pt x="90" y="150"/>
                  <a:pt x="92" y="148"/>
                </a:cubicBezTo>
                <a:cubicBezTo>
                  <a:pt x="92" y="148"/>
                  <a:pt x="92" y="148"/>
                  <a:pt x="93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0" y="151"/>
                  <a:pt x="88" y="153"/>
                  <a:pt x="85" y="156"/>
                </a:cubicBezTo>
                <a:close/>
                <a:moveTo>
                  <a:pt x="86" y="182"/>
                </a:moveTo>
                <a:cubicBezTo>
                  <a:pt x="86" y="182"/>
                  <a:pt x="86" y="182"/>
                  <a:pt x="86" y="182"/>
                </a:cubicBezTo>
                <a:cubicBezTo>
                  <a:pt x="86" y="182"/>
                  <a:pt x="85" y="181"/>
                  <a:pt x="85" y="181"/>
                </a:cubicBezTo>
                <a:cubicBezTo>
                  <a:pt x="85" y="180"/>
                  <a:pt x="86" y="180"/>
                  <a:pt x="86" y="179"/>
                </a:cubicBezTo>
                <a:cubicBezTo>
                  <a:pt x="86" y="180"/>
                  <a:pt x="86" y="181"/>
                  <a:pt x="86" y="182"/>
                </a:cubicBezTo>
                <a:close/>
                <a:moveTo>
                  <a:pt x="88" y="160"/>
                </a:moveTo>
                <a:cubicBezTo>
                  <a:pt x="92" y="158"/>
                  <a:pt x="95" y="156"/>
                  <a:pt x="99" y="154"/>
                </a:cubicBezTo>
                <a:cubicBezTo>
                  <a:pt x="98" y="155"/>
                  <a:pt x="97" y="156"/>
                  <a:pt x="96" y="157"/>
                </a:cubicBezTo>
                <a:cubicBezTo>
                  <a:pt x="93" y="159"/>
                  <a:pt x="90" y="161"/>
                  <a:pt x="87" y="163"/>
                </a:cubicBezTo>
                <a:cubicBezTo>
                  <a:pt x="87" y="163"/>
                  <a:pt x="86" y="162"/>
                  <a:pt x="86" y="162"/>
                </a:cubicBezTo>
                <a:cubicBezTo>
                  <a:pt x="87" y="161"/>
                  <a:pt x="88" y="160"/>
                  <a:pt x="88" y="160"/>
                </a:cubicBezTo>
                <a:close/>
                <a:moveTo>
                  <a:pt x="88" y="168"/>
                </a:moveTo>
                <a:cubicBezTo>
                  <a:pt x="90" y="166"/>
                  <a:pt x="92" y="165"/>
                  <a:pt x="94" y="163"/>
                </a:cubicBezTo>
                <a:cubicBezTo>
                  <a:pt x="92" y="165"/>
                  <a:pt x="90" y="167"/>
                  <a:pt x="87" y="169"/>
                </a:cubicBezTo>
                <a:cubicBezTo>
                  <a:pt x="87" y="169"/>
                  <a:pt x="87" y="169"/>
                  <a:pt x="87" y="169"/>
                </a:cubicBezTo>
                <a:cubicBezTo>
                  <a:pt x="88" y="169"/>
                  <a:pt x="88" y="168"/>
                  <a:pt x="88" y="168"/>
                </a:cubicBezTo>
                <a:close/>
                <a:moveTo>
                  <a:pt x="97" y="177"/>
                </a:moveTo>
                <a:cubicBezTo>
                  <a:pt x="99" y="175"/>
                  <a:pt x="101" y="174"/>
                  <a:pt x="103" y="173"/>
                </a:cubicBezTo>
                <a:cubicBezTo>
                  <a:pt x="101" y="175"/>
                  <a:pt x="99" y="177"/>
                  <a:pt x="97" y="179"/>
                </a:cubicBezTo>
                <a:cubicBezTo>
                  <a:pt x="96" y="179"/>
                  <a:pt x="95" y="180"/>
                  <a:pt x="94" y="180"/>
                </a:cubicBezTo>
                <a:cubicBezTo>
                  <a:pt x="95" y="179"/>
                  <a:pt x="96" y="178"/>
                  <a:pt x="97" y="177"/>
                </a:cubicBezTo>
                <a:close/>
                <a:moveTo>
                  <a:pt x="102" y="157"/>
                </a:moveTo>
                <a:cubicBezTo>
                  <a:pt x="99" y="158"/>
                  <a:pt x="97" y="160"/>
                  <a:pt x="95" y="161"/>
                </a:cubicBezTo>
                <a:cubicBezTo>
                  <a:pt x="95" y="161"/>
                  <a:pt x="95" y="161"/>
                  <a:pt x="94" y="161"/>
                </a:cubicBezTo>
                <a:cubicBezTo>
                  <a:pt x="95" y="160"/>
                  <a:pt x="96" y="159"/>
                  <a:pt x="97" y="158"/>
                </a:cubicBezTo>
                <a:cubicBezTo>
                  <a:pt x="99" y="157"/>
                  <a:pt x="102" y="155"/>
                  <a:pt x="105" y="154"/>
                </a:cubicBezTo>
                <a:cubicBezTo>
                  <a:pt x="104" y="155"/>
                  <a:pt x="103" y="156"/>
                  <a:pt x="102" y="157"/>
                </a:cubicBezTo>
                <a:close/>
                <a:moveTo>
                  <a:pt x="106" y="167"/>
                </a:moveTo>
                <a:cubicBezTo>
                  <a:pt x="108" y="166"/>
                  <a:pt x="110" y="165"/>
                  <a:pt x="112" y="164"/>
                </a:cubicBezTo>
                <a:cubicBezTo>
                  <a:pt x="111" y="165"/>
                  <a:pt x="110" y="166"/>
                  <a:pt x="109" y="167"/>
                </a:cubicBezTo>
                <a:cubicBezTo>
                  <a:pt x="107" y="168"/>
                  <a:pt x="105" y="170"/>
                  <a:pt x="103" y="171"/>
                </a:cubicBezTo>
                <a:cubicBezTo>
                  <a:pt x="104" y="170"/>
                  <a:pt x="105" y="168"/>
                  <a:pt x="106" y="167"/>
                </a:cubicBezTo>
                <a:close/>
                <a:moveTo>
                  <a:pt x="109" y="171"/>
                </a:moveTo>
                <a:cubicBezTo>
                  <a:pt x="110" y="170"/>
                  <a:pt x="111" y="169"/>
                  <a:pt x="112" y="168"/>
                </a:cubicBezTo>
                <a:cubicBezTo>
                  <a:pt x="114" y="167"/>
                  <a:pt x="117" y="165"/>
                  <a:pt x="119" y="164"/>
                </a:cubicBezTo>
                <a:cubicBezTo>
                  <a:pt x="116" y="167"/>
                  <a:pt x="113" y="169"/>
                  <a:pt x="110" y="172"/>
                </a:cubicBezTo>
                <a:cubicBezTo>
                  <a:pt x="108" y="173"/>
                  <a:pt x="107" y="174"/>
                  <a:pt x="105" y="175"/>
                </a:cubicBezTo>
                <a:cubicBezTo>
                  <a:pt x="106" y="174"/>
                  <a:pt x="107" y="172"/>
                  <a:pt x="109" y="171"/>
                </a:cubicBezTo>
                <a:close/>
                <a:moveTo>
                  <a:pt x="105" y="184"/>
                </a:moveTo>
                <a:cubicBezTo>
                  <a:pt x="106" y="183"/>
                  <a:pt x="107" y="183"/>
                  <a:pt x="108" y="183"/>
                </a:cubicBezTo>
                <a:cubicBezTo>
                  <a:pt x="106" y="184"/>
                  <a:pt x="104" y="186"/>
                  <a:pt x="102" y="187"/>
                </a:cubicBezTo>
                <a:cubicBezTo>
                  <a:pt x="103" y="186"/>
                  <a:pt x="104" y="185"/>
                  <a:pt x="105" y="184"/>
                </a:cubicBezTo>
                <a:close/>
                <a:moveTo>
                  <a:pt x="103" y="196"/>
                </a:moveTo>
                <a:cubicBezTo>
                  <a:pt x="103" y="196"/>
                  <a:pt x="102" y="196"/>
                  <a:pt x="101" y="196"/>
                </a:cubicBezTo>
                <a:cubicBezTo>
                  <a:pt x="101" y="196"/>
                  <a:pt x="100" y="196"/>
                  <a:pt x="100" y="196"/>
                </a:cubicBezTo>
                <a:cubicBezTo>
                  <a:pt x="101" y="195"/>
                  <a:pt x="101" y="195"/>
                  <a:pt x="101" y="194"/>
                </a:cubicBezTo>
                <a:cubicBezTo>
                  <a:pt x="102" y="195"/>
                  <a:pt x="103" y="195"/>
                  <a:pt x="103" y="196"/>
                </a:cubicBezTo>
                <a:close/>
                <a:moveTo>
                  <a:pt x="102" y="202"/>
                </a:moveTo>
                <a:cubicBezTo>
                  <a:pt x="101" y="202"/>
                  <a:pt x="100" y="203"/>
                  <a:pt x="99" y="204"/>
                </a:cubicBezTo>
                <a:cubicBezTo>
                  <a:pt x="99" y="204"/>
                  <a:pt x="99" y="204"/>
                  <a:pt x="99" y="203"/>
                </a:cubicBezTo>
                <a:cubicBezTo>
                  <a:pt x="99" y="203"/>
                  <a:pt x="99" y="203"/>
                  <a:pt x="99" y="203"/>
                </a:cubicBezTo>
                <a:cubicBezTo>
                  <a:pt x="100" y="203"/>
                  <a:pt x="100" y="202"/>
                  <a:pt x="101" y="201"/>
                </a:cubicBezTo>
                <a:cubicBezTo>
                  <a:pt x="101" y="201"/>
                  <a:pt x="101" y="202"/>
                  <a:pt x="102" y="202"/>
                </a:cubicBezTo>
                <a:close/>
                <a:moveTo>
                  <a:pt x="99" y="188"/>
                </a:moveTo>
                <a:cubicBezTo>
                  <a:pt x="98" y="188"/>
                  <a:pt x="97" y="189"/>
                  <a:pt x="97" y="190"/>
                </a:cubicBezTo>
                <a:cubicBezTo>
                  <a:pt x="95" y="189"/>
                  <a:pt x="95" y="189"/>
                  <a:pt x="95" y="189"/>
                </a:cubicBezTo>
                <a:cubicBezTo>
                  <a:pt x="96" y="189"/>
                  <a:pt x="97" y="188"/>
                  <a:pt x="97" y="187"/>
                </a:cubicBezTo>
                <a:cubicBezTo>
                  <a:pt x="97" y="187"/>
                  <a:pt x="98" y="187"/>
                  <a:pt x="98" y="187"/>
                </a:cubicBezTo>
                <a:cubicBezTo>
                  <a:pt x="99" y="187"/>
                  <a:pt x="100" y="186"/>
                  <a:pt x="100" y="186"/>
                </a:cubicBezTo>
                <a:cubicBezTo>
                  <a:pt x="100" y="187"/>
                  <a:pt x="99" y="187"/>
                  <a:pt x="99" y="188"/>
                </a:cubicBezTo>
                <a:close/>
                <a:moveTo>
                  <a:pt x="98" y="200"/>
                </a:moveTo>
                <a:cubicBezTo>
                  <a:pt x="99" y="200"/>
                  <a:pt x="99" y="200"/>
                  <a:pt x="99" y="200"/>
                </a:cubicBezTo>
                <a:cubicBezTo>
                  <a:pt x="98" y="201"/>
                  <a:pt x="98" y="202"/>
                  <a:pt x="97" y="202"/>
                </a:cubicBezTo>
                <a:cubicBezTo>
                  <a:pt x="96" y="202"/>
                  <a:pt x="96" y="201"/>
                  <a:pt x="95" y="201"/>
                </a:cubicBezTo>
                <a:cubicBezTo>
                  <a:pt x="95" y="201"/>
                  <a:pt x="95" y="201"/>
                  <a:pt x="95" y="201"/>
                </a:cubicBezTo>
                <a:cubicBezTo>
                  <a:pt x="96" y="200"/>
                  <a:pt x="97" y="200"/>
                  <a:pt x="98" y="200"/>
                </a:cubicBezTo>
                <a:close/>
                <a:moveTo>
                  <a:pt x="98" y="206"/>
                </a:moveTo>
                <a:cubicBezTo>
                  <a:pt x="99" y="207"/>
                  <a:pt x="100" y="208"/>
                  <a:pt x="102" y="209"/>
                </a:cubicBezTo>
                <a:cubicBezTo>
                  <a:pt x="102" y="209"/>
                  <a:pt x="102" y="209"/>
                  <a:pt x="101" y="209"/>
                </a:cubicBezTo>
                <a:cubicBezTo>
                  <a:pt x="100" y="208"/>
                  <a:pt x="99" y="207"/>
                  <a:pt x="98" y="206"/>
                </a:cubicBezTo>
                <a:cubicBezTo>
                  <a:pt x="98" y="206"/>
                  <a:pt x="98" y="206"/>
                  <a:pt x="98" y="206"/>
                </a:cubicBezTo>
                <a:close/>
                <a:moveTo>
                  <a:pt x="100" y="205"/>
                </a:moveTo>
                <a:cubicBezTo>
                  <a:pt x="101" y="204"/>
                  <a:pt x="102" y="203"/>
                  <a:pt x="103" y="203"/>
                </a:cubicBezTo>
                <a:cubicBezTo>
                  <a:pt x="104" y="203"/>
                  <a:pt x="106" y="204"/>
                  <a:pt x="107" y="205"/>
                </a:cubicBezTo>
                <a:cubicBezTo>
                  <a:pt x="107" y="205"/>
                  <a:pt x="106" y="205"/>
                  <a:pt x="106" y="206"/>
                </a:cubicBezTo>
                <a:cubicBezTo>
                  <a:pt x="106" y="206"/>
                  <a:pt x="105" y="207"/>
                  <a:pt x="104" y="207"/>
                </a:cubicBezTo>
                <a:cubicBezTo>
                  <a:pt x="103" y="206"/>
                  <a:pt x="102" y="205"/>
                  <a:pt x="100" y="205"/>
                </a:cubicBezTo>
                <a:close/>
                <a:moveTo>
                  <a:pt x="104" y="213"/>
                </a:moveTo>
                <a:cubicBezTo>
                  <a:pt x="105" y="214"/>
                  <a:pt x="106" y="214"/>
                  <a:pt x="107" y="215"/>
                </a:cubicBezTo>
                <a:cubicBezTo>
                  <a:pt x="106" y="215"/>
                  <a:pt x="106" y="216"/>
                  <a:pt x="105" y="216"/>
                </a:cubicBezTo>
                <a:cubicBezTo>
                  <a:pt x="104" y="215"/>
                  <a:pt x="103" y="215"/>
                  <a:pt x="103" y="214"/>
                </a:cubicBezTo>
                <a:cubicBezTo>
                  <a:pt x="103" y="214"/>
                  <a:pt x="104" y="214"/>
                  <a:pt x="104" y="213"/>
                </a:cubicBezTo>
                <a:close/>
                <a:moveTo>
                  <a:pt x="106" y="212"/>
                </a:moveTo>
                <a:cubicBezTo>
                  <a:pt x="106" y="212"/>
                  <a:pt x="106" y="212"/>
                  <a:pt x="106" y="212"/>
                </a:cubicBezTo>
                <a:cubicBezTo>
                  <a:pt x="107" y="212"/>
                  <a:pt x="108" y="213"/>
                  <a:pt x="108" y="213"/>
                </a:cubicBezTo>
                <a:cubicBezTo>
                  <a:pt x="108" y="213"/>
                  <a:pt x="108" y="213"/>
                  <a:pt x="108" y="213"/>
                </a:cubicBezTo>
                <a:cubicBezTo>
                  <a:pt x="107" y="213"/>
                  <a:pt x="106" y="213"/>
                  <a:pt x="106" y="212"/>
                </a:cubicBezTo>
                <a:close/>
                <a:moveTo>
                  <a:pt x="107" y="200"/>
                </a:moveTo>
                <a:cubicBezTo>
                  <a:pt x="107" y="199"/>
                  <a:pt x="108" y="199"/>
                  <a:pt x="108" y="198"/>
                </a:cubicBezTo>
                <a:cubicBezTo>
                  <a:pt x="109" y="199"/>
                  <a:pt x="110" y="200"/>
                  <a:pt x="112" y="201"/>
                </a:cubicBezTo>
                <a:cubicBezTo>
                  <a:pt x="111" y="201"/>
                  <a:pt x="111" y="201"/>
                  <a:pt x="110" y="202"/>
                </a:cubicBezTo>
                <a:cubicBezTo>
                  <a:pt x="109" y="201"/>
                  <a:pt x="108" y="200"/>
                  <a:pt x="107" y="200"/>
                </a:cubicBezTo>
                <a:close/>
                <a:moveTo>
                  <a:pt x="109" y="197"/>
                </a:moveTo>
                <a:cubicBezTo>
                  <a:pt x="111" y="196"/>
                  <a:pt x="113" y="194"/>
                  <a:pt x="114" y="193"/>
                </a:cubicBezTo>
                <a:cubicBezTo>
                  <a:pt x="117" y="191"/>
                  <a:pt x="120" y="190"/>
                  <a:pt x="123" y="188"/>
                </a:cubicBezTo>
                <a:cubicBezTo>
                  <a:pt x="121" y="191"/>
                  <a:pt x="118" y="194"/>
                  <a:pt x="115" y="197"/>
                </a:cubicBezTo>
                <a:cubicBezTo>
                  <a:pt x="115" y="197"/>
                  <a:pt x="115" y="197"/>
                  <a:pt x="115" y="197"/>
                </a:cubicBezTo>
                <a:cubicBezTo>
                  <a:pt x="114" y="198"/>
                  <a:pt x="113" y="199"/>
                  <a:pt x="113" y="200"/>
                </a:cubicBezTo>
                <a:cubicBezTo>
                  <a:pt x="111" y="199"/>
                  <a:pt x="110" y="198"/>
                  <a:pt x="109" y="197"/>
                </a:cubicBezTo>
                <a:close/>
                <a:moveTo>
                  <a:pt x="113" y="202"/>
                </a:moveTo>
                <a:cubicBezTo>
                  <a:pt x="113" y="202"/>
                  <a:pt x="113" y="202"/>
                  <a:pt x="113" y="202"/>
                </a:cubicBezTo>
                <a:cubicBezTo>
                  <a:pt x="114" y="202"/>
                  <a:pt x="115" y="203"/>
                  <a:pt x="115" y="203"/>
                </a:cubicBezTo>
                <a:cubicBezTo>
                  <a:pt x="115" y="203"/>
                  <a:pt x="114" y="204"/>
                  <a:pt x="114" y="204"/>
                </a:cubicBezTo>
                <a:cubicBezTo>
                  <a:pt x="114" y="204"/>
                  <a:pt x="114" y="204"/>
                  <a:pt x="114" y="204"/>
                </a:cubicBezTo>
                <a:cubicBezTo>
                  <a:pt x="113" y="204"/>
                  <a:pt x="113" y="203"/>
                  <a:pt x="112" y="203"/>
                </a:cubicBezTo>
                <a:cubicBezTo>
                  <a:pt x="112" y="203"/>
                  <a:pt x="113" y="203"/>
                  <a:pt x="113" y="202"/>
                </a:cubicBezTo>
                <a:close/>
                <a:moveTo>
                  <a:pt x="120" y="203"/>
                </a:moveTo>
                <a:cubicBezTo>
                  <a:pt x="122" y="202"/>
                  <a:pt x="124" y="201"/>
                  <a:pt x="126" y="200"/>
                </a:cubicBezTo>
                <a:cubicBezTo>
                  <a:pt x="124" y="201"/>
                  <a:pt x="122" y="203"/>
                  <a:pt x="120" y="205"/>
                </a:cubicBezTo>
                <a:cubicBezTo>
                  <a:pt x="120" y="205"/>
                  <a:pt x="120" y="204"/>
                  <a:pt x="119" y="204"/>
                </a:cubicBezTo>
                <a:cubicBezTo>
                  <a:pt x="120" y="204"/>
                  <a:pt x="120" y="203"/>
                  <a:pt x="120" y="203"/>
                </a:cubicBezTo>
                <a:close/>
                <a:moveTo>
                  <a:pt x="125" y="204"/>
                </a:moveTo>
                <a:cubicBezTo>
                  <a:pt x="127" y="202"/>
                  <a:pt x="128" y="201"/>
                  <a:pt x="129" y="200"/>
                </a:cubicBezTo>
                <a:cubicBezTo>
                  <a:pt x="128" y="201"/>
                  <a:pt x="127" y="203"/>
                  <a:pt x="126" y="204"/>
                </a:cubicBezTo>
                <a:cubicBezTo>
                  <a:pt x="125" y="205"/>
                  <a:pt x="124" y="206"/>
                  <a:pt x="123" y="206"/>
                </a:cubicBezTo>
                <a:cubicBezTo>
                  <a:pt x="123" y="206"/>
                  <a:pt x="122" y="206"/>
                  <a:pt x="122" y="206"/>
                </a:cubicBezTo>
                <a:cubicBezTo>
                  <a:pt x="123" y="205"/>
                  <a:pt x="124" y="205"/>
                  <a:pt x="125" y="204"/>
                </a:cubicBezTo>
                <a:close/>
                <a:moveTo>
                  <a:pt x="127" y="206"/>
                </a:moveTo>
                <a:cubicBezTo>
                  <a:pt x="129" y="205"/>
                  <a:pt x="131" y="204"/>
                  <a:pt x="132" y="203"/>
                </a:cubicBezTo>
                <a:cubicBezTo>
                  <a:pt x="131" y="204"/>
                  <a:pt x="130" y="205"/>
                  <a:pt x="129" y="206"/>
                </a:cubicBezTo>
                <a:cubicBezTo>
                  <a:pt x="128" y="207"/>
                  <a:pt x="127" y="208"/>
                  <a:pt x="125" y="209"/>
                </a:cubicBezTo>
                <a:cubicBezTo>
                  <a:pt x="125" y="209"/>
                  <a:pt x="125" y="208"/>
                  <a:pt x="125" y="208"/>
                </a:cubicBezTo>
                <a:cubicBezTo>
                  <a:pt x="126" y="208"/>
                  <a:pt x="126" y="207"/>
                  <a:pt x="127" y="206"/>
                </a:cubicBezTo>
                <a:close/>
                <a:moveTo>
                  <a:pt x="147" y="192"/>
                </a:moveTo>
                <a:cubicBezTo>
                  <a:pt x="151" y="189"/>
                  <a:pt x="154" y="185"/>
                  <a:pt x="158" y="182"/>
                </a:cubicBezTo>
                <a:cubicBezTo>
                  <a:pt x="159" y="182"/>
                  <a:pt x="160" y="181"/>
                  <a:pt x="161" y="181"/>
                </a:cubicBezTo>
                <a:cubicBezTo>
                  <a:pt x="160" y="182"/>
                  <a:pt x="159" y="183"/>
                  <a:pt x="158" y="184"/>
                </a:cubicBezTo>
                <a:cubicBezTo>
                  <a:pt x="156" y="186"/>
                  <a:pt x="154" y="187"/>
                  <a:pt x="152" y="189"/>
                </a:cubicBezTo>
                <a:cubicBezTo>
                  <a:pt x="150" y="190"/>
                  <a:pt x="149" y="191"/>
                  <a:pt x="147" y="192"/>
                </a:cubicBezTo>
                <a:close/>
                <a:moveTo>
                  <a:pt x="153" y="199"/>
                </a:moveTo>
                <a:cubicBezTo>
                  <a:pt x="155" y="198"/>
                  <a:pt x="156" y="197"/>
                  <a:pt x="157" y="197"/>
                </a:cubicBezTo>
                <a:cubicBezTo>
                  <a:pt x="155" y="198"/>
                  <a:pt x="153" y="199"/>
                  <a:pt x="151" y="201"/>
                </a:cubicBezTo>
                <a:cubicBezTo>
                  <a:pt x="152" y="200"/>
                  <a:pt x="153" y="199"/>
                  <a:pt x="153" y="199"/>
                </a:cubicBezTo>
                <a:close/>
                <a:moveTo>
                  <a:pt x="155" y="195"/>
                </a:moveTo>
                <a:cubicBezTo>
                  <a:pt x="154" y="195"/>
                  <a:pt x="153" y="196"/>
                  <a:pt x="153" y="196"/>
                </a:cubicBezTo>
                <a:cubicBezTo>
                  <a:pt x="157" y="192"/>
                  <a:pt x="161" y="187"/>
                  <a:pt x="166" y="183"/>
                </a:cubicBezTo>
                <a:cubicBezTo>
                  <a:pt x="165" y="183"/>
                  <a:pt x="165" y="184"/>
                  <a:pt x="164" y="185"/>
                </a:cubicBezTo>
                <a:cubicBezTo>
                  <a:pt x="161" y="188"/>
                  <a:pt x="158" y="191"/>
                  <a:pt x="155" y="195"/>
                </a:cubicBezTo>
                <a:close/>
                <a:moveTo>
                  <a:pt x="178" y="173"/>
                </a:moveTo>
                <a:cubicBezTo>
                  <a:pt x="178" y="173"/>
                  <a:pt x="178" y="173"/>
                  <a:pt x="178" y="173"/>
                </a:cubicBezTo>
                <a:cubicBezTo>
                  <a:pt x="176" y="176"/>
                  <a:pt x="174" y="180"/>
                  <a:pt x="172" y="184"/>
                </a:cubicBezTo>
                <a:cubicBezTo>
                  <a:pt x="169" y="186"/>
                  <a:pt x="165" y="188"/>
                  <a:pt x="162" y="190"/>
                </a:cubicBezTo>
                <a:cubicBezTo>
                  <a:pt x="167" y="184"/>
                  <a:pt x="173" y="179"/>
                  <a:pt x="178" y="173"/>
                </a:cubicBezTo>
                <a:close/>
                <a:moveTo>
                  <a:pt x="183" y="168"/>
                </a:moveTo>
                <a:cubicBezTo>
                  <a:pt x="185" y="166"/>
                  <a:pt x="187" y="164"/>
                  <a:pt x="189" y="163"/>
                </a:cubicBezTo>
                <a:cubicBezTo>
                  <a:pt x="189" y="163"/>
                  <a:pt x="189" y="162"/>
                  <a:pt x="189" y="162"/>
                </a:cubicBezTo>
                <a:cubicBezTo>
                  <a:pt x="185" y="168"/>
                  <a:pt x="180" y="174"/>
                  <a:pt x="176" y="180"/>
                </a:cubicBezTo>
                <a:cubicBezTo>
                  <a:pt x="178" y="176"/>
                  <a:pt x="181" y="172"/>
                  <a:pt x="183" y="168"/>
                </a:cubicBezTo>
                <a:close/>
                <a:moveTo>
                  <a:pt x="178" y="198"/>
                </a:moveTo>
                <a:cubicBezTo>
                  <a:pt x="178" y="197"/>
                  <a:pt x="179" y="197"/>
                  <a:pt x="180" y="196"/>
                </a:cubicBezTo>
                <a:cubicBezTo>
                  <a:pt x="178" y="198"/>
                  <a:pt x="176" y="199"/>
                  <a:pt x="175" y="201"/>
                </a:cubicBezTo>
                <a:cubicBezTo>
                  <a:pt x="174" y="201"/>
                  <a:pt x="174" y="201"/>
                  <a:pt x="174" y="201"/>
                </a:cubicBezTo>
                <a:cubicBezTo>
                  <a:pt x="175" y="200"/>
                  <a:pt x="176" y="199"/>
                  <a:pt x="178" y="198"/>
                </a:cubicBezTo>
                <a:close/>
                <a:moveTo>
                  <a:pt x="172" y="191"/>
                </a:moveTo>
                <a:cubicBezTo>
                  <a:pt x="175" y="189"/>
                  <a:pt x="177" y="187"/>
                  <a:pt x="180" y="184"/>
                </a:cubicBezTo>
                <a:cubicBezTo>
                  <a:pt x="179" y="185"/>
                  <a:pt x="179" y="185"/>
                  <a:pt x="179" y="186"/>
                </a:cubicBezTo>
                <a:cubicBezTo>
                  <a:pt x="177" y="188"/>
                  <a:pt x="174" y="189"/>
                  <a:pt x="172" y="191"/>
                </a:cubicBezTo>
                <a:close/>
                <a:moveTo>
                  <a:pt x="179" y="179"/>
                </a:moveTo>
                <a:cubicBezTo>
                  <a:pt x="184" y="172"/>
                  <a:pt x="189" y="166"/>
                  <a:pt x="194" y="159"/>
                </a:cubicBezTo>
                <a:cubicBezTo>
                  <a:pt x="194" y="159"/>
                  <a:pt x="195" y="159"/>
                  <a:pt x="195" y="158"/>
                </a:cubicBezTo>
                <a:cubicBezTo>
                  <a:pt x="192" y="163"/>
                  <a:pt x="189" y="169"/>
                  <a:pt x="185" y="174"/>
                </a:cubicBezTo>
                <a:cubicBezTo>
                  <a:pt x="185" y="174"/>
                  <a:pt x="185" y="174"/>
                  <a:pt x="185" y="174"/>
                </a:cubicBezTo>
                <a:cubicBezTo>
                  <a:pt x="183" y="175"/>
                  <a:pt x="181" y="177"/>
                  <a:pt x="179" y="179"/>
                </a:cubicBezTo>
                <a:close/>
                <a:moveTo>
                  <a:pt x="196" y="176"/>
                </a:moveTo>
                <a:cubicBezTo>
                  <a:pt x="196" y="177"/>
                  <a:pt x="195" y="179"/>
                  <a:pt x="195" y="180"/>
                </a:cubicBezTo>
                <a:cubicBezTo>
                  <a:pt x="195" y="180"/>
                  <a:pt x="194" y="180"/>
                  <a:pt x="194" y="180"/>
                </a:cubicBezTo>
                <a:cubicBezTo>
                  <a:pt x="193" y="181"/>
                  <a:pt x="191" y="183"/>
                  <a:pt x="189" y="184"/>
                </a:cubicBezTo>
                <a:cubicBezTo>
                  <a:pt x="191" y="181"/>
                  <a:pt x="194" y="179"/>
                  <a:pt x="196" y="176"/>
                </a:cubicBezTo>
                <a:close/>
                <a:moveTo>
                  <a:pt x="198" y="182"/>
                </a:move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7" y="184"/>
                  <a:pt x="195" y="185"/>
                </a:cubicBezTo>
                <a:cubicBezTo>
                  <a:pt x="196" y="184"/>
                  <a:pt x="197" y="183"/>
                  <a:pt x="198" y="182"/>
                </a:cubicBezTo>
                <a:close/>
                <a:moveTo>
                  <a:pt x="199" y="176"/>
                </a:moveTo>
                <a:cubicBezTo>
                  <a:pt x="200" y="175"/>
                  <a:pt x="200" y="173"/>
                  <a:pt x="201" y="172"/>
                </a:cubicBezTo>
                <a:cubicBezTo>
                  <a:pt x="201" y="172"/>
                  <a:pt x="201" y="172"/>
                  <a:pt x="201" y="172"/>
                </a:cubicBezTo>
                <a:cubicBezTo>
                  <a:pt x="201" y="173"/>
                  <a:pt x="200" y="174"/>
                  <a:pt x="200" y="175"/>
                </a:cubicBezTo>
                <a:cubicBezTo>
                  <a:pt x="200" y="176"/>
                  <a:pt x="199" y="176"/>
                  <a:pt x="199" y="176"/>
                </a:cubicBezTo>
                <a:close/>
                <a:moveTo>
                  <a:pt x="200" y="164"/>
                </a:moveTo>
                <a:cubicBezTo>
                  <a:pt x="200" y="164"/>
                  <a:pt x="199" y="165"/>
                  <a:pt x="199" y="165"/>
                </a:cubicBezTo>
                <a:cubicBezTo>
                  <a:pt x="200" y="163"/>
                  <a:pt x="202" y="161"/>
                  <a:pt x="203" y="158"/>
                </a:cubicBezTo>
                <a:cubicBezTo>
                  <a:pt x="202" y="160"/>
                  <a:pt x="202" y="161"/>
                  <a:pt x="201" y="162"/>
                </a:cubicBezTo>
                <a:cubicBezTo>
                  <a:pt x="201" y="163"/>
                  <a:pt x="201" y="163"/>
                  <a:pt x="200" y="164"/>
                </a:cubicBezTo>
                <a:close/>
                <a:moveTo>
                  <a:pt x="203" y="141"/>
                </a:moveTo>
                <a:cubicBezTo>
                  <a:pt x="206" y="138"/>
                  <a:pt x="209" y="134"/>
                  <a:pt x="212" y="131"/>
                </a:cubicBezTo>
                <a:cubicBezTo>
                  <a:pt x="210" y="134"/>
                  <a:pt x="208" y="137"/>
                  <a:pt x="206" y="139"/>
                </a:cubicBezTo>
                <a:cubicBezTo>
                  <a:pt x="205" y="140"/>
                  <a:pt x="205" y="141"/>
                  <a:pt x="204" y="142"/>
                </a:cubicBezTo>
                <a:cubicBezTo>
                  <a:pt x="204" y="141"/>
                  <a:pt x="203" y="141"/>
                  <a:pt x="203" y="141"/>
                </a:cubicBezTo>
                <a:close/>
                <a:moveTo>
                  <a:pt x="206" y="167"/>
                </a:moveTo>
                <a:cubicBezTo>
                  <a:pt x="208" y="165"/>
                  <a:pt x="209" y="164"/>
                  <a:pt x="210" y="163"/>
                </a:cubicBezTo>
                <a:cubicBezTo>
                  <a:pt x="208" y="165"/>
                  <a:pt x="207" y="168"/>
                  <a:pt x="205" y="170"/>
                </a:cubicBezTo>
                <a:cubicBezTo>
                  <a:pt x="206" y="169"/>
                  <a:pt x="206" y="168"/>
                  <a:pt x="206" y="167"/>
                </a:cubicBezTo>
                <a:close/>
                <a:moveTo>
                  <a:pt x="208" y="157"/>
                </a:moveTo>
                <a:cubicBezTo>
                  <a:pt x="208" y="157"/>
                  <a:pt x="208" y="158"/>
                  <a:pt x="208" y="158"/>
                </a:cubicBezTo>
                <a:cubicBezTo>
                  <a:pt x="209" y="154"/>
                  <a:pt x="210" y="151"/>
                  <a:pt x="212" y="147"/>
                </a:cubicBezTo>
                <a:cubicBezTo>
                  <a:pt x="210" y="151"/>
                  <a:pt x="209" y="154"/>
                  <a:pt x="208" y="157"/>
                </a:cubicBezTo>
                <a:close/>
                <a:moveTo>
                  <a:pt x="214" y="164"/>
                </a:moveTo>
                <a:cubicBezTo>
                  <a:pt x="216" y="162"/>
                  <a:pt x="219" y="160"/>
                  <a:pt x="221" y="158"/>
                </a:cubicBezTo>
                <a:cubicBezTo>
                  <a:pt x="220" y="161"/>
                  <a:pt x="218" y="164"/>
                  <a:pt x="216" y="166"/>
                </a:cubicBezTo>
                <a:cubicBezTo>
                  <a:pt x="215" y="169"/>
                  <a:pt x="213" y="171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2" y="170"/>
                  <a:pt x="213" y="167"/>
                  <a:pt x="214" y="164"/>
                </a:cubicBezTo>
                <a:close/>
                <a:moveTo>
                  <a:pt x="210" y="165"/>
                </a:moveTo>
                <a:cubicBezTo>
                  <a:pt x="211" y="164"/>
                  <a:pt x="212" y="163"/>
                  <a:pt x="212" y="162"/>
                </a:cubicBezTo>
                <a:cubicBezTo>
                  <a:pt x="212" y="163"/>
                  <a:pt x="212" y="163"/>
                  <a:pt x="212" y="164"/>
                </a:cubicBezTo>
                <a:cubicBezTo>
                  <a:pt x="211" y="165"/>
                  <a:pt x="211" y="165"/>
                  <a:pt x="210" y="165"/>
                </a:cubicBezTo>
                <a:close/>
                <a:moveTo>
                  <a:pt x="217" y="159"/>
                </a:moveTo>
                <a:cubicBezTo>
                  <a:pt x="217" y="158"/>
                  <a:pt x="217" y="158"/>
                  <a:pt x="217" y="158"/>
                </a:cubicBezTo>
                <a:cubicBezTo>
                  <a:pt x="217" y="158"/>
                  <a:pt x="217" y="157"/>
                  <a:pt x="217" y="157"/>
                </a:cubicBezTo>
                <a:cubicBezTo>
                  <a:pt x="218" y="156"/>
                  <a:pt x="220" y="156"/>
                  <a:pt x="221" y="156"/>
                </a:cubicBezTo>
                <a:cubicBezTo>
                  <a:pt x="220" y="157"/>
                  <a:pt x="218" y="158"/>
                  <a:pt x="217" y="159"/>
                </a:cubicBezTo>
                <a:close/>
                <a:moveTo>
                  <a:pt x="217" y="138"/>
                </a:moveTo>
                <a:cubicBezTo>
                  <a:pt x="216" y="143"/>
                  <a:pt x="216" y="147"/>
                  <a:pt x="215" y="151"/>
                </a:cubicBezTo>
                <a:cubicBezTo>
                  <a:pt x="214" y="152"/>
                  <a:pt x="212" y="154"/>
                  <a:pt x="211" y="155"/>
                </a:cubicBezTo>
                <a:cubicBezTo>
                  <a:pt x="213" y="149"/>
                  <a:pt x="215" y="144"/>
                  <a:pt x="217" y="138"/>
                </a:cubicBezTo>
                <a:cubicBezTo>
                  <a:pt x="217" y="138"/>
                  <a:pt x="217" y="138"/>
                  <a:pt x="217" y="138"/>
                </a:cubicBezTo>
                <a:close/>
                <a:moveTo>
                  <a:pt x="215" y="138"/>
                </a:moveTo>
                <a:cubicBezTo>
                  <a:pt x="216" y="136"/>
                  <a:pt x="217" y="134"/>
                  <a:pt x="217" y="132"/>
                </a:cubicBezTo>
                <a:cubicBezTo>
                  <a:pt x="217" y="132"/>
                  <a:pt x="217" y="132"/>
                  <a:pt x="217" y="132"/>
                </a:cubicBezTo>
                <a:cubicBezTo>
                  <a:pt x="217" y="132"/>
                  <a:pt x="217" y="133"/>
                  <a:pt x="217" y="133"/>
                </a:cubicBezTo>
                <a:cubicBezTo>
                  <a:pt x="217" y="135"/>
                  <a:pt x="216" y="137"/>
                  <a:pt x="215" y="138"/>
                </a:cubicBezTo>
                <a:close/>
                <a:moveTo>
                  <a:pt x="216" y="117"/>
                </a:moveTo>
                <a:cubicBezTo>
                  <a:pt x="218" y="115"/>
                  <a:pt x="219" y="113"/>
                  <a:pt x="221" y="111"/>
                </a:cubicBezTo>
                <a:cubicBezTo>
                  <a:pt x="221" y="112"/>
                  <a:pt x="221" y="112"/>
                  <a:pt x="221" y="113"/>
                </a:cubicBezTo>
                <a:cubicBezTo>
                  <a:pt x="219" y="114"/>
                  <a:pt x="218" y="116"/>
                  <a:pt x="216" y="117"/>
                </a:cubicBezTo>
                <a:close/>
                <a:moveTo>
                  <a:pt x="221" y="99"/>
                </a:moveTo>
                <a:cubicBezTo>
                  <a:pt x="220" y="98"/>
                  <a:pt x="220" y="97"/>
                  <a:pt x="220" y="96"/>
                </a:cubicBezTo>
                <a:cubicBezTo>
                  <a:pt x="220" y="96"/>
                  <a:pt x="220" y="96"/>
                  <a:pt x="220" y="96"/>
                </a:cubicBezTo>
                <a:cubicBezTo>
                  <a:pt x="221" y="97"/>
                  <a:pt x="221" y="98"/>
                  <a:pt x="221" y="99"/>
                </a:cubicBezTo>
                <a:cubicBezTo>
                  <a:pt x="221" y="99"/>
                  <a:pt x="221" y="99"/>
                  <a:pt x="221" y="99"/>
                </a:cubicBezTo>
                <a:close/>
                <a:moveTo>
                  <a:pt x="220" y="108"/>
                </a:moveTo>
                <a:cubicBezTo>
                  <a:pt x="220" y="108"/>
                  <a:pt x="220" y="108"/>
                  <a:pt x="220" y="109"/>
                </a:cubicBezTo>
                <a:cubicBezTo>
                  <a:pt x="220" y="109"/>
                  <a:pt x="220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7" y="110"/>
                  <a:pt x="216" y="111"/>
                  <a:pt x="215" y="111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7" y="110"/>
                  <a:pt x="219" y="109"/>
                  <a:pt x="220" y="108"/>
                </a:cubicBezTo>
                <a:close/>
                <a:moveTo>
                  <a:pt x="219" y="93"/>
                </a:moveTo>
                <a:cubicBezTo>
                  <a:pt x="219" y="92"/>
                  <a:pt x="218" y="90"/>
                  <a:pt x="218" y="89"/>
                </a:cubicBezTo>
                <a:cubicBezTo>
                  <a:pt x="218" y="89"/>
                  <a:pt x="219" y="89"/>
                  <a:pt x="219" y="89"/>
                </a:cubicBezTo>
                <a:cubicBezTo>
                  <a:pt x="219" y="90"/>
                  <a:pt x="219" y="92"/>
                  <a:pt x="220" y="93"/>
                </a:cubicBezTo>
                <a:cubicBezTo>
                  <a:pt x="220" y="93"/>
                  <a:pt x="219" y="93"/>
                  <a:pt x="219" y="93"/>
                </a:cubicBezTo>
                <a:close/>
                <a:moveTo>
                  <a:pt x="217" y="87"/>
                </a:moveTo>
                <a:cubicBezTo>
                  <a:pt x="217" y="86"/>
                  <a:pt x="217" y="85"/>
                  <a:pt x="217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8" y="85"/>
                  <a:pt x="218" y="86"/>
                  <a:pt x="218" y="87"/>
                </a:cubicBezTo>
                <a:cubicBezTo>
                  <a:pt x="218" y="87"/>
                  <a:pt x="218" y="87"/>
                  <a:pt x="217" y="87"/>
                </a:cubicBezTo>
                <a:close/>
                <a:moveTo>
                  <a:pt x="216" y="82"/>
                </a:moveTo>
                <a:cubicBezTo>
                  <a:pt x="215" y="79"/>
                  <a:pt x="215" y="77"/>
                  <a:pt x="214" y="74"/>
                </a:cubicBezTo>
                <a:cubicBezTo>
                  <a:pt x="215" y="75"/>
                  <a:pt x="215" y="76"/>
                  <a:pt x="216" y="77"/>
                </a:cubicBezTo>
                <a:cubicBezTo>
                  <a:pt x="216" y="78"/>
                  <a:pt x="216" y="80"/>
                  <a:pt x="217" y="82"/>
                </a:cubicBezTo>
                <a:cubicBezTo>
                  <a:pt x="217" y="82"/>
                  <a:pt x="216" y="82"/>
                  <a:pt x="216" y="82"/>
                </a:cubicBezTo>
                <a:close/>
                <a:moveTo>
                  <a:pt x="215" y="88"/>
                </a:moveTo>
                <a:cubicBezTo>
                  <a:pt x="211" y="90"/>
                  <a:pt x="208" y="92"/>
                  <a:pt x="205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6" y="91"/>
                  <a:pt x="208" y="90"/>
                  <a:pt x="210" y="88"/>
                </a:cubicBezTo>
                <a:cubicBezTo>
                  <a:pt x="211" y="87"/>
                  <a:pt x="213" y="87"/>
                  <a:pt x="214" y="86"/>
                </a:cubicBezTo>
                <a:cubicBezTo>
                  <a:pt x="214" y="87"/>
                  <a:pt x="214" y="88"/>
                  <a:pt x="215" y="88"/>
                </a:cubicBezTo>
                <a:close/>
                <a:moveTo>
                  <a:pt x="206" y="85"/>
                </a:moveTo>
                <a:cubicBezTo>
                  <a:pt x="208" y="84"/>
                  <a:pt x="208" y="84"/>
                  <a:pt x="208" y="84"/>
                </a:cubicBezTo>
                <a:cubicBezTo>
                  <a:pt x="209" y="83"/>
                  <a:pt x="208" y="82"/>
                  <a:pt x="207" y="82"/>
                </a:cubicBezTo>
                <a:cubicBezTo>
                  <a:pt x="209" y="81"/>
                  <a:pt x="210" y="80"/>
                  <a:pt x="212" y="79"/>
                </a:cubicBezTo>
                <a:cubicBezTo>
                  <a:pt x="212" y="81"/>
                  <a:pt x="213" y="82"/>
                  <a:pt x="213" y="83"/>
                </a:cubicBezTo>
                <a:cubicBezTo>
                  <a:pt x="211" y="84"/>
                  <a:pt x="208" y="84"/>
                  <a:pt x="206" y="85"/>
                </a:cubicBezTo>
                <a:close/>
                <a:moveTo>
                  <a:pt x="206" y="58"/>
                </a:moveTo>
                <a:cubicBezTo>
                  <a:pt x="206" y="58"/>
                  <a:pt x="206" y="58"/>
                  <a:pt x="206" y="57"/>
                </a:cubicBezTo>
                <a:cubicBezTo>
                  <a:pt x="207" y="58"/>
                  <a:pt x="208" y="59"/>
                  <a:pt x="209" y="60"/>
                </a:cubicBezTo>
                <a:cubicBezTo>
                  <a:pt x="209" y="61"/>
                  <a:pt x="210" y="61"/>
                  <a:pt x="210" y="61"/>
                </a:cubicBezTo>
                <a:cubicBezTo>
                  <a:pt x="211" y="62"/>
                  <a:pt x="211" y="63"/>
                  <a:pt x="212" y="63"/>
                </a:cubicBezTo>
                <a:cubicBezTo>
                  <a:pt x="210" y="61"/>
                  <a:pt x="208" y="60"/>
                  <a:pt x="206" y="58"/>
                </a:cubicBezTo>
                <a:close/>
                <a:moveTo>
                  <a:pt x="206" y="60"/>
                </a:moveTo>
                <a:cubicBezTo>
                  <a:pt x="206" y="60"/>
                  <a:pt x="205" y="60"/>
                  <a:pt x="205" y="60"/>
                </a:cubicBezTo>
                <a:cubicBezTo>
                  <a:pt x="204" y="59"/>
                  <a:pt x="204" y="58"/>
                  <a:pt x="203" y="57"/>
                </a:cubicBezTo>
                <a:cubicBezTo>
                  <a:pt x="204" y="58"/>
                  <a:pt x="204" y="58"/>
                  <a:pt x="205" y="59"/>
                </a:cubicBezTo>
                <a:cubicBezTo>
                  <a:pt x="205" y="60"/>
                  <a:pt x="206" y="60"/>
                  <a:pt x="206" y="60"/>
                </a:cubicBezTo>
                <a:close/>
                <a:moveTo>
                  <a:pt x="211" y="67"/>
                </a:moveTo>
                <a:cubicBezTo>
                  <a:pt x="210" y="67"/>
                  <a:pt x="210" y="67"/>
                  <a:pt x="211" y="67"/>
                </a:cubicBezTo>
                <a:cubicBezTo>
                  <a:pt x="211" y="68"/>
                  <a:pt x="211" y="69"/>
                  <a:pt x="211" y="70"/>
                </a:cubicBezTo>
                <a:cubicBezTo>
                  <a:pt x="209" y="71"/>
                  <a:pt x="207" y="72"/>
                  <a:pt x="205" y="73"/>
                </a:cubicBezTo>
                <a:cubicBezTo>
                  <a:pt x="206" y="71"/>
                  <a:pt x="207" y="70"/>
                  <a:pt x="208" y="68"/>
                </a:cubicBezTo>
                <a:cubicBezTo>
                  <a:pt x="209" y="67"/>
                  <a:pt x="208" y="66"/>
                  <a:pt x="207" y="67"/>
                </a:cubicBezTo>
                <a:cubicBezTo>
                  <a:pt x="207" y="67"/>
                  <a:pt x="207" y="67"/>
                  <a:pt x="206" y="68"/>
                </a:cubicBezTo>
                <a:cubicBezTo>
                  <a:pt x="206" y="67"/>
                  <a:pt x="206" y="67"/>
                  <a:pt x="205" y="67"/>
                </a:cubicBezTo>
                <a:cubicBezTo>
                  <a:pt x="201" y="68"/>
                  <a:pt x="196" y="69"/>
                  <a:pt x="191" y="71"/>
                </a:cubicBezTo>
                <a:cubicBezTo>
                  <a:pt x="196" y="69"/>
                  <a:pt x="200" y="66"/>
                  <a:pt x="204" y="64"/>
                </a:cubicBezTo>
                <a:cubicBezTo>
                  <a:pt x="205" y="63"/>
                  <a:pt x="204" y="62"/>
                  <a:pt x="203" y="62"/>
                </a:cubicBezTo>
                <a:cubicBezTo>
                  <a:pt x="202" y="62"/>
                  <a:pt x="202" y="63"/>
                  <a:pt x="202" y="63"/>
                </a:cubicBezTo>
                <a:cubicBezTo>
                  <a:pt x="202" y="63"/>
                  <a:pt x="202" y="62"/>
                  <a:pt x="202" y="62"/>
                </a:cubicBezTo>
                <a:cubicBezTo>
                  <a:pt x="203" y="62"/>
                  <a:pt x="203" y="60"/>
                  <a:pt x="202" y="61"/>
                </a:cubicBezTo>
                <a:cubicBezTo>
                  <a:pt x="201" y="61"/>
                  <a:pt x="201" y="61"/>
                  <a:pt x="201" y="61"/>
                </a:cubicBezTo>
                <a:cubicBezTo>
                  <a:pt x="202" y="61"/>
                  <a:pt x="202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5" y="63"/>
                  <a:pt x="208" y="65"/>
                  <a:pt x="211" y="67"/>
                </a:cubicBezTo>
                <a:close/>
                <a:moveTo>
                  <a:pt x="187" y="63"/>
                </a:moveTo>
                <a:cubicBezTo>
                  <a:pt x="191" y="61"/>
                  <a:pt x="195" y="59"/>
                  <a:pt x="198" y="56"/>
                </a:cubicBezTo>
                <a:cubicBezTo>
                  <a:pt x="199" y="57"/>
                  <a:pt x="200" y="58"/>
                  <a:pt x="201" y="59"/>
                </a:cubicBezTo>
                <a:cubicBezTo>
                  <a:pt x="196" y="60"/>
                  <a:pt x="192" y="61"/>
                  <a:pt x="187" y="63"/>
                </a:cubicBezTo>
                <a:close/>
                <a:moveTo>
                  <a:pt x="191" y="56"/>
                </a:moveTo>
                <a:cubicBezTo>
                  <a:pt x="192" y="55"/>
                  <a:pt x="193" y="55"/>
                  <a:pt x="194" y="5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5" y="54"/>
                  <a:pt x="196" y="54"/>
                  <a:pt x="196" y="55"/>
                </a:cubicBezTo>
                <a:cubicBezTo>
                  <a:pt x="194" y="55"/>
                  <a:pt x="193" y="55"/>
                  <a:pt x="191" y="56"/>
                </a:cubicBezTo>
                <a:close/>
                <a:moveTo>
                  <a:pt x="189" y="54"/>
                </a:moveTo>
                <a:cubicBezTo>
                  <a:pt x="189" y="54"/>
                  <a:pt x="189" y="54"/>
                  <a:pt x="190" y="53"/>
                </a:cubicBezTo>
                <a:cubicBezTo>
                  <a:pt x="190" y="53"/>
                  <a:pt x="189" y="52"/>
                  <a:pt x="188" y="52"/>
                </a:cubicBezTo>
                <a:cubicBezTo>
                  <a:pt x="187" y="53"/>
                  <a:pt x="186" y="54"/>
                  <a:pt x="186" y="55"/>
                </a:cubicBezTo>
                <a:cubicBezTo>
                  <a:pt x="185" y="54"/>
                  <a:pt x="185" y="54"/>
                  <a:pt x="184" y="53"/>
                </a:cubicBezTo>
                <a:cubicBezTo>
                  <a:pt x="186" y="52"/>
                  <a:pt x="188" y="51"/>
                  <a:pt x="189" y="50"/>
                </a:cubicBezTo>
                <a:cubicBezTo>
                  <a:pt x="191" y="51"/>
                  <a:pt x="192" y="52"/>
                  <a:pt x="193" y="53"/>
                </a:cubicBezTo>
                <a:cubicBezTo>
                  <a:pt x="192" y="53"/>
                  <a:pt x="190" y="54"/>
                  <a:pt x="189" y="54"/>
                </a:cubicBezTo>
                <a:close/>
                <a:moveTo>
                  <a:pt x="184" y="56"/>
                </a:moveTo>
                <a:cubicBezTo>
                  <a:pt x="182" y="57"/>
                  <a:pt x="179" y="58"/>
                  <a:pt x="176" y="59"/>
                </a:cubicBezTo>
                <a:cubicBezTo>
                  <a:pt x="177" y="58"/>
                  <a:pt x="178" y="57"/>
                  <a:pt x="179" y="55"/>
                </a:cubicBezTo>
                <a:cubicBezTo>
                  <a:pt x="180" y="55"/>
                  <a:pt x="181" y="54"/>
                  <a:pt x="183" y="54"/>
                </a:cubicBezTo>
                <a:cubicBezTo>
                  <a:pt x="183" y="54"/>
                  <a:pt x="184" y="55"/>
                  <a:pt x="184" y="56"/>
                </a:cubicBezTo>
                <a:close/>
                <a:moveTo>
                  <a:pt x="180" y="50"/>
                </a:moveTo>
                <a:cubicBezTo>
                  <a:pt x="177" y="51"/>
                  <a:pt x="173" y="53"/>
                  <a:pt x="170" y="54"/>
                </a:cubicBezTo>
                <a:cubicBezTo>
                  <a:pt x="171" y="53"/>
                  <a:pt x="173" y="51"/>
                  <a:pt x="174" y="50"/>
                </a:cubicBezTo>
                <a:cubicBezTo>
                  <a:pt x="176" y="49"/>
                  <a:pt x="178" y="48"/>
                  <a:pt x="179" y="48"/>
                </a:cubicBezTo>
                <a:cubicBezTo>
                  <a:pt x="180" y="48"/>
                  <a:pt x="180" y="49"/>
                  <a:pt x="180" y="50"/>
                </a:cubicBezTo>
                <a:cubicBezTo>
                  <a:pt x="180" y="50"/>
                  <a:pt x="180" y="50"/>
                  <a:pt x="180" y="50"/>
                </a:cubicBezTo>
                <a:close/>
                <a:moveTo>
                  <a:pt x="166" y="49"/>
                </a:moveTo>
                <a:cubicBezTo>
                  <a:pt x="167" y="48"/>
                  <a:pt x="168" y="47"/>
                  <a:pt x="169" y="46"/>
                </a:cubicBezTo>
                <a:cubicBezTo>
                  <a:pt x="172" y="45"/>
                  <a:pt x="175" y="44"/>
                  <a:pt x="178" y="44"/>
                </a:cubicBezTo>
                <a:cubicBezTo>
                  <a:pt x="174" y="45"/>
                  <a:pt x="170" y="47"/>
                  <a:pt x="166" y="49"/>
                </a:cubicBezTo>
                <a:close/>
                <a:moveTo>
                  <a:pt x="166" y="53"/>
                </a:moveTo>
                <a:cubicBezTo>
                  <a:pt x="163" y="55"/>
                  <a:pt x="159" y="58"/>
                  <a:pt x="156" y="60"/>
                </a:cubicBezTo>
                <a:cubicBezTo>
                  <a:pt x="155" y="61"/>
                  <a:pt x="154" y="61"/>
                  <a:pt x="153" y="62"/>
                </a:cubicBezTo>
                <a:cubicBezTo>
                  <a:pt x="154" y="60"/>
                  <a:pt x="155" y="59"/>
                  <a:pt x="156" y="58"/>
                </a:cubicBezTo>
                <a:cubicBezTo>
                  <a:pt x="159" y="56"/>
                  <a:pt x="162" y="55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lose/>
                <a:moveTo>
                  <a:pt x="154" y="49"/>
                </a:moveTo>
                <a:cubicBezTo>
                  <a:pt x="154" y="48"/>
                  <a:pt x="155" y="48"/>
                  <a:pt x="155" y="48"/>
                </a:cubicBezTo>
                <a:cubicBezTo>
                  <a:pt x="157" y="47"/>
                  <a:pt x="159" y="46"/>
                  <a:pt x="160" y="46"/>
                </a:cubicBezTo>
                <a:cubicBezTo>
                  <a:pt x="158" y="47"/>
                  <a:pt x="156" y="48"/>
                  <a:pt x="154" y="49"/>
                </a:cubicBezTo>
                <a:close/>
                <a:moveTo>
                  <a:pt x="155" y="45"/>
                </a:moveTo>
                <a:cubicBezTo>
                  <a:pt x="152" y="46"/>
                  <a:pt x="149" y="47"/>
                  <a:pt x="147" y="48"/>
                </a:cubicBezTo>
                <a:cubicBezTo>
                  <a:pt x="149" y="46"/>
                  <a:pt x="152" y="44"/>
                  <a:pt x="155" y="42"/>
                </a:cubicBezTo>
                <a:cubicBezTo>
                  <a:pt x="157" y="42"/>
                  <a:pt x="159" y="41"/>
                  <a:pt x="161" y="41"/>
                </a:cubicBezTo>
                <a:cubicBezTo>
                  <a:pt x="159" y="42"/>
                  <a:pt x="157" y="44"/>
                  <a:pt x="155" y="45"/>
                </a:cubicBezTo>
                <a:close/>
                <a:moveTo>
                  <a:pt x="154" y="34"/>
                </a:moveTo>
                <a:cubicBezTo>
                  <a:pt x="153" y="34"/>
                  <a:pt x="153" y="34"/>
                  <a:pt x="152" y="34"/>
                </a:cubicBezTo>
                <a:cubicBezTo>
                  <a:pt x="153" y="34"/>
                  <a:pt x="153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4"/>
                  <a:pt x="154" y="34"/>
                </a:cubicBezTo>
                <a:close/>
                <a:moveTo>
                  <a:pt x="152" y="36"/>
                </a:moveTo>
                <a:cubicBezTo>
                  <a:pt x="150" y="37"/>
                  <a:pt x="147" y="38"/>
                  <a:pt x="145" y="40"/>
                </a:cubicBezTo>
                <a:cubicBezTo>
                  <a:pt x="145" y="40"/>
                  <a:pt x="145" y="40"/>
                  <a:pt x="144" y="40"/>
                </a:cubicBezTo>
                <a:cubicBezTo>
                  <a:pt x="146" y="38"/>
                  <a:pt x="148" y="37"/>
                  <a:pt x="150" y="36"/>
                </a:cubicBezTo>
                <a:cubicBezTo>
                  <a:pt x="151" y="36"/>
                  <a:pt x="151" y="36"/>
                  <a:pt x="152" y="36"/>
                </a:cubicBezTo>
                <a:close/>
                <a:moveTo>
                  <a:pt x="150" y="34"/>
                </a:moveTo>
                <a:cubicBezTo>
                  <a:pt x="148" y="34"/>
                  <a:pt x="147" y="34"/>
                  <a:pt x="146" y="34"/>
                </a:cubicBezTo>
                <a:cubicBezTo>
                  <a:pt x="146" y="34"/>
                  <a:pt x="147" y="33"/>
                  <a:pt x="147" y="33"/>
                </a:cubicBezTo>
                <a:cubicBezTo>
                  <a:pt x="149" y="33"/>
                  <a:pt x="150" y="33"/>
                  <a:pt x="151" y="33"/>
                </a:cubicBezTo>
                <a:cubicBezTo>
                  <a:pt x="151" y="33"/>
                  <a:pt x="150" y="34"/>
                  <a:pt x="150" y="34"/>
                </a:cubicBezTo>
                <a:close/>
                <a:moveTo>
                  <a:pt x="151" y="29"/>
                </a:moveTo>
                <a:cubicBezTo>
                  <a:pt x="151" y="29"/>
                  <a:pt x="151" y="29"/>
                  <a:pt x="151" y="29"/>
                </a:cubicBezTo>
                <a:cubicBezTo>
                  <a:pt x="150" y="29"/>
                  <a:pt x="149" y="29"/>
                  <a:pt x="148" y="29"/>
                </a:cubicBezTo>
                <a:cubicBezTo>
                  <a:pt x="148" y="29"/>
                  <a:pt x="148" y="28"/>
                  <a:pt x="149" y="28"/>
                </a:cubicBezTo>
                <a:cubicBezTo>
                  <a:pt x="150" y="28"/>
                  <a:pt x="151" y="29"/>
                  <a:pt x="152" y="29"/>
                </a:cubicBezTo>
                <a:cubicBezTo>
                  <a:pt x="151" y="29"/>
                  <a:pt x="151" y="29"/>
                  <a:pt x="151" y="29"/>
                </a:cubicBezTo>
                <a:close/>
                <a:moveTo>
                  <a:pt x="148" y="20"/>
                </a:moveTo>
                <a:cubicBezTo>
                  <a:pt x="146" y="18"/>
                  <a:pt x="144" y="17"/>
                  <a:pt x="142" y="16"/>
                </a:cubicBezTo>
                <a:cubicBezTo>
                  <a:pt x="142" y="16"/>
                  <a:pt x="143" y="16"/>
                  <a:pt x="143" y="15"/>
                </a:cubicBezTo>
                <a:cubicBezTo>
                  <a:pt x="146" y="16"/>
                  <a:pt x="149" y="17"/>
                  <a:pt x="152" y="18"/>
                </a:cubicBezTo>
                <a:cubicBezTo>
                  <a:pt x="151" y="18"/>
                  <a:pt x="149" y="19"/>
                  <a:pt x="148" y="20"/>
                </a:cubicBezTo>
                <a:close/>
                <a:moveTo>
                  <a:pt x="139" y="9"/>
                </a:moveTo>
                <a:cubicBezTo>
                  <a:pt x="139" y="9"/>
                  <a:pt x="139" y="9"/>
                  <a:pt x="139" y="9"/>
                </a:cubicBezTo>
                <a:cubicBezTo>
                  <a:pt x="138" y="8"/>
                  <a:pt x="138" y="8"/>
                  <a:pt x="138" y="8"/>
                </a:cubicBezTo>
                <a:cubicBezTo>
                  <a:pt x="140" y="9"/>
                  <a:pt x="142" y="9"/>
                  <a:pt x="145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44" y="9"/>
                  <a:pt x="142" y="9"/>
                  <a:pt x="139" y="9"/>
                </a:cubicBezTo>
                <a:close/>
                <a:moveTo>
                  <a:pt x="143" y="13"/>
                </a:moveTo>
                <a:cubicBezTo>
                  <a:pt x="142" y="13"/>
                  <a:pt x="142" y="13"/>
                  <a:pt x="142" y="13"/>
                </a:cubicBezTo>
                <a:cubicBezTo>
                  <a:pt x="140" y="13"/>
                  <a:pt x="138" y="13"/>
                  <a:pt x="135" y="13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8" y="12"/>
                  <a:pt x="141" y="13"/>
                  <a:pt x="143" y="13"/>
                </a:cubicBezTo>
                <a:close/>
                <a:moveTo>
                  <a:pt x="136" y="14"/>
                </a:moveTo>
                <a:cubicBezTo>
                  <a:pt x="137" y="14"/>
                  <a:pt x="138" y="14"/>
                  <a:pt x="139" y="15"/>
                </a:cubicBezTo>
                <a:cubicBezTo>
                  <a:pt x="139" y="15"/>
                  <a:pt x="139" y="15"/>
                  <a:pt x="138" y="15"/>
                </a:cubicBezTo>
                <a:cubicBezTo>
                  <a:pt x="138" y="15"/>
                  <a:pt x="137" y="14"/>
                  <a:pt x="136" y="14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38" y="18"/>
                </a:moveTo>
                <a:cubicBezTo>
                  <a:pt x="141" y="19"/>
                  <a:pt x="143" y="20"/>
                  <a:pt x="146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3" y="20"/>
                  <a:pt x="140" y="20"/>
                  <a:pt x="137" y="19"/>
                </a:cubicBezTo>
                <a:cubicBezTo>
                  <a:pt x="137" y="19"/>
                  <a:pt x="138" y="19"/>
                  <a:pt x="138" y="18"/>
                </a:cubicBezTo>
                <a:close/>
                <a:moveTo>
                  <a:pt x="141" y="27"/>
                </a:moveTo>
                <a:cubicBezTo>
                  <a:pt x="143" y="27"/>
                  <a:pt x="144" y="27"/>
                  <a:pt x="146" y="28"/>
                </a:cubicBezTo>
                <a:cubicBezTo>
                  <a:pt x="146" y="28"/>
                  <a:pt x="145" y="28"/>
                  <a:pt x="145" y="28"/>
                </a:cubicBezTo>
                <a:cubicBezTo>
                  <a:pt x="143" y="28"/>
                  <a:pt x="142" y="28"/>
                  <a:pt x="140" y="27"/>
                </a:cubicBezTo>
                <a:cubicBezTo>
                  <a:pt x="140" y="27"/>
                  <a:pt x="141" y="27"/>
                  <a:pt x="141" y="27"/>
                </a:cubicBezTo>
                <a:close/>
                <a:moveTo>
                  <a:pt x="142" y="30"/>
                </a:moveTo>
                <a:cubicBezTo>
                  <a:pt x="142" y="30"/>
                  <a:pt x="142" y="30"/>
                  <a:pt x="142" y="30"/>
                </a:cubicBezTo>
                <a:cubicBezTo>
                  <a:pt x="140" y="30"/>
                  <a:pt x="138" y="29"/>
                  <a:pt x="137" y="29"/>
                </a:cubicBezTo>
                <a:cubicBezTo>
                  <a:pt x="137" y="29"/>
                  <a:pt x="137" y="29"/>
                  <a:pt x="138" y="29"/>
                </a:cubicBezTo>
                <a:cubicBezTo>
                  <a:pt x="139" y="29"/>
                  <a:pt x="141" y="29"/>
                  <a:pt x="142" y="30"/>
                </a:cubicBezTo>
                <a:close/>
                <a:moveTo>
                  <a:pt x="140" y="34"/>
                </a:moveTo>
                <a:cubicBezTo>
                  <a:pt x="141" y="33"/>
                  <a:pt x="142" y="33"/>
                  <a:pt x="144" y="33"/>
                </a:cubicBezTo>
                <a:cubicBezTo>
                  <a:pt x="143" y="33"/>
                  <a:pt x="143" y="34"/>
                  <a:pt x="142" y="34"/>
                </a:cubicBezTo>
                <a:cubicBezTo>
                  <a:pt x="141" y="34"/>
                  <a:pt x="139" y="34"/>
                  <a:pt x="138" y="34"/>
                </a:cubicBezTo>
                <a:cubicBezTo>
                  <a:pt x="139" y="34"/>
                  <a:pt x="139" y="34"/>
                  <a:pt x="140" y="34"/>
                </a:cubicBezTo>
                <a:close/>
                <a:moveTo>
                  <a:pt x="143" y="36"/>
                </a:moveTo>
                <a:cubicBezTo>
                  <a:pt x="144" y="36"/>
                  <a:pt x="146" y="36"/>
                  <a:pt x="147" y="36"/>
                </a:cubicBezTo>
                <a:cubicBezTo>
                  <a:pt x="145" y="37"/>
                  <a:pt x="143" y="39"/>
                  <a:pt x="141" y="40"/>
                </a:cubicBezTo>
                <a:cubicBezTo>
                  <a:pt x="140" y="40"/>
                  <a:pt x="139" y="40"/>
                  <a:pt x="138" y="40"/>
                </a:cubicBezTo>
                <a:cubicBezTo>
                  <a:pt x="137" y="40"/>
                  <a:pt x="136" y="40"/>
                  <a:pt x="135" y="40"/>
                </a:cubicBezTo>
                <a:cubicBezTo>
                  <a:pt x="137" y="39"/>
                  <a:pt x="140" y="37"/>
                  <a:pt x="143" y="36"/>
                </a:cubicBezTo>
                <a:close/>
                <a:moveTo>
                  <a:pt x="137" y="42"/>
                </a:moveTo>
                <a:cubicBezTo>
                  <a:pt x="134" y="42"/>
                  <a:pt x="132" y="43"/>
                  <a:pt x="130" y="43"/>
                </a:cubicBezTo>
                <a:cubicBezTo>
                  <a:pt x="131" y="43"/>
                  <a:pt x="131" y="43"/>
                  <a:pt x="132" y="42"/>
                </a:cubicBezTo>
                <a:cubicBezTo>
                  <a:pt x="133" y="42"/>
                  <a:pt x="135" y="42"/>
                  <a:pt x="137" y="42"/>
                </a:cubicBezTo>
                <a:close/>
                <a:moveTo>
                  <a:pt x="136" y="44"/>
                </a:moveTo>
                <a:cubicBezTo>
                  <a:pt x="136" y="44"/>
                  <a:pt x="135" y="45"/>
                  <a:pt x="135" y="45"/>
                </a:cubicBezTo>
                <a:cubicBezTo>
                  <a:pt x="131" y="46"/>
                  <a:pt x="128" y="46"/>
                  <a:pt x="124" y="47"/>
                </a:cubicBezTo>
                <a:cubicBezTo>
                  <a:pt x="125" y="47"/>
                  <a:pt x="125" y="46"/>
                  <a:pt x="126" y="46"/>
                </a:cubicBezTo>
                <a:cubicBezTo>
                  <a:pt x="129" y="45"/>
                  <a:pt x="133" y="45"/>
                  <a:pt x="136" y="44"/>
                </a:cubicBezTo>
                <a:close/>
                <a:moveTo>
                  <a:pt x="126" y="44"/>
                </a:moveTo>
                <a:cubicBezTo>
                  <a:pt x="123" y="45"/>
                  <a:pt x="120" y="46"/>
                  <a:pt x="117" y="47"/>
                </a:cubicBezTo>
                <a:cubicBezTo>
                  <a:pt x="118" y="45"/>
                  <a:pt x="120" y="44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4" y="42"/>
                  <a:pt x="126" y="42"/>
                  <a:pt x="129" y="42"/>
                </a:cubicBezTo>
                <a:cubicBezTo>
                  <a:pt x="128" y="43"/>
                  <a:pt x="127" y="44"/>
                  <a:pt x="126" y="44"/>
                </a:cubicBezTo>
                <a:close/>
                <a:moveTo>
                  <a:pt x="111" y="46"/>
                </a:moveTo>
                <a:cubicBezTo>
                  <a:pt x="113" y="45"/>
                  <a:pt x="114" y="44"/>
                  <a:pt x="115" y="42"/>
                </a:cubicBezTo>
                <a:cubicBezTo>
                  <a:pt x="116" y="42"/>
                  <a:pt x="117" y="42"/>
                  <a:pt x="118" y="42"/>
                </a:cubicBezTo>
                <a:cubicBezTo>
                  <a:pt x="116" y="44"/>
                  <a:pt x="114" y="45"/>
                  <a:pt x="111" y="46"/>
                </a:cubicBezTo>
                <a:close/>
                <a:moveTo>
                  <a:pt x="115" y="41"/>
                </a:moveTo>
                <a:cubicBezTo>
                  <a:pt x="114" y="40"/>
                  <a:pt x="113" y="40"/>
                  <a:pt x="112" y="41"/>
                </a:cubicBezTo>
                <a:cubicBezTo>
                  <a:pt x="110" y="41"/>
                  <a:pt x="109" y="41"/>
                  <a:pt x="107" y="41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12" y="39"/>
                  <a:pt x="115" y="38"/>
                  <a:pt x="119" y="37"/>
                </a:cubicBezTo>
                <a:cubicBezTo>
                  <a:pt x="118" y="38"/>
                  <a:pt x="116" y="39"/>
                  <a:pt x="115" y="41"/>
                </a:cubicBezTo>
                <a:close/>
                <a:moveTo>
                  <a:pt x="116" y="33"/>
                </a:moveTo>
                <a:cubicBezTo>
                  <a:pt x="115" y="33"/>
                  <a:pt x="115" y="33"/>
                  <a:pt x="114" y="34"/>
                </a:cubicBezTo>
                <a:cubicBezTo>
                  <a:pt x="115" y="33"/>
                  <a:pt x="115" y="33"/>
                  <a:pt x="116" y="33"/>
                </a:cubicBezTo>
                <a:cubicBezTo>
                  <a:pt x="116" y="33"/>
                  <a:pt x="117" y="33"/>
                  <a:pt x="117" y="33"/>
                </a:cubicBezTo>
                <a:cubicBezTo>
                  <a:pt x="117" y="33"/>
                  <a:pt x="117" y="33"/>
                  <a:pt x="116" y="33"/>
                </a:cubicBezTo>
                <a:close/>
                <a:moveTo>
                  <a:pt x="105" y="29"/>
                </a:moveTo>
                <a:cubicBezTo>
                  <a:pt x="104" y="29"/>
                  <a:pt x="103" y="29"/>
                  <a:pt x="102" y="29"/>
                </a:cubicBezTo>
                <a:cubicBezTo>
                  <a:pt x="104" y="29"/>
                  <a:pt x="106" y="28"/>
                  <a:pt x="107" y="27"/>
                </a:cubicBezTo>
                <a:cubicBezTo>
                  <a:pt x="108" y="27"/>
                  <a:pt x="108" y="27"/>
                  <a:pt x="109" y="27"/>
                </a:cubicBezTo>
                <a:cubicBezTo>
                  <a:pt x="108" y="28"/>
                  <a:pt x="106" y="29"/>
                  <a:pt x="105" y="29"/>
                </a:cubicBezTo>
                <a:close/>
                <a:moveTo>
                  <a:pt x="103" y="32"/>
                </a:moveTo>
                <a:cubicBezTo>
                  <a:pt x="104" y="32"/>
                  <a:pt x="104" y="32"/>
                  <a:pt x="105" y="32"/>
                </a:cubicBezTo>
                <a:cubicBezTo>
                  <a:pt x="104" y="33"/>
                  <a:pt x="102" y="34"/>
                  <a:pt x="101" y="35"/>
                </a:cubicBezTo>
                <a:cubicBezTo>
                  <a:pt x="100" y="35"/>
                  <a:pt x="100" y="35"/>
                  <a:pt x="99" y="35"/>
                </a:cubicBezTo>
                <a:cubicBezTo>
                  <a:pt x="99" y="35"/>
                  <a:pt x="98" y="35"/>
                  <a:pt x="98" y="36"/>
                </a:cubicBezTo>
                <a:cubicBezTo>
                  <a:pt x="98" y="36"/>
                  <a:pt x="97" y="36"/>
                  <a:pt x="96" y="37"/>
                </a:cubicBezTo>
                <a:cubicBezTo>
                  <a:pt x="98" y="35"/>
                  <a:pt x="101" y="33"/>
                  <a:pt x="103" y="32"/>
                </a:cubicBezTo>
                <a:close/>
                <a:moveTo>
                  <a:pt x="96" y="35"/>
                </a:moveTo>
                <a:cubicBezTo>
                  <a:pt x="97" y="34"/>
                  <a:pt x="98" y="33"/>
                  <a:pt x="99" y="32"/>
                </a:cubicBezTo>
                <a:cubicBezTo>
                  <a:pt x="99" y="32"/>
                  <a:pt x="100" y="32"/>
                  <a:pt x="100" y="32"/>
                </a:cubicBezTo>
                <a:cubicBezTo>
                  <a:pt x="99" y="33"/>
                  <a:pt x="98" y="34"/>
                  <a:pt x="96" y="35"/>
                </a:cubicBezTo>
                <a:close/>
                <a:moveTo>
                  <a:pt x="96" y="30"/>
                </a:moveTo>
                <a:cubicBezTo>
                  <a:pt x="96" y="30"/>
                  <a:pt x="95" y="30"/>
                  <a:pt x="95" y="30"/>
                </a:cubicBezTo>
                <a:cubicBezTo>
                  <a:pt x="97" y="29"/>
                  <a:pt x="98" y="28"/>
                  <a:pt x="100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99" y="28"/>
                  <a:pt x="97" y="29"/>
                  <a:pt x="96" y="30"/>
                </a:cubicBezTo>
                <a:close/>
                <a:moveTo>
                  <a:pt x="90" y="31"/>
                </a:moveTo>
                <a:cubicBezTo>
                  <a:pt x="90" y="31"/>
                  <a:pt x="89" y="31"/>
                  <a:pt x="89" y="31"/>
                </a:cubicBezTo>
                <a:cubicBezTo>
                  <a:pt x="88" y="32"/>
                  <a:pt x="86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1"/>
                  <a:pt x="89" y="28"/>
                  <a:pt x="91" y="26"/>
                </a:cubicBezTo>
                <a:cubicBezTo>
                  <a:pt x="93" y="26"/>
                  <a:pt x="95" y="27"/>
                  <a:pt x="97" y="27"/>
                </a:cubicBezTo>
                <a:cubicBezTo>
                  <a:pt x="95" y="28"/>
                  <a:pt x="92" y="30"/>
                  <a:pt x="90" y="31"/>
                </a:cubicBezTo>
                <a:close/>
                <a:moveTo>
                  <a:pt x="89" y="18"/>
                </a:moveTo>
                <a:cubicBezTo>
                  <a:pt x="89" y="18"/>
                  <a:pt x="89" y="18"/>
                  <a:pt x="88" y="18"/>
                </a:cubicBezTo>
                <a:cubicBezTo>
                  <a:pt x="88" y="18"/>
                  <a:pt x="87" y="19"/>
                  <a:pt x="87" y="19"/>
                </a:cubicBezTo>
                <a:cubicBezTo>
                  <a:pt x="83" y="21"/>
                  <a:pt x="79" y="23"/>
                  <a:pt x="75" y="26"/>
                </a:cubicBezTo>
                <a:cubicBezTo>
                  <a:pt x="73" y="27"/>
                  <a:pt x="70" y="28"/>
                  <a:pt x="68" y="29"/>
                </a:cubicBezTo>
                <a:cubicBezTo>
                  <a:pt x="68" y="29"/>
                  <a:pt x="68" y="28"/>
                  <a:pt x="69" y="28"/>
                </a:cubicBezTo>
                <a:cubicBezTo>
                  <a:pt x="73" y="25"/>
                  <a:pt x="78" y="23"/>
                  <a:pt x="83" y="20"/>
                </a:cubicBezTo>
                <a:cubicBezTo>
                  <a:pt x="86" y="19"/>
                  <a:pt x="90" y="17"/>
                  <a:pt x="94" y="16"/>
                </a:cubicBezTo>
                <a:cubicBezTo>
                  <a:pt x="93" y="16"/>
                  <a:pt x="93" y="16"/>
                  <a:pt x="92" y="17"/>
                </a:cubicBezTo>
                <a:cubicBezTo>
                  <a:pt x="91" y="17"/>
                  <a:pt x="90" y="18"/>
                  <a:pt x="89" y="18"/>
                </a:cubicBezTo>
                <a:close/>
                <a:moveTo>
                  <a:pt x="80" y="17"/>
                </a:moveTo>
                <a:cubicBezTo>
                  <a:pt x="73" y="19"/>
                  <a:pt x="66" y="23"/>
                  <a:pt x="60" y="27"/>
                </a:cubicBezTo>
                <a:cubicBezTo>
                  <a:pt x="60" y="27"/>
                  <a:pt x="60" y="28"/>
                  <a:pt x="60" y="28"/>
                </a:cubicBezTo>
                <a:cubicBezTo>
                  <a:pt x="58" y="29"/>
                  <a:pt x="56" y="31"/>
                  <a:pt x="54" y="32"/>
                </a:cubicBezTo>
                <a:cubicBezTo>
                  <a:pt x="51" y="34"/>
                  <a:pt x="48" y="35"/>
                  <a:pt x="45" y="36"/>
                </a:cubicBezTo>
                <a:cubicBezTo>
                  <a:pt x="48" y="34"/>
                  <a:pt x="52" y="31"/>
                  <a:pt x="55" y="29"/>
                </a:cubicBezTo>
                <a:cubicBezTo>
                  <a:pt x="62" y="23"/>
                  <a:pt x="70" y="19"/>
                  <a:pt x="79" y="15"/>
                </a:cubicBezTo>
                <a:cubicBezTo>
                  <a:pt x="81" y="14"/>
                  <a:pt x="83" y="13"/>
                  <a:pt x="85" y="12"/>
                </a:cubicBezTo>
                <a:cubicBezTo>
                  <a:pt x="83" y="13"/>
                  <a:pt x="81" y="14"/>
                  <a:pt x="80" y="15"/>
                </a:cubicBezTo>
                <a:cubicBezTo>
                  <a:pt x="79" y="16"/>
                  <a:pt x="79" y="16"/>
                  <a:pt x="80" y="17"/>
                </a:cubicBezTo>
                <a:close/>
                <a:moveTo>
                  <a:pt x="50" y="40"/>
                </a:moveTo>
                <a:cubicBezTo>
                  <a:pt x="51" y="39"/>
                  <a:pt x="52" y="38"/>
                  <a:pt x="53" y="38"/>
                </a:cubicBezTo>
                <a:cubicBezTo>
                  <a:pt x="52" y="39"/>
                  <a:pt x="51" y="40"/>
                  <a:pt x="50" y="41"/>
                </a:cubicBezTo>
                <a:cubicBezTo>
                  <a:pt x="50" y="40"/>
                  <a:pt x="50" y="40"/>
                  <a:pt x="50" y="40"/>
                </a:cubicBezTo>
                <a:close/>
                <a:moveTo>
                  <a:pt x="56" y="38"/>
                </a:moveTo>
                <a:cubicBezTo>
                  <a:pt x="56" y="38"/>
                  <a:pt x="57" y="38"/>
                  <a:pt x="57" y="38"/>
                </a:cubicBezTo>
                <a:cubicBezTo>
                  <a:pt x="56" y="40"/>
                  <a:pt x="54" y="42"/>
                  <a:pt x="53" y="44"/>
                </a:cubicBezTo>
                <a:cubicBezTo>
                  <a:pt x="49" y="46"/>
                  <a:pt x="46" y="48"/>
                  <a:pt x="43" y="51"/>
                </a:cubicBezTo>
                <a:cubicBezTo>
                  <a:pt x="44" y="51"/>
                  <a:pt x="44" y="50"/>
                  <a:pt x="44" y="50"/>
                </a:cubicBezTo>
                <a:cubicBezTo>
                  <a:pt x="48" y="46"/>
                  <a:pt x="52" y="42"/>
                  <a:pt x="56" y="38"/>
                </a:cubicBezTo>
                <a:close/>
                <a:moveTo>
                  <a:pt x="49" y="48"/>
                </a:moveTo>
                <a:cubicBezTo>
                  <a:pt x="49" y="49"/>
                  <a:pt x="48" y="50"/>
                  <a:pt x="47" y="50"/>
                </a:cubicBezTo>
                <a:cubicBezTo>
                  <a:pt x="46" y="51"/>
                  <a:pt x="46" y="52"/>
                  <a:pt x="45" y="53"/>
                </a:cubicBezTo>
                <a:cubicBezTo>
                  <a:pt x="43" y="54"/>
                  <a:pt x="41" y="56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3" y="53"/>
                  <a:pt x="46" y="51"/>
                  <a:pt x="49" y="48"/>
                </a:cubicBezTo>
                <a:close/>
                <a:moveTo>
                  <a:pt x="39" y="55"/>
                </a:moveTo>
                <a:cubicBezTo>
                  <a:pt x="38" y="55"/>
                  <a:pt x="38" y="56"/>
                  <a:pt x="37" y="57"/>
                </a:cubicBezTo>
                <a:cubicBezTo>
                  <a:pt x="37" y="57"/>
                  <a:pt x="37" y="56"/>
                  <a:pt x="37" y="56"/>
                </a:cubicBezTo>
                <a:cubicBezTo>
                  <a:pt x="38" y="56"/>
                  <a:pt x="38" y="55"/>
                  <a:pt x="39" y="54"/>
                </a:cubicBezTo>
                <a:cubicBezTo>
                  <a:pt x="39" y="54"/>
                  <a:pt x="40" y="53"/>
                  <a:pt x="40" y="53"/>
                </a:cubicBezTo>
                <a:lnTo>
                  <a:pt x="39" y="55"/>
                </a:lnTo>
                <a:close/>
                <a:moveTo>
                  <a:pt x="38" y="65"/>
                </a:moveTo>
                <a:cubicBezTo>
                  <a:pt x="40" y="64"/>
                  <a:pt x="42" y="62"/>
                  <a:pt x="45" y="60"/>
                </a:cubicBezTo>
                <a:cubicBezTo>
                  <a:pt x="40" y="65"/>
                  <a:pt x="35" y="70"/>
                  <a:pt x="30" y="75"/>
                </a:cubicBezTo>
                <a:cubicBezTo>
                  <a:pt x="30" y="75"/>
                  <a:pt x="30" y="77"/>
                  <a:pt x="31" y="76"/>
                </a:cubicBezTo>
                <a:cubicBezTo>
                  <a:pt x="32" y="76"/>
                  <a:pt x="33" y="75"/>
                  <a:pt x="34" y="75"/>
                </a:cubicBezTo>
                <a:cubicBezTo>
                  <a:pt x="33" y="75"/>
                  <a:pt x="33" y="76"/>
                  <a:pt x="32" y="76"/>
                </a:cubicBezTo>
                <a:cubicBezTo>
                  <a:pt x="31" y="77"/>
                  <a:pt x="29" y="78"/>
                  <a:pt x="27" y="78"/>
                </a:cubicBezTo>
                <a:cubicBezTo>
                  <a:pt x="27" y="77"/>
                  <a:pt x="28" y="76"/>
                  <a:pt x="29" y="75"/>
                </a:cubicBezTo>
                <a:cubicBezTo>
                  <a:pt x="32" y="72"/>
                  <a:pt x="35" y="69"/>
                  <a:pt x="38" y="65"/>
                </a:cubicBezTo>
                <a:close/>
                <a:moveTo>
                  <a:pt x="34" y="77"/>
                </a:moveTo>
                <a:cubicBezTo>
                  <a:pt x="35" y="77"/>
                  <a:pt x="36" y="76"/>
                  <a:pt x="37" y="75"/>
                </a:cubicBezTo>
                <a:cubicBezTo>
                  <a:pt x="35" y="78"/>
                  <a:pt x="32" y="81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1" y="81"/>
                  <a:pt x="32" y="79"/>
                  <a:pt x="34" y="77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4"/>
                </a:cubicBez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29" y="93"/>
                </a:cubicBezTo>
                <a:cubicBezTo>
                  <a:pt x="29" y="93"/>
                  <a:pt x="30" y="93"/>
                  <a:pt x="30" y="93"/>
                </a:cubicBezTo>
                <a:close/>
                <a:moveTo>
                  <a:pt x="32" y="123"/>
                </a:moveTo>
                <a:cubicBezTo>
                  <a:pt x="32" y="124"/>
                  <a:pt x="32" y="124"/>
                  <a:pt x="32" y="125"/>
                </a:cubicBezTo>
                <a:cubicBezTo>
                  <a:pt x="32" y="125"/>
                  <a:pt x="32" y="125"/>
                  <a:pt x="32" y="126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32" y="124"/>
                  <a:pt x="32" y="124"/>
                  <a:pt x="32" y="123"/>
                </a:cubicBezTo>
                <a:close/>
                <a:moveTo>
                  <a:pt x="32" y="120"/>
                </a:moveTo>
                <a:cubicBezTo>
                  <a:pt x="32" y="119"/>
                  <a:pt x="33" y="117"/>
                  <a:pt x="33" y="115"/>
                </a:cubicBezTo>
                <a:cubicBezTo>
                  <a:pt x="33" y="116"/>
                  <a:pt x="34" y="118"/>
                  <a:pt x="34" y="119"/>
                </a:cubicBezTo>
                <a:cubicBezTo>
                  <a:pt x="34" y="120"/>
                  <a:pt x="34" y="120"/>
                  <a:pt x="34" y="121"/>
                </a:cubicBezTo>
                <a:cubicBezTo>
                  <a:pt x="33" y="122"/>
                  <a:pt x="33" y="122"/>
                  <a:pt x="33" y="123"/>
                </a:cubicBezTo>
                <a:cubicBezTo>
                  <a:pt x="33" y="122"/>
                  <a:pt x="32" y="121"/>
                  <a:pt x="32" y="120"/>
                </a:cubicBezTo>
                <a:close/>
                <a:moveTo>
                  <a:pt x="33" y="131"/>
                </a:moveTo>
                <a:cubicBezTo>
                  <a:pt x="34" y="130"/>
                  <a:pt x="34" y="130"/>
                  <a:pt x="34" y="130"/>
                </a:cubicBezTo>
                <a:cubicBezTo>
                  <a:pt x="35" y="130"/>
                  <a:pt x="35" y="131"/>
                  <a:pt x="35" y="132"/>
                </a:cubicBezTo>
                <a:cubicBezTo>
                  <a:pt x="35" y="132"/>
                  <a:pt x="35" y="132"/>
                  <a:pt x="35" y="133"/>
                </a:cubicBezTo>
                <a:cubicBezTo>
                  <a:pt x="35" y="133"/>
                  <a:pt x="35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5"/>
                  <a:pt x="36" y="135"/>
                  <a:pt x="37" y="135"/>
                </a:cubicBezTo>
                <a:cubicBezTo>
                  <a:pt x="37" y="137"/>
                  <a:pt x="38" y="138"/>
                  <a:pt x="38" y="140"/>
                </a:cubicBezTo>
                <a:cubicBezTo>
                  <a:pt x="39" y="140"/>
                  <a:pt x="39" y="141"/>
                  <a:pt x="39" y="142"/>
                </a:cubicBezTo>
                <a:cubicBezTo>
                  <a:pt x="38" y="143"/>
                  <a:pt x="38" y="144"/>
                  <a:pt x="37" y="145"/>
                </a:cubicBezTo>
                <a:cubicBezTo>
                  <a:pt x="37" y="146"/>
                  <a:pt x="38" y="147"/>
                  <a:pt x="39" y="146"/>
                </a:cubicBezTo>
                <a:cubicBezTo>
                  <a:pt x="39" y="146"/>
                  <a:pt x="39" y="145"/>
                  <a:pt x="40" y="145"/>
                </a:cubicBezTo>
                <a:cubicBezTo>
                  <a:pt x="40" y="148"/>
                  <a:pt x="41" y="151"/>
                  <a:pt x="42" y="153"/>
                </a:cubicBezTo>
                <a:cubicBezTo>
                  <a:pt x="41" y="154"/>
                  <a:pt x="41" y="154"/>
                  <a:pt x="41" y="154"/>
                </a:cubicBezTo>
                <a:cubicBezTo>
                  <a:pt x="41" y="155"/>
                  <a:pt x="41" y="156"/>
                  <a:pt x="42" y="156"/>
                </a:cubicBezTo>
                <a:cubicBezTo>
                  <a:pt x="43" y="159"/>
                  <a:pt x="44" y="162"/>
                  <a:pt x="45" y="166"/>
                </a:cubicBezTo>
                <a:cubicBezTo>
                  <a:pt x="43" y="161"/>
                  <a:pt x="40" y="157"/>
                  <a:pt x="38" y="152"/>
                </a:cubicBezTo>
                <a:cubicBezTo>
                  <a:pt x="37" y="145"/>
                  <a:pt x="35" y="138"/>
                  <a:pt x="33" y="131"/>
                </a:cubicBezTo>
                <a:cubicBezTo>
                  <a:pt x="33" y="131"/>
                  <a:pt x="33" y="131"/>
                  <a:pt x="33" y="131"/>
                </a:cubicBezTo>
                <a:close/>
                <a:moveTo>
                  <a:pt x="34" y="149"/>
                </a:moveTo>
                <a:cubicBezTo>
                  <a:pt x="35" y="152"/>
                  <a:pt x="36" y="155"/>
                  <a:pt x="37" y="157"/>
                </a:cubicBezTo>
                <a:cubicBezTo>
                  <a:pt x="37" y="158"/>
                  <a:pt x="37" y="158"/>
                  <a:pt x="37" y="158"/>
                </a:cubicBezTo>
                <a:cubicBezTo>
                  <a:pt x="37" y="159"/>
                  <a:pt x="38" y="161"/>
                  <a:pt x="38" y="163"/>
                </a:cubicBezTo>
                <a:cubicBezTo>
                  <a:pt x="37" y="161"/>
                  <a:pt x="36" y="160"/>
                  <a:pt x="36" y="159"/>
                </a:cubicBezTo>
                <a:cubicBezTo>
                  <a:pt x="35" y="156"/>
                  <a:pt x="35" y="152"/>
                  <a:pt x="34" y="149"/>
                </a:cubicBezTo>
                <a:cubicBezTo>
                  <a:pt x="34" y="149"/>
                  <a:pt x="34" y="149"/>
                  <a:pt x="34" y="149"/>
                </a:cubicBezTo>
                <a:close/>
                <a:moveTo>
                  <a:pt x="38" y="166"/>
                </a:moveTo>
                <a:cubicBezTo>
                  <a:pt x="38" y="166"/>
                  <a:pt x="38" y="166"/>
                  <a:pt x="38" y="167"/>
                </a:cubicBezTo>
                <a:cubicBezTo>
                  <a:pt x="38" y="165"/>
                  <a:pt x="37" y="164"/>
                  <a:pt x="36" y="163"/>
                </a:cubicBezTo>
                <a:cubicBezTo>
                  <a:pt x="36" y="163"/>
                  <a:pt x="36" y="162"/>
                  <a:pt x="36" y="162"/>
                </a:cubicBezTo>
                <a:cubicBezTo>
                  <a:pt x="37" y="163"/>
                  <a:pt x="38" y="165"/>
                  <a:pt x="38" y="166"/>
                </a:cubicBezTo>
                <a:close/>
                <a:moveTo>
                  <a:pt x="40" y="173"/>
                </a:moveTo>
                <a:cubicBezTo>
                  <a:pt x="40" y="175"/>
                  <a:pt x="40" y="176"/>
                  <a:pt x="40" y="178"/>
                </a:cubicBezTo>
                <a:cubicBezTo>
                  <a:pt x="39" y="175"/>
                  <a:pt x="38" y="173"/>
                  <a:pt x="38" y="170"/>
                </a:cubicBezTo>
                <a:cubicBezTo>
                  <a:pt x="38" y="171"/>
                  <a:pt x="39" y="172"/>
                  <a:pt x="40" y="173"/>
                </a:cubicBezTo>
                <a:close/>
                <a:moveTo>
                  <a:pt x="42" y="197"/>
                </a:moveTo>
                <a:cubicBezTo>
                  <a:pt x="42" y="197"/>
                  <a:pt x="42" y="197"/>
                  <a:pt x="42" y="197"/>
                </a:cubicBezTo>
                <a:cubicBezTo>
                  <a:pt x="42" y="198"/>
                  <a:pt x="43" y="198"/>
                  <a:pt x="43" y="198"/>
                </a:cubicBezTo>
                <a:cubicBezTo>
                  <a:pt x="43" y="199"/>
                  <a:pt x="44" y="199"/>
                  <a:pt x="44" y="200"/>
                </a:cubicBezTo>
                <a:cubicBezTo>
                  <a:pt x="43" y="198"/>
                  <a:pt x="41" y="196"/>
                  <a:pt x="39" y="194"/>
                </a:cubicBezTo>
                <a:cubicBezTo>
                  <a:pt x="39" y="194"/>
                  <a:pt x="39" y="194"/>
                  <a:pt x="39" y="194"/>
                </a:cubicBezTo>
                <a:cubicBezTo>
                  <a:pt x="40" y="195"/>
                  <a:pt x="41" y="196"/>
                  <a:pt x="42" y="197"/>
                </a:cubicBezTo>
                <a:close/>
                <a:moveTo>
                  <a:pt x="43" y="192"/>
                </a:moveTo>
                <a:cubicBezTo>
                  <a:pt x="43" y="191"/>
                  <a:pt x="42" y="190"/>
                  <a:pt x="42" y="189"/>
                </a:cubicBezTo>
                <a:cubicBezTo>
                  <a:pt x="43" y="191"/>
                  <a:pt x="45" y="194"/>
                  <a:pt x="47" y="196"/>
                </a:cubicBezTo>
                <a:cubicBezTo>
                  <a:pt x="46" y="196"/>
                  <a:pt x="45" y="195"/>
                  <a:pt x="45" y="195"/>
                </a:cubicBezTo>
                <a:cubicBezTo>
                  <a:pt x="44" y="194"/>
                  <a:pt x="43" y="193"/>
                  <a:pt x="43" y="192"/>
                </a:cubicBezTo>
                <a:close/>
                <a:moveTo>
                  <a:pt x="48" y="198"/>
                </a:moveTo>
                <a:cubicBezTo>
                  <a:pt x="50" y="201"/>
                  <a:pt x="51" y="203"/>
                  <a:pt x="53" y="205"/>
                </a:cubicBezTo>
                <a:cubicBezTo>
                  <a:pt x="50" y="203"/>
                  <a:pt x="48" y="200"/>
                  <a:pt x="46" y="197"/>
                </a:cubicBezTo>
                <a:cubicBezTo>
                  <a:pt x="47" y="197"/>
                  <a:pt x="47" y="198"/>
                  <a:pt x="48" y="198"/>
                </a:cubicBezTo>
                <a:close/>
                <a:moveTo>
                  <a:pt x="49" y="188"/>
                </a:moveTo>
                <a:cubicBezTo>
                  <a:pt x="51" y="190"/>
                  <a:pt x="52" y="192"/>
                  <a:pt x="53" y="194"/>
                </a:cubicBezTo>
                <a:cubicBezTo>
                  <a:pt x="54" y="197"/>
                  <a:pt x="55" y="201"/>
                  <a:pt x="56" y="204"/>
                </a:cubicBezTo>
                <a:cubicBezTo>
                  <a:pt x="55" y="203"/>
                  <a:pt x="55" y="203"/>
                  <a:pt x="54" y="202"/>
                </a:cubicBezTo>
                <a:cubicBezTo>
                  <a:pt x="52" y="197"/>
                  <a:pt x="51" y="193"/>
                  <a:pt x="49" y="188"/>
                </a:cubicBezTo>
                <a:close/>
                <a:moveTo>
                  <a:pt x="61" y="205"/>
                </a:moveTo>
                <a:cubicBezTo>
                  <a:pt x="62" y="205"/>
                  <a:pt x="62" y="205"/>
                  <a:pt x="62" y="205"/>
                </a:cubicBezTo>
                <a:cubicBezTo>
                  <a:pt x="63" y="207"/>
                  <a:pt x="64" y="208"/>
                  <a:pt x="65" y="210"/>
                </a:cubicBezTo>
                <a:cubicBezTo>
                  <a:pt x="65" y="210"/>
                  <a:pt x="64" y="210"/>
                  <a:pt x="63" y="209"/>
                </a:cubicBezTo>
                <a:cubicBezTo>
                  <a:pt x="63" y="208"/>
                  <a:pt x="62" y="206"/>
                  <a:pt x="61" y="205"/>
                </a:cubicBezTo>
                <a:close/>
                <a:moveTo>
                  <a:pt x="65" y="202"/>
                </a:moveTo>
                <a:cubicBezTo>
                  <a:pt x="65" y="202"/>
                  <a:pt x="65" y="202"/>
                  <a:pt x="65" y="201"/>
                </a:cubicBezTo>
                <a:cubicBezTo>
                  <a:pt x="65" y="201"/>
                  <a:pt x="66" y="200"/>
                  <a:pt x="66" y="200"/>
                </a:cubicBezTo>
                <a:cubicBezTo>
                  <a:pt x="66" y="200"/>
                  <a:pt x="67" y="201"/>
                  <a:pt x="67" y="201"/>
                </a:cubicBezTo>
                <a:cubicBezTo>
                  <a:pt x="67" y="201"/>
                  <a:pt x="66" y="202"/>
                  <a:pt x="65" y="202"/>
                </a:cubicBezTo>
                <a:close/>
                <a:moveTo>
                  <a:pt x="70" y="206"/>
                </a:moveTo>
                <a:cubicBezTo>
                  <a:pt x="69" y="205"/>
                  <a:pt x="68" y="204"/>
                  <a:pt x="67" y="204"/>
                </a:cubicBezTo>
                <a:cubicBezTo>
                  <a:pt x="67" y="204"/>
                  <a:pt x="67" y="203"/>
                  <a:pt x="67" y="203"/>
                </a:cubicBezTo>
                <a:cubicBezTo>
                  <a:pt x="67" y="203"/>
                  <a:pt x="68" y="203"/>
                  <a:pt x="69" y="202"/>
                </a:cubicBezTo>
                <a:cubicBezTo>
                  <a:pt x="69" y="203"/>
                  <a:pt x="70" y="204"/>
                  <a:pt x="71" y="205"/>
                </a:cubicBezTo>
                <a:cubicBezTo>
                  <a:pt x="71" y="205"/>
                  <a:pt x="72" y="205"/>
                  <a:pt x="72" y="204"/>
                </a:cubicBezTo>
                <a:cubicBezTo>
                  <a:pt x="72" y="204"/>
                  <a:pt x="72" y="204"/>
                  <a:pt x="73" y="203"/>
                </a:cubicBezTo>
                <a:cubicBezTo>
                  <a:pt x="73" y="204"/>
                  <a:pt x="74" y="205"/>
                  <a:pt x="75" y="205"/>
                </a:cubicBezTo>
                <a:cubicBezTo>
                  <a:pt x="75" y="206"/>
                  <a:pt x="74" y="206"/>
                  <a:pt x="74" y="206"/>
                </a:cubicBezTo>
                <a:cubicBezTo>
                  <a:pt x="73" y="206"/>
                  <a:pt x="72" y="205"/>
                  <a:pt x="71" y="205"/>
                </a:cubicBezTo>
                <a:cubicBezTo>
                  <a:pt x="71" y="204"/>
                  <a:pt x="70" y="205"/>
                  <a:pt x="70" y="206"/>
                </a:cubicBezTo>
                <a:close/>
                <a:moveTo>
                  <a:pt x="71" y="193"/>
                </a:moveTo>
                <a:cubicBezTo>
                  <a:pt x="72" y="192"/>
                  <a:pt x="73" y="191"/>
                  <a:pt x="73" y="190"/>
                </a:cubicBezTo>
                <a:cubicBezTo>
                  <a:pt x="73" y="191"/>
                  <a:pt x="73" y="192"/>
                  <a:pt x="73" y="194"/>
                </a:cubicBezTo>
                <a:cubicBezTo>
                  <a:pt x="72" y="193"/>
                  <a:pt x="72" y="193"/>
                  <a:pt x="71" y="193"/>
                </a:cubicBezTo>
                <a:close/>
                <a:moveTo>
                  <a:pt x="73" y="159"/>
                </a:moveTo>
                <a:cubicBezTo>
                  <a:pt x="74" y="159"/>
                  <a:pt x="74" y="158"/>
                  <a:pt x="75" y="158"/>
                </a:cubicBezTo>
                <a:cubicBezTo>
                  <a:pt x="75" y="159"/>
                  <a:pt x="76" y="161"/>
                  <a:pt x="76" y="163"/>
                </a:cubicBezTo>
                <a:cubicBezTo>
                  <a:pt x="75" y="163"/>
                  <a:pt x="75" y="163"/>
                  <a:pt x="74" y="164"/>
                </a:cubicBezTo>
                <a:cubicBezTo>
                  <a:pt x="74" y="162"/>
                  <a:pt x="74" y="161"/>
                  <a:pt x="73" y="159"/>
                </a:cubicBezTo>
                <a:close/>
                <a:moveTo>
                  <a:pt x="75" y="191"/>
                </a:moveTo>
                <a:cubicBezTo>
                  <a:pt x="75" y="191"/>
                  <a:pt x="75" y="191"/>
                  <a:pt x="76" y="192"/>
                </a:cubicBezTo>
                <a:cubicBezTo>
                  <a:pt x="75" y="192"/>
                  <a:pt x="75" y="192"/>
                  <a:pt x="75" y="193"/>
                </a:cubicBezTo>
                <a:cubicBezTo>
                  <a:pt x="75" y="192"/>
                  <a:pt x="75" y="192"/>
                  <a:pt x="75" y="191"/>
                </a:cubicBezTo>
                <a:close/>
                <a:moveTo>
                  <a:pt x="75" y="188"/>
                </a:moveTo>
                <a:cubicBezTo>
                  <a:pt x="76" y="188"/>
                  <a:pt x="76" y="187"/>
                  <a:pt x="76" y="18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78" y="187"/>
                  <a:pt x="78" y="187"/>
                  <a:pt x="78" y="187"/>
                </a:cubicBezTo>
                <a:cubicBezTo>
                  <a:pt x="78" y="188"/>
                  <a:pt x="77" y="188"/>
                  <a:pt x="77" y="189"/>
                </a:cubicBezTo>
                <a:cubicBezTo>
                  <a:pt x="76" y="189"/>
                  <a:pt x="76" y="188"/>
                  <a:pt x="75" y="188"/>
                </a:cubicBezTo>
                <a:close/>
                <a:moveTo>
                  <a:pt x="77" y="193"/>
                </a:moveTo>
                <a:cubicBezTo>
                  <a:pt x="78" y="193"/>
                  <a:pt x="78" y="194"/>
                  <a:pt x="79" y="194"/>
                </a:cubicBezTo>
                <a:cubicBezTo>
                  <a:pt x="79" y="194"/>
                  <a:pt x="78" y="195"/>
                  <a:pt x="78" y="195"/>
                </a:cubicBezTo>
                <a:cubicBezTo>
                  <a:pt x="78" y="195"/>
                  <a:pt x="77" y="195"/>
                  <a:pt x="77" y="196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6" y="194"/>
                  <a:pt x="77" y="193"/>
                  <a:pt x="77" y="193"/>
                </a:cubicBezTo>
                <a:close/>
                <a:moveTo>
                  <a:pt x="79" y="180"/>
                </a:moveTo>
                <a:cubicBezTo>
                  <a:pt x="79" y="180"/>
                  <a:pt x="79" y="180"/>
                  <a:pt x="79" y="180"/>
                </a:cubicBezTo>
                <a:cubicBezTo>
                  <a:pt x="79" y="179"/>
                  <a:pt x="80" y="178"/>
                  <a:pt x="81" y="177"/>
                </a:cubicBezTo>
                <a:cubicBezTo>
                  <a:pt x="81" y="178"/>
                  <a:pt x="81" y="178"/>
                  <a:pt x="81" y="178"/>
                </a:cubicBezTo>
                <a:cubicBezTo>
                  <a:pt x="80" y="178"/>
                  <a:pt x="80" y="179"/>
                  <a:pt x="79" y="180"/>
                </a:cubicBezTo>
                <a:close/>
                <a:moveTo>
                  <a:pt x="82" y="188"/>
                </a:moveTo>
                <a:cubicBezTo>
                  <a:pt x="82" y="189"/>
                  <a:pt x="82" y="189"/>
                  <a:pt x="83" y="189"/>
                </a:cubicBezTo>
                <a:cubicBezTo>
                  <a:pt x="82" y="189"/>
                  <a:pt x="81" y="190"/>
                  <a:pt x="80" y="190"/>
                </a:cubicBezTo>
                <a:cubicBezTo>
                  <a:pt x="81" y="189"/>
                  <a:pt x="81" y="189"/>
                  <a:pt x="82" y="188"/>
                </a:cubicBezTo>
                <a:close/>
                <a:moveTo>
                  <a:pt x="83" y="191"/>
                </a:moveTo>
                <a:cubicBezTo>
                  <a:pt x="83" y="191"/>
                  <a:pt x="83" y="191"/>
                  <a:pt x="83" y="191"/>
                </a:cubicBezTo>
                <a:cubicBezTo>
                  <a:pt x="83" y="192"/>
                  <a:pt x="82" y="192"/>
                  <a:pt x="82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2" y="191"/>
                  <a:pt x="82" y="191"/>
                  <a:pt x="83" y="191"/>
                </a:cubicBezTo>
                <a:close/>
                <a:moveTo>
                  <a:pt x="83" y="187"/>
                </a:moveTo>
                <a:cubicBezTo>
                  <a:pt x="83" y="187"/>
                  <a:pt x="83" y="187"/>
                  <a:pt x="83" y="187"/>
                </a:cubicBezTo>
                <a:cubicBezTo>
                  <a:pt x="84" y="188"/>
                  <a:pt x="84" y="188"/>
                  <a:pt x="85" y="188"/>
                </a:cubicBezTo>
                <a:cubicBezTo>
                  <a:pt x="85" y="188"/>
                  <a:pt x="85" y="189"/>
                  <a:pt x="85" y="189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4" y="188"/>
                  <a:pt x="83" y="188"/>
                  <a:pt x="83" y="187"/>
                </a:cubicBezTo>
                <a:close/>
                <a:moveTo>
                  <a:pt x="84" y="198"/>
                </a:moveTo>
                <a:cubicBezTo>
                  <a:pt x="85" y="198"/>
                  <a:pt x="85" y="199"/>
                  <a:pt x="85" y="199"/>
                </a:cubicBezTo>
                <a:cubicBezTo>
                  <a:pt x="85" y="199"/>
                  <a:pt x="85" y="200"/>
                  <a:pt x="85" y="200"/>
                </a:cubicBezTo>
                <a:cubicBezTo>
                  <a:pt x="84" y="200"/>
                  <a:pt x="84" y="200"/>
                  <a:pt x="83" y="199"/>
                </a:cubicBezTo>
                <a:cubicBezTo>
                  <a:pt x="84" y="199"/>
                  <a:pt x="84" y="199"/>
                  <a:pt x="84" y="198"/>
                </a:cubicBezTo>
                <a:close/>
                <a:moveTo>
                  <a:pt x="85" y="194"/>
                </a:moveTo>
                <a:cubicBezTo>
                  <a:pt x="86" y="194"/>
                  <a:pt x="87" y="193"/>
                  <a:pt x="88" y="193"/>
                </a:cubicBezTo>
                <a:cubicBezTo>
                  <a:pt x="87" y="194"/>
                  <a:pt x="86" y="194"/>
                  <a:pt x="86" y="195"/>
                </a:cubicBezTo>
                <a:cubicBezTo>
                  <a:pt x="85" y="195"/>
                  <a:pt x="85" y="195"/>
                  <a:pt x="85" y="194"/>
                </a:cubicBezTo>
                <a:close/>
                <a:moveTo>
                  <a:pt x="86" y="205"/>
                </a:moveTo>
                <a:cubicBezTo>
                  <a:pt x="86" y="206"/>
                  <a:pt x="87" y="206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7" y="207"/>
                  <a:pt x="87" y="207"/>
                  <a:pt x="87" y="207"/>
                </a:cubicBezTo>
                <a:cubicBezTo>
                  <a:pt x="86" y="206"/>
                  <a:pt x="86" y="206"/>
                  <a:pt x="86" y="206"/>
                </a:cubicBezTo>
                <a:cubicBezTo>
                  <a:pt x="86" y="205"/>
                  <a:pt x="86" y="205"/>
                  <a:pt x="86" y="205"/>
                </a:cubicBezTo>
                <a:close/>
                <a:moveTo>
                  <a:pt x="88" y="204"/>
                </a:moveTo>
                <a:cubicBezTo>
                  <a:pt x="88" y="204"/>
                  <a:pt x="88" y="204"/>
                  <a:pt x="88" y="204"/>
                </a:cubicBezTo>
                <a:cubicBezTo>
                  <a:pt x="89" y="204"/>
                  <a:pt x="89" y="204"/>
                  <a:pt x="90" y="205"/>
                </a:cubicBezTo>
                <a:cubicBezTo>
                  <a:pt x="90" y="205"/>
                  <a:pt x="89" y="205"/>
                  <a:pt x="89" y="205"/>
                </a:cubicBezTo>
                <a:cubicBezTo>
                  <a:pt x="89" y="205"/>
                  <a:pt x="88" y="205"/>
                  <a:pt x="88" y="204"/>
                </a:cubicBezTo>
                <a:close/>
                <a:moveTo>
                  <a:pt x="90" y="186"/>
                </a:moveTo>
                <a:cubicBezTo>
                  <a:pt x="90" y="185"/>
                  <a:pt x="91" y="184"/>
                  <a:pt x="92" y="183"/>
                </a:cubicBezTo>
                <a:cubicBezTo>
                  <a:pt x="92" y="183"/>
                  <a:pt x="92" y="183"/>
                  <a:pt x="93" y="183"/>
                </a:cubicBezTo>
                <a:cubicBezTo>
                  <a:pt x="92" y="184"/>
                  <a:pt x="91" y="185"/>
                  <a:pt x="90" y="186"/>
                </a:cubicBezTo>
                <a:close/>
                <a:moveTo>
                  <a:pt x="91" y="205"/>
                </a:moveTo>
                <a:cubicBezTo>
                  <a:pt x="92" y="206"/>
                  <a:pt x="92" y="206"/>
                  <a:pt x="93" y="206"/>
                </a:cubicBezTo>
                <a:cubicBezTo>
                  <a:pt x="93" y="207"/>
                  <a:pt x="92" y="207"/>
                  <a:pt x="92" y="207"/>
                </a:cubicBezTo>
                <a:cubicBezTo>
                  <a:pt x="91" y="207"/>
                  <a:pt x="91" y="207"/>
                  <a:pt x="90" y="206"/>
                </a:cubicBezTo>
                <a:cubicBezTo>
                  <a:pt x="91" y="206"/>
                  <a:pt x="91" y="206"/>
                  <a:pt x="91" y="205"/>
                </a:cubicBezTo>
                <a:close/>
                <a:moveTo>
                  <a:pt x="93" y="186"/>
                </a:moveTo>
                <a:cubicBezTo>
                  <a:pt x="95" y="184"/>
                  <a:pt x="98" y="182"/>
                  <a:pt x="100" y="179"/>
                </a:cubicBezTo>
                <a:cubicBezTo>
                  <a:pt x="102" y="179"/>
                  <a:pt x="103" y="178"/>
                  <a:pt x="104" y="177"/>
                </a:cubicBezTo>
                <a:cubicBezTo>
                  <a:pt x="102" y="180"/>
                  <a:pt x="99" y="182"/>
                  <a:pt x="97" y="185"/>
                </a:cubicBezTo>
                <a:cubicBezTo>
                  <a:pt x="96" y="185"/>
                  <a:pt x="94" y="186"/>
                  <a:pt x="93" y="186"/>
                </a:cubicBezTo>
                <a:close/>
                <a:moveTo>
                  <a:pt x="95" y="190"/>
                </a:moveTo>
                <a:cubicBezTo>
                  <a:pt x="95" y="190"/>
                  <a:pt x="95" y="191"/>
                  <a:pt x="96" y="191"/>
                </a:cubicBezTo>
                <a:cubicBezTo>
                  <a:pt x="95" y="191"/>
                  <a:pt x="95" y="192"/>
                  <a:pt x="94" y="192"/>
                </a:cubicBezTo>
                <a:cubicBezTo>
                  <a:pt x="94" y="192"/>
                  <a:pt x="94" y="192"/>
                  <a:pt x="93" y="192"/>
                </a:cubicBezTo>
                <a:cubicBezTo>
                  <a:pt x="94" y="191"/>
                  <a:pt x="94" y="191"/>
                  <a:pt x="95" y="190"/>
                </a:cubicBezTo>
                <a:close/>
                <a:moveTo>
                  <a:pt x="96" y="208"/>
                </a:moveTo>
                <a:cubicBezTo>
                  <a:pt x="96" y="208"/>
                  <a:pt x="96" y="208"/>
                  <a:pt x="96" y="208"/>
                </a:cubicBezTo>
                <a:cubicBezTo>
                  <a:pt x="97" y="209"/>
                  <a:pt x="98" y="209"/>
                  <a:pt x="100" y="210"/>
                </a:cubicBezTo>
                <a:cubicBezTo>
                  <a:pt x="99" y="210"/>
                  <a:pt x="99" y="210"/>
                  <a:pt x="99" y="211"/>
                </a:cubicBezTo>
                <a:cubicBezTo>
                  <a:pt x="98" y="211"/>
                  <a:pt x="98" y="211"/>
                  <a:pt x="97" y="211"/>
                </a:cubicBezTo>
                <a:cubicBezTo>
                  <a:pt x="97" y="210"/>
                  <a:pt x="96" y="210"/>
                  <a:pt x="95" y="209"/>
                </a:cubicBezTo>
                <a:cubicBezTo>
                  <a:pt x="95" y="209"/>
                  <a:pt x="95" y="208"/>
                  <a:pt x="96" y="208"/>
                </a:cubicBezTo>
                <a:close/>
                <a:moveTo>
                  <a:pt x="99" y="218"/>
                </a:moveTo>
                <a:cubicBezTo>
                  <a:pt x="99" y="218"/>
                  <a:pt x="100" y="219"/>
                  <a:pt x="101" y="219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9" y="218"/>
                  <a:pt x="99" y="218"/>
                  <a:pt x="99" y="218"/>
                </a:cubicBezTo>
                <a:close/>
                <a:moveTo>
                  <a:pt x="101" y="224"/>
                </a:moveTo>
                <a:cubicBezTo>
                  <a:pt x="101" y="223"/>
                  <a:pt x="101" y="223"/>
                  <a:pt x="102" y="223"/>
                </a:cubicBezTo>
                <a:cubicBezTo>
                  <a:pt x="103" y="223"/>
                  <a:pt x="104" y="224"/>
                  <a:pt x="105" y="225"/>
                </a:cubicBezTo>
                <a:cubicBezTo>
                  <a:pt x="105" y="225"/>
                  <a:pt x="105" y="225"/>
                  <a:pt x="105" y="226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03" y="225"/>
                  <a:pt x="102" y="225"/>
                  <a:pt x="100" y="224"/>
                </a:cubicBezTo>
                <a:cubicBezTo>
                  <a:pt x="100" y="224"/>
                  <a:pt x="101" y="224"/>
                  <a:pt x="101" y="224"/>
                </a:cubicBezTo>
                <a:close/>
                <a:moveTo>
                  <a:pt x="104" y="222"/>
                </a:moveTo>
                <a:cubicBezTo>
                  <a:pt x="104" y="222"/>
                  <a:pt x="104" y="222"/>
                  <a:pt x="104" y="222"/>
                </a:cubicBezTo>
                <a:cubicBezTo>
                  <a:pt x="104" y="222"/>
                  <a:pt x="104" y="221"/>
                  <a:pt x="104" y="221"/>
                </a:cubicBezTo>
                <a:cubicBezTo>
                  <a:pt x="105" y="222"/>
                  <a:pt x="106" y="222"/>
                  <a:pt x="106" y="222"/>
                </a:cubicBezTo>
                <a:cubicBezTo>
                  <a:pt x="106" y="222"/>
                  <a:pt x="106" y="223"/>
                  <a:pt x="106" y="223"/>
                </a:cubicBezTo>
                <a:cubicBezTo>
                  <a:pt x="106" y="222"/>
                  <a:pt x="105" y="222"/>
                  <a:pt x="104" y="222"/>
                </a:cubicBezTo>
                <a:close/>
                <a:moveTo>
                  <a:pt x="108" y="226"/>
                </a:moveTo>
                <a:cubicBezTo>
                  <a:pt x="108" y="226"/>
                  <a:pt x="109" y="227"/>
                  <a:pt x="110" y="227"/>
                </a:cubicBezTo>
                <a:cubicBezTo>
                  <a:pt x="110" y="227"/>
                  <a:pt x="109" y="228"/>
                  <a:pt x="109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08" y="228"/>
                  <a:pt x="107" y="227"/>
                  <a:pt x="106" y="227"/>
                </a:cubicBezTo>
                <a:cubicBezTo>
                  <a:pt x="107" y="226"/>
                  <a:pt x="107" y="226"/>
                  <a:pt x="108" y="226"/>
                </a:cubicBezTo>
                <a:close/>
                <a:moveTo>
                  <a:pt x="108" y="210"/>
                </a:moveTo>
                <a:cubicBezTo>
                  <a:pt x="109" y="210"/>
                  <a:pt x="110" y="209"/>
                  <a:pt x="111" y="208"/>
                </a:cubicBezTo>
                <a:cubicBezTo>
                  <a:pt x="112" y="208"/>
                  <a:pt x="112" y="209"/>
                  <a:pt x="112" y="209"/>
                </a:cubicBezTo>
                <a:cubicBezTo>
                  <a:pt x="111" y="210"/>
                  <a:pt x="110" y="210"/>
                  <a:pt x="110" y="211"/>
                </a:cubicBezTo>
                <a:cubicBezTo>
                  <a:pt x="109" y="211"/>
                  <a:pt x="109" y="211"/>
                  <a:pt x="108" y="210"/>
                </a:cubicBezTo>
                <a:close/>
                <a:moveTo>
                  <a:pt x="112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2" y="211"/>
                  <a:pt x="113" y="211"/>
                  <a:pt x="114" y="210"/>
                </a:cubicBezTo>
                <a:cubicBezTo>
                  <a:pt x="114" y="210"/>
                  <a:pt x="114" y="210"/>
                  <a:pt x="115" y="210"/>
                </a:cubicBezTo>
                <a:cubicBezTo>
                  <a:pt x="114" y="211"/>
                  <a:pt x="113" y="212"/>
                  <a:pt x="112" y="213"/>
                </a:cubicBezTo>
                <a:close/>
                <a:moveTo>
                  <a:pt x="119" y="221"/>
                </a:moveTo>
                <a:cubicBezTo>
                  <a:pt x="120" y="221"/>
                  <a:pt x="120" y="221"/>
                  <a:pt x="120" y="221"/>
                </a:cubicBezTo>
                <a:cubicBezTo>
                  <a:pt x="120" y="221"/>
                  <a:pt x="119" y="222"/>
                  <a:pt x="119" y="222"/>
                </a:cubicBezTo>
                <a:cubicBezTo>
                  <a:pt x="119" y="222"/>
                  <a:pt x="119" y="222"/>
                  <a:pt x="119" y="222"/>
                </a:cubicBezTo>
                <a:cubicBezTo>
                  <a:pt x="119" y="222"/>
                  <a:pt x="119" y="221"/>
                  <a:pt x="119" y="221"/>
                </a:cubicBezTo>
                <a:cubicBezTo>
                  <a:pt x="119" y="221"/>
                  <a:pt x="119" y="221"/>
                  <a:pt x="119" y="221"/>
                </a:cubicBezTo>
                <a:close/>
                <a:moveTo>
                  <a:pt x="120" y="211"/>
                </a:moveTo>
                <a:cubicBezTo>
                  <a:pt x="120" y="210"/>
                  <a:pt x="120" y="210"/>
                  <a:pt x="121" y="210"/>
                </a:cubicBezTo>
                <a:cubicBezTo>
                  <a:pt x="121" y="210"/>
                  <a:pt x="121" y="210"/>
                  <a:pt x="121" y="210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0" y="211"/>
                  <a:pt x="120" y="211"/>
                  <a:pt x="120" y="211"/>
                </a:cubicBezTo>
                <a:close/>
                <a:moveTo>
                  <a:pt x="123" y="218"/>
                </a:moveTo>
                <a:cubicBezTo>
                  <a:pt x="123" y="218"/>
                  <a:pt x="123" y="219"/>
                  <a:pt x="124" y="219"/>
                </a:cubicBezTo>
                <a:cubicBezTo>
                  <a:pt x="123" y="219"/>
                  <a:pt x="122" y="220"/>
                  <a:pt x="121" y="220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2" y="219"/>
                  <a:pt x="122" y="219"/>
                  <a:pt x="123" y="218"/>
                </a:cubicBezTo>
                <a:close/>
                <a:moveTo>
                  <a:pt x="123" y="222"/>
                </a:moveTo>
                <a:cubicBezTo>
                  <a:pt x="124" y="222"/>
                  <a:pt x="124" y="221"/>
                  <a:pt x="125" y="221"/>
                </a:cubicBezTo>
                <a:cubicBezTo>
                  <a:pt x="125" y="221"/>
                  <a:pt x="126" y="222"/>
                  <a:pt x="126" y="222"/>
                </a:cubicBezTo>
                <a:cubicBezTo>
                  <a:pt x="126" y="223"/>
                  <a:pt x="125" y="223"/>
                  <a:pt x="125" y="223"/>
                </a:cubicBezTo>
                <a:cubicBezTo>
                  <a:pt x="124" y="223"/>
                  <a:pt x="124" y="223"/>
                  <a:pt x="123" y="222"/>
                </a:cubicBezTo>
                <a:close/>
                <a:moveTo>
                  <a:pt x="125" y="225"/>
                </a:moveTo>
                <a:cubicBezTo>
                  <a:pt x="126" y="225"/>
                  <a:pt x="126" y="225"/>
                  <a:pt x="127" y="224"/>
                </a:cubicBezTo>
                <a:cubicBezTo>
                  <a:pt x="127" y="224"/>
                  <a:pt x="127" y="225"/>
                  <a:pt x="128" y="225"/>
                </a:cubicBezTo>
                <a:cubicBezTo>
                  <a:pt x="127" y="226"/>
                  <a:pt x="126" y="226"/>
                  <a:pt x="125" y="227"/>
                </a:cubicBezTo>
                <a:cubicBezTo>
                  <a:pt x="125" y="227"/>
                  <a:pt x="125" y="227"/>
                  <a:pt x="124" y="226"/>
                </a:cubicBezTo>
                <a:cubicBezTo>
                  <a:pt x="124" y="226"/>
                  <a:pt x="125" y="226"/>
                  <a:pt x="125" y="225"/>
                </a:cubicBezTo>
                <a:close/>
                <a:moveTo>
                  <a:pt x="127" y="221"/>
                </a:moveTo>
                <a:cubicBezTo>
                  <a:pt x="127" y="221"/>
                  <a:pt x="126" y="220"/>
                  <a:pt x="126" y="219"/>
                </a:cubicBezTo>
                <a:cubicBezTo>
                  <a:pt x="126" y="219"/>
                  <a:pt x="126" y="219"/>
                  <a:pt x="126" y="219"/>
                </a:cubicBezTo>
                <a:cubicBezTo>
                  <a:pt x="127" y="220"/>
                  <a:pt x="127" y="220"/>
                  <a:pt x="128" y="220"/>
                </a:cubicBezTo>
                <a:cubicBezTo>
                  <a:pt x="128" y="221"/>
                  <a:pt x="127" y="221"/>
                  <a:pt x="127" y="221"/>
                </a:cubicBezTo>
                <a:close/>
                <a:moveTo>
                  <a:pt x="128" y="218"/>
                </a:moveTo>
                <a:cubicBezTo>
                  <a:pt x="128" y="217"/>
                  <a:pt x="129" y="216"/>
                  <a:pt x="130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0" y="216"/>
                  <a:pt x="130" y="217"/>
                  <a:pt x="129" y="217"/>
                </a:cubicBezTo>
                <a:cubicBezTo>
                  <a:pt x="129" y="218"/>
                  <a:pt x="129" y="219"/>
                  <a:pt x="130" y="219"/>
                </a:cubicBezTo>
                <a:cubicBezTo>
                  <a:pt x="130" y="219"/>
                  <a:pt x="129" y="219"/>
                  <a:pt x="129" y="219"/>
                </a:cubicBezTo>
                <a:cubicBezTo>
                  <a:pt x="129" y="219"/>
                  <a:pt x="128" y="218"/>
                  <a:pt x="128" y="218"/>
                </a:cubicBezTo>
                <a:close/>
                <a:moveTo>
                  <a:pt x="130" y="222"/>
                </a:moveTo>
                <a:cubicBezTo>
                  <a:pt x="130" y="222"/>
                  <a:pt x="130" y="222"/>
                  <a:pt x="130" y="222"/>
                </a:cubicBezTo>
                <a:cubicBezTo>
                  <a:pt x="130" y="223"/>
                  <a:pt x="130" y="223"/>
                  <a:pt x="129" y="224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29" y="224"/>
                  <a:pt x="128" y="224"/>
                  <a:pt x="128" y="223"/>
                </a:cubicBezTo>
                <a:cubicBezTo>
                  <a:pt x="129" y="223"/>
                  <a:pt x="129" y="223"/>
                  <a:pt x="130" y="222"/>
                </a:cubicBezTo>
                <a:close/>
                <a:moveTo>
                  <a:pt x="162" y="206"/>
                </a:moveTo>
                <a:cubicBezTo>
                  <a:pt x="163" y="205"/>
                  <a:pt x="164" y="204"/>
                  <a:pt x="165" y="203"/>
                </a:cubicBezTo>
                <a:cubicBezTo>
                  <a:pt x="167" y="201"/>
                  <a:pt x="169" y="200"/>
                  <a:pt x="172" y="198"/>
                </a:cubicBezTo>
                <a:cubicBezTo>
                  <a:pt x="172" y="198"/>
                  <a:pt x="171" y="198"/>
                  <a:pt x="171" y="198"/>
                </a:cubicBezTo>
                <a:cubicBezTo>
                  <a:pt x="170" y="199"/>
                  <a:pt x="169" y="200"/>
                  <a:pt x="168" y="202"/>
                </a:cubicBezTo>
                <a:cubicBezTo>
                  <a:pt x="166" y="203"/>
                  <a:pt x="164" y="205"/>
                  <a:pt x="162" y="206"/>
                </a:cubicBezTo>
                <a:close/>
                <a:moveTo>
                  <a:pt x="167" y="210"/>
                </a:moveTo>
                <a:cubicBezTo>
                  <a:pt x="160" y="216"/>
                  <a:pt x="153" y="221"/>
                  <a:pt x="146" y="225"/>
                </a:cubicBezTo>
                <a:cubicBezTo>
                  <a:pt x="149" y="222"/>
                  <a:pt x="152" y="219"/>
                  <a:pt x="156" y="216"/>
                </a:cubicBezTo>
                <a:cubicBezTo>
                  <a:pt x="158" y="214"/>
                  <a:pt x="160" y="213"/>
                  <a:pt x="163" y="212"/>
                </a:cubicBezTo>
                <a:cubicBezTo>
                  <a:pt x="163" y="212"/>
                  <a:pt x="163" y="212"/>
                  <a:pt x="164" y="212"/>
                </a:cubicBezTo>
                <a:cubicBezTo>
                  <a:pt x="165" y="211"/>
                  <a:pt x="166" y="211"/>
                  <a:pt x="167" y="210"/>
                </a:cubicBezTo>
                <a:close/>
                <a:moveTo>
                  <a:pt x="154" y="209"/>
                </a:moveTo>
                <a:cubicBezTo>
                  <a:pt x="155" y="208"/>
                  <a:pt x="156" y="208"/>
                  <a:pt x="157" y="207"/>
                </a:cubicBezTo>
                <a:cubicBezTo>
                  <a:pt x="161" y="203"/>
                  <a:pt x="166" y="199"/>
                  <a:pt x="171" y="195"/>
                </a:cubicBezTo>
                <a:cubicBezTo>
                  <a:pt x="168" y="197"/>
                  <a:pt x="166" y="200"/>
                  <a:pt x="163" y="202"/>
                </a:cubicBezTo>
                <a:cubicBezTo>
                  <a:pt x="160" y="204"/>
                  <a:pt x="157" y="207"/>
                  <a:pt x="154" y="209"/>
                </a:cubicBezTo>
                <a:close/>
                <a:moveTo>
                  <a:pt x="158" y="208"/>
                </a:moveTo>
                <a:cubicBezTo>
                  <a:pt x="157" y="210"/>
                  <a:pt x="156" y="211"/>
                  <a:pt x="155" y="212"/>
                </a:cubicBezTo>
                <a:cubicBezTo>
                  <a:pt x="153" y="214"/>
                  <a:pt x="150" y="216"/>
                  <a:pt x="148" y="218"/>
                </a:cubicBezTo>
                <a:cubicBezTo>
                  <a:pt x="146" y="220"/>
                  <a:pt x="143" y="221"/>
                  <a:pt x="141" y="222"/>
                </a:cubicBezTo>
                <a:cubicBezTo>
                  <a:pt x="146" y="217"/>
                  <a:pt x="152" y="213"/>
                  <a:pt x="158" y="208"/>
                </a:cubicBezTo>
                <a:close/>
                <a:moveTo>
                  <a:pt x="146" y="227"/>
                </a:moveTo>
                <a:cubicBezTo>
                  <a:pt x="146" y="227"/>
                  <a:pt x="146" y="227"/>
                  <a:pt x="146" y="227"/>
                </a:cubicBezTo>
                <a:cubicBezTo>
                  <a:pt x="147" y="227"/>
                  <a:pt x="148" y="227"/>
                  <a:pt x="148" y="228"/>
                </a:cubicBezTo>
                <a:cubicBezTo>
                  <a:pt x="148" y="228"/>
                  <a:pt x="150" y="228"/>
                  <a:pt x="150" y="228"/>
                </a:cubicBezTo>
                <a:cubicBezTo>
                  <a:pt x="150" y="228"/>
                  <a:pt x="150" y="228"/>
                  <a:pt x="150" y="228"/>
                </a:cubicBezTo>
                <a:cubicBezTo>
                  <a:pt x="149" y="228"/>
                  <a:pt x="147" y="228"/>
                  <a:pt x="146" y="228"/>
                </a:cubicBezTo>
                <a:cubicBezTo>
                  <a:pt x="146" y="227"/>
                  <a:pt x="146" y="227"/>
                  <a:pt x="146" y="227"/>
                </a:cubicBezTo>
                <a:close/>
                <a:moveTo>
                  <a:pt x="151" y="231"/>
                </a:moveTo>
                <a:cubicBezTo>
                  <a:pt x="151" y="231"/>
                  <a:pt x="151" y="231"/>
                  <a:pt x="151" y="231"/>
                </a:cubicBezTo>
                <a:cubicBezTo>
                  <a:pt x="151" y="231"/>
                  <a:pt x="150" y="232"/>
                  <a:pt x="150" y="232"/>
                </a:cubicBezTo>
                <a:cubicBezTo>
                  <a:pt x="150" y="232"/>
                  <a:pt x="149" y="232"/>
                  <a:pt x="149" y="232"/>
                </a:cubicBezTo>
                <a:cubicBezTo>
                  <a:pt x="150" y="231"/>
                  <a:pt x="151" y="231"/>
                  <a:pt x="151" y="231"/>
                </a:cubicBezTo>
                <a:close/>
                <a:moveTo>
                  <a:pt x="150" y="228"/>
                </a:moveTo>
                <a:cubicBezTo>
                  <a:pt x="149" y="227"/>
                  <a:pt x="148" y="227"/>
                  <a:pt x="147" y="227"/>
                </a:cubicBezTo>
                <a:cubicBezTo>
                  <a:pt x="157" y="222"/>
                  <a:pt x="165" y="214"/>
                  <a:pt x="174" y="206"/>
                </a:cubicBezTo>
                <a:cubicBezTo>
                  <a:pt x="174" y="207"/>
                  <a:pt x="174" y="207"/>
                  <a:pt x="175" y="207"/>
                </a:cubicBezTo>
                <a:cubicBezTo>
                  <a:pt x="174" y="208"/>
                  <a:pt x="173" y="208"/>
                  <a:pt x="173" y="209"/>
                </a:cubicBezTo>
                <a:cubicBezTo>
                  <a:pt x="165" y="215"/>
                  <a:pt x="158" y="221"/>
                  <a:pt x="150" y="228"/>
                </a:cubicBezTo>
                <a:close/>
                <a:moveTo>
                  <a:pt x="169" y="216"/>
                </a:moveTo>
                <a:cubicBezTo>
                  <a:pt x="169" y="216"/>
                  <a:pt x="169" y="216"/>
                  <a:pt x="169" y="216"/>
                </a:cubicBezTo>
                <a:cubicBezTo>
                  <a:pt x="168" y="216"/>
                  <a:pt x="169" y="217"/>
                  <a:pt x="170" y="217"/>
                </a:cubicBezTo>
                <a:cubicBezTo>
                  <a:pt x="171" y="216"/>
                  <a:pt x="172" y="216"/>
                  <a:pt x="174" y="215"/>
                </a:cubicBezTo>
                <a:cubicBezTo>
                  <a:pt x="168" y="220"/>
                  <a:pt x="162" y="225"/>
                  <a:pt x="155" y="229"/>
                </a:cubicBezTo>
                <a:cubicBezTo>
                  <a:pt x="160" y="224"/>
                  <a:pt x="164" y="220"/>
                  <a:pt x="169" y="216"/>
                </a:cubicBezTo>
                <a:close/>
                <a:moveTo>
                  <a:pt x="183" y="211"/>
                </a:moveTo>
                <a:cubicBezTo>
                  <a:pt x="185" y="210"/>
                  <a:pt x="186" y="209"/>
                  <a:pt x="187" y="209"/>
                </a:cubicBezTo>
                <a:cubicBezTo>
                  <a:pt x="182" y="213"/>
                  <a:pt x="176" y="218"/>
                  <a:pt x="170" y="222"/>
                </a:cubicBezTo>
                <a:cubicBezTo>
                  <a:pt x="174" y="218"/>
                  <a:pt x="179" y="214"/>
                  <a:pt x="183" y="211"/>
                </a:cubicBezTo>
                <a:close/>
                <a:moveTo>
                  <a:pt x="180" y="210"/>
                </a:moveTo>
                <a:cubicBezTo>
                  <a:pt x="179" y="210"/>
                  <a:pt x="179" y="211"/>
                  <a:pt x="178" y="212"/>
                </a:cubicBezTo>
                <a:cubicBezTo>
                  <a:pt x="176" y="213"/>
                  <a:pt x="173" y="214"/>
                  <a:pt x="171" y="215"/>
                </a:cubicBezTo>
                <a:cubicBezTo>
                  <a:pt x="172" y="214"/>
                  <a:pt x="172" y="213"/>
                  <a:pt x="173" y="212"/>
                </a:cubicBezTo>
                <a:cubicBezTo>
                  <a:pt x="178" y="208"/>
                  <a:pt x="183" y="204"/>
                  <a:pt x="188" y="200"/>
                </a:cubicBezTo>
                <a:cubicBezTo>
                  <a:pt x="186" y="203"/>
                  <a:pt x="183" y="206"/>
                  <a:pt x="180" y="210"/>
                </a:cubicBezTo>
                <a:close/>
                <a:moveTo>
                  <a:pt x="183" y="199"/>
                </a:moveTo>
                <a:cubicBezTo>
                  <a:pt x="184" y="198"/>
                  <a:pt x="185" y="197"/>
                  <a:pt x="186" y="196"/>
                </a:cubicBezTo>
                <a:cubicBezTo>
                  <a:pt x="186" y="195"/>
                  <a:pt x="187" y="195"/>
                  <a:pt x="187" y="195"/>
                </a:cubicBezTo>
                <a:cubicBezTo>
                  <a:pt x="188" y="194"/>
                  <a:pt x="189" y="193"/>
                  <a:pt x="190" y="193"/>
                </a:cubicBezTo>
                <a:cubicBezTo>
                  <a:pt x="188" y="195"/>
                  <a:pt x="185" y="197"/>
                  <a:pt x="183" y="199"/>
                </a:cubicBezTo>
                <a:close/>
                <a:moveTo>
                  <a:pt x="195" y="193"/>
                </a:moveTo>
                <a:cubicBezTo>
                  <a:pt x="194" y="194"/>
                  <a:pt x="193" y="195"/>
                  <a:pt x="192" y="195"/>
                </a:cubicBezTo>
                <a:cubicBezTo>
                  <a:pt x="191" y="196"/>
                  <a:pt x="190" y="197"/>
                  <a:pt x="189" y="197"/>
                </a:cubicBezTo>
                <a:cubicBezTo>
                  <a:pt x="191" y="196"/>
                  <a:pt x="193" y="194"/>
                  <a:pt x="195" y="193"/>
                </a:cubicBezTo>
                <a:close/>
                <a:moveTo>
                  <a:pt x="197" y="198"/>
                </a:moveTo>
                <a:cubicBezTo>
                  <a:pt x="196" y="199"/>
                  <a:pt x="196" y="199"/>
                  <a:pt x="195" y="200"/>
                </a:cubicBezTo>
                <a:cubicBezTo>
                  <a:pt x="195" y="200"/>
                  <a:pt x="194" y="201"/>
                  <a:pt x="194" y="201"/>
                </a:cubicBezTo>
                <a:cubicBezTo>
                  <a:pt x="195" y="200"/>
                  <a:pt x="196" y="199"/>
                  <a:pt x="197" y="198"/>
                </a:cubicBezTo>
                <a:close/>
                <a:moveTo>
                  <a:pt x="196" y="192"/>
                </a:moveTo>
                <a:cubicBezTo>
                  <a:pt x="196" y="191"/>
                  <a:pt x="195" y="191"/>
                  <a:pt x="194" y="191"/>
                </a:cubicBezTo>
                <a:cubicBezTo>
                  <a:pt x="194" y="191"/>
                  <a:pt x="194" y="192"/>
                  <a:pt x="193" y="192"/>
                </a:cubicBezTo>
                <a:cubicBezTo>
                  <a:pt x="196" y="189"/>
                  <a:pt x="199" y="187"/>
                  <a:pt x="202" y="184"/>
                </a:cubicBezTo>
                <a:cubicBezTo>
                  <a:pt x="200" y="187"/>
                  <a:pt x="198" y="189"/>
                  <a:pt x="196" y="192"/>
                </a:cubicBezTo>
                <a:close/>
                <a:moveTo>
                  <a:pt x="204" y="185"/>
                </a:moveTo>
                <a:cubicBezTo>
                  <a:pt x="204" y="185"/>
                  <a:pt x="204" y="185"/>
                  <a:pt x="205" y="185"/>
                </a:cubicBezTo>
                <a:cubicBezTo>
                  <a:pt x="203" y="187"/>
                  <a:pt x="201" y="189"/>
                  <a:pt x="199" y="190"/>
                </a:cubicBezTo>
                <a:cubicBezTo>
                  <a:pt x="201" y="188"/>
                  <a:pt x="202" y="187"/>
                  <a:pt x="204" y="185"/>
                </a:cubicBezTo>
                <a:close/>
                <a:moveTo>
                  <a:pt x="200" y="181"/>
                </a:moveTo>
                <a:cubicBezTo>
                  <a:pt x="201" y="180"/>
                  <a:pt x="202" y="178"/>
                  <a:pt x="202" y="177"/>
                </a:cubicBezTo>
                <a:cubicBezTo>
                  <a:pt x="203" y="175"/>
                  <a:pt x="204" y="174"/>
                  <a:pt x="206" y="172"/>
                </a:cubicBezTo>
                <a:cubicBezTo>
                  <a:pt x="207" y="171"/>
                  <a:pt x="209" y="169"/>
                  <a:pt x="210" y="168"/>
                </a:cubicBezTo>
                <a:cubicBezTo>
                  <a:pt x="209" y="170"/>
                  <a:pt x="208" y="173"/>
                  <a:pt x="207" y="175"/>
                </a:cubicBezTo>
                <a:cubicBezTo>
                  <a:pt x="205" y="177"/>
                  <a:pt x="203" y="179"/>
                  <a:pt x="200" y="181"/>
                </a:cubicBezTo>
                <a:close/>
                <a:moveTo>
                  <a:pt x="207" y="181"/>
                </a:moveTo>
                <a:cubicBezTo>
                  <a:pt x="212" y="175"/>
                  <a:pt x="217" y="169"/>
                  <a:pt x="221" y="163"/>
                </a:cubicBezTo>
                <a:cubicBezTo>
                  <a:pt x="221" y="164"/>
                  <a:pt x="221" y="164"/>
                  <a:pt x="221" y="165"/>
                </a:cubicBezTo>
                <a:cubicBezTo>
                  <a:pt x="217" y="170"/>
                  <a:pt x="213" y="174"/>
                  <a:pt x="210" y="179"/>
                </a:cubicBezTo>
                <a:cubicBezTo>
                  <a:pt x="209" y="180"/>
                  <a:pt x="208" y="181"/>
                  <a:pt x="207" y="183"/>
                </a:cubicBezTo>
                <a:cubicBezTo>
                  <a:pt x="206" y="183"/>
                  <a:pt x="206" y="183"/>
                  <a:pt x="206" y="184"/>
                </a:cubicBezTo>
                <a:cubicBezTo>
                  <a:pt x="206" y="183"/>
                  <a:pt x="207" y="182"/>
                  <a:pt x="207" y="181"/>
                </a:cubicBezTo>
                <a:close/>
                <a:moveTo>
                  <a:pt x="218" y="155"/>
                </a:moveTo>
                <a:cubicBezTo>
                  <a:pt x="219" y="153"/>
                  <a:pt x="219" y="151"/>
                  <a:pt x="220" y="149"/>
                </a:cubicBezTo>
                <a:cubicBezTo>
                  <a:pt x="221" y="147"/>
                  <a:pt x="222" y="144"/>
                  <a:pt x="222" y="141"/>
                </a:cubicBezTo>
                <a:cubicBezTo>
                  <a:pt x="222" y="141"/>
                  <a:pt x="223" y="141"/>
                  <a:pt x="223" y="141"/>
                </a:cubicBezTo>
                <a:cubicBezTo>
                  <a:pt x="222" y="145"/>
                  <a:pt x="222" y="149"/>
                  <a:pt x="222" y="154"/>
                </a:cubicBezTo>
                <a:cubicBezTo>
                  <a:pt x="220" y="154"/>
                  <a:pt x="219" y="154"/>
                  <a:pt x="218" y="155"/>
                </a:cubicBezTo>
                <a:close/>
                <a:moveTo>
                  <a:pt x="217" y="149"/>
                </a:moveTo>
                <a:cubicBezTo>
                  <a:pt x="217" y="144"/>
                  <a:pt x="218" y="139"/>
                  <a:pt x="218" y="135"/>
                </a:cubicBezTo>
                <a:cubicBezTo>
                  <a:pt x="220" y="132"/>
                  <a:pt x="221" y="129"/>
                  <a:pt x="223" y="126"/>
                </a:cubicBezTo>
                <a:cubicBezTo>
                  <a:pt x="222" y="134"/>
                  <a:pt x="219" y="142"/>
                  <a:pt x="217" y="149"/>
                </a:cubicBezTo>
                <a:close/>
                <a:moveTo>
                  <a:pt x="223" y="98"/>
                </a:moveTo>
                <a:cubicBezTo>
                  <a:pt x="222" y="97"/>
                  <a:pt x="222" y="96"/>
                  <a:pt x="222" y="95"/>
                </a:cubicBezTo>
                <a:cubicBezTo>
                  <a:pt x="222" y="95"/>
                  <a:pt x="222" y="95"/>
                  <a:pt x="222" y="94"/>
                </a:cubicBezTo>
                <a:cubicBezTo>
                  <a:pt x="223" y="96"/>
                  <a:pt x="223" y="97"/>
                  <a:pt x="224" y="98"/>
                </a:cubicBezTo>
                <a:cubicBezTo>
                  <a:pt x="223" y="98"/>
                  <a:pt x="223" y="98"/>
                  <a:pt x="223" y="98"/>
                </a:cubicBezTo>
                <a:close/>
                <a:moveTo>
                  <a:pt x="221" y="87"/>
                </a:moveTo>
                <a:cubicBezTo>
                  <a:pt x="222" y="87"/>
                  <a:pt x="222" y="87"/>
                  <a:pt x="222" y="87"/>
                </a:cubicBezTo>
                <a:cubicBezTo>
                  <a:pt x="223" y="88"/>
                  <a:pt x="223" y="90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2" y="90"/>
                  <a:pt x="222" y="89"/>
                  <a:pt x="221" y="87"/>
                </a:cubicBezTo>
                <a:close/>
                <a:moveTo>
                  <a:pt x="226" y="83"/>
                </a:moveTo>
                <a:cubicBezTo>
                  <a:pt x="225" y="83"/>
                  <a:pt x="224" y="84"/>
                  <a:pt x="223" y="84"/>
                </a:cubicBezTo>
                <a:cubicBezTo>
                  <a:pt x="222" y="82"/>
                  <a:pt x="222" y="80"/>
                  <a:pt x="221" y="77"/>
                </a:cubicBezTo>
                <a:cubicBezTo>
                  <a:pt x="222" y="78"/>
                  <a:pt x="222" y="78"/>
                  <a:pt x="223" y="79"/>
                </a:cubicBezTo>
                <a:cubicBezTo>
                  <a:pt x="223" y="79"/>
                  <a:pt x="224" y="79"/>
                  <a:pt x="224" y="78"/>
                </a:cubicBezTo>
                <a:cubicBezTo>
                  <a:pt x="225" y="79"/>
                  <a:pt x="225" y="80"/>
                  <a:pt x="226" y="81"/>
                </a:cubicBezTo>
                <a:cubicBezTo>
                  <a:pt x="226" y="82"/>
                  <a:pt x="226" y="82"/>
                  <a:pt x="226" y="83"/>
                </a:cubicBezTo>
                <a:cubicBezTo>
                  <a:pt x="226" y="83"/>
                  <a:pt x="226" y="83"/>
                  <a:pt x="226" y="83"/>
                </a:cubicBezTo>
                <a:close/>
                <a:moveTo>
                  <a:pt x="224" y="75"/>
                </a:moveTo>
                <a:cubicBezTo>
                  <a:pt x="223" y="74"/>
                  <a:pt x="223" y="74"/>
                  <a:pt x="223" y="73"/>
                </a:cubicBezTo>
                <a:cubicBezTo>
                  <a:pt x="223" y="73"/>
                  <a:pt x="223" y="73"/>
                  <a:pt x="223" y="73"/>
                </a:cubicBezTo>
                <a:cubicBezTo>
                  <a:pt x="224" y="74"/>
                  <a:pt x="224" y="75"/>
                  <a:pt x="224" y="76"/>
                </a:cubicBezTo>
                <a:cubicBezTo>
                  <a:pt x="224" y="75"/>
                  <a:pt x="224" y="75"/>
                  <a:pt x="224" y="75"/>
                </a:cubicBezTo>
                <a:close/>
                <a:moveTo>
                  <a:pt x="224" y="70"/>
                </a:moveTo>
                <a:cubicBezTo>
                  <a:pt x="223" y="69"/>
                  <a:pt x="222" y="67"/>
                  <a:pt x="221" y="65"/>
                </a:cubicBezTo>
                <a:cubicBezTo>
                  <a:pt x="222" y="67"/>
                  <a:pt x="223" y="68"/>
                  <a:pt x="224" y="69"/>
                </a:cubicBezTo>
                <a:cubicBezTo>
                  <a:pt x="224" y="69"/>
                  <a:pt x="223" y="69"/>
                  <a:pt x="224" y="70"/>
                </a:cubicBezTo>
                <a:cubicBezTo>
                  <a:pt x="224" y="70"/>
                  <a:pt x="224" y="70"/>
                  <a:pt x="224" y="70"/>
                </a:cubicBezTo>
                <a:close/>
                <a:moveTo>
                  <a:pt x="222" y="76"/>
                </a:moveTo>
                <a:cubicBezTo>
                  <a:pt x="222" y="76"/>
                  <a:pt x="222" y="76"/>
                  <a:pt x="222" y="76"/>
                </a:cubicBezTo>
                <a:cubicBezTo>
                  <a:pt x="221" y="75"/>
                  <a:pt x="221" y="75"/>
                  <a:pt x="220" y="74"/>
                </a:cubicBezTo>
                <a:cubicBezTo>
                  <a:pt x="220" y="74"/>
                  <a:pt x="220" y="74"/>
                  <a:pt x="220" y="73"/>
                </a:cubicBezTo>
                <a:cubicBezTo>
                  <a:pt x="220" y="74"/>
                  <a:pt x="221" y="74"/>
                  <a:pt x="221" y="75"/>
                </a:cubicBezTo>
                <a:cubicBezTo>
                  <a:pt x="221" y="75"/>
                  <a:pt x="222" y="75"/>
                  <a:pt x="222" y="76"/>
                </a:cubicBezTo>
                <a:close/>
                <a:moveTo>
                  <a:pt x="220" y="81"/>
                </a:moveTo>
                <a:cubicBezTo>
                  <a:pt x="219" y="80"/>
                  <a:pt x="219" y="78"/>
                  <a:pt x="218" y="77"/>
                </a:cubicBezTo>
                <a:cubicBezTo>
                  <a:pt x="217" y="75"/>
                  <a:pt x="217" y="74"/>
                  <a:pt x="216" y="73"/>
                </a:cubicBezTo>
                <a:cubicBezTo>
                  <a:pt x="217" y="73"/>
                  <a:pt x="218" y="74"/>
                  <a:pt x="219" y="75"/>
                </a:cubicBezTo>
                <a:cubicBezTo>
                  <a:pt x="219" y="77"/>
                  <a:pt x="220" y="79"/>
                  <a:pt x="220" y="81"/>
                </a:cubicBezTo>
                <a:close/>
                <a:moveTo>
                  <a:pt x="218" y="67"/>
                </a:moveTo>
                <a:cubicBezTo>
                  <a:pt x="217" y="65"/>
                  <a:pt x="216" y="63"/>
                  <a:pt x="215" y="61"/>
                </a:cubicBezTo>
                <a:cubicBezTo>
                  <a:pt x="217" y="63"/>
                  <a:pt x="218" y="65"/>
                  <a:pt x="219" y="68"/>
                </a:cubicBezTo>
                <a:cubicBezTo>
                  <a:pt x="219" y="67"/>
                  <a:pt x="219" y="67"/>
                  <a:pt x="218" y="67"/>
                </a:cubicBezTo>
                <a:close/>
                <a:moveTo>
                  <a:pt x="216" y="64"/>
                </a:moveTo>
                <a:cubicBezTo>
                  <a:pt x="214" y="62"/>
                  <a:pt x="212" y="59"/>
                  <a:pt x="210" y="56"/>
                </a:cubicBezTo>
                <a:cubicBezTo>
                  <a:pt x="209" y="54"/>
                  <a:pt x="207" y="53"/>
                  <a:pt x="206" y="51"/>
                </a:cubicBezTo>
                <a:cubicBezTo>
                  <a:pt x="208" y="53"/>
                  <a:pt x="211" y="55"/>
                  <a:pt x="213" y="58"/>
                </a:cubicBezTo>
                <a:cubicBezTo>
                  <a:pt x="213" y="58"/>
                  <a:pt x="213" y="58"/>
                  <a:pt x="213" y="58"/>
                </a:cubicBezTo>
                <a:cubicBezTo>
                  <a:pt x="214" y="60"/>
                  <a:pt x="215" y="62"/>
                  <a:pt x="216" y="64"/>
                </a:cubicBezTo>
                <a:close/>
                <a:moveTo>
                  <a:pt x="201" y="44"/>
                </a:moveTo>
                <a:cubicBezTo>
                  <a:pt x="200" y="44"/>
                  <a:pt x="200" y="43"/>
                  <a:pt x="199" y="43"/>
                </a:cubicBezTo>
                <a:cubicBezTo>
                  <a:pt x="202" y="45"/>
                  <a:pt x="205" y="47"/>
                  <a:pt x="208" y="50"/>
                </a:cubicBezTo>
                <a:cubicBezTo>
                  <a:pt x="205" y="48"/>
                  <a:pt x="203" y="46"/>
                  <a:pt x="201" y="44"/>
                </a:cubicBezTo>
                <a:close/>
                <a:moveTo>
                  <a:pt x="201" y="46"/>
                </a:moveTo>
                <a:cubicBezTo>
                  <a:pt x="204" y="50"/>
                  <a:pt x="207" y="55"/>
                  <a:pt x="209" y="58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5" y="53"/>
                  <a:pt x="201" y="48"/>
                  <a:pt x="197" y="44"/>
                </a:cubicBezTo>
                <a:cubicBezTo>
                  <a:pt x="198" y="45"/>
                  <a:pt x="200" y="45"/>
                  <a:pt x="201" y="46"/>
                </a:cubicBezTo>
                <a:close/>
                <a:moveTo>
                  <a:pt x="189" y="41"/>
                </a:moveTo>
                <a:cubicBezTo>
                  <a:pt x="189" y="41"/>
                  <a:pt x="189" y="41"/>
                  <a:pt x="188" y="41"/>
                </a:cubicBezTo>
                <a:cubicBezTo>
                  <a:pt x="188" y="40"/>
                  <a:pt x="188" y="40"/>
                  <a:pt x="187" y="40"/>
                </a:cubicBezTo>
                <a:cubicBezTo>
                  <a:pt x="187" y="40"/>
                  <a:pt x="187" y="40"/>
                  <a:pt x="186" y="40"/>
                </a:cubicBezTo>
                <a:cubicBezTo>
                  <a:pt x="186" y="40"/>
                  <a:pt x="186" y="40"/>
                  <a:pt x="186" y="40"/>
                </a:cubicBezTo>
                <a:cubicBezTo>
                  <a:pt x="186" y="40"/>
                  <a:pt x="185" y="39"/>
                  <a:pt x="185" y="39"/>
                </a:cubicBezTo>
                <a:cubicBezTo>
                  <a:pt x="186" y="39"/>
                  <a:pt x="188" y="38"/>
                  <a:pt x="189" y="38"/>
                </a:cubicBezTo>
                <a:cubicBezTo>
                  <a:pt x="190" y="39"/>
                  <a:pt x="191" y="40"/>
                  <a:pt x="192" y="41"/>
                </a:cubicBezTo>
                <a:cubicBezTo>
                  <a:pt x="191" y="41"/>
                  <a:pt x="190" y="41"/>
                  <a:pt x="189" y="41"/>
                </a:cubicBezTo>
                <a:close/>
                <a:moveTo>
                  <a:pt x="188" y="44"/>
                </a:moveTo>
                <a:cubicBezTo>
                  <a:pt x="189" y="45"/>
                  <a:pt x="190" y="46"/>
                  <a:pt x="191" y="47"/>
                </a:cubicBezTo>
                <a:cubicBezTo>
                  <a:pt x="190" y="47"/>
                  <a:pt x="189" y="47"/>
                  <a:pt x="188" y="48"/>
                </a:cubicBezTo>
                <a:cubicBezTo>
                  <a:pt x="187" y="47"/>
                  <a:pt x="186" y="46"/>
                  <a:pt x="185" y="46"/>
                </a:cubicBezTo>
                <a:cubicBezTo>
                  <a:pt x="186" y="45"/>
                  <a:pt x="187" y="45"/>
                  <a:pt x="188" y="44"/>
                </a:cubicBezTo>
                <a:close/>
                <a:moveTo>
                  <a:pt x="186" y="48"/>
                </a:moveTo>
                <a:cubicBezTo>
                  <a:pt x="185" y="49"/>
                  <a:pt x="183" y="49"/>
                  <a:pt x="182" y="49"/>
                </a:cubicBezTo>
                <a:cubicBezTo>
                  <a:pt x="182" y="49"/>
                  <a:pt x="181" y="48"/>
                  <a:pt x="181" y="47"/>
                </a:cubicBezTo>
                <a:cubicBezTo>
                  <a:pt x="181" y="47"/>
                  <a:pt x="182" y="47"/>
                  <a:pt x="183" y="46"/>
                </a:cubicBezTo>
                <a:cubicBezTo>
                  <a:pt x="184" y="47"/>
                  <a:pt x="185" y="48"/>
                  <a:pt x="186" y="48"/>
                </a:cubicBezTo>
                <a:close/>
                <a:moveTo>
                  <a:pt x="172" y="43"/>
                </a:moveTo>
                <a:cubicBezTo>
                  <a:pt x="176" y="42"/>
                  <a:pt x="180" y="41"/>
                  <a:pt x="183" y="40"/>
                </a:cubicBezTo>
                <a:cubicBezTo>
                  <a:pt x="183" y="40"/>
                  <a:pt x="184" y="40"/>
                  <a:pt x="184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0" y="41"/>
                  <a:pt x="176" y="42"/>
                  <a:pt x="172" y="43"/>
                </a:cubicBezTo>
                <a:close/>
                <a:moveTo>
                  <a:pt x="159" y="44"/>
                </a:moveTo>
                <a:cubicBezTo>
                  <a:pt x="161" y="43"/>
                  <a:pt x="163" y="41"/>
                  <a:pt x="164" y="40"/>
                </a:cubicBezTo>
                <a:cubicBezTo>
                  <a:pt x="170" y="39"/>
                  <a:pt x="175" y="38"/>
                  <a:pt x="180" y="37"/>
                </a:cubicBezTo>
                <a:cubicBezTo>
                  <a:pt x="173" y="40"/>
                  <a:pt x="166" y="42"/>
                  <a:pt x="159" y="44"/>
                </a:cubicBezTo>
                <a:close/>
                <a:moveTo>
                  <a:pt x="172" y="31"/>
                </a:moveTo>
                <a:cubicBezTo>
                  <a:pt x="171" y="31"/>
                  <a:pt x="171" y="31"/>
                  <a:pt x="170" y="31"/>
                </a:cubicBezTo>
                <a:cubicBezTo>
                  <a:pt x="169" y="31"/>
                  <a:pt x="168" y="31"/>
                  <a:pt x="167" y="30"/>
                </a:cubicBezTo>
                <a:cubicBezTo>
                  <a:pt x="167" y="30"/>
                  <a:pt x="167" y="30"/>
                  <a:pt x="166" y="29"/>
                </a:cubicBezTo>
                <a:cubicBezTo>
                  <a:pt x="166" y="29"/>
                  <a:pt x="165" y="29"/>
                  <a:pt x="164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7" y="29"/>
                  <a:pt x="170" y="30"/>
                  <a:pt x="173" y="31"/>
                </a:cubicBezTo>
                <a:cubicBezTo>
                  <a:pt x="173" y="31"/>
                  <a:pt x="173" y="31"/>
                  <a:pt x="172" y="31"/>
                </a:cubicBezTo>
                <a:close/>
                <a:moveTo>
                  <a:pt x="166" y="36"/>
                </a:moveTo>
                <a:cubicBezTo>
                  <a:pt x="166" y="36"/>
                  <a:pt x="167" y="36"/>
                  <a:pt x="167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6" y="37"/>
                  <a:pt x="164" y="37"/>
                  <a:pt x="163" y="37"/>
                </a:cubicBezTo>
                <a:cubicBezTo>
                  <a:pt x="164" y="37"/>
                  <a:pt x="165" y="36"/>
                  <a:pt x="166" y="36"/>
                </a:cubicBezTo>
                <a:close/>
                <a:moveTo>
                  <a:pt x="154" y="12"/>
                </a:moveTo>
                <a:cubicBezTo>
                  <a:pt x="154" y="12"/>
                  <a:pt x="154" y="12"/>
                  <a:pt x="154" y="12"/>
                </a:cubicBezTo>
                <a:cubicBezTo>
                  <a:pt x="153" y="11"/>
                  <a:pt x="153" y="11"/>
                  <a:pt x="152" y="11"/>
                </a:cubicBezTo>
                <a:cubicBezTo>
                  <a:pt x="153" y="11"/>
                  <a:pt x="155" y="11"/>
                  <a:pt x="156" y="12"/>
                </a:cubicBezTo>
                <a:cubicBezTo>
                  <a:pt x="157" y="12"/>
                  <a:pt x="159" y="13"/>
                  <a:pt x="160" y="14"/>
                </a:cubicBezTo>
                <a:cubicBezTo>
                  <a:pt x="158" y="13"/>
                  <a:pt x="156" y="13"/>
                  <a:pt x="154" y="12"/>
                </a:cubicBezTo>
                <a:close/>
                <a:moveTo>
                  <a:pt x="154" y="6"/>
                </a:moveTo>
                <a:cubicBezTo>
                  <a:pt x="153" y="6"/>
                  <a:pt x="153" y="6"/>
                  <a:pt x="153" y="7"/>
                </a:cubicBezTo>
                <a:cubicBezTo>
                  <a:pt x="150" y="6"/>
                  <a:pt x="147" y="6"/>
                  <a:pt x="144" y="6"/>
                </a:cubicBezTo>
                <a:cubicBezTo>
                  <a:pt x="144" y="5"/>
                  <a:pt x="143" y="5"/>
                  <a:pt x="142" y="5"/>
                </a:cubicBezTo>
                <a:cubicBezTo>
                  <a:pt x="139" y="5"/>
                  <a:pt x="136" y="4"/>
                  <a:pt x="133" y="3"/>
                </a:cubicBezTo>
                <a:cubicBezTo>
                  <a:pt x="136" y="3"/>
                  <a:pt x="138" y="3"/>
                  <a:pt x="140" y="3"/>
                </a:cubicBezTo>
                <a:cubicBezTo>
                  <a:pt x="147" y="4"/>
                  <a:pt x="154" y="5"/>
                  <a:pt x="161" y="7"/>
                </a:cubicBezTo>
                <a:cubicBezTo>
                  <a:pt x="163" y="8"/>
                  <a:pt x="165" y="9"/>
                  <a:pt x="167" y="10"/>
                </a:cubicBezTo>
                <a:cubicBezTo>
                  <a:pt x="167" y="10"/>
                  <a:pt x="166" y="10"/>
                  <a:pt x="166" y="10"/>
                </a:cubicBezTo>
                <a:cubicBezTo>
                  <a:pt x="165" y="9"/>
                  <a:pt x="165" y="10"/>
                  <a:pt x="165" y="10"/>
                </a:cubicBezTo>
                <a:cubicBezTo>
                  <a:pt x="164" y="9"/>
                  <a:pt x="162" y="9"/>
                  <a:pt x="160" y="8"/>
                </a:cubicBezTo>
                <a:cubicBezTo>
                  <a:pt x="158" y="7"/>
                  <a:pt x="156" y="7"/>
                  <a:pt x="154" y="6"/>
                </a:cubicBezTo>
                <a:close/>
                <a:moveTo>
                  <a:pt x="136" y="26"/>
                </a:moveTo>
                <a:cubicBezTo>
                  <a:pt x="135" y="26"/>
                  <a:pt x="135" y="26"/>
                  <a:pt x="135" y="27"/>
                </a:cubicBezTo>
                <a:cubicBezTo>
                  <a:pt x="134" y="26"/>
                  <a:pt x="133" y="26"/>
                  <a:pt x="132" y="26"/>
                </a:cubicBezTo>
                <a:cubicBezTo>
                  <a:pt x="133" y="26"/>
                  <a:pt x="135" y="26"/>
                  <a:pt x="136" y="26"/>
                </a:cubicBezTo>
                <a:close/>
                <a:moveTo>
                  <a:pt x="135" y="28"/>
                </a:moveTo>
                <a:cubicBezTo>
                  <a:pt x="135" y="29"/>
                  <a:pt x="134" y="29"/>
                  <a:pt x="134" y="29"/>
                </a:cubicBezTo>
                <a:cubicBezTo>
                  <a:pt x="134" y="29"/>
                  <a:pt x="133" y="29"/>
                  <a:pt x="133" y="29"/>
                </a:cubicBezTo>
                <a:cubicBezTo>
                  <a:pt x="134" y="29"/>
                  <a:pt x="134" y="29"/>
                  <a:pt x="135" y="28"/>
                </a:cubicBezTo>
                <a:cubicBezTo>
                  <a:pt x="135" y="28"/>
                  <a:pt x="135" y="28"/>
                  <a:pt x="135" y="28"/>
                </a:cubicBezTo>
                <a:close/>
                <a:moveTo>
                  <a:pt x="120" y="31"/>
                </a:moveTo>
                <a:cubicBezTo>
                  <a:pt x="120" y="31"/>
                  <a:pt x="119" y="31"/>
                  <a:pt x="118" y="31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9" y="31"/>
                  <a:pt x="120" y="31"/>
                  <a:pt x="121" y="31"/>
                </a:cubicBezTo>
                <a:cubicBezTo>
                  <a:pt x="121" y="31"/>
                  <a:pt x="121" y="31"/>
                  <a:pt x="120" y="31"/>
                </a:cubicBezTo>
                <a:close/>
                <a:moveTo>
                  <a:pt x="118" y="29"/>
                </a:moveTo>
                <a:cubicBezTo>
                  <a:pt x="117" y="29"/>
                  <a:pt x="117" y="29"/>
                  <a:pt x="116" y="29"/>
                </a:cubicBezTo>
                <a:cubicBezTo>
                  <a:pt x="117" y="28"/>
                  <a:pt x="119" y="27"/>
                  <a:pt x="120" y="27"/>
                </a:cubicBezTo>
                <a:cubicBezTo>
                  <a:pt x="121" y="27"/>
                  <a:pt x="121" y="26"/>
                  <a:pt x="122" y="26"/>
                </a:cubicBezTo>
                <a:cubicBezTo>
                  <a:pt x="121" y="27"/>
                  <a:pt x="120" y="28"/>
                  <a:pt x="118" y="29"/>
                </a:cubicBezTo>
                <a:close/>
                <a:moveTo>
                  <a:pt x="122" y="24"/>
                </a:moveTo>
                <a:cubicBezTo>
                  <a:pt x="120" y="24"/>
                  <a:pt x="119" y="24"/>
                  <a:pt x="118" y="24"/>
                </a:cubicBezTo>
                <a:cubicBezTo>
                  <a:pt x="118" y="24"/>
                  <a:pt x="118" y="23"/>
                  <a:pt x="119" y="23"/>
                </a:cubicBezTo>
                <a:cubicBezTo>
                  <a:pt x="120" y="24"/>
                  <a:pt x="121" y="24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lose/>
                <a:moveTo>
                  <a:pt x="117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7" y="16"/>
                  <a:pt x="117" y="15"/>
                  <a:pt x="116" y="15"/>
                </a:cubicBezTo>
                <a:cubicBezTo>
                  <a:pt x="115" y="15"/>
                  <a:pt x="113" y="15"/>
                  <a:pt x="112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5"/>
                  <a:pt x="110" y="15"/>
                  <a:pt x="110" y="15"/>
                </a:cubicBezTo>
                <a:cubicBezTo>
                  <a:pt x="113" y="14"/>
                  <a:pt x="115" y="13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1" y="12"/>
                  <a:pt x="122" y="12"/>
                  <a:pt x="123" y="13"/>
                </a:cubicBezTo>
                <a:cubicBezTo>
                  <a:pt x="121" y="14"/>
                  <a:pt x="119" y="15"/>
                  <a:pt x="117" y="16"/>
                </a:cubicBezTo>
                <a:close/>
                <a:moveTo>
                  <a:pt x="107" y="24"/>
                </a:moveTo>
                <a:cubicBezTo>
                  <a:pt x="108" y="24"/>
                  <a:pt x="109" y="24"/>
                  <a:pt x="110" y="24"/>
                </a:cubicBezTo>
                <a:cubicBezTo>
                  <a:pt x="109" y="25"/>
                  <a:pt x="108" y="25"/>
                  <a:pt x="107" y="25"/>
                </a:cubicBezTo>
                <a:cubicBezTo>
                  <a:pt x="107" y="25"/>
                  <a:pt x="106" y="25"/>
                  <a:pt x="105" y="25"/>
                </a:cubicBezTo>
                <a:cubicBezTo>
                  <a:pt x="106" y="25"/>
                  <a:pt x="107" y="24"/>
                  <a:pt x="107" y="24"/>
                </a:cubicBezTo>
                <a:close/>
                <a:moveTo>
                  <a:pt x="100" y="22"/>
                </a:moveTo>
                <a:cubicBezTo>
                  <a:pt x="101" y="22"/>
                  <a:pt x="102" y="22"/>
                  <a:pt x="102" y="21"/>
                </a:cubicBezTo>
                <a:cubicBezTo>
                  <a:pt x="104" y="22"/>
                  <a:pt x="105" y="22"/>
                  <a:pt x="106" y="22"/>
                </a:cubicBezTo>
                <a:cubicBezTo>
                  <a:pt x="106" y="22"/>
                  <a:pt x="106" y="22"/>
                  <a:pt x="105" y="22"/>
                </a:cubicBezTo>
                <a:cubicBezTo>
                  <a:pt x="104" y="22"/>
                  <a:pt x="102" y="22"/>
                  <a:pt x="100" y="22"/>
                </a:cubicBezTo>
                <a:close/>
                <a:moveTo>
                  <a:pt x="103" y="8"/>
                </a:moveTo>
                <a:cubicBezTo>
                  <a:pt x="104" y="7"/>
                  <a:pt x="104" y="7"/>
                  <a:pt x="105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5" y="7"/>
                  <a:pt x="104" y="7"/>
                  <a:pt x="103" y="8"/>
                </a:cubicBezTo>
                <a:close/>
                <a:moveTo>
                  <a:pt x="104" y="17"/>
                </a:moveTo>
                <a:cubicBezTo>
                  <a:pt x="103" y="17"/>
                  <a:pt x="103" y="17"/>
                  <a:pt x="102" y="17"/>
                </a:cubicBezTo>
                <a:cubicBezTo>
                  <a:pt x="101" y="18"/>
                  <a:pt x="99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9" y="18"/>
                  <a:pt x="101" y="17"/>
                  <a:pt x="102" y="16"/>
                </a:cubicBezTo>
                <a:cubicBezTo>
                  <a:pt x="103" y="16"/>
                  <a:pt x="103" y="17"/>
                  <a:pt x="104" y="17"/>
                </a:cubicBezTo>
                <a:close/>
                <a:moveTo>
                  <a:pt x="100" y="11"/>
                </a:moveTo>
                <a:cubicBezTo>
                  <a:pt x="99" y="12"/>
                  <a:pt x="98" y="12"/>
                  <a:pt x="97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12"/>
                  <a:pt x="98" y="11"/>
                  <a:pt x="98" y="11"/>
                </a:cubicBezTo>
                <a:cubicBezTo>
                  <a:pt x="99" y="11"/>
                  <a:pt x="100" y="11"/>
                  <a:pt x="102" y="11"/>
                </a:cubicBezTo>
                <a:cubicBezTo>
                  <a:pt x="101" y="11"/>
                  <a:pt x="101" y="11"/>
                  <a:pt x="100" y="11"/>
                </a:cubicBezTo>
                <a:close/>
                <a:moveTo>
                  <a:pt x="102" y="24"/>
                </a:moveTo>
                <a:cubicBezTo>
                  <a:pt x="102" y="24"/>
                  <a:pt x="101" y="25"/>
                  <a:pt x="100" y="25"/>
                </a:cubicBezTo>
                <a:cubicBezTo>
                  <a:pt x="97" y="25"/>
                  <a:pt x="95" y="25"/>
                  <a:pt x="93" y="25"/>
                </a:cubicBezTo>
                <a:cubicBezTo>
                  <a:pt x="93" y="24"/>
                  <a:pt x="93" y="24"/>
                  <a:pt x="94" y="24"/>
                </a:cubicBezTo>
                <a:cubicBezTo>
                  <a:pt x="97" y="24"/>
                  <a:pt x="99" y="24"/>
                  <a:pt x="102" y="24"/>
                </a:cubicBezTo>
                <a:close/>
                <a:moveTo>
                  <a:pt x="93" y="10"/>
                </a:moveTo>
                <a:cubicBezTo>
                  <a:pt x="93" y="10"/>
                  <a:pt x="93" y="11"/>
                  <a:pt x="92" y="11"/>
                </a:cubicBezTo>
                <a:cubicBezTo>
                  <a:pt x="91" y="11"/>
                  <a:pt x="89" y="12"/>
                  <a:pt x="88" y="1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13"/>
                  <a:pt x="86" y="14"/>
                  <a:pt x="85" y="14"/>
                </a:cubicBezTo>
                <a:cubicBezTo>
                  <a:pt x="87" y="12"/>
                  <a:pt x="90" y="11"/>
                  <a:pt x="93" y="10"/>
                </a:cubicBezTo>
                <a:cubicBezTo>
                  <a:pt x="94" y="9"/>
                  <a:pt x="95" y="9"/>
                  <a:pt x="96" y="9"/>
                </a:cubicBezTo>
                <a:cubicBezTo>
                  <a:pt x="95" y="9"/>
                  <a:pt x="94" y="10"/>
                  <a:pt x="93" y="10"/>
                </a:cubicBezTo>
                <a:close/>
                <a:moveTo>
                  <a:pt x="92" y="8"/>
                </a:moveTo>
                <a:cubicBezTo>
                  <a:pt x="78" y="11"/>
                  <a:pt x="65" y="20"/>
                  <a:pt x="55" y="27"/>
                </a:cubicBezTo>
                <a:cubicBezTo>
                  <a:pt x="50" y="30"/>
                  <a:pt x="46" y="34"/>
                  <a:pt x="42" y="37"/>
                </a:cubicBezTo>
                <a:cubicBezTo>
                  <a:pt x="41" y="37"/>
                  <a:pt x="41" y="37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39" y="38"/>
                  <a:pt x="39" y="39"/>
                </a:cubicBezTo>
                <a:cubicBezTo>
                  <a:pt x="42" y="35"/>
                  <a:pt x="46" y="32"/>
                  <a:pt x="51" y="29"/>
                </a:cubicBezTo>
                <a:cubicBezTo>
                  <a:pt x="57" y="24"/>
                  <a:pt x="65" y="19"/>
                  <a:pt x="72" y="15"/>
                </a:cubicBezTo>
                <a:cubicBezTo>
                  <a:pt x="79" y="12"/>
                  <a:pt x="87" y="9"/>
                  <a:pt x="94" y="7"/>
                </a:cubicBezTo>
                <a:cubicBezTo>
                  <a:pt x="94" y="7"/>
                  <a:pt x="94" y="7"/>
                  <a:pt x="95" y="7"/>
                </a:cubicBezTo>
                <a:cubicBezTo>
                  <a:pt x="94" y="8"/>
                  <a:pt x="93" y="8"/>
                  <a:pt x="92" y="8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4" y="38"/>
                  <a:pt x="47" y="37"/>
                  <a:pt x="49" y="36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8" y="38"/>
                  <a:pt x="48" y="39"/>
                </a:cubicBezTo>
                <a:cubicBezTo>
                  <a:pt x="47" y="40"/>
                  <a:pt x="46" y="40"/>
                  <a:pt x="45" y="41"/>
                </a:cubicBezTo>
                <a:cubicBezTo>
                  <a:pt x="46" y="40"/>
                  <a:pt x="47" y="39"/>
                  <a:pt x="49" y="38"/>
                </a:cubicBezTo>
                <a:cubicBezTo>
                  <a:pt x="49" y="37"/>
                  <a:pt x="48" y="36"/>
                  <a:pt x="48" y="37"/>
                </a:cubicBezTo>
                <a:cubicBezTo>
                  <a:pt x="46" y="39"/>
                  <a:pt x="44" y="40"/>
                  <a:pt x="42" y="42"/>
                </a:cubicBezTo>
                <a:cubicBezTo>
                  <a:pt x="42" y="42"/>
                  <a:pt x="41" y="42"/>
                  <a:pt x="41" y="42"/>
                </a:cubicBezTo>
                <a:cubicBezTo>
                  <a:pt x="41" y="43"/>
                  <a:pt x="40" y="43"/>
                  <a:pt x="40" y="44"/>
                </a:cubicBezTo>
                <a:cubicBezTo>
                  <a:pt x="40" y="44"/>
                  <a:pt x="40" y="44"/>
                  <a:pt x="39" y="44"/>
                </a:cubicBezTo>
                <a:cubicBezTo>
                  <a:pt x="40" y="43"/>
                  <a:pt x="41" y="41"/>
                  <a:pt x="42" y="39"/>
                </a:cubicBezTo>
                <a:close/>
                <a:moveTo>
                  <a:pt x="41" y="46"/>
                </a:moveTo>
                <a:cubicBezTo>
                  <a:pt x="42" y="46"/>
                  <a:pt x="43" y="45"/>
                  <a:pt x="44" y="44"/>
                </a:cubicBezTo>
                <a:cubicBezTo>
                  <a:pt x="42" y="47"/>
                  <a:pt x="40" y="50"/>
                  <a:pt x="38" y="53"/>
                </a:cubicBezTo>
                <a:cubicBezTo>
                  <a:pt x="38" y="53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2"/>
                  <a:pt x="39" y="49"/>
                  <a:pt x="41" y="46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7" y="49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2"/>
                  <a:pt x="35" y="54"/>
                  <a:pt x="34" y="57"/>
                </a:cubicBezTo>
                <a:cubicBezTo>
                  <a:pt x="33" y="57"/>
                  <a:pt x="32" y="58"/>
                  <a:pt x="31" y="59"/>
                </a:cubicBezTo>
                <a:cubicBezTo>
                  <a:pt x="33" y="56"/>
                  <a:pt x="34" y="53"/>
                  <a:pt x="36" y="50"/>
                </a:cubicBezTo>
                <a:close/>
                <a:moveTo>
                  <a:pt x="35" y="46"/>
                </a:moveTo>
                <a:cubicBezTo>
                  <a:pt x="36" y="45"/>
                  <a:pt x="37" y="44"/>
                  <a:pt x="38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2" y="55"/>
                </a:moveTo>
                <a:cubicBezTo>
                  <a:pt x="31" y="57"/>
                  <a:pt x="30" y="58"/>
                  <a:pt x="29" y="60"/>
                </a:cubicBezTo>
                <a:cubicBezTo>
                  <a:pt x="28" y="60"/>
                  <a:pt x="28" y="60"/>
                  <a:pt x="28" y="60"/>
                </a:cubicBezTo>
                <a:lnTo>
                  <a:pt x="32" y="55"/>
                </a:lnTo>
                <a:close/>
                <a:moveTo>
                  <a:pt x="28" y="54"/>
                </a:moveTo>
                <a:cubicBezTo>
                  <a:pt x="30" y="51"/>
                  <a:pt x="32" y="49"/>
                  <a:pt x="34" y="47"/>
                </a:cubicBezTo>
                <a:cubicBezTo>
                  <a:pt x="33" y="48"/>
                  <a:pt x="32" y="50"/>
                  <a:pt x="31" y="51"/>
                </a:cubicBezTo>
                <a:cubicBezTo>
                  <a:pt x="30" y="52"/>
                  <a:pt x="29" y="53"/>
                  <a:pt x="28" y="54"/>
                </a:cubicBezTo>
                <a:close/>
                <a:moveTo>
                  <a:pt x="31" y="79"/>
                </a:moveTo>
                <a:cubicBezTo>
                  <a:pt x="30" y="80"/>
                  <a:pt x="29" y="81"/>
                  <a:pt x="28" y="82"/>
                </a:cubicBezTo>
                <a:cubicBezTo>
                  <a:pt x="27" y="82"/>
                  <a:pt x="25" y="83"/>
                  <a:pt x="24" y="84"/>
                </a:cubicBezTo>
                <a:cubicBezTo>
                  <a:pt x="25" y="83"/>
                  <a:pt x="25" y="81"/>
                  <a:pt x="26" y="80"/>
                </a:cubicBezTo>
                <a:cubicBezTo>
                  <a:pt x="28" y="80"/>
                  <a:pt x="29" y="79"/>
                  <a:pt x="31" y="79"/>
                </a:cubicBezTo>
                <a:close/>
                <a:moveTo>
                  <a:pt x="23" y="83"/>
                </a:moveTo>
                <a:cubicBezTo>
                  <a:pt x="22" y="83"/>
                  <a:pt x="22" y="83"/>
                  <a:pt x="22" y="83"/>
                </a:cubicBezTo>
                <a:cubicBezTo>
                  <a:pt x="22" y="82"/>
                  <a:pt x="23" y="81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1"/>
                  <a:pt x="23" y="82"/>
                  <a:pt x="23" y="83"/>
                </a:cubicBezTo>
                <a:close/>
                <a:moveTo>
                  <a:pt x="22" y="98"/>
                </a:moveTo>
                <a:cubicBezTo>
                  <a:pt x="24" y="103"/>
                  <a:pt x="25" y="109"/>
                  <a:pt x="26" y="115"/>
                </a:cubicBezTo>
                <a:cubicBezTo>
                  <a:pt x="26" y="117"/>
                  <a:pt x="26" y="118"/>
                  <a:pt x="27" y="120"/>
                </a:cubicBezTo>
                <a:cubicBezTo>
                  <a:pt x="25" y="114"/>
                  <a:pt x="23" y="108"/>
                  <a:pt x="22" y="102"/>
                </a:cubicBezTo>
                <a:cubicBezTo>
                  <a:pt x="22" y="101"/>
                  <a:pt x="22" y="99"/>
                  <a:pt x="22" y="98"/>
                </a:cubicBezTo>
                <a:close/>
                <a:moveTo>
                  <a:pt x="27" y="139"/>
                </a:moveTo>
                <a:cubicBezTo>
                  <a:pt x="27" y="139"/>
                  <a:pt x="27" y="139"/>
                  <a:pt x="27" y="139"/>
                </a:cubicBezTo>
                <a:cubicBezTo>
                  <a:pt x="26" y="140"/>
                  <a:pt x="27" y="140"/>
                  <a:pt x="27" y="140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5" y="137"/>
                  <a:pt x="24" y="133"/>
                  <a:pt x="23" y="129"/>
                </a:cubicBezTo>
                <a:cubicBezTo>
                  <a:pt x="23" y="127"/>
                  <a:pt x="23" y="125"/>
                  <a:pt x="23" y="123"/>
                </a:cubicBezTo>
                <a:cubicBezTo>
                  <a:pt x="22" y="121"/>
                  <a:pt x="22" y="118"/>
                  <a:pt x="22" y="115"/>
                </a:cubicBezTo>
                <a:cubicBezTo>
                  <a:pt x="24" y="123"/>
                  <a:pt x="25" y="131"/>
                  <a:pt x="27" y="139"/>
                </a:cubicBezTo>
                <a:close/>
                <a:moveTo>
                  <a:pt x="25" y="156"/>
                </a:moveTo>
                <a:cubicBezTo>
                  <a:pt x="23" y="153"/>
                  <a:pt x="22" y="149"/>
                  <a:pt x="21" y="146"/>
                </a:cubicBezTo>
                <a:cubicBezTo>
                  <a:pt x="21" y="145"/>
                  <a:pt x="20" y="145"/>
                  <a:pt x="2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7"/>
                  <a:pt x="23" y="150"/>
                  <a:pt x="25" y="154"/>
                </a:cubicBezTo>
                <a:cubicBezTo>
                  <a:pt x="25" y="154"/>
                  <a:pt x="25" y="155"/>
                  <a:pt x="25" y="156"/>
                </a:cubicBezTo>
                <a:cubicBezTo>
                  <a:pt x="25" y="156"/>
                  <a:pt x="25" y="156"/>
                  <a:pt x="25" y="156"/>
                </a:cubicBezTo>
                <a:close/>
                <a:moveTo>
                  <a:pt x="29" y="163"/>
                </a:moveTo>
                <a:cubicBezTo>
                  <a:pt x="30" y="164"/>
                  <a:pt x="30" y="165"/>
                  <a:pt x="30" y="167"/>
                </a:cubicBezTo>
                <a:cubicBezTo>
                  <a:pt x="29" y="164"/>
                  <a:pt x="29" y="162"/>
                  <a:pt x="28" y="160"/>
                </a:cubicBezTo>
                <a:cubicBezTo>
                  <a:pt x="28" y="161"/>
                  <a:pt x="29" y="162"/>
                  <a:pt x="29" y="163"/>
                </a:cubicBezTo>
                <a:close/>
                <a:moveTo>
                  <a:pt x="29" y="148"/>
                </a:moveTo>
                <a:cubicBezTo>
                  <a:pt x="29" y="147"/>
                  <a:pt x="29" y="146"/>
                  <a:pt x="29" y="145"/>
                </a:cubicBezTo>
                <a:cubicBezTo>
                  <a:pt x="30" y="143"/>
                  <a:pt x="30" y="142"/>
                  <a:pt x="31" y="140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1" y="142"/>
                  <a:pt x="31" y="143"/>
                  <a:pt x="32" y="144"/>
                </a:cubicBezTo>
                <a:cubicBezTo>
                  <a:pt x="32" y="147"/>
                  <a:pt x="33" y="151"/>
                  <a:pt x="33" y="155"/>
                </a:cubicBezTo>
                <a:cubicBezTo>
                  <a:pt x="32" y="153"/>
                  <a:pt x="31" y="151"/>
                  <a:pt x="30" y="149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30" y="149"/>
                  <a:pt x="30" y="148"/>
                  <a:pt x="29" y="148"/>
                </a:cubicBezTo>
                <a:close/>
                <a:moveTo>
                  <a:pt x="35" y="166"/>
                </a:moveTo>
                <a:cubicBezTo>
                  <a:pt x="36" y="168"/>
                  <a:pt x="36" y="169"/>
                  <a:pt x="36" y="171"/>
                </a:cubicBezTo>
                <a:cubicBezTo>
                  <a:pt x="35" y="166"/>
                  <a:pt x="33" y="161"/>
                  <a:pt x="30" y="156"/>
                </a:cubicBezTo>
                <a:cubicBezTo>
                  <a:pt x="30" y="156"/>
                  <a:pt x="30" y="155"/>
                  <a:pt x="30" y="155"/>
                </a:cubicBezTo>
                <a:cubicBezTo>
                  <a:pt x="32" y="159"/>
                  <a:pt x="33" y="162"/>
                  <a:pt x="35" y="166"/>
                </a:cubicBezTo>
                <a:close/>
                <a:moveTo>
                  <a:pt x="38" y="182"/>
                </a:moveTo>
                <a:cubicBezTo>
                  <a:pt x="39" y="183"/>
                  <a:pt x="39" y="185"/>
                  <a:pt x="39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8" y="184"/>
                  <a:pt x="37" y="182"/>
                  <a:pt x="35" y="180"/>
                </a:cubicBezTo>
                <a:cubicBezTo>
                  <a:pt x="34" y="178"/>
                  <a:pt x="33" y="175"/>
                  <a:pt x="32" y="173"/>
                </a:cubicBezTo>
                <a:cubicBezTo>
                  <a:pt x="32" y="171"/>
                  <a:pt x="32" y="170"/>
                  <a:pt x="31" y="168"/>
                </a:cubicBezTo>
                <a:cubicBezTo>
                  <a:pt x="34" y="173"/>
                  <a:pt x="36" y="177"/>
                  <a:pt x="38" y="182"/>
                </a:cubicBezTo>
                <a:close/>
                <a:moveTo>
                  <a:pt x="32" y="177"/>
                </a:moveTo>
                <a:cubicBezTo>
                  <a:pt x="32" y="177"/>
                  <a:pt x="32" y="178"/>
                  <a:pt x="32" y="178"/>
                </a:cubicBezTo>
                <a:cubicBezTo>
                  <a:pt x="34" y="182"/>
                  <a:pt x="37" y="186"/>
                  <a:pt x="39" y="190"/>
                </a:cubicBezTo>
                <a:cubicBezTo>
                  <a:pt x="39" y="190"/>
                  <a:pt x="39" y="190"/>
                  <a:pt x="39" y="191"/>
                </a:cubicBezTo>
                <a:cubicBezTo>
                  <a:pt x="36" y="188"/>
                  <a:pt x="34" y="185"/>
                  <a:pt x="32" y="183"/>
                </a:cubicBezTo>
                <a:cubicBezTo>
                  <a:pt x="32" y="182"/>
                  <a:pt x="32" y="182"/>
                  <a:pt x="32" y="182"/>
                </a:cubicBezTo>
                <a:cubicBezTo>
                  <a:pt x="32" y="182"/>
                  <a:pt x="32" y="182"/>
                  <a:pt x="32" y="181"/>
                </a:cubicBezTo>
                <a:cubicBezTo>
                  <a:pt x="32" y="180"/>
                  <a:pt x="32" y="179"/>
                  <a:pt x="32" y="177"/>
                </a:cubicBezTo>
                <a:close/>
                <a:moveTo>
                  <a:pt x="38" y="192"/>
                </a:moveTo>
                <a:cubicBezTo>
                  <a:pt x="38" y="192"/>
                  <a:pt x="38" y="193"/>
                  <a:pt x="38" y="193"/>
                </a:cubicBezTo>
                <a:cubicBezTo>
                  <a:pt x="38" y="192"/>
                  <a:pt x="37" y="192"/>
                  <a:pt x="37" y="192"/>
                </a:cubicBezTo>
                <a:cubicBezTo>
                  <a:pt x="36" y="190"/>
                  <a:pt x="36" y="189"/>
                  <a:pt x="35" y="188"/>
                </a:cubicBezTo>
                <a:cubicBezTo>
                  <a:pt x="36" y="189"/>
                  <a:pt x="37" y="191"/>
                  <a:pt x="38" y="192"/>
                </a:cubicBezTo>
                <a:close/>
                <a:moveTo>
                  <a:pt x="39" y="197"/>
                </a:moveTo>
                <a:cubicBezTo>
                  <a:pt x="39" y="196"/>
                  <a:pt x="39" y="196"/>
                  <a:pt x="38" y="19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41" y="199"/>
                  <a:pt x="44" y="202"/>
                  <a:pt x="48" y="204"/>
                </a:cubicBezTo>
                <a:cubicBezTo>
                  <a:pt x="48" y="204"/>
                  <a:pt x="49" y="204"/>
                  <a:pt x="49" y="203"/>
                </a:cubicBezTo>
                <a:cubicBezTo>
                  <a:pt x="49" y="204"/>
                  <a:pt x="50" y="205"/>
                  <a:pt x="50" y="205"/>
                </a:cubicBezTo>
                <a:cubicBezTo>
                  <a:pt x="50" y="205"/>
                  <a:pt x="49" y="205"/>
                  <a:pt x="49" y="204"/>
                </a:cubicBezTo>
                <a:cubicBezTo>
                  <a:pt x="48" y="204"/>
                  <a:pt x="48" y="205"/>
                  <a:pt x="48" y="206"/>
                </a:cubicBezTo>
                <a:cubicBezTo>
                  <a:pt x="50" y="207"/>
                  <a:pt x="52" y="208"/>
                  <a:pt x="54" y="209"/>
                </a:cubicBezTo>
                <a:cubicBezTo>
                  <a:pt x="54" y="210"/>
                  <a:pt x="55" y="211"/>
                  <a:pt x="56" y="212"/>
                </a:cubicBezTo>
                <a:cubicBezTo>
                  <a:pt x="54" y="210"/>
                  <a:pt x="51" y="209"/>
                  <a:pt x="49" y="208"/>
                </a:cubicBezTo>
                <a:cubicBezTo>
                  <a:pt x="46" y="205"/>
                  <a:pt x="42" y="201"/>
                  <a:pt x="39" y="197"/>
                </a:cubicBezTo>
                <a:close/>
                <a:moveTo>
                  <a:pt x="51" y="212"/>
                </a:moveTo>
                <a:cubicBezTo>
                  <a:pt x="52" y="214"/>
                  <a:pt x="54" y="216"/>
                  <a:pt x="56" y="218"/>
                </a:cubicBezTo>
                <a:cubicBezTo>
                  <a:pt x="56" y="217"/>
                  <a:pt x="56" y="217"/>
                  <a:pt x="56" y="217"/>
                </a:cubicBezTo>
                <a:cubicBezTo>
                  <a:pt x="55" y="217"/>
                  <a:pt x="54" y="216"/>
                  <a:pt x="52" y="215"/>
                </a:cubicBezTo>
                <a:cubicBezTo>
                  <a:pt x="51" y="214"/>
                  <a:pt x="50" y="212"/>
                  <a:pt x="49" y="210"/>
                </a:cubicBezTo>
                <a:cubicBezTo>
                  <a:pt x="49" y="211"/>
                  <a:pt x="50" y="211"/>
                  <a:pt x="51" y="212"/>
                </a:cubicBezTo>
                <a:close/>
                <a:moveTo>
                  <a:pt x="54" y="220"/>
                </a:moveTo>
                <a:cubicBezTo>
                  <a:pt x="55" y="221"/>
                  <a:pt x="56" y="222"/>
                  <a:pt x="57" y="223"/>
                </a:cubicBezTo>
                <a:cubicBezTo>
                  <a:pt x="56" y="222"/>
                  <a:pt x="55" y="222"/>
                  <a:pt x="54" y="221"/>
                </a:cubicBezTo>
                <a:cubicBezTo>
                  <a:pt x="53" y="220"/>
                  <a:pt x="52" y="220"/>
                  <a:pt x="52" y="219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19"/>
                  <a:pt x="53" y="220"/>
                  <a:pt x="53" y="220"/>
                </a:cubicBezTo>
                <a:cubicBezTo>
                  <a:pt x="54" y="220"/>
                  <a:pt x="54" y="220"/>
                  <a:pt x="54" y="220"/>
                </a:cubicBezTo>
                <a:close/>
                <a:moveTo>
                  <a:pt x="53" y="222"/>
                </a:moveTo>
                <a:cubicBezTo>
                  <a:pt x="53" y="223"/>
                  <a:pt x="54" y="223"/>
                  <a:pt x="54" y="223"/>
                </a:cubicBezTo>
                <a:cubicBezTo>
                  <a:pt x="53" y="223"/>
                  <a:pt x="52" y="222"/>
                  <a:pt x="51" y="221"/>
                </a:cubicBezTo>
                <a:cubicBezTo>
                  <a:pt x="51" y="221"/>
                  <a:pt x="51" y="221"/>
                  <a:pt x="51" y="220"/>
                </a:cubicBezTo>
                <a:cubicBezTo>
                  <a:pt x="51" y="221"/>
                  <a:pt x="52" y="222"/>
                  <a:pt x="53" y="222"/>
                </a:cubicBezTo>
                <a:close/>
                <a:moveTo>
                  <a:pt x="56" y="228"/>
                </a:moveTo>
                <a:cubicBezTo>
                  <a:pt x="57" y="228"/>
                  <a:pt x="57" y="228"/>
                  <a:pt x="57" y="228"/>
                </a:cubicBezTo>
                <a:cubicBezTo>
                  <a:pt x="57" y="228"/>
                  <a:pt x="57" y="228"/>
                  <a:pt x="57" y="228"/>
                </a:cubicBezTo>
                <a:cubicBezTo>
                  <a:pt x="55" y="227"/>
                  <a:pt x="54" y="226"/>
                  <a:pt x="52" y="225"/>
                </a:cubicBezTo>
                <a:cubicBezTo>
                  <a:pt x="54" y="226"/>
                  <a:pt x="55" y="227"/>
                  <a:pt x="56" y="228"/>
                </a:cubicBezTo>
                <a:close/>
                <a:moveTo>
                  <a:pt x="55" y="218"/>
                </a:moveTo>
                <a:cubicBezTo>
                  <a:pt x="55" y="218"/>
                  <a:pt x="55" y="218"/>
                  <a:pt x="55" y="218"/>
                </a:cubicBezTo>
                <a:cubicBezTo>
                  <a:pt x="57" y="219"/>
                  <a:pt x="58" y="220"/>
                  <a:pt x="60" y="221"/>
                </a:cubicBezTo>
                <a:cubicBezTo>
                  <a:pt x="63" y="224"/>
                  <a:pt x="66" y="227"/>
                  <a:pt x="69" y="230"/>
                </a:cubicBezTo>
                <a:cubicBezTo>
                  <a:pt x="69" y="230"/>
                  <a:pt x="68" y="230"/>
                  <a:pt x="67" y="229"/>
                </a:cubicBezTo>
                <a:cubicBezTo>
                  <a:pt x="65" y="228"/>
                  <a:pt x="62" y="226"/>
                  <a:pt x="60" y="225"/>
                </a:cubicBezTo>
                <a:cubicBezTo>
                  <a:pt x="58" y="223"/>
                  <a:pt x="56" y="220"/>
                  <a:pt x="55" y="218"/>
                </a:cubicBezTo>
                <a:close/>
                <a:moveTo>
                  <a:pt x="68" y="227"/>
                </a:moveTo>
                <a:cubicBezTo>
                  <a:pt x="68" y="227"/>
                  <a:pt x="68" y="227"/>
                  <a:pt x="68" y="227"/>
                </a:cubicBezTo>
                <a:cubicBezTo>
                  <a:pt x="67" y="226"/>
                  <a:pt x="66" y="225"/>
                  <a:pt x="65" y="224"/>
                </a:cubicBezTo>
                <a:cubicBezTo>
                  <a:pt x="66" y="225"/>
                  <a:pt x="67" y="226"/>
                  <a:pt x="69" y="226"/>
                </a:cubicBezTo>
                <a:cubicBezTo>
                  <a:pt x="69" y="227"/>
                  <a:pt x="70" y="227"/>
                  <a:pt x="70" y="228"/>
                </a:cubicBezTo>
                <a:cubicBezTo>
                  <a:pt x="69" y="228"/>
                  <a:pt x="69" y="228"/>
                  <a:pt x="68" y="227"/>
                </a:cubicBezTo>
                <a:close/>
                <a:moveTo>
                  <a:pt x="60" y="220"/>
                </a:moveTo>
                <a:cubicBezTo>
                  <a:pt x="59" y="218"/>
                  <a:pt x="57" y="216"/>
                  <a:pt x="55" y="215"/>
                </a:cubicBezTo>
                <a:cubicBezTo>
                  <a:pt x="58" y="216"/>
                  <a:pt x="60" y="218"/>
                  <a:pt x="63" y="219"/>
                </a:cubicBezTo>
                <a:cubicBezTo>
                  <a:pt x="64" y="221"/>
                  <a:pt x="65" y="222"/>
                  <a:pt x="66" y="223"/>
                </a:cubicBezTo>
                <a:cubicBezTo>
                  <a:pt x="64" y="222"/>
                  <a:pt x="62" y="221"/>
                  <a:pt x="60" y="220"/>
                </a:cubicBezTo>
                <a:close/>
                <a:moveTo>
                  <a:pt x="62" y="216"/>
                </a:moveTo>
                <a:cubicBezTo>
                  <a:pt x="66" y="219"/>
                  <a:pt x="71" y="222"/>
                  <a:pt x="75" y="225"/>
                </a:cubicBezTo>
                <a:cubicBezTo>
                  <a:pt x="71" y="222"/>
                  <a:pt x="67" y="220"/>
                  <a:pt x="63" y="218"/>
                </a:cubicBezTo>
                <a:cubicBezTo>
                  <a:pt x="63" y="217"/>
                  <a:pt x="62" y="217"/>
                  <a:pt x="62" y="216"/>
                </a:cubicBezTo>
                <a:close/>
                <a:moveTo>
                  <a:pt x="74" y="221"/>
                </a:moveTo>
                <a:cubicBezTo>
                  <a:pt x="73" y="220"/>
                  <a:pt x="73" y="220"/>
                  <a:pt x="72" y="219"/>
                </a:cubicBezTo>
                <a:cubicBezTo>
                  <a:pt x="75" y="221"/>
                  <a:pt x="77" y="223"/>
                  <a:pt x="80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8" y="224"/>
                  <a:pt x="76" y="222"/>
                  <a:pt x="74" y="221"/>
                </a:cubicBezTo>
                <a:close/>
                <a:moveTo>
                  <a:pt x="68" y="215"/>
                </a:moveTo>
                <a:cubicBezTo>
                  <a:pt x="66" y="214"/>
                  <a:pt x="65" y="213"/>
                  <a:pt x="64" y="211"/>
                </a:cubicBezTo>
                <a:cubicBezTo>
                  <a:pt x="65" y="212"/>
                  <a:pt x="67" y="212"/>
                  <a:pt x="68" y="213"/>
                </a:cubicBezTo>
                <a:cubicBezTo>
                  <a:pt x="69" y="213"/>
                  <a:pt x="69" y="214"/>
                  <a:pt x="70" y="214"/>
                </a:cubicBezTo>
                <a:cubicBezTo>
                  <a:pt x="70" y="214"/>
                  <a:pt x="70" y="215"/>
                  <a:pt x="69" y="215"/>
                </a:cubicBezTo>
                <a:cubicBezTo>
                  <a:pt x="69" y="216"/>
                  <a:pt x="70" y="216"/>
                  <a:pt x="71" y="216"/>
                </a:cubicBezTo>
                <a:cubicBezTo>
                  <a:pt x="71" y="215"/>
                  <a:pt x="72" y="215"/>
                  <a:pt x="73" y="215"/>
                </a:cubicBezTo>
                <a:cubicBezTo>
                  <a:pt x="74" y="215"/>
                  <a:pt x="75" y="215"/>
                  <a:pt x="75" y="216"/>
                </a:cubicBezTo>
                <a:cubicBezTo>
                  <a:pt x="77" y="218"/>
                  <a:pt x="78" y="220"/>
                  <a:pt x="79" y="222"/>
                </a:cubicBezTo>
                <a:cubicBezTo>
                  <a:pt x="75" y="220"/>
                  <a:pt x="71" y="217"/>
                  <a:pt x="68" y="215"/>
                </a:cubicBezTo>
                <a:close/>
                <a:moveTo>
                  <a:pt x="76" y="204"/>
                </a:moveTo>
                <a:cubicBezTo>
                  <a:pt x="75" y="203"/>
                  <a:pt x="74" y="202"/>
                  <a:pt x="73" y="202"/>
                </a:cubicBezTo>
                <a:cubicBezTo>
                  <a:pt x="73" y="202"/>
                  <a:pt x="73" y="202"/>
                  <a:pt x="73" y="202"/>
                </a:cubicBezTo>
                <a:cubicBezTo>
                  <a:pt x="74" y="202"/>
                  <a:pt x="75" y="203"/>
                  <a:pt x="76" y="203"/>
                </a:cubicBezTo>
                <a:cubicBezTo>
                  <a:pt x="76" y="203"/>
                  <a:pt x="76" y="204"/>
                  <a:pt x="76" y="204"/>
                </a:cubicBezTo>
                <a:close/>
                <a:moveTo>
                  <a:pt x="74" y="200"/>
                </a:moveTo>
                <a:cubicBezTo>
                  <a:pt x="74" y="200"/>
                  <a:pt x="74" y="200"/>
                  <a:pt x="74" y="200"/>
                </a:cubicBezTo>
                <a:cubicBezTo>
                  <a:pt x="74" y="200"/>
                  <a:pt x="74" y="199"/>
                  <a:pt x="74" y="199"/>
                </a:cubicBezTo>
                <a:cubicBezTo>
                  <a:pt x="75" y="200"/>
                  <a:pt x="76" y="201"/>
                  <a:pt x="77" y="202"/>
                </a:cubicBezTo>
                <a:cubicBezTo>
                  <a:pt x="77" y="202"/>
                  <a:pt x="77" y="202"/>
                  <a:pt x="77" y="202"/>
                </a:cubicBezTo>
                <a:cubicBezTo>
                  <a:pt x="76" y="201"/>
                  <a:pt x="75" y="201"/>
                  <a:pt x="74" y="200"/>
                </a:cubicBezTo>
                <a:close/>
                <a:moveTo>
                  <a:pt x="75" y="199"/>
                </a:moveTo>
                <a:cubicBezTo>
                  <a:pt x="75" y="199"/>
                  <a:pt x="76" y="199"/>
                  <a:pt x="76" y="199"/>
                </a:cubicBezTo>
                <a:cubicBezTo>
                  <a:pt x="76" y="199"/>
                  <a:pt x="77" y="200"/>
                  <a:pt x="78" y="200"/>
                </a:cubicBezTo>
                <a:cubicBezTo>
                  <a:pt x="78" y="200"/>
                  <a:pt x="78" y="201"/>
                  <a:pt x="78" y="201"/>
                </a:cubicBezTo>
                <a:cubicBezTo>
                  <a:pt x="77" y="200"/>
                  <a:pt x="76" y="199"/>
                  <a:pt x="75" y="199"/>
                </a:cubicBezTo>
                <a:close/>
                <a:moveTo>
                  <a:pt x="78" y="208"/>
                </a:moveTo>
                <a:cubicBezTo>
                  <a:pt x="78" y="208"/>
                  <a:pt x="79" y="208"/>
                  <a:pt x="79" y="208"/>
                </a:cubicBezTo>
                <a:cubicBezTo>
                  <a:pt x="79" y="208"/>
                  <a:pt x="78" y="209"/>
                  <a:pt x="78" y="209"/>
                </a:cubicBezTo>
                <a:cubicBezTo>
                  <a:pt x="78" y="209"/>
                  <a:pt x="78" y="208"/>
                  <a:pt x="77" y="208"/>
                </a:cubicBezTo>
                <a:cubicBezTo>
                  <a:pt x="78" y="208"/>
                  <a:pt x="78" y="208"/>
                  <a:pt x="78" y="208"/>
                </a:cubicBezTo>
                <a:close/>
                <a:moveTo>
                  <a:pt x="78" y="206"/>
                </a:moveTo>
                <a:cubicBezTo>
                  <a:pt x="78" y="206"/>
                  <a:pt x="78" y="206"/>
                  <a:pt x="78" y="205"/>
                </a:cubicBezTo>
                <a:cubicBezTo>
                  <a:pt x="78" y="205"/>
                  <a:pt x="78" y="205"/>
                  <a:pt x="79" y="204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79" y="205"/>
                  <a:pt x="78" y="205"/>
                  <a:pt x="78" y="206"/>
                </a:cubicBezTo>
                <a:close/>
                <a:moveTo>
                  <a:pt x="79" y="197"/>
                </a:moveTo>
                <a:cubicBezTo>
                  <a:pt x="79" y="196"/>
                  <a:pt x="80" y="196"/>
                  <a:pt x="80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197"/>
                  <a:pt x="80" y="197"/>
                  <a:pt x="80" y="197"/>
                </a:cubicBezTo>
                <a:lnTo>
                  <a:pt x="79" y="197"/>
                </a:lnTo>
                <a:close/>
                <a:moveTo>
                  <a:pt x="80" y="206"/>
                </a:moveTo>
                <a:cubicBezTo>
                  <a:pt x="81" y="206"/>
                  <a:pt x="81" y="206"/>
                  <a:pt x="81" y="206"/>
                </a:cubicBezTo>
                <a:cubicBezTo>
                  <a:pt x="81" y="207"/>
                  <a:pt x="81" y="207"/>
                  <a:pt x="81" y="207"/>
                </a:cubicBezTo>
                <a:cubicBezTo>
                  <a:pt x="81" y="207"/>
                  <a:pt x="80" y="207"/>
                  <a:pt x="80" y="207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207"/>
                  <a:pt x="80" y="206"/>
                  <a:pt x="80" y="206"/>
                </a:cubicBezTo>
                <a:close/>
                <a:moveTo>
                  <a:pt x="80" y="209"/>
                </a:moveTo>
                <a:cubicBezTo>
                  <a:pt x="82" y="210"/>
                  <a:pt x="83" y="211"/>
                  <a:pt x="85" y="212"/>
                </a:cubicBezTo>
                <a:cubicBezTo>
                  <a:pt x="85" y="212"/>
                  <a:pt x="84" y="212"/>
                  <a:pt x="84" y="212"/>
                </a:cubicBezTo>
                <a:cubicBezTo>
                  <a:pt x="83" y="211"/>
                  <a:pt x="81" y="210"/>
                  <a:pt x="80" y="210"/>
                </a:cubicBezTo>
                <a:cubicBezTo>
                  <a:pt x="80" y="209"/>
                  <a:pt x="80" y="209"/>
                  <a:pt x="80" y="209"/>
                </a:cubicBezTo>
                <a:close/>
                <a:moveTo>
                  <a:pt x="82" y="208"/>
                </a:moveTo>
                <a:cubicBezTo>
                  <a:pt x="82" y="208"/>
                  <a:pt x="82" y="208"/>
                  <a:pt x="83" y="208"/>
                </a:cubicBezTo>
                <a:cubicBezTo>
                  <a:pt x="84" y="208"/>
                  <a:pt x="85" y="209"/>
                  <a:pt x="86" y="210"/>
                </a:cubicBezTo>
                <a:cubicBezTo>
                  <a:pt x="86" y="210"/>
                  <a:pt x="86" y="210"/>
                  <a:pt x="85" y="211"/>
                </a:cubicBezTo>
                <a:cubicBezTo>
                  <a:pt x="84" y="210"/>
                  <a:pt x="83" y="209"/>
                  <a:pt x="82" y="208"/>
                </a:cubicBezTo>
                <a:close/>
                <a:moveTo>
                  <a:pt x="85" y="214"/>
                </a:moveTo>
                <a:cubicBezTo>
                  <a:pt x="88" y="216"/>
                  <a:pt x="91" y="217"/>
                  <a:pt x="94" y="219"/>
                </a:cubicBezTo>
                <a:cubicBezTo>
                  <a:pt x="93" y="218"/>
                  <a:pt x="91" y="218"/>
                  <a:pt x="89" y="217"/>
                </a:cubicBezTo>
                <a:cubicBezTo>
                  <a:pt x="88" y="216"/>
                  <a:pt x="86" y="215"/>
                  <a:pt x="85" y="214"/>
                </a:cubicBezTo>
                <a:cubicBezTo>
                  <a:pt x="85" y="214"/>
                  <a:pt x="85" y="214"/>
                  <a:pt x="85" y="214"/>
                </a:cubicBezTo>
                <a:close/>
                <a:moveTo>
                  <a:pt x="95" y="221"/>
                </a:moveTo>
                <a:cubicBezTo>
                  <a:pt x="95" y="221"/>
                  <a:pt x="95" y="221"/>
                  <a:pt x="95" y="221"/>
                </a:cubicBezTo>
                <a:cubicBezTo>
                  <a:pt x="95" y="221"/>
                  <a:pt x="94" y="221"/>
                  <a:pt x="94" y="221"/>
                </a:cubicBezTo>
                <a:cubicBezTo>
                  <a:pt x="94" y="221"/>
                  <a:pt x="93" y="220"/>
                  <a:pt x="93" y="220"/>
                </a:cubicBezTo>
                <a:cubicBezTo>
                  <a:pt x="94" y="220"/>
                  <a:pt x="94" y="220"/>
                  <a:pt x="95" y="221"/>
                </a:cubicBezTo>
                <a:close/>
                <a:moveTo>
                  <a:pt x="93" y="216"/>
                </a:moveTo>
                <a:cubicBezTo>
                  <a:pt x="94" y="215"/>
                  <a:pt x="94" y="215"/>
                  <a:pt x="94" y="215"/>
                </a:cubicBezTo>
                <a:cubicBezTo>
                  <a:pt x="95" y="216"/>
                  <a:pt x="96" y="216"/>
                  <a:pt x="97" y="217"/>
                </a:cubicBezTo>
                <a:cubicBezTo>
                  <a:pt x="96" y="217"/>
                  <a:pt x="97" y="218"/>
                  <a:pt x="97" y="218"/>
                </a:cubicBezTo>
                <a:cubicBezTo>
                  <a:pt x="97" y="218"/>
                  <a:pt x="97" y="218"/>
                  <a:pt x="97" y="218"/>
                </a:cubicBezTo>
                <a:cubicBezTo>
                  <a:pt x="96" y="217"/>
                  <a:pt x="95" y="216"/>
                  <a:pt x="93" y="216"/>
                </a:cubicBezTo>
                <a:close/>
                <a:moveTo>
                  <a:pt x="98" y="222"/>
                </a:moveTo>
                <a:cubicBezTo>
                  <a:pt x="99" y="222"/>
                  <a:pt x="99" y="222"/>
                  <a:pt x="100" y="222"/>
                </a:cubicBezTo>
                <a:cubicBezTo>
                  <a:pt x="100" y="222"/>
                  <a:pt x="100" y="222"/>
                  <a:pt x="9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99" y="223"/>
                  <a:pt x="98" y="223"/>
                  <a:pt x="97" y="222"/>
                </a:cubicBezTo>
                <a:cubicBezTo>
                  <a:pt x="97" y="222"/>
                  <a:pt x="98" y="222"/>
                  <a:pt x="98" y="222"/>
                </a:cubicBezTo>
                <a:close/>
                <a:moveTo>
                  <a:pt x="106" y="235"/>
                </a:moveTo>
                <a:cubicBezTo>
                  <a:pt x="106" y="236"/>
                  <a:pt x="106" y="236"/>
                  <a:pt x="107" y="236"/>
                </a:cubicBezTo>
                <a:cubicBezTo>
                  <a:pt x="108" y="236"/>
                  <a:pt x="109" y="237"/>
                  <a:pt x="110" y="237"/>
                </a:cubicBezTo>
                <a:cubicBezTo>
                  <a:pt x="111" y="238"/>
                  <a:pt x="111" y="238"/>
                  <a:pt x="111" y="238"/>
                </a:cubicBezTo>
                <a:cubicBezTo>
                  <a:pt x="109" y="238"/>
                  <a:pt x="107" y="237"/>
                  <a:pt x="106" y="235"/>
                </a:cubicBezTo>
                <a:close/>
                <a:moveTo>
                  <a:pt x="110" y="234"/>
                </a:moveTo>
                <a:cubicBezTo>
                  <a:pt x="111" y="234"/>
                  <a:pt x="111" y="234"/>
                  <a:pt x="112" y="234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4" y="236"/>
                  <a:pt x="114" y="236"/>
                  <a:pt x="113" y="236"/>
                </a:cubicBezTo>
                <a:cubicBezTo>
                  <a:pt x="112" y="235"/>
                  <a:pt x="111" y="235"/>
                  <a:pt x="110" y="234"/>
                </a:cubicBezTo>
                <a:close/>
                <a:moveTo>
                  <a:pt x="114" y="231"/>
                </a:moveTo>
                <a:cubicBezTo>
                  <a:pt x="113" y="231"/>
                  <a:pt x="113" y="230"/>
                  <a:pt x="113" y="230"/>
                </a:cubicBezTo>
                <a:cubicBezTo>
                  <a:pt x="113" y="230"/>
                  <a:pt x="114" y="230"/>
                  <a:pt x="114" y="230"/>
                </a:cubicBezTo>
                <a:cubicBezTo>
                  <a:pt x="115" y="231"/>
                  <a:pt x="115" y="231"/>
                  <a:pt x="116" y="231"/>
                </a:cubicBezTo>
                <a:cubicBezTo>
                  <a:pt x="115" y="232"/>
                  <a:pt x="115" y="232"/>
                  <a:pt x="115" y="232"/>
                </a:cubicBezTo>
                <a:cubicBezTo>
                  <a:pt x="115" y="231"/>
                  <a:pt x="114" y="231"/>
                  <a:pt x="114" y="231"/>
                </a:cubicBezTo>
                <a:close/>
                <a:moveTo>
                  <a:pt x="113" y="227"/>
                </a:moveTo>
                <a:cubicBezTo>
                  <a:pt x="113" y="227"/>
                  <a:pt x="113" y="227"/>
                  <a:pt x="114" y="227"/>
                </a:cubicBezTo>
                <a:cubicBezTo>
                  <a:pt x="115" y="228"/>
                  <a:pt x="116" y="228"/>
                  <a:pt x="117" y="228"/>
                </a:cubicBezTo>
                <a:cubicBezTo>
                  <a:pt x="117" y="229"/>
                  <a:pt x="117" y="230"/>
                  <a:pt x="118" y="229"/>
                </a:cubicBezTo>
                <a:cubicBezTo>
                  <a:pt x="118" y="229"/>
                  <a:pt x="118" y="229"/>
                  <a:pt x="118" y="229"/>
                </a:cubicBezTo>
                <a:cubicBezTo>
                  <a:pt x="118" y="229"/>
                  <a:pt x="119" y="229"/>
                  <a:pt x="119" y="230"/>
                </a:cubicBezTo>
                <a:cubicBezTo>
                  <a:pt x="119" y="230"/>
                  <a:pt x="119" y="230"/>
                  <a:pt x="119" y="230"/>
                </a:cubicBezTo>
                <a:cubicBezTo>
                  <a:pt x="118" y="230"/>
                  <a:pt x="117" y="230"/>
                  <a:pt x="117" y="230"/>
                </a:cubicBezTo>
                <a:cubicBezTo>
                  <a:pt x="115" y="229"/>
                  <a:pt x="114" y="228"/>
                  <a:pt x="113" y="227"/>
                </a:cubicBezTo>
                <a:close/>
                <a:moveTo>
                  <a:pt x="118" y="224"/>
                </a:moveTo>
                <a:cubicBezTo>
                  <a:pt x="119" y="224"/>
                  <a:pt x="120" y="223"/>
                  <a:pt x="121" y="222"/>
                </a:cubicBezTo>
                <a:cubicBezTo>
                  <a:pt x="121" y="222"/>
                  <a:pt x="121" y="222"/>
                  <a:pt x="121" y="222"/>
                </a:cubicBezTo>
                <a:cubicBezTo>
                  <a:pt x="121" y="223"/>
                  <a:pt x="120" y="224"/>
                  <a:pt x="119" y="225"/>
                </a:cubicBezTo>
                <a:cubicBezTo>
                  <a:pt x="119" y="225"/>
                  <a:pt x="118" y="225"/>
                  <a:pt x="118" y="224"/>
                </a:cubicBezTo>
                <a:close/>
                <a:moveTo>
                  <a:pt x="121" y="232"/>
                </a:moveTo>
                <a:cubicBezTo>
                  <a:pt x="121" y="232"/>
                  <a:pt x="121" y="232"/>
                  <a:pt x="122" y="232"/>
                </a:cubicBezTo>
                <a:cubicBezTo>
                  <a:pt x="123" y="232"/>
                  <a:pt x="124" y="233"/>
                  <a:pt x="124" y="234"/>
                </a:cubicBezTo>
                <a:cubicBezTo>
                  <a:pt x="125" y="234"/>
                  <a:pt x="126" y="233"/>
                  <a:pt x="125" y="232"/>
                </a:cubicBezTo>
                <a:cubicBezTo>
                  <a:pt x="125" y="232"/>
                  <a:pt x="124" y="232"/>
                  <a:pt x="124" y="231"/>
                </a:cubicBezTo>
                <a:cubicBezTo>
                  <a:pt x="126" y="231"/>
                  <a:pt x="129" y="230"/>
                  <a:pt x="131" y="230"/>
                </a:cubicBezTo>
                <a:cubicBezTo>
                  <a:pt x="131" y="230"/>
                  <a:pt x="131" y="230"/>
                  <a:pt x="131" y="230"/>
                </a:cubicBezTo>
                <a:cubicBezTo>
                  <a:pt x="130" y="231"/>
                  <a:pt x="130" y="232"/>
                  <a:pt x="129" y="233"/>
                </a:cubicBezTo>
                <a:cubicBezTo>
                  <a:pt x="128" y="233"/>
                  <a:pt x="128" y="233"/>
                  <a:pt x="128" y="234"/>
                </a:cubicBezTo>
                <a:cubicBezTo>
                  <a:pt x="126" y="234"/>
                  <a:pt x="124" y="234"/>
                  <a:pt x="122" y="234"/>
                </a:cubicBezTo>
                <a:cubicBezTo>
                  <a:pt x="121" y="233"/>
                  <a:pt x="121" y="233"/>
                  <a:pt x="120" y="232"/>
                </a:cubicBezTo>
                <a:cubicBezTo>
                  <a:pt x="120" y="232"/>
                  <a:pt x="120" y="232"/>
                  <a:pt x="121" y="232"/>
                </a:cubicBezTo>
                <a:close/>
                <a:moveTo>
                  <a:pt x="132" y="235"/>
                </a:moveTo>
                <a:cubicBezTo>
                  <a:pt x="130" y="235"/>
                  <a:pt x="128" y="236"/>
                  <a:pt x="126" y="236"/>
                </a:cubicBezTo>
                <a:cubicBezTo>
                  <a:pt x="125" y="236"/>
                  <a:pt x="124" y="235"/>
                  <a:pt x="123" y="235"/>
                </a:cubicBezTo>
                <a:cubicBezTo>
                  <a:pt x="126" y="235"/>
                  <a:pt x="129" y="235"/>
                  <a:pt x="132" y="235"/>
                </a:cubicBezTo>
                <a:close/>
                <a:moveTo>
                  <a:pt x="137" y="235"/>
                </a:moveTo>
                <a:cubicBezTo>
                  <a:pt x="137" y="235"/>
                  <a:pt x="136" y="235"/>
                  <a:pt x="136" y="236"/>
                </a:cubicBezTo>
                <a:cubicBezTo>
                  <a:pt x="135" y="236"/>
                  <a:pt x="134" y="236"/>
                  <a:pt x="133" y="236"/>
                </a:cubicBezTo>
                <a:cubicBezTo>
                  <a:pt x="132" y="236"/>
                  <a:pt x="131" y="236"/>
                  <a:pt x="130" y="237"/>
                </a:cubicBezTo>
                <a:cubicBezTo>
                  <a:pt x="132" y="236"/>
                  <a:pt x="134" y="236"/>
                  <a:pt x="137" y="235"/>
                </a:cubicBezTo>
                <a:close/>
                <a:moveTo>
                  <a:pt x="130" y="234"/>
                </a:moveTo>
                <a:cubicBezTo>
                  <a:pt x="132" y="233"/>
                  <a:pt x="134" y="232"/>
                  <a:pt x="135" y="231"/>
                </a:cubicBezTo>
                <a:cubicBezTo>
                  <a:pt x="135" y="231"/>
                  <a:pt x="136" y="232"/>
                  <a:pt x="137" y="232"/>
                </a:cubicBezTo>
                <a:cubicBezTo>
                  <a:pt x="138" y="231"/>
                  <a:pt x="139" y="231"/>
                  <a:pt x="140" y="230"/>
                </a:cubicBezTo>
                <a:cubicBezTo>
                  <a:pt x="139" y="231"/>
                  <a:pt x="139" y="232"/>
                  <a:pt x="138" y="233"/>
                </a:cubicBezTo>
                <a:cubicBezTo>
                  <a:pt x="135" y="233"/>
                  <a:pt x="133" y="234"/>
                  <a:pt x="130" y="234"/>
                </a:cubicBezTo>
                <a:close/>
                <a:moveTo>
                  <a:pt x="139" y="226"/>
                </a:moveTo>
                <a:cubicBezTo>
                  <a:pt x="139" y="226"/>
                  <a:pt x="139" y="227"/>
                  <a:pt x="139" y="227"/>
                </a:cubicBezTo>
                <a:cubicBezTo>
                  <a:pt x="138" y="227"/>
                  <a:pt x="137" y="227"/>
                  <a:pt x="136" y="227"/>
                </a:cubicBezTo>
                <a:cubicBezTo>
                  <a:pt x="137" y="227"/>
                  <a:pt x="137" y="227"/>
                  <a:pt x="137" y="227"/>
                </a:cubicBezTo>
                <a:cubicBezTo>
                  <a:pt x="139" y="226"/>
                  <a:pt x="140" y="225"/>
                  <a:pt x="142" y="224"/>
                </a:cubicBezTo>
                <a:cubicBezTo>
                  <a:pt x="141" y="225"/>
                  <a:pt x="140" y="225"/>
                  <a:pt x="139" y="226"/>
                </a:cubicBezTo>
                <a:close/>
                <a:moveTo>
                  <a:pt x="143" y="229"/>
                </a:moveTo>
                <a:cubicBezTo>
                  <a:pt x="145" y="229"/>
                  <a:pt x="146" y="229"/>
                  <a:pt x="147" y="229"/>
                </a:cubicBezTo>
                <a:cubicBezTo>
                  <a:pt x="148" y="229"/>
                  <a:pt x="149" y="229"/>
                  <a:pt x="149" y="229"/>
                </a:cubicBezTo>
                <a:cubicBezTo>
                  <a:pt x="149" y="229"/>
                  <a:pt x="148" y="230"/>
                  <a:pt x="148" y="230"/>
                </a:cubicBezTo>
                <a:cubicBezTo>
                  <a:pt x="147" y="231"/>
                  <a:pt x="145" y="232"/>
                  <a:pt x="144" y="232"/>
                </a:cubicBezTo>
                <a:cubicBezTo>
                  <a:pt x="143" y="233"/>
                  <a:pt x="141" y="233"/>
                  <a:pt x="140" y="233"/>
                </a:cubicBezTo>
                <a:cubicBezTo>
                  <a:pt x="141" y="232"/>
                  <a:pt x="142" y="230"/>
                  <a:pt x="143" y="229"/>
                </a:cubicBezTo>
                <a:close/>
                <a:moveTo>
                  <a:pt x="145" y="236"/>
                </a:moveTo>
                <a:cubicBezTo>
                  <a:pt x="149" y="235"/>
                  <a:pt x="153" y="234"/>
                  <a:pt x="158" y="234"/>
                </a:cubicBezTo>
                <a:cubicBezTo>
                  <a:pt x="157" y="234"/>
                  <a:pt x="157" y="234"/>
                  <a:pt x="157" y="235"/>
                </a:cubicBezTo>
                <a:cubicBezTo>
                  <a:pt x="152" y="235"/>
                  <a:pt x="148" y="236"/>
                  <a:pt x="144" y="236"/>
                </a:cubicBezTo>
                <a:cubicBezTo>
                  <a:pt x="144" y="236"/>
                  <a:pt x="145" y="236"/>
                  <a:pt x="145" y="236"/>
                </a:cubicBezTo>
                <a:close/>
                <a:moveTo>
                  <a:pt x="157" y="231"/>
                </a:moveTo>
                <a:cubicBezTo>
                  <a:pt x="158" y="231"/>
                  <a:pt x="160" y="230"/>
                  <a:pt x="161" y="229"/>
                </a:cubicBezTo>
                <a:cubicBezTo>
                  <a:pt x="160" y="230"/>
                  <a:pt x="160" y="230"/>
                  <a:pt x="159" y="231"/>
                </a:cubicBezTo>
                <a:cubicBezTo>
                  <a:pt x="159" y="231"/>
                  <a:pt x="158" y="231"/>
                  <a:pt x="157" y="231"/>
                </a:cubicBezTo>
                <a:close/>
                <a:moveTo>
                  <a:pt x="159" y="229"/>
                </a:moveTo>
                <a:cubicBezTo>
                  <a:pt x="161" y="227"/>
                  <a:pt x="164" y="225"/>
                  <a:pt x="166" y="223"/>
                </a:cubicBezTo>
                <a:cubicBezTo>
                  <a:pt x="166" y="224"/>
                  <a:pt x="165" y="225"/>
                  <a:pt x="164" y="226"/>
                </a:cubicBezTo>
                <a:cubicBezTo>
                  <a:pt x="162" y="227"/>
                  <a:pt x="161" y="228"/>
                  <a:pt x="159" y="229"/>
                </a:cubicBezTo>
                <a:close/>
                <a:moveTo>
                  <a:pt x="165" y="227"/>
                </a:moveTo>
                <a:cubicBezTo>
                  <a:pt x="174" y="222"/>
                  <a:pt x="182" y="215"/>
                  <a:pt x="190" y="208"/>
                </a:cubicBezTo>
                <a:cubicBezTo>
                  <a:pt x="190" y="209"/>
                  <a:pt x="189" y="210"/>
                  <a:pt x="189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0" y="217"/>
                  <a:pt x="172" y="224"/>
                  <a:pt x="163" y="231"/>
                </a:cubicBezTo>
                <a:cubicBezTo>
                  <a:pt x="163" y="231"/>
                  <a:pt x="162" y="231"/>
                  <a:pt x="162" y="231"/>
                </a:cubicBezTo>
                <a:cubicBezTo>
                  <a:pt x="163" y="229"/>
                  <a:pt x="164" y="228"/>
                  <a:pt x="165" y="227"/>
                </a:cubicBezTo>
                <a:close/>
                <a:moveTo>
                  <a:pt x="177" y="222"/>
                </a:moveTo>
                <a:cubicBezTo>
                  <a:pt x="175" y="224"/>
                  <a:pt x="172" y="226"/>
                  <a:pt x="170" y="229"/>
                </a:cubicBezTo>
                <a:cubicBezTo>
                  <a:pt x="169" y="229"/>
                  <a:pt x="168" y="230"/>
                  <a:pt x="168" y="230"/>
                </a:cubicBezTo>
                <a:cubicBezTo>
                  <a:pt x="167" y="230"/>
                  <a:pt x="167" y="230"/>
                  <a:pt x="167" y="230"/>
                </a:cubicBezTo>
                <a:cubicBezTo>
                  <a:pt x="170" y="227"/>
                  <a:pt x="174" y="224"/>
                  <a:pt x="177" y="222"/>
                </a:cubicBezTo>
                <a:close/>
                <a:moveTo>
                  <a:pt x="185" y="218"/>
                </a:moveTo>
                <a:cubicBezTo>
                  <a:pt x="184" y="218"/>
                  <a:pt x="183" y="219"/>
                  <a:pt x="183" y="220"/>
                </a:cubicBezTo>
                <a:cubicBezTo>
                  <a:pt x="181" y="221"/>
                  <a:pt x="179" y="223"/>
                  <a:pt x="177" y="225"/>
                </a:cubicBezTo>
                <a:cubicBezTo>
                  <a:pt x="176" y="225"/>
                  <a:pt x="176" y="226"/>
                  <a:pt x="175" y="226"/>
                </a:cubicBezTo>
                <a:cubicBezTo>
                  <a:pt x="178" y="223"/>
                  <a:pt x="181" y="220"/>
                  <a:pt x="185" y="218"/>
                </a:cubicBezTo>
                <a:close/>
                <a:moveTo>
                  <a:pt x="184" y="216"/>
                </a:moveTo>
                <a:cubicBezTo>
                  <a:pt x="186" y="215"/>
                  <a:pt x="188" y="213"/>
                  <a:pt x="190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191" y="211"/>
                  <a:pt x="191" y="211"/>
                  <a:pt x="192" y="210"/>
                </a:cubicBezTo>
                <a:cubicBezTo>
                  <a:pt x="192" y="211"/>
                  <a:pt x="192" y="211"/>
                  <a:pt x="191" y="211"/>
                </a:cubicBezTo>
                <a:cubicBezTo>
                  <a:pt x="189" y="213"/>
                  <a:pt x="186" y="215"/>
                  <a:pt x="184" y="216"/>
                </a:cubicBezTo>
                <a:close/>
                <a:moveTo>
                  <a:pt x="192" y="212"/>
                </a:moveTo>
                <a:cubicBezTo>
                  <a:pt x="193" y="212"/>
                  <a:pt x="193" y="212"/>
                  <a:pt x="194" y="212"/>
                </a:cubicBezTo>
                <a:cubicBezTo>
                  <a:pt x="193" y="212"/>
                  <a:pt x="193" y="213"/>
                  <a:pt x="192" y="214"/>
                </a:cubicBezTo>
                <a:cubicBezTo>
                  <a:pt x="191" y="215"/>
                  <a:pt x="189" y="217"/>
                  <a:pt x="187" y="218"/>
                </a:cubicBezTo>
                <a:cubicBezTo>
                  <a:pt x="189" y="216"/>
                  <a:pt x="191" y="214"/>
                  <a:pt x="192" y="212"/>
                </a:cubicBezTo>
                <a:close/>
                <a:moveTo>
                  <a:pt x="193" y="207"/>
                </a:moveTo>
                <a:cubicBezTo>
                  <a:pt x="194" y="206"/>
                  <a:pt x="194" y="205"/>
                  <a:pt x="195" y="204"/>
                </a:cubicBezTo>
                <a:cubicBezTo>
                  <a:pt x="197" y="202"/>
                  <a:pt x="199" y="201"/>
                  <a:pt x="201" y="199"/>
                </a:cubicBezTo>
                <a:cubicBezTo>
                  <a:pt x="202" y="198"/>
                  <a:pt x="202" y="198"/>
                  <a:pt x="203" y="197"/>
                </a:cubicBezTo>
                <a:cubicBezTo>
                  <a:pt x="203" y="198"/>
                  <a:pt x="202" y="199"/>
                  <a:pt x="201" y="200"/>
                </a:cubicBezTo>
                <a:cubicBezTo>
                  <a:pt x="198" y="203"/>
                  <a:pt x="196" y="205"/>
                  <a:pt x="193" y="207"/>
                </a:cubicBezTo>
                <a:close/>
                <a:moveTo>
                  <a:pt x="206" y="192"/>
                </a:moveTo>
                <a:cubicBezTo>
                  <a:pt x="204" y="194"/>
                  <a:pt x="202" y="196"/>
                  <a:pt x="199" y="197"/>
                </a:cubicBezTo>
                <a:cubicBezTo>
                  <a:pt x="201" y="195"/>
                  <a:pt x="202" y="193"/>
                  <a:pt x="204" y="191"/>
                </a:cubicBezTo>
                <a:cubicBezTo>
                  <a:pt x="210" y="184"/>
                  <a:pt x="216" y="177"/>
                  <a:pt x="223" y="171"/>
                </a:cubicBezTo>
                <a:cubicBezTo>
                  <a:pt x="223" y="171"/>
                  <a:pt x="223" y="171"/>
                  <a:pt x="223" y="171"/>
                </a:cubicBezTo>
                <a:cubicBezTo>
                  <a:pt x="220" y="174"/>
                  <a:pt x="218" y="177"/>
                  <a:pt x="216" y="179"/>
                </a:cubicBezTo>
                <a:cubicBezTo>
                  <a:pt x="213" y="183"/>
                  <a:pt x="209" y="188"/>
                  <a:pt x="206" y="192"/>
                </a:cubicBezTo>
                <a:close/>
                <a:moveTo>
                  <a:pt x="220" y="144"/>
                </a:moveTo>
                <a:cubicBezTo>
                  <a:pt x="220" y="146"/>
                  <a:pt x="219" y="148"/>
                  <a:pt x="219" y="150"/>
                </a:cubicBezTo>
                <a:cubicBezTo>
                  <a:pt x="219" y="150"/>
                  <a:pt x="219" y="150"/>
                  <a:pt x="219" y="150"/>
                </a:cubicBezTo>
                <a:cubicBezTo>
                  <a:pt x="221" y="144"/>
                  <a:pt x="222" y="137"/>
                  <a:pt x="224" y="131"/>
                </a:cubicBezTo>
                <a:cubicBezTo>
                  <a:pt x="223" y="133"/>
                  <a:pt x="223" y="134"/>
                  <a:pt x="223" y="136"/>
                </a:cubicBezTo>
                <a:cubicBezTo>
                  <a:pt x="222" y="139"/>
                  <a:pt x="221" y="142"/>
                  <a:pt x="220" y="144"/>
                </a:cubicBezTo>
                <a:close/>
                <a:moveTo>
                  <a:pt x="223" y="102"/>
                </a:moveTo>
                <a:cubicBezTo>
                  <a:pt x="223" y="102"/>
                  <a:pt x="223" y="101"/>
                  <a:pt x="223" y="101"/>
                </a:cubicBezTo>
                <a:cubicBezTo>
                  <a:pt x="224" y="101"/>
                  <a:pt x="224" y="100"/>
                  <a:pt x="225" y="100"/>
                </a:cubicBezTo>
                <a:cubicBezTo>
                  <a:pt x="225" y="100"/>
                  <a:pt x="225" y="101"/>
                  <a:pt x="225" y="101"/>
                </a:cubicBezTo>
                <a:cubicBezTo>
                  <a:pt x="225" y="101"/>
                  <a:pt x="224" y="102"/>
                  <a:pt x="223" y="102"/>
                </a:cubicBezTo>
                <a:close/>
                <a:moveTo>
                  <a:pt x="226" y="103"/>
                </a:moveTo>
                <a:cubicBezTo>
                  <a:pt x="226" y="103"/>
                  <a:pt x="227" y="104"/>
                  <a:pt x="227" y="104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26" y="105"/>
                  <a:pt x="225" y="105"/>
                  <a:pt x="224" y="105"/>
                </a:cubicBezTo>
                <a:cubicBezTo>
                  <a:pt x="224" y="105"/>
                  <a:pt x="224" y="105"/>
                  <a:pt x="224" y="104"/>
                </a:cubicBezTo>
                <a:cubicBezTo>
                  <a:pt x="224" y="104"/>
                  <a:pt x="225" y="103"/>
                  <a:pt x="226" y="103"/>
                </a:cubicBezTo>
                <a:close/>
                <a:moveTo>
                  <a:pt x="226" y="151"/>
                </a:moveTo>
                <a:cubicBezTo>
                  <a:pt x="226" y="151"/>
                  <a:pt x="225" y="152"/>
                  <a:pt x="225" y="152"/>
                </a:cubicBezTo>
                <a:cubicBezTo>
                  <a:pt x="225" y="152"/>
                  <a:pt x="225" y="153"/>
                  <a:pt x="225" y="153"/>
                </a:cubicBezTo>
                <a:cubicBezTo>
                  <a:pt x="225" y="152"/>
                  <a:pt x="225" y="151"/>
                  <a:pt x="226" y="151"/>
                </a:cubicBezTo>
                <a:close/>
                <a:moveTo>
                  <a:pt x="224" y="151"/>
                </a:moveTo>
                <a:cubicBezTo>
                  <a:pt x="224" y="146"/>
                  <a:pt x="225" y="140"/>
                  <a:pt x="225" y="135"/>
                </a:cubicBezTo>
                <a:cubicBezTo>
                  <a:pt x="225" y="135"/>
                  <a:pt x="225" y="135"/>
                  <a:pt x="226" y="135"/>
                </a:cubicBezTo>
                <a:cubicBezTo>
                  <a:pt x="226" y="138"/>
                  <a:pt x="226" y="142"/>
                  <a:pt x="226" y="145"/>
                </a:cubicBezTo>
                <a:cubicBezTo>
                  <a:pt x="225" y="147"/>
                  <a:pt x="225" y="149"/>
                  <a:pt x="224" y="151"/>
                </a:cubicBezTo>
                <a:close/>
                <a:moveTo>
                  <a:pt x="226" y="158"/>
                </a:moveTo>
                <a:cubicBezTo>
                  <a:pt x="226" y="157"/>
                  <a:pt x="227" y="157"/>
                  <a:pt x="227" y="156"/>
                </a:cubicBezTo>
                <a:cubicBezTo>
                  <a:pt x="227" y="157"/>
                  <a:pt x="227" y="157"/>
                  <a:pt x="227" y="158"/>
                </a:cubicBezTo>
                <a:cubicBezTo>
                  <a:pt x="226" y="159"/>
                  <a:pt x="226" y="159"/>
                  <a:pt x="225" y="160"/>
                </a:cubicBezTo>
                <a:cubicBezTo>
                  <a:pt x="226" y="159"/>
                  <a:pt x="226" y="159"/>
                  <a:pt x="226" y="158"/>
                </a:cubicBezTo>
                <a:close/>
                <a:moveTo>
                  <a:pt x="226" y="123"/>
                </a:moveTo>
                <a:cubicBezTo>
                  <a:pt x="226" y="122"/>
                  <a:pt x="226" y="121"/>
                  <a:pt x="226" y="119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27" y="124"/>
                  <a:pt x="227" y="129"/>
                  <a:pt x="227" y="135"/>
                </a:cubicBezTo>
                <a:cubicBezTo>
                  <a:pt x="227" y="131"/>
                  <a:pt x="226" y="127"/>
                  <a:pt x="226" y="123"/>
                </a:cubicBezTo>
                <a:close/>
                <a:moveTo>
                  <a:pt x="224" y="164"/>
                </a:moveTo>
                <a:cubicBezTo>
                  <a:pt x="225" y="163"/>
                  <a:pt x="226" y="162"/>
                  <a:pt x="227" y="161"/>
                </a:cubicBezTo>
                <a:cubicBezTo>
                  <a:pt x="227" y="162"/>
                  <a:pt x="227" y="162"/>
                  <a:pt x="227" y="162"/>
                </a:cubicBezTo>
                <a:cubicBezTo>
                  <a:pt x="226" y="163"/>
                  <a:pt x="225" y="164"/>
                  <a:pt x="224" y="165"/>
                </a:cubicBezTo>
                <a:cubicBezTo>
                  <a:pt x="224" y="164"/>
                  <a:pt x="224" y="164"/>
                  <a:pt x="224" y="164"/>
                </a:cubicBezTo>
                <a:close/>
                <a:moveTo>
                  <a:pt x="227" y="169"/>
                </a:moveTo>
                <a:cubicBezTo>
                  <a:pt x="227" y="168"/>
                  <a:pt x="228" y="167"/>
                  <a:pt x="228" y="167"/>
                </a:cubicBezTo>
                <a:cubicBezTo>
                  <a:pt x="227" y="168"/>
                  <a:pt x="226" y="170"/>
                  <a:pt x="225" y="171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6" y="171"/>
                  <a:pt x="226" y="170"/>
                  <a:pt x="227" y="169"/>
                </a:cubicBezTo>
                <a:close/>
                <a:moveTo>
                  <a:pt x="228" y="123"/>
                </a:moveTo>
                <a:cubicBezTo>
                  <a:pt x="228" y="121"/>
                  <a:pt x="228" y="119"/>
                  <a:pt x="228" y="117"/>
                </a:cubicBezTo>
                <a:cubicBezTo>
                  <a:pt x="228" y="116"/>
                  <a:pt x="228" y="116"/>
                  <a:pt x="229" y="115"/>
                </a:cubicBezTo>
                <a:cubicBezTo>
                  <a:pt x="228" y="118"/>
                  <a:pt x="228" y="121"/>
                  <a:pt x="228" y="123"/>
                </a:cubicBezTo>
                <a:close/>
                <a:moveTo>
                  <a:pt x="227" y="112"/>
                </a:moveTo>
                <a:cubicBezTo>
                  <a:pt x="227" y="111"/>
                  <a:pt x="227" y="111"/>
                  <a:pt x="226" y="110"/>
                </a:cubicBezTo>
                <a:cubicBezTo>
                  <a:pt x="227" y="110"/>
                  <a:pt x="228" y="109"/>
                  <a:pt x="229" y="108"/>
                </a:cubicBezTo>
                <a:cubicBezTo>
                  <a:pt x="229" y="109"/>
                  <a:pt x="229" y="109"/>
                  <a:pt x="229" y="109"/>
                </a:cubicBezTo>
                <a:cubicBezTo>
                  <a:pt x="228" y="110"/>
                  <a:pt x="227" y="111"/>
                  <a:pt x="227" y="112"/>
                </a:cubicBezTo>
                <a:close/>
                <a:moveTo>
                  <a:pt x="232" y="108"/>
                </a:moveTo>
                <a:cubicBezTo>
                  <a:pt x="232" y="108"/>
                  <a:pt x="232" y="107"/>
                  <a:pt x="232" y="107"/>
                </a:cubicBezTo>
                <a:cubicBezTo>
                  <a:pt x="232" y="106"/>
                  <a:pt x="232" y="106"/>
                  <a:pt x="233" y="105"/>
                </a:cubicBezTo>
                <a:cubicBezTo>
                  <a:pt x="233" y="108"/>
                  <a:pt x="234" y="111"/>
                  <a:pt x="235" y="114"/>
                </a:cubicBezTo>
                <a:cubicBezTo>
                  <a:pt x="235" y="114"/>
                  <a:pt x="235" y="114"/>
                  <a:pt x="235" y="115"/>
                </a:cubicBezTo>
                <a:cubicBezTo>
                  <a:pt x="234" y="112"/>
                  <a:pt x="233" y="110"/>
                  <a:pt x="232" y="108"/>
                </a:cubicBezTo>
                <a:close/>
                <a:moveTo>
                  <a:pt x="234" y="103"/>
                </a:moveTo>
                <a:cubicBezTo>
                  <a:pt x="234" y="103"/>
                  <a:pt x="234" y="103"/>
                  <a:pt x="233" y="103"/>
                </a:cubicBezTo>
                <a:cubicBezTo>
                  <a:pt x="232" y="97"/>
                  <a:pt x="230" y="92"/>
                  <a:pt x="229" y="87"/>
                </a:cubicBezTo>
                <a:cubicBezTo>
                  <a:pt x="230" y="89"/>
                  <a:pt x="231" y="90"/>
                  <a:pt x="231" y="92"/>
                </a:cubicBezTo>
                <a:cubicBezTo>
                  <a:pt x="233" y="97"/>
                  <a:pt x="234" y="102"/>
                  <a:pt x="235" y="107"/>
                </a:cubicBezTo>
                <a:cubicBezTo>
                  <a:pt x="235" y="106"/>
                  <a:pt x="234" y="105"/>
                  <a:pt x="234" y="103"/>
                </a:cubicBezTo>
                <a:close/>
                <a:moveTo>
                  <a:pt x="229" y="69"/>
                </a:moveTo>
                <a:cubicBezTo>
                  <a:pt x="230" y="69"/>
                  <a:pt x="230" y="69"/>
                  <a:pt x="230" y="70"/>
                </a:cubicBezTo>
                <a:cubicBezTo>
                  <a:pt x="231" y="71"/>
                  <a:pt x="231" y="72"/>
                  <a:pt x="232" y="72"/>
                </a:cubicBezTo>
                <a:cubicBezTo>
                  <a:pt x="231" y="72"/>
                  <a:pt x="231" y="72"/>
                  <a:pt x="231" y="72"/>
                </a:cubicBezTo>
                <a:cubicBezTo>
                  <a:pt x="231" y="72"/>
                  <a:pt x="231" y="72"/>
                  <a:pt x="231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0"/>
                  <a:pt x="229" y="69"/>
                  <a:pt x="229" y="69"/>
                </a:cubicBezTo>
                <a:close/>
                <a:moveTo>
                  <a:pt x="233" y="86"/>
                </a:moveTo>
                <a:cubicBezTo>
                  <a:pt x="233" y="86"/>
                  <a:pt x="233" y="86"/>
                  <a:pt x="233" y="86"/>
                </a:cubicBezTo>
                <a:cubicBezTo>
                  <a:pt x="233" y="87"/>
                  <a:pt x="234" y="88"/>
                  <a:pt x="234" y="88"/>
                </a:cubicBezTo>
                <a:cubicBezTo>
                  <a:pt x="234" y="88"/>
                  <a:pt x="233" y="87"/>
                  <a:pt x="233" y="86"/>
                </a:cubicBezTo>
                <a:close/>
                <a:moveTo>
                  <a:pt x="232" y="69"/>
                </a:moveTo>
                <a:cubicBezTo>
                  <a:pt x="231" y="68"/>
                  <a:pt x="231" y="68"/>
                  <a:pt x="231" y="67"/>
                </a:cubicBezTo>
                <a:cubicBezTo>
                  <a:pt x="232" y="69"/>
                  <a:pt x="233" y="70"/>
                  <a:pt x="235" y="71"/>
                </a:cubicBezTo>
                <a:cubicBezTo>
                  <a:pt x="235" y="72"/>
                  <a:pt x="235" y="73"/>
                  <a:pt x="236" y="74"/>
                </a:cubicBezTo>
                <a:cubicBezTo>
                  <a:pt x="236" y="74"/>
                  <a:pt x="236" y="74"/>
                  <a:pt x="237" y="74"/>
                </a:cubicBezTo>
                <a:cubicBezTo>
                  <a:pt x="237" y="75"/>
                  <a:pt x="237" y="75"/>
                  <a:pt x="237" y="76"/>
                </a:cubicBezTo>
                <a:cubicBezTo>
                  <a:pt x="235" y="73"/>
                  <a:pt x="234" y="71"/>
                  <a:pt x="232" y="69"/>
                </a:cubicBezTo>
                <a:close/>
                <a:moveTo>
                  <a:pt x="226" y="55"/>
                </a:moveTo>
                <a:cubicBezTo>
                  <a:pt x="225" y="54"/>
                  <a:pt x="225" y="53"/>
                  <a:pt x="224" y="52"/>
                </a:cubicBezTo>
                <a:cubicBezTo>
                  <a:pt x="224" y="51"/>
                  <a:pt x="223" y="50"/>
                  <a:pt x="223" y="50"/>
                </a:cubicBezTo>
                <a:cubicBezTo>
                  <a:pt x="224" y="51"/>
                  <a:pt x="225" y="52"/>
                  <a:pt x="226" y="53"/>
                </a:cubicBezTo>
                <a:cubicBezTo>
                  <a:pt x="226" y="53"/>
                  <a:pt x="226" y="54"/>
                  <a:pt x="226" y="55"/>
                </a:cubicBezTo>
                <a:close/>
                <a:moveTo>
                  <a:pt x="223" y="54"/>
                </a:moveTo>
                <a:cubicBezTo>
                  <a:pt x="225" y="56"/>
                  <a:pt x="226" y="59"/>
                  <a:pt x="228" y="62"/>
                </a:cubicBezTo>
                <a:cubicBezTo>
                  <a:pt x="226" y="60"/>
                  <a:pt x="224" y="58"/>
                  <a:pt x="223" y="56"/>
                </a:cubicBezTo>
                <a:cubicBezTo>
                  <a:pt x="223" y="56"/>
                  <a:pt x="224" y="56"/>
                  <a:pt x="223" y="56"/>
                </a:cubicBezTo>
                <a:cubicBezTo>
                  <a:pt x="223" y="55"/>
                  <a:pt x="223" y="54"/>
                  <a:pt x="223" y="54"/>
                </a:cubicBezTo>
                <a:close/>
                <a:moveTo>
                  <a:pt x="228" y="65"/>
                </a:moveTo>
                <a:cubicBezTo>
                  <a:pt x="227" y="66"/>
                  <a:pt x="227" y="66"/>
                  <a:pt x="227" y="66"/>
                </a:cubicBezTo>
                <a:cubicBezTo>
                  <a:pt x="227" y="68"/>
                  <a:pt x="228" y="70"/>
                  <a:pt x="228" y="71"/>
                </a:cubicBezTo>
                <a:cubicBezTo>
                  <a:pt x="228" y="71"/>
                  <a:pt x="228" y="72"/>
                  <a:pt x="228" y="72"/>
                </a:cubicBezTo>
                <a:cubicBezTo>
                  <a:pt x="227" y="70"/>
                  <a:pt x="226" y="68"/>
                  <a:pt x="225" y="66"/>
                </a:cubicBezTo>
                <a:cubicBezTo>
                  <a:pt x="225" y="65"/>
                  <a:pt x="224" y="65"/>
                  <a:pt x="224" y="65"/>
                </a:cubicBezTo>
                <a:cubicBezTo>
                  <a:pt x="223" y="64"/>
                  <a:pt x="222" y="62"/>
                  <a:pt x="222" y="61"/>
                </a:cubicBezTo>
                <a:cubicBezTo>
                  <a:pt x="222" y="61"/>
                  <a:pt x="223" y="60"/>
                  <a:pt x="222" y="60"/>
                </a:cubicBezTo>
                <a:cubicBezTo>
                  <a:pt x="221" y="58"/>
                  <a:pt x="220" y="57"/>
                  <a:pt x="218" y="55"/>
                </a:cubicBezTo>
                <a:cubicBezTo>
                  <a:pt x="218" y="55"/>
                  <a:pt x="218" y="54"/>
                  <a:pt x="217" y="53"/>
                </a:cubicBezTo>
                <a:cubicBezTo>
                  <a:pt x="221" y="57"/>
                  <a:pt x="225" y="61"/>
                  <a:pt x="228" y="65"/>
                </a:cubicBezTo>
                <a:close/>
                <a:moveTo>
                  <a:pt x="214" y="48"/>
                </a:moveTo>
                <a:cubicBezTo>
                  <a:pt x="213" y="47"/>
                  <a:pt x="212" y="45"/>
                  <a:pt x="211" y="44"/>
                </a:cubicBezTo>
                <a:cubicBezTo>
                  <a:pt x="214" y="46"/>
                  <a:pt x="216" y="47"/>
                  <a:pt x="218" y="49"/>
                </a:cubicBezTo>
                <a:cubicBezTo>
                  <a:pt x="219" y="51"/>
                  <a:pt x="220" y="53"/>
                  <a:pt x="221" y="54"/>
                </a:cubicBezTo>
                <a:cubicBezTo>
                  <a:pt x="219" y="52"/>
                  <a:pt x="216" y="50"/>
                  <a:pt x="214" y="48"/>
                </a:cubicBezTo>
                <a:close/>
                <a:moveTo>
                  <a:pt x="211" y="42"/>
                </a:moveTo>
                <a:cubicBezTo>
                  <a:pt x="211" y="41"/>
                  <a:pt x="211" y="41"/>
                  <a:pt x="210" y="41"/>
                </a:cubicBezTo>
                <a:cubicBezTo>
                  <a:pt x="210" y="41"/>
                  <a:pt x="210" y="41"/>
                  <a:pt x="210" y="41"/>
                </a:cubicBezTo>
                <a:cubicBezTo>
                  <a:pt x="212" y="42"/>
                  <a:pt x="214" y="43"/>
                  <a:pt x="215" y="45"/>
                </a:cubicBezTo>
                <a:cubicBezTo>
                  <a:pt x="214" y="44"/>
                  <a:pt x="212" y="43"/>
                  <a:pt x="211" y="42"/>
                </a:cubicBezTo>
                <a:close/>
                <a:moveTo>
                  <a:pt x="210" y="47"/>
                </a:moveTo>
                <a:cubicBezTo>
                  <a:pt x="211" y="48"/>
                  <a:pt x="211" y="48"/>
                  <a:pt x="211" y="49"/>
                </a:cubicBezTo>
                <a:cubicBezTo>
                  <a:pt x="210" y="47"/>
                  <a:pt x="208" y="45"/>
                  <a:pt x="206" y="43"/>
                </a:cubicBezTo>
                <a:cubicBezTo>
                  <a:pt x="207" y="44"/>
                  <a:pt x="209" y="46"/>
                  <a:pt x="210" y="47"/>
                </a:cubicBezTo>
                <a:close/>
                <a:moveTo>
                  <a:pt x="208" y="40"/>
                </a:moveTo>
                <a:cubicBezTo>
                  <a:pt x="207" y="39"/>
                  <a:pt x="206" y="38"/>
                  <a:pt x="206" y="37"/>
                </a:cubicBezTo>
                <a:cubicBezTo>
                  <a:pt x="206" y="38"/>
                  <a:pt x="207" y="38"/>
                  <a:pt x="208" y="39"/>
                </a:cubicBezTo>
                <a:cubicBezTo>
                  <a:pt x="208" y="39"/>
                  <a:pt x="208" y="39"/>
                  <a:pt x="208" y="40"/>
                </a:cubicBezTo>
                <a:cubicBezTo>
                  <a:pt x="208" y="40"/>
                  <a:pt x="208" y="40"/>
                  <a:pt x="208" y="40"/>
                </a:cubicBezTo>
                <a:close/>
                <a:moveTo>
                  <a:pt x="207" y="42"/>
                </a:moveTo>
                <a:cubicBezTo>
                  <a:pt x="205" y="40"/>
                  <a:pt x="202" y="39"/>
                  <a:pt x="200" y="37"/>
                </a:cubicBezTo>
                <a:cubicBezTo>
                  <a:pt x="200" y="37"/>
                  <a:pt x="200" y="37"/>
                  <a:pt x="201" y="37"/>
                </a:cubicBezTo>
                <a:cubicBezTo>
                  <a:pt x="201" y="37"/>
                  <a:pt x="202" y="36"/>
                  <a:pt x="201" y="36"/>
                </a:cubicBezTo>
                <a:cubicBezTo>
                  <a:pt x="201" y="36"/>
                  <a:pt x="201" y="36"/>
                  <a:pt x="201" y="36"/>
                </a:cubicBezTo>
                <a:cubicBezTo>
                  <a:pt x="202" y="36"/>
                  <a:pt x="202" y="36"/>
                  <a:pt x="203" y="36"/>
                </a:cubicBezTo>
                <a:cubicBezTo>
                  <a:pt x="204" y="38"/>
                  <a:pt x="206" y="40"/>
                  <a:pt x="207" y="42"/>
                </a:cubicBezTo>
                <a:close/>
                <a:moveTo>
                  <a:pt x="202" y="34"/>
                </a:moveTo>
                <a:cubicBezTo>
                  <a:pt x="201" y="34"/>
                  <a:pt x="201" y="34"/>
                  <a:pt x="200" y="34"/>
                </a:cubicBezTo>
                <a:cubicBezTo>
                  <a:pt x="198" y="32"/>
                  <a:pt x="196" y="30"/>
                  <a:pt x="194" y="28"/>
                </a:cubicBezTo>
                <a:cubicBezTo>
                  <a:pt x="197" y="29"/>
                  <a:pt x="200" y="31"/>
                  <a:pt x="202" y="33"/>
                </a:cubicBezTo>
                <a:cubicBezTo>
                  <a:pt x="202" y="33"/>
                  <a:pt x="201" y="34"/>
                  <a:pt x="202" y="34"/>
                </a:cubicBezTo>
                <a:close/>
                <a:moveTo>
                  <a:pt x="194" y="32"/>
                </a:moveTo>
                <a:cubicBezTo>
                  <a:pt x="195" y="32"/>
                  <a:pt x="195" y="32"/>
                  <a:pt x="195" y="32"/>
                </a:cubicBezTo>
                <a:cubicBezTo>
                  <a:pt x="196" y="33"/>
                  <a:pt x="197" y="34"/>
                  <a:pt x="198" y="35"/>
                </a:cubicBezTo>
                <a:cubicBezTo>
                  <a:pt x="198" y="35"/>
                  <a:pt x="198" y="35"/>
                  <a:pt x="198" y="35"/>
                </a:cubicBezTo>
                <a:cubicBezTo>
                  <a:pt x="197" y="35"/>
                  <a:pt x="196" y="34"/>
                  <a:pt x="195" y="34"/>
                </a:cubicBezTo>
                <a:cubicBezTo>
                  <a:pt x="193" y="33"/>
                  <a:pt x="191" y="31"/>
                  <a:pt x="189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1" y="30"/>
                  <a:pt x="193" y="31"/>
                  <a:pt x="194" y="32"/>
                </a:cubicBezTo>
                <a:close/>
                <a:moveTo>
                  <a:pt x="192" y="33"/>
                </a:moveTo>
                <a:cubicBezTo>
                  <a:pt x="191" y="33"/>
                  <a:pt x="191" y="33"/>
                  <a:pt x="190" y="33"/>
                </a:cubicBezTo>
                <a:cubicBezTo>
                  <a:pt x="190" y="32"/>
                  <a:pt x="190" y="33"/>
                  <a:pt x="190" y="33"/>
                </a:cubicBezTo>
                <a:cubicBezTo>
                  <a:pt x="191" y="34"/>
                  <a:pt x="193" y="35"/>
                  <a:pt x="195" y="36"/>
                </a:cubicBezTo>
                <a:cubicBezTo>
                  <a:pt x="195" y="36"/>
                  <a:pt x="196" y="36"/>
                  <a:pt x="196" y="37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98" y="38"/>
                  <a:pt x="200" y="40"/>
                  <a:pt x="201" y="41"/>
                </a:cubicBezTo>
                <a:cubicBezTo>
                  <a:pt x="203" y="43"/>
                  <a:pt x="204" y="44"/>
                  <a:pt x="205" y="46"/>
                </a:cubicBezTo>
                <a:cubicBezTo>
                  <a:pt x="202" y="42"/>
                  <a:pt x="197" y="39"/>
                  <a:pt x="193" y="36"/>
                </a:cubicBezTo>
                <a:cubicBezTo>
                  <a:pt x="193" y="36"/>
                  <a:pt x="193" y="35"/>
                  <a:pt x="192" y="35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0" y="34"/>
                  <a:pt x="188" y="34"/>
                  <a:pt x="187" y="33"/>
                </a:cubicBezTo>
                <a:cubicBezTo>
                  <a:pt x="187" y="33"/>
                  <a:pt x="186" y="34"/>
                  <a:pt x="187" y="34"/>
                </a:cubicBezTo>
                <a:cubicBezTo>
                  <a:pt x="187" y="34"/>
                  <a:pt x="187" y="34"/>
                  <a:pt x="187" y="35"/>
                </a:cubicBezTo>
                <a:cubicBezTo>
                  <a:pt x="184" y="35"/>
                  <a:pt x="180" y="35"/>
                  <a:pt x="177" y="36"/>
                </a:cubicBezTo>
                <a:cubicBezTo>
                  <a:pt x="178" y="35"/>
                  <a:pt x="180" y="35"/>
                  <a:pt x="181" y="34"/>
                </a:cubicBezTo>
                <a:cubicBezTo>
                  <a:pt x="182" y="34"/>
                  <a:pt x="182" y="33"/>
                  <a:pt x="181" y="33"/>
                </a:cubicBezTo>
                <a:cubicBezTo>
                  <a:pt x="180" y="33"/>
                  <a:pt x="179" y="32"/>
                  <a:pt x="178" y="32"/>
                </a:cubicBezTo>
                <a:cubicBezTo>
                  <a:pt x="179" y="32"/>
                  <a:pt x="179" y="31"/>
                  <a:pt x="178" y="31"/>
                </a:cubicBezTo>
                <a:cubicBezTo>
                  <a:pt x="176" y="30"/>
                  <a:pt x="173" y="29"/>
                  <a:pt x="170" y="28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68" y="26"/>
                  <a:pt x="166" y="26"/>
                  <a:pt x="164" y="25"/>
                </a:cubicBezTo>
                <a:cubicBezTo>
                  <a:pt x="164" y="25"/>
                  <a:pt x="165" y="24"/>
                  <a:pt x="166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73" y="26"/>
                  <a:pt x="180" y="29"/>
                  <a:pt x="186" y="32"/>
                </a:cubicBezTo>
                <a:cubicBezTo>
                  <a:pt x="187" y="32"/>
                  <a:pt x="188" y="31"/>
                  <a:pt x="187" y="30"/>
                </a:cubicBezTo>
                <a:cubicBezTo>
                  <a:pt x="186" y="30"/>
                  <a:pt x="185" y="29"/>
                  <a:pt x="184" y="28"/>
                </a:cubicBezTo>
                <a:cubicBezTo>
                  <a:pt x="185" y="29"/>
                  <a:pt x="186" y="29"/>
                  <a:pt x="187" y="29"/>
                </a:cubicBezTo>
                <a:cubicBezTo>
                  <a:pt x="189" y="30"/>
                  <a:pt x="190" y="32"/>
                  <a:pt x="192" y="33"/>
                </a:cubicBezTo>
                <a:close/>
                <a:moveTo>
                  <a:pt x="167" y="17"/>
                </a:moveTo>
                <a:cubicBezTo>
                  <a:pt x="165" y="15"/>
                  <a:pt x="162" y="14"/>
                  <a:pt x="160" y="12"/>
                </a:cubicBezTo>
                <a:cubicBezTo>
                  <a:pt x="160" y="12"/>
                  <a:pt x="160" y="12"/>
                  <a:pt x="161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4" y="12"/>
                  <a:pt x="166" y="14"/>
                  <a:pt x="169" y="15"/>
                </a:cubicBezTo>
                <a:cubicBezTo>
                  <a:pt x="174" y="18"/>
                  <a:pt x="180" y="23"/>
                  <a:pt x="185" y="26"/>
                </a:cubicBezTo>
                <a:cubicBezTo>
                  <a:pt x="179" y="23"/>
                  <a:pt x="173" y="20"/>
                  <a:pt x="167" y="17"/>
                </a:cubicBezTo>
                <a:close/>
                <a:moveTo>
                  <a:pt x="172" y="13"/>
                </a:moveTo>
                <a:cubicBezTo>
                  <a:pt x="171" y="13"/>
                  <a:pt x="169" y="12"/>
                  <a:pt x="168" y="11"/>
                </a:cubicBezTo>
                <a:cubicBezTo>
                  <a:pt x="169" y="12"/>
                  <a:pt x="171" y="12"/>
                  <a:pt x="173" y="13"/>
                </a:cubicBezTo>
                <a:cubicBezTo>
                  <a:pt x="172" y="13"/>
                  <a:pt x="172" y="13"/>
                  <a:pt x="172" y="13"/>
                </a:cubicBezTo>
                <a:close/>
                <a:moveTo>
                  <a:pt x="133" y="12"/>
                </a:moveTo>
                <a:cubicBezTo>
                  <a:pt x="133" y="12"/>
                  <a:pt x="132" y="12"/>
                  <a:pt x="132" y="12"/>
                </a:cubicBezTo>
                <a:cubicBezTo>
                  <a:pt x="131" y="12"/>
                  <a:pt x="129" y="12"/>
                  <a:pt x="128" y="12"/>
                </a:cubicBezTo>
                <a:cubicBezTo>
                  <a:pt x="128" y="12"/>
                  <a:pt x="127" y="12"/>
                  <a:pt x="127" y="12"/>
                </a:cubicBezTo>
                <a:cubicBezTo>
                  <a:pt x="127" y="12"/>
                  <a:pt x="127" y="11"/>
                  <a:pt x="128" y="11"/>
                </a:cubicBezTo>
                <a:cubicBezTo>
                  <a:pt x="130" y="11"/>
                  <a:pt x="131" y="11"/>
                  <a:pt x="133" y="12"/>
                </a:cubicBezTo>
                <a:close/>
                <a:moveTo>
                  <a:pt x="132" y="28"/>
                </a:moveTo>
                <a:cubicBezTo>
                  <a:pt x="132" y="28"/>
                  <a:pt x="131" y="29"/>
                  <a:pt x="130" y="29"/>
                </a:cubicBezTo>
                <a:cubicBezTo>
                  <a:pt x="129" y="29"/>
                  <a:pt x="129" y="29"/>
                  <a:pt x="128" y="29"/>
                </a:cubicBezTo>
                <a:cubicBezTo>
                  <a:pt x="129" y="29"/>
                  <a:pt x="129" y="28"/>
                  <a:pt x="129" y="28"/>
                </a:cubicBezTo>
                <a:cubicBezTo>
                  <a:pt x="129" y="28"/>
                  <a:pt x="129" y="27"/>
                  <a:pt x="128" y="27"/>
                </a:cubicBezTo>
                <a:cubicBezTo>
                  <a:pt x="127" y="28"/>
                  <a:pt x="126" y="28"/>
                  <a:pt x="124" y="29"/>
                </a:cubicBezTo>
                <a:cubicBezTo>
                  <a:pt x="123" y="29"/>
                  <a:pt x="122" y="29"/>
                  <a:pt x="121" y="29"/>
                </a:cubicBezTo>
                <a:cubicBezTo>
                  <a:pt x="122" y="28"/>
                  <a:pt x="124" y="27"/>
                  <a:pt x="125" y="26"/>
                </a:cubicBezTo>
                <a:cubicBezTo>
                  <a:pt x="128" y="27"/>
                  <a:pt x="130" y="27"/>
                  <a:pt x="132" y="28"/>
                </a:cubicBezTo>
                <a:close/>
                <a:moveTo>
                  <a:pt x="124" y="22"/>
                </a:moveTo>
                <a:cubicBezTo>
                  <a:pt x="123" y="22"/>
                  <a:pt x="122" y="22"/>
                  <a:pt x="121" y="22"/>
                </a:cubicBezTo>
                <a:cubicBezTo>
                  <a:pt x="121" y="22"/>
                  <a:pt x="122" y="22"/>
                  <a:pt x="122" y="21"/>
                </a:cubicBezTo>
                <a:cubicBezTo>
                  <a:pt x="123" y="21"/>
                  <a:pt x="125" y="22"/>
                  <a:pt x="126" y="22"/>
                </a:cubicBezTo>
                <a:cubicBezTo>
                  <a:pt x="125" y="22"/>
                  <a:pt x="125" y="22"/>
                  <a:pt x="124" y="22"/>
                </a:cubicBezTo>
                <a:close/>
                <a:moveTo>
                  <a:pt x="123" y="15"/>
                </a:moveTo>
                <a:cubicBezTo>
                  <a:pt x="122" y="16"/>
                  <a:pt x="121" y="16"/>
                  <a:pt x="120" y="17"/>
                </a:cubicBezTo>
                <a:cubicBezTo>
                  <a:pt x="120" y="17"/>
                  <a:pt x="119" y="17"/>
                  <a:pt x="119" y="17"/>
                </a:cubicBezTo>
                <a:cubicBezTo>
                  <a:pt x="121" y="16"/>
                  <a:pt x="122" y="15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5" y="14"/>
                  <a:pt x="126" y="15"/>
                </a:cubicBezTo>
                <a:cubicBezTo>
                  <a:pt x="125" y="15"/>
                  <a:pt x="124" y="15"/>
                  <a:pt x="123" y="15"/>
                </a:cubicBezTo>
                <a:close/>
                <a:moveTo>
                  <a:pt x="125" y="11"/>
                </a:moveTo>
                <a:cubicBezTo>
                  <a:pt x="124" y="11"/>
                  <a:pt x="123" y="11"/>
                  <a:pt x="122" y="11"/>
                </a:cubicBezTo>
                <a:cubicBezTo>
                  <a:pt x="123" y="11"/>
                  <a:pt x="124" y="11"/>
                  <a:pt x="125" y="11"/>
                </a:cubicBezTo>
                <a:cubicBezTo>
                  <a:pt x="125" y="11"/>
                  <a:pt x="125" y="11"/>
                  <a:pt x="125" y="11"/>
                </a:cubicBezTo>
                <a:close/>
                <a:moveTo>
                  <a:pt x="114" y="5"/>
                </a:moveTo>
                <a:cubicBezTo>
                  <a:pt x="114" y="5"/>
                  <a:pt x="114" y="5"/>
                  <a:pt x="113" y="5"/>
                </a:cubicBezTo>
                <a:cubicBezTo>
                  <a:pt x="113" y="5"/>
                  <a:pt x="113" y="5"/>
                  <a:pt x="113" y="6"/>
                </a:cubicBezTo>
                <a:cubicBezTo>
                  <a:pt x="111" y="6"/>
                  <a:pt x="110" y="6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09" y="6"/>
                  <a:pt x="111" y="5"/>
                  <a:pt x="113" y="5"/>
                </a:cubicBezTo>
                <a:cubicBezTo>
                  <a:pt x="114" y="5"/>
                  <a:pt x="114" y="5"/>
                  <a:pt x="115" y="5"/>
                </a:cubicBezTo>
                <a:cubicBezTo>
                  <a:pt x="115" y="5"/>
                  <a:pt x="115" y="5"/>
                  <a:pt x="114" y="5"/>
                </a:cubicBezTo>
                <a:close/>
                <a:moveTo>
                  <a:pt x="99" y="5"/>
                </a:moveTo>
                <a:cubicBezTo>
                  <a:pt x="99" y="5"/>
                  <a:pt x="98" y="5"/>
                  <a:pt x="98" y="5"/>
                </a:cubicBezTo>
                <a:cubicBezTo>
                  <a:pt x="99" y="5"/>
                  <a:pt x="100" y="4"/>
                  <a:pt x="102" y="4"/>
                </a:cubicBezTo>
                <a:cubicBezTo>
                  <a:pt x="101" y="4"/>
                  <a:pt x="100" y="5"/>
                  <a:pt x="99" y="5"/>
                </a:cubicBezTo>
                <a:close/>
                <a:moveTo>
                  <a:pt x="22" y="63"/>
                </a:move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5"/>
                  <a:pt x="21" y="66"/>
                  <a:pt x="20" y="68"/>
                </a:cubicBezTo>
                <a:cubicBezTo>
                  <a:pt x="19" y="68"/>
                  <a:pt x="19" y="69"/>
                  <a:pt x="18" y="70"/>
                </a:cubicBezTo>
                <a:cubicBezTo>
                  <a:pt x="18" y="70"/>
                  <a:pt x="17" y="70"/>
                  <a:pt x="17" y="70"/>
                </a:cubicBezTo>
                <a:cubicBezTo>
                  <a:pt x="19" y="68"/>
                  <a:pt x="20" y="65"/>
                  <a:pt x="22" y="63"/>
                </a:cubicBezTo>
                <a:close/>
                <a:moveTo>
                  <a:pt x="21" y="78"/>
                </a:moveTo>
                <a:cubicBezTo>
                  <a:pt x="23" y="76"/>
                  <a:pt x="24" y="75"/>
                  <a:pt x="25" y="73"/>
                </a:cubicBezTo>
                <a:cubicBezTo>
                  <a:pt x="24" y="76"/>
                  <a:pt x="22" y="79"/>
                  <a:pt x="20" y="82"/>
                </a:cubicBezTo>
                <a:cubicBezTo>
                  <a:pt x="19" y="83"/>
                  <a:pt x="18" y="84"/>
                  <a:pt x="17" y="85"/>
                </a:cubicBezTo>
                <a:cubicBezTo>
                  <a:pt x="17" y="85"/>
                  <a:pt x="17" y="84"/>
                  <a:pt x="17" y="84"/>
                </a:cubicBezTo>
                <a:cubicBezTo>
                  <a:pt x="17" y="83"/>
                  <a:pt x="17" y="83"/>
                  <a:pt x="16" y="83"/>
                </a:cubicBezTo>
                <a:cubicBezTo>
                  <a:pt x="17" y="82"/>
                  <a:pt x="17" y="81"/>
                  <a:pt x="17" y="80"/>
                </a:cubicBezTo>
                <a:cubicBezTo>
                  <a:pt x="18" y="79"/>
                  <a:pt x="19" y="78"/>
                  <a:pt x="20" y="77"/>
                </a:cubicBezTo>
                <a:cubicBezTo>
                  <a:pt x="20" y="78"/>
                  <a:pt x="21" y="78"/>
                  <a:pt x="21" y="78"/>
                </a:cubicBezTo>
                <a:close/>
                <a:moveTo>
                  <a:pt x="20" y="88"/>
                </a:moveTo>
                <a:cubicBezTo>
                  <a:pt x="20" y="87"/>
                  <a:pt x="20" y="87"/>
                  <a:pt x="20" y="86"/>
                </a:cubicBezTo>
                <a:cubicBezTo>
                  <a:pt x="20" y="85"/>
                  <a:pt x="21" y="85"/>
                  <a:pt x="21" y="84"/>
                </a:cubicBezTo>
                <a:cubicBezTo>
                  <a:pt x="21" y="84"/>
                  <a:pt x="21" y="84"/>
                  <a:pt x="21" y="84"/>
                </a:cubicBezTo>
                <a:cubicBezTo>
                  <a:pt x="22" y="84"/>
                  <a:pt x="22" y="85"/>
                  <a:pt x="22" y="85"/>
                </a:cubicBezTo>
                <a:cubicBezTo>
                  <a:pt x="21" y="86"/>
                  <a:pt x="21" y="87"/>
                  <a:pt x="20" y="88"/>
                </a:cubicBezTo>
                <a:close/>
                <a:moveTo>
                  <a:pt x="21" y="120"/>
                </a:moveTo>
                <a:cubicBezTo>
                  <a:pt x="19" y="113"/>
                  <a:pt x="18" y="107"/>
                  <a:pt x="17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9" y="102"/>
                  <a:pt x="19" y="105"/>
                  <a:pt x="20" y="108"/>
                </a:cubicBezTo>
                <a:cubicBezTo>
                  <a:pt x="20" y="110"/>
                  <a:pt x="20" y="113"/>
                  <a:pt x="20" y="115"/>
                </a:cubicBezTo>
                <a:cubicBezTo>
                  <a:pt x="20" y="117"/>
                  <a:pt x="21" y="118"/>
                  <a:pt x="21" y="120"/>
                </a:cubicBezTo>
                <a:close/>
                <a:moveTo>
                  <a:pt x="17" y="89"/>
                </a:moveTo>
                <a:cubicBezTo>
                  <a:pt x="17" y="89"/>
                  <a:pt x="17" y="89"/>
                  <a:pt x="18" y="89"/>
                </a:cubicBezTo>
                <a:cubicBezTo>
                  <a:pt x="18" y="91"/>
                  <a:pt x="18" y="93"/>
                  <a:pt x="18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93"/>
                  <a:pt x="17" y="92"/>
                  <a:pt x="17" y="90"/>
                </a:cubicBezTo>
                <a:cubicBezTo>
                  <a:pt x="17" y="90"/>
                  <a:pt x="17" y="90"/>
                  <a:pt x="16" y="89"/>
                </a:cubicBezTo>
                <a:cubicBezTo>
                  <a:pt x="17" y="89"/>
                  <a:pt x="17" y="89"/>
                  <a:pt x="17" y="89"/>
                </a:cubicBezTo>
                <a:close/>
                <a:moveTo>
                  <a:pt x="18" y="114"/>
                </a:moveTo>
                <a:cubicBezTo>
                  <a:pt x="17" y="110"/>
                  <a:pt x="16" y="106"/>
                  <a:pt x="15" y="103"/>
                </a:cubicBezTo>
                <a:cubicBezTo>
                  <a:pt x="15" y="102"/>
                  <a:pt x="16" y="102"/>
                  <a:pt x="16" y="102"/>
                </a:cubicBezTo>
                <a:cubicBezTo>
                  <a:pt x="16" y="106"/>
                  <a:pt x="17" y="110"/>
                  <a:pt x="18" y="114"/>
                </a:cubicBezTo>
                <a:close/>
                <a:moveTo>
                  <a:pt x="15" y="100"/>
                </a:moveTo>
                <a:cubicBezTo>
                  <a:pt x="15" y="98"/>
                  <a:pt x="15" y="96"/>
                  <a:pt x="15" y="93"/>
                </a:cubicBezTo>
                <a:cubicBezTo>
                  <a:pt x="15" y="95"/>
                  <a:pt x="16" y="97"/>
                  <a:pt x="16" y="98"/>
                </a:cubicBezTo>
                <a:cubicBezTo>
                  <a:pt x="15" y="99"/>
                  <a:pt x="15" y="99"/>
                  <a:pt x="15" y="100"/>
                </a:cubicBezTo>
                <a:close/>
                <a:moveTo>
                  <a:pt x="21" y="131"/>
                </a:moveTo>
                <a:cubicBezTo>
                  <a:pt x="21" y="133"/>
                  <a:pt x="22" y="135"/>
                  <a:pt x="22" y="136"/>
                </a:cubicBezTo>
                <a:cubicBezTo>
                  <a:pt x="22" y="136"/>
                  <a:pt x="22" y="136"/>
                  <a:pt x="22" y="135"/>
                </a:cubicBezTo>
                <a:cubicBezTo>
                  <a:pt x="21" y="134"/>
                  <a:pt x="20" y="135"/>
                  <a:pt x="20" y="136"/>
                </a:cubicBezTo>
                <a:cubicBezTo>
                  <a:pt x="21" y="139"/>
                  <a:pt x="22" y="142"/>
                  <a:pt x="23" y="145"/>
                </a:cubicBezTo>
                <a:cubicBezTo>
                  <a:pt x="22" y="143"/>
                  <a:pt x="21" y="141"/>
                  <a:pt x="19" y="140"/>
                </a:cubicBezTo>
                <a:cubicBezTo>
                  <a:pt x="17" y="129"/>
                  <a:pt x="16" y="118"/>
                  <a:pt x="14" y="107"/>
                </a:cubicBezTo>
                <a:cubicBezTo>
                  <a:pt x="16" y="115"/>
                  <a:pt x="19" y="123"/>
                  <a:pt x="21" y="131"/>
                </a:cubicBezTo>
                <a:close/>
                <a:moveTo>
                  <a:pt x="17" y="165"/>
                </a:moveTo>
                <a:cubicBezTo>
                  <a:pt x="17" y="165"/>
                  <a:pt x="17" y="165"/>
                  <a:pt x="17" y="165"/>
                </a:cubicBezTo>
                <a:cubicBezTo>
                  <a:pt x="18" y="167"/>
                  <a:pt x="18" y="168"/>
                  <a:pt x="19" y="170"/>
                </a:cubicBezTo>
                <a:cubicBezTo>
                  <a:pt x="19" y="169"/>
                  <a:pt x="18" y="169"/>
                  <a:pt x="18" y="168"/>
                </a:cubicBezTo>
                <a:cubicBezTo>
                  <a:pt x="17" y="167"/>
                  <a:pt x="17" y="166"/>
                  <a:pt x="16" y="166"/>
                </a:cubicBezTo>
                <a:cubicBezTo>
                  <a:pt x="17" y="165"/>
                  <a:pt x="17" y="165"/>
                  <a:pt x="17" y="165"/>
                </a:cubicBezTo>
                <a:cubicBezTo>
                  <a:pt x="17" y="165"/>
                  <a:pt x="17" y="165"/>
                  <a:pt x="17" y="165"/>
                </a:cubicBezTo>
                <a:close/>
                <a:moveTo>
                  <a:pt x="19" y="163"/>
                </a:moveTo>
                <a:cubicBezTo>
                  <a:pt x="19" y="163"/>
                  <a:pt x="18" y="163"/>
                  <a:pt x="18" y="163"/>
                </a:cubicBezTo>
                <a:cubicBezTo>
                  <a:pt x="17" y="162"/>
                  <a:pt x="17" y="162"/>
                  <a:pt x="16" y="161"/>
                </a:cubicBezTo>
                <a:cubicBezTo>
                  <a:pt x="16" y="157"/>
                  <a:pt x="15" y="154"/>
                  <a:pt x="15" y="150"/>
                </a:cubicBezTo>
                <a:cubicBezTo>
                  <a:pt x="16" y="155"/>
                  <a:pt x="18" y="160"/>
                  <a:pt x="20" y="164"/>
                </a:cubicBezTo>
                <a:cubicBezTo>
                  <a:pt x="19" y="164"/>
                  <a:pt x="19" y="164"/>
                  <a:pt x="19" y="163"/>
                </a:cubicBezTo>
                <a:close/>
                <a:moveTo>
                  <a:pt x="15" y="169"/>
                </a:moveTo>
                <a:cubicBezTo>
                  <a:pt x="15" y="169"/>
                  <a:pt x="15" y="169"/>
                  <a:pt x="15" y="169"/>
                </a:cubicBezTo>
                <a:cubicBezTo>
                  <a:pt x="14" y="165"/>
                  <a:pt x="13" y="162"/>
                  <a:pt x="11" y="158"/>
                </a:cubicBezTo>
                <a:cubicBezTo>
                  <a:pt x="12" y="160"/>
                  <a:pt x="13" y="162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5"/>
                  <a:pt x="15" y="166"/>
                  <a:pt x="16" y="167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8"/>
                  <a:pt x="15" y="168"/>
                  <a:pt x="15" y="169"/>
                </a:cubicBezTo>
                <a:close/>
                <a:moveTo>
                  <a:pt x="8" y="128"/>
                </a:moveTo>
                <a:cubicBezTo>
                  <a:pt x="9" y="129"/>
                  <a:pt x="10" y="128"/>
                  <a:pt x="10" y="128"/>
                </a:cubicBezTo>
                <a:cubicBezTo>
                  <a:pt x="10" y="124"/>
                  <a:pt x="9" y="120"/>
                  <a:pt x="9" y="117"/>
                </a:cubicBezTo>
                <a:cubicBezTo>
                  <a:pt x="9" y="116"/>
                  <a:pt x="10" y="115"/>
                  <a:pt x="10" y="114"/>
                </a:cubicBezTo>
                <a:cubicBezTo>
                  <a:pt x="10" y="121"/>
                  <a:pt x="11" y="129"/>
                  <a:pt x="12" y="137"/>
                </a:cubicBezTo>
                <a:cubicBezTo>
                  <a:pt x="12" y="142"/>
                  <a:pt x="13" y="146"/>
                  <a:pt x="13" y="151"/>
                </a:cubicBezTo>
                <a:cubicBezTo>
                  <a:pt x="12" y="147"/>
                  <a:pt x="11" y="142"/>
                  <a:pt x="10" y="138"/>
                </a:cubicBezTo>
                <a:cubicBezTo>
                  <a:pt x="10" y="136"/>
                  <a:pt x="9" y="134"/>
                  <a:pt x="9" y="133"/>
                </a:cubicBezTo>
                <a:cubicBezTo>
                  <a:pt x="9" y="131"/>
                  <a:pt x="8" y="129"/>
                  <a:pt x="8" y="128"/>
                </a:cubicBezTo>
                <a:cubicBezTo>
                  <a:pt x="8" y="128"/>
                  <a:pt x="8" y="128"/>
                  <a:pt x="8" y="128"/>
                </a:cubicBezTo>
                <a:close/>
                <a:moveTo>
                  <a:pt x="8" y="106"/>
                </a:moveTo>
                <a:cubicBezTo>
                  <a:pt x="8" y="105"/>
                  <a:pt x="9" y="104"/>
                  <a:pt x="9" y="103"/>
                </a:cubicBezTo>
                <a:cubicBezTo>
                  <a:pt x="9" y="105"/>
                  <a:pt x="9" y="108"/>
                  <a:pt x="9" y="111"/>
                </a:cubicBezTo>
                <a:cubicBezTo>
                  <a:pt x="9" y="109"/>
                  <a:pt x="8" y="108"/>
                  <a:pt x="8" y="106"/>
                </a:cubicBezTo>
                <a:close/>
                <a:moveTo>
                  <a:pt x="9" y="99"/>
                </a:moveTo>
                <a:cubicBezTo>
                  <a:pt x="10" y="98"/>
                  <a:pt x="10" y="97"/>
                  <a:pt x="10" y="96"/>
                </a:cubicBezTo>
                <a:cubicBezTo>
                  <a:pt x="10" y="97"/>
                  <a:pt x="11" y="97"/>
                  <a:pt x="11" y="97"/>
                </a:cubicBezTo>
                <a:cubicBezTo>
                  <a:pt x="11" y="99"/>
                  <a:pt x="10" y="101"/>
                  <a:pt x="10" y="103"/>
                </a:cubicBezTo>
                <a:cubicBezTo>
                  <a:pt x="10" y="102"/>
                  <a:pt x="10" y="100"/>
                  <a:pt x="9" y="99"/>
                </a:cubicBezTo>
                <a:close/>
                <a:moveTo>
                  <a:pt x="11" y="149"/>
                </a:moveTo>
                <a:cubicBezTo>
                  <a:pt x="12" y="153"/>
                  <a:pt x="13" y="157"/>
                  <a:pt x="14" y="161"/>
                </a:cubicBezTo>
                <a:cubicBezTo>
                  <a:pt x="13" y="159"/>
                  <a:pt x="12" y="156"/>
                  <a:pt x="11" y="154"/>
                </a:cubicBezTo>
                <a:cubicBezTo>
                  <a:pt x="11" y="152"/>
                  <a:pt x="11" y="150"/>
                  <a:pt x="11" y="149"/>
                </a:cubicBezTo>
                <a:close/>
                <a:moveTo>
                  <a:pt x="14" y="141"/>
                </a:moveTo>
                <a:cubicBezTo>
                  <a:pt x="14" y="140"/>
                  <a:pt x="14" y="139"/>
                  <a:pt x="14" y="138"/>
                </a:cubicBezTo>
                <a:cubicBezTo>
                  <a:pt x="14" y="136"/>
                  <a:pt x="14" y="134"/>
                  <a:pt x="14" y="132"/>
                </a:cubicBezTo>
                <a:cubicBezTo>
                  <a:pt x="14" y="133"/>
                  <a:pt x="14" y="134"/>
                  <a:pt x="15" y="135"/>
                </a:cubicBezTo>
                <a:cubicBezTo>
                  <a:pt x="15" y="138"/>
                  <a:pt x="16" y="141"/>
                  <a:pt x="16" y="143"/>
                </a:cubicBezTo>
                <a:cubicBezTo>
                  <a:pt x="17" y="147"/>
                  <a:pt x="17" y="152"/>
                  <a:pt x="18" y="156"/>
                </a:cubicBezTo>
                <a:cubicBezTo>
                  <a:pt x="17" y="151"/>
                  <a:pt x="15" y="146"/>
                  <a:pt x="14" y="141"/>
                </a:cubicBezTo>
                <a:close/>
                <a:moveTo>
                  <a:pt x="10" y="90"/>
                </a:moveTo>
                <a:cubicBezTo>
                  <a:pt x="10" y="91"/>
                  <a:pt x="9" y="92"/>
                  <a:pt x="8" y="92"/>
                </a:cubicBezTo>
                <a:cubicBezTo>
                  <a:pt x="9" y="91"/>
                  <a:pt x="10" y="89"/>
                  <a:pt x="12" y="88"/>
                </a:cubicBezTo>
                <a:cubicBezTo>
                  <a:pt x="11" y="89"/>
                  <a:pt x="11" y="89"/>
                  <a:pt x="10" y="90"/>
                </a:cubicBezTo>
                <a:close/>
                <a:moveTo>
                  <a:pt x="9" y="93"/>
                </a:moveTo>
                <a:cubicBezTo>
                  <a:pt x="9" y="94"/>
                  <a:pt x="9" y="95"/>
                  <a:pt x="9" y="96"/>
                </a:cubicBezTo>
                <a:cubicBezTo>
                  <a:pt x="8" y="96"/>
                  <a:pt x="8" y="95"/>
                  <a:pt x="8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94"/>
                  <a:pt x="9" y="94"/>
                  <a:pt x="9" y="93"/>
                </a:cubicBezTo>
                <a:close/>
                <a:moveTo>
                  <a:pt x="8" y="116"/>
                </a:moveTo>
                <a:cubicBezTo>
                  <a:pt x="8" y="117"/>
                  <a:pt x="7" y="117"/>
                  <a:pt x="7" y="118"/>
                </a:cubicBezTo>
                <a:cubicBezTo>
                  <a:pt x="7" y="117"/>
                  <a:pt x="7" y="117"/>
                  <a:pt x="7" y="116"/>
                </a:cubicBezTo>
                <a:cubicBezTo>
                  <a:pt x="7" y="115"/>
                  <a:pt x="7" y="113"/>
                  <a:pt x="7" y="112"/>
                </a:cubicBezTo>
                <a:cubicBezTo>
                  <a:pt x="7" y="113"/>
                  <a:pt x="8" y="115"/>
                  <a:pt x="8" y="116"/>
                </a:cubicBezTo>
                <a:close/>
                <a:moveTo>
                  <a:pt x="8" y="144"/>
                </a:moveTo>
                <a:cubicBezTo>
                  <a:pt x="8" y="140"/>
                  <a:pt x="7" y="136"/>
                  <a:pt x="7" y="133"/>
                </a:cubicBezTo>
                <a:cubicBezTo>
                  <a:pt x="7" y="133"/>
                  <a:pt x="7" y="134"/>
                  <a:pt x="7" y="134"/>
                </a:cubicBezTo>
                <a:cubicBezTo>
                  <a:pt x="8" y="137"/>
                  <a:pt x="8" y="141"/>
                  <a:pt x="8" y="144"/>
                </a:cubicBezTo>
                <a:close/>
                <a:moveTo>
                  <a:pt x="9" y="159"/>
                </a:moveTo>
                <a:cubicBezTo>
                  <a:pt x="9" y="158"/>
                  <a:pt x="8" y="157"/>
                  <a:pt x="8" y="157"/>
                </a:cubicBezTo>
                <a:cubicBezTo>
                  <a:pt x="8" y="156"/>
                  <a:pt x="8" y="156"/>
                  <a:pt x="8" y="155"/>
                </a:cubicBezTo>
                <a:cubicBezTo>
                  <a:pt x="8" y="156"/>
                  <a:pt x="9" y="157"/>
                  <a:pt x="9" y="158"/>
                </a:cubicBezTo>
                <a:cubicBezTo>
                  <a:pt x="9" y="158"/>
                  <a:pt x="10" y="158"/>
                  <a:pt x="10" y="158"/>
                </a:cubicBezTo>
                <a:cubicBezTo>
                  <a:pt x="11" y="160"/>
                  <a:pt x="12" y="163"/>
                  <a:pt x="12" y="165"/>
                </a:cubicBezTo>
                <a:cubicBezTo>
                  <a:pt x="12" y="165"/>
                  <a:pt x="12" y="165"/>
                  <a:pt x="12" y="166"/>
                </a:cubicBezTo>
                <a:cubicBezTo>
                  <a:pt x="14" y="171"/>
                  <a:pt x="16" y="176"/>
                  <a:pt x="19" y="181"/>
                </a:cubicBezTo>
                <a:cubicBezTo>
                  <a:pt x="20" y="182"/>
                  <a:pt x="20" y="183"/>
                  <a:pt x="20" y="184"/>
                </a:cubicBezTo>
                <a:cubicBezTo>
                  <a:pt x="20" y="183"/>
                  <a:pt x="20" y="182"/>
                  <a:pt x="19" y="182"/>
                </a:cubicBezTo>
                <a:cubicBezTo>
                  <a:pt x="15" y="174"/>
                  <a:pt x="12" y="166"/>
                  <a:pt x="9" y="159"/>
                </a:cubicBezTo>
                <a:close/>
                <a:moveTo>
                  <a:pt x="18" y="144"/>
                </a:moveTo>
                <a:cubicBezTo>
                  <a:pt x="19" y="145"/>
                  <a:pt x="19" y="145"/>
                  <a:pt x="19" y="146"/>
                </a:cubicBezTo>
                <a:cubicBezTo>
                  <a:pt x="19" y="147"/>
                  <a:pt x="19" y="147"/>
                  <a:pt x="19" y="148"/>
                </a:cubicBezTo>
                <a:cubicBezTo>
                  <a:pt x="21" y="154"/>
                  <a:pt x="23" y="161"/>
                  <a:pt x="25" y="168"/>
                </a:cubicBezTo>
                <a:cubicBezTo>
                  <a:pt x="25" y="168"/>
                  <a:pt x="25" y="169"/>
                  <a:pt x="25" y="169"/>
                </a:cubicBezTo>
                <a:cubicBezTo>
                  <a:pt x="24" y="168"/>
                  <a:pt x="24" y="168"/>
                  <a:pt x="23" y="168"/>
                </a:cubicBezTo>
                <a:cubicBezTo>
                  <a:pt x="22" y="160"/>
                  <a:pt x="20" y="152"/>
                  <a:pt x="18" y="144"/>
                </a:cubicBezTo>
                <a:close/>
                <a:moveTo>
                  <a:pt x="27" y="189"/>
                </a:moveTo>
                <a:cubicBezTo>
                  <a:pt x="28" y="191"/>
                  <a:pt x="29" y="193"/>
                  <a:pt x="30" y="195"/>
                </a:cubicBezTo>
                <a:cubicBezTo>
                  <a:pt x="30" y="195"/>
                  <a:pt x="30" y="195"/>
                  <a:pt x="29" y="195"/>
                </a:cubicBezTo>
                <a:cubicBezTo>
                  <a:pt x="28" y="191"/>
                  <a:pt x="26" y="188"/>
                  <a:pt x="25" y="185"/>
                </a:cubicBezTo>
                <a:cubicBezTo>
                  <a:pt x="25" y="187"/>
                  <a:pt x="26" y="188"/>
                  <a:pt x="27" y="189"/>
                </a:cubicBezTo>
                <a:close/>
                <a:moveTo>
                  <a:pt x="30" y="190"/>
                </a:moveTo>
                <a:cubicBezTo>
                  <a:pt x="29" y="190"/>
                  <a:pt x="29" y="189"/>
                  <a:pt x="29" y="188"/>
                </a:cubicBezTo>
                <a:cubicBezTo>
                  <a:pt x="29" y="189"/>
                  <a:pt x="30" y="190"/>
                  <a:pt x="31" y="191"/>
                </a:cubicBezTo>
                <a:cubicBezTo>
                  <a:pt x="32" y="192"/>
                  <a:pt x="32" y="193"/>
                  <a:pt x="32" y="194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1" y="193"/>
                  <a:pt x="31" y="192"/>
                  <a:pt x="30" y="190"/>
                </a:cubicBezTo>
                <a:close/>
                <a:moveTo>
                  <a:pt x="31" y="187"/>
                </a:moveTo>
                <a:cubicBezTo>
                  <a:pt x="30" y="185"/>
                  <a:pt x="28" y="182"/>
                  <a:pt x="27" y="180"/>
                </a:cubicBezTo>
                <a:cubicBezTo>
                  <a:pt x="29" y="182"/>
                  <a:pt x="30" y="184"/>
                  <a:pt x="31" y="186"/>
                </a:cubicBezTo>
                <a:cubicBezTo>
                  <a:pt x="31" y="186"/>
                  <a:pt x="31" y="186"/>
                  <a:pt x="32" y="187"/>
                </a:cubicBezTo>
                <a:cubicBezTo>
                  <a:pt x="33" y="189"/>
                  <a:pt x="35" y="192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4"/>
                  <a:pt x="35" y="194"/>
                  <a:pt x="35" y="193"/>
                </a:cubicBezTo>
                <a:cubicBezTo>
                  <a:pt x="34" y="192"/>
                  <a:pt x="34" y="192"/>
                  <a:pt x="33" y="191"/>
                </a:cubicBezTo>
                <a:cubicBezTo>
                  <a:pt x="32" y="190"/>
                  <a:pt x="32" y="188"/>
                  <a:pt x="31" y="187"/>
                </a:cubicBezTo>
                <a:close/>
                <a:moveTo>
                  <a:pt x="37" y="206"/>
                </a:moveTo>
                <a:cubicBezTo>
                  <a:pt x="39" y="208"/>
                  <a:pt x="41" y="210"/>
                  <a:pt x="43" y="212"/>
                </a:cubicBezTo>
                <a:cubicBezTo>
                  <a:pt x="42" y="211"/>
                  <a:pt x="41" y="211"/>
                  <a:pt x="40" y="210"/>
                </a:cubicBezTo>
                <a:cubicBezTo>
                  <a:pt x="40" y="210"/>
                  <a:pt x="40" y="210"/>
                  <a:pt x="39" y="209"/>
                </a:cubicBezTo>
                <a:cubicBezTo>
                  <a:pt x="38" y="207"/>
                  <a:pt x="36" y="205"/>
                  <a:pt x="34" y="204"/>
                </a:cubicBezTo>
                <a:cubicBezTo>
                  <a:pt x="35" y="204"/>
                  <a:pt x="36" y="205"/>
                  <a:pt x="37" y="206"/>
                </a:cubicBezTo>
                <a:close/>
                <a:moveTo>
                  <a:pt x="41" y="205"/>
                </a:moveTo>
                <a:cubicBezTo>
                  <a:pt x="41" y="204"/>
                  <a:pt x="40" y="203"/>
                  <a:pt x="40" y="203"/>
                </a:cubicBezTo>
                <a:cubicBezTo>
                  <a:pt x="40" y="203"/>
                  <a:pt x="40" y="203"/>
                  <a:pt x="40" y="203"/>
                </a:cubicBezTo>
                <a:cubicBezTo>
                  <a:pt x="42" y="205"/>
                  <a:pt x="44" y="208"/>
                  <a:pt x="46" y="211"/>
                </a:cubicBezTo>
                <a:cubicBezTo>
                  <a:pt x="45" y="209"/>
                  <a:pt x="43" y="207"/>
                  <a:pt x="41" y="205"/>
                </a:cubicBezTo>
                <a:close/>
                <a:moveTo>
                  <a:pt x="43" y="212"/>
                </a:moveTo>
                <a:cubicBezTo>
                  <a:pt x="44" y="212"/>
                  <a:pt x="44" y="213"/>
                  <a:pt x="45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6" y="214"/>
                  <a:pt x="47" y="215"/>
                  <a:pt x="49" y="216"/>
                </a:cubicBezTo>
                <a:cubicBezTo>
                  <a:pt x="47" y="214"/>
                  <a:pt x="45" y="213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lose/>
                <a:moveTo>
                  <a:pt x="44" y="215"/>
                </a:moveTo>
                <a:cubicBezTo>
                  <a:pt x="45" y="215"/>
                  <a:pt x="45" y="215"/>
                  <a:pt x="45" y="216"/>
                </a:cubicBezTo>
                <a:cubicBezTo>
                  <a:pt x="45" y="216"/>
                  <a:pt x="45" y="216"/>
                  <a:pt x="45" y="216"/>
                </a:cubicBezTo>
                <a:cubicBezTo>
                  <a:pt x="45" y="217"/>
                  <a:pt x="46" y="217"/>
                  <a:pt x="46" y="217"/>
                </a:cubicBezTo>
                <a:cubicBezTo>
                  <a:pt x="45" y="216"/>
                  <a:pt x="44" y="216"/>
                  <a:pt x="44" y="215"/>
                </a:cubicBezTo>
                <a:cubicBezTo>
                  <a:pt x="44" y="215"/>
                  <a:pt x="44" y="215"/>
                  <a:pt x="44" y="215"/>
                </a:cubicBezTo>
                <a:close/>
                <a:moveTo>
                  <a:pt x="50" y="222"/>
                </a:moveTo>
                <a:cubicBezTo>
                  <a:pt x="51" y="222"/>
                  <a:pt x="51" y="222"/>
                  <a:pt x="51" y="223"/>
                </a:cubicBezTo>
                <a:cubicBezTo>
                  <a:pt x="49" y="221"/>
                  <a:pt x="47" y="219"/>
                  <a:pt x="45" y="217"/>
                </a:cubicBezTo>
                <a:cubicBezTo>
                  <a:pt x="46" y="219"/>
                  <a:pt x="48" y="220"/>
                  <a:pt x="50" y="222"/>
                </a:cubicBezTo>
                <a:close/>
                <a:moveTo>
                  <a:pt x="73" y="227"/>
                </a:moveTo>
                <a:cubicBezTo>
                  <a:pt x="72" y="226"/>
                  <a:pt x="70" y="226"/>
                  <a:pt x="69" y="225"/>
                </a:cubicBezTo>
                <a:cubicBezTo>
                  <a:pt x="68" y="223"/>
                  <a:pt x="67" y="222"/>
                  <a:pt x="66" y="221"/>
                </a:cubicBezTo>
                <a:cubicBezTo>
                  <a:pt x="74" y="225"/>
                  <a:pt x="81" y="229"/>
                  <a:pt x="88" y="235"/>
                </a:cubicBezTo>
                <a:cubicBezTo>
                  <a:pt x="87" y="235"/>
                  <a:pt x="86" y="234"/>
                  <a:pt x="86" y="234"/>
                </a:cubicBezTo>
                <a:cubicBezTo>
                  <a:pt x="81" y="232"/>
                  <a:pt x="77" y="229"/>
                  <a:pt x="73" y="227"/>
                </a:cubicBezTo>
                <a:close/>
                <a:moveTo>
                  <a:pt x="81" y="225"/>
                </a:moveTo>
                <a:cubicBezTo>
                  <a:pt x="82" y="226"/>
                  <a:pt x="84" y="227"/>
                  <a:pt x="85" y="229"/>
                </a:cubicBezTo>
                <a:cubicBezTo>
                  <a:pt x="84" y="228"/>
                  <a:pt x="83" y="227"/>
                  <a:pt x="81" y="226"/>
                </a:cubicBezTo>
                <a:cubicBezTo>
                  <a:pt x="81" y="226"/>
                  <a:pt x="81" y="226"/>
                  <a:pt x="81" y="225"/>
                </a:cubicBezTo>
                <a:close/>
                <a:moveTo>
                  <a:pt x="82" y="223"/>
                </a:moveTo>
                <a:cubicBezTo>
                  <a:pt x="81" y="223"/>
                  <a:pt x="81" y="223"/>
                  <a:pt x="81" y="224"/>
                </a:cubicBezTo>
                <a:cubicBezTo>
                  <a:pt x="81" y="224"/>
                  <a:pt x="81" y="223"/>
                  <a:pt x="80" y="223"/>
                </a:cubicBezTo>
                <a:cubicBezTo>
                  <a:pt x="79" y="221"/>
                  <a:pt x="78" y="219"/>
                  <a:pt x="77" y="216"/>
                </a:cubicBezTo>
                <a:cubicBezTo>
                  <a:pt x="79" y="218"/>
                  <a:pt x="81" y="220"/>
                  <a:pt x="83" y="222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6" y="225"/>
                  <a:pt x="89" y="228"/>
                  <a:pt x="93" y="230"/>
                </a:cubicBezTo>
                <a:cubicBezTo>
                  <a:pt x="93" y="230"/>
                  <a:pt x="93" y="230"/>
                  <a:pt x="93" y="231"/>
                </a:cubicBezTo>
                <a:cubicBezTo>
                  <a:pt x="89" y="229"/>
                  <a:pt x="86" y="226"/>
                  <a:pt x="82" y="223"/>
                </a:cubicBezTo>
                <a:close/>
                <a:moveTo>
                  <a:pt x="98" y="240"/>
                </a:moveTo>
                <a:cubicBezTo>
                  <a:pt x="98" y="240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8" y="238"/>
                  <a:pt x="97" y="237"/>
                  <a:pt x="96" y="236"/>
                </a:cubicBezTo>
                <a:cubicBezTo>
                  <a:pt x="97" y="237"/>
                  <a:pt x="97" y="237"/>
                  <a:pt x="98" y="237"/>
                </a:cubicBezTo>
                <a:cubicBezTo>
                  <a:pt x="98" y="237"/>
                  <a:pt x="98" y="238"/>
                  <a:pt x="98" y="238"/>
                </a:cubicBezTo>
                <a:cubicBezTo>
                  <a:pt x="100" y="239"/>
                  <a:pt x="102" y="240"/>
                  <a:pt x="104" y="241"/>
                </a:cubicBezTo>
                <a:cubicBezTo>
                  <a:pt x="102" y="241"/>
                  <a:pt x="101" y="241"/>
                  <a:pt x="99" y="241"/>
                </a:cubicBezTo>
                <a:cubicBezTo>
                  <a:pt x="97" y="239"/>
                  <a:pt x="95" y="238"/>
                  <a:pt x="93" y="237"/>
                </a:cubicBezTo>
                <a:cubicBezTo>
                  <a:pt x="91" y="236"/>
                  <a:pt x="90" y="235"/>
                  <a:pt x="89" y="234"/>
                </a:cubicBezTo>
                <a:cubicBezTo>
                  <a:pt x="92" y="236"/>
                  <a:pt x="95" y="238"/>
                  <a:pt x="98" y="240"/>
                </a:cubicBezTo>
                <a:close/>
                <a:moveTo>
                  <a:pt x="96" y="243"/>
                </a:moveTo>
                <a:cubicBezTo>
                  <a:pt x="99" y="244"/>
                  <a:pt x="102" y="244"/>
                  <a:pt x="105" y="244"/>
                </a:cubicBezTo>
                <a:cubicBezTo>
                  <a:pt x="107" y="245"/>
                  <a:pt x="109" y="245"/>
                  <a:pt x="112" y="246"/>
                </a:cubicBezTo>
                <a:cubicBezTo>
                  <a:pt x="109" y="246"/>
                  <a:pt x="107" y="246"/>
                  <a:pt x="104" y="246"/>
                </a:cubicBezTo>
                <a:cubicBezTo>
                  <a:pt x="101" y="245"/>
                  <a:pt x="99" y="244"/>
                  <a:pt x="96" y="244"/>
                </a:cubicBezTo>
                <a:cubicBezTo>
                  <a:pt x="96" y="244"/>
                  <a:pt x="96" y="243"/>
                  <a:pt x="96" y="243"/>
                </a:cubicBezTo>
                <a:close/>
                <a:moveTo>
                  <a:pt x="109" y="242"/>
                </a:moveTo>
                <a:cubicBezTo>
                  <a:pt x="106" y="241"/>
                  <a:pt x="104" y="240"/>
                  <a:pt x="101" y="238"/>
                </a:cubicBezTo>
                <a:cubicBezTo>
                  <a:pt x="104" y="239"/>
                  <a:pt x="106" y="239"/>
                  <a:pt x="108" y="239"/>
                </a:cubicBezTo>
                <a:cubicBezTo>
                  <a:pt x="110" y="241"/>
                  <a:pt x="113" y="242"/>
                  <a:pt x="115" y="243"/>
                </a:cubicBezTo>
                <a:cubicBezTo>
                  <a:pt x="113" y="243"/>
                  <a:pt x="111" y="243"/>
                  <a:pt x="109" y="242"/>
                </a:cubicBezTo>
                <a:close/>
                <a:moveTo>
                  <a:pt x="122" y="241"/>
                </a:moveTo>
                <a:cubicBezTo>
                  <a:pt x="122" y="241"/>
                  <a:pt x="122" y="240"/>
                  <a:pt x="122" y="240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23" y="240"/>
                  <a:pt x="124" y="241"/>
                  <a:pt x="125" y="241"/>
                </a:cubicBezTo>
                <a:cubicBezTo>
                  <a:pt x="126" y="241"/>
                  <a:pt x="127" y="240"/>
                  <a:pt x="126" y="240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9" y="240"/>
                  <a:pt x="131" y="239"/>
                  <a:pt x="134" y="239"/>
                </a:cubicBezTo>
                <a:cubicBezTo>
                  <a:pt x="131" y="240"/>
                  <a:pt x="127" y="241"/>
                  <a:pt x="124" y="242"/>
                </a:cubicBezTo>
                <a:cubicBezTo>
                  <a:pt x="123" y="242"/>
                  <a:pt x="122" y="241"/>
                  <a:pt x="122" y="241"/>
                </a:cubicBezTo>
                <a:close/>
                <a:moveTo>
                  <a:pt x="127" y="244"/>
                </a:moveTo>
                <a:cubicBezTo>
                  <a:pt x="129" y="244"/>
                  <a:pt x="131" y="244"/>
                  <a:pt x="133" y="244"/>
                </a:cubicBezTo>
                <a:cubicBezTo>
                  <a:pt x="131" y="244"/>
                  <a:pt x="129" y="244"/>
                  <a:pt x="127" y="245"/>
                </a:cubicBezTo>
                <a:cubicBezTo>
                  <a:pt x="127" y="244"/>
                  <a:pt x="127" y="244"/>
                  <a:pt x="127" y="244"/>
                </a:cubicBezTo>
                <a:close/>
                <a:moveTo>
                  <a:pt x="127" y="243"/>
                </a:moveTo>
                <a:cubicBezTo>
                  <a:pt x="136" y="240"/>
                  <a:pt x="146" y="238"/>
                  <a:pt x="155" y="237"/>
                </a:cubicBezTo>
                <a:cubicBezTo>
                  <a:pt x="155" y="237"/>
                  <a:pt x="155" y="237"/>
                  <a:pt x="155" y="237"/>
                </a:cubicBezTo>
                <a:cubicBezTo>
                  <a:pt x="146" y="239"/>
                  <a:pt x="137" y="242"/>
                  <a:pt x="127" y="243"/>
                </a:cubicBezTo>
                <a:close/>
                <a:moveTo>
                  <a:pt x="140" y="245"/>
                </a:moveTo>
                <a:cubicBezTo>
                  <a:pt x="143" y="245"/>
                  <a:pt x="145" y="245"/>
                  <a:pt x="148" y="244"/>
                </a:cubicBezTo>
                <a:cubicBezTo>
                  <a:pt x="150" y="244"/>
                  <a:pt x="153" y="244"/>
                  <a:pt x="155" y="243"/>
                </a:cubicBezTo>
                <a:cubicBezTo>
                  <a:pt x="152" y="244"/>
                  <a:pt x="149" y="245"/>
                  <a:pt x="146" y="245"/>
                </a:cubicBezTo>
                <a:cubicBezTo>
                  <a:pt x="144" y="245"/>
                  <a:pt x="142" y="246"/>
                  <a:pt x="140" y="246"/>
                </a:cubicBezTo>
                <a:cubicBezTo>
                  <a:pt x="139" y="246"/>
                  <a:pt x="138" y="246"/>
                  <a:pt x="136" y="246"/>
                </a:cubicBezTo>
                <a:cubicBezTo>
                  <a:pt x="138" y="246"/>
                  <a:pt x="139" y="246"/>
                  <a:pt x="140" y="245"/>
                </a:cubicBezTo>
                <a:close/>
                <a:moveTo>
                  <a:pt x="147" y="243"/>
                </a:moveTo>
                <a:cubicBezTo>
                  <a:pt x="146" y="243"/>
                  <a:pt x="144" y="243"/>
                  <a:pt x="142" y="243"/>
                </a:cubicBezTo>
                <a:cubicBezTo>
                  <a:pt x="150" y="242"/>
                  <a:pt x="157" y="240"/>
                  <a:pt x="164" y="237"/>
                </a:cubicBezTo>
                <a:cubicBezTo>
                  <a:pt x="165" y="237"/>
                  <a:pt x="165" y="236"/>
                  <a:pt x="165" y="236"/>
                </a:cubicBezTo>
                <a:cubicBezTo>
                  <a:pt x="165" y="236"/>
                  <a:pt x="165" y="236"/>
                  <a:pt x="165" y="236"/>
                </a:cubicBezTo>
                <a:cubicBezTo>
                  <a:pt x="165" y="236"/>
                  <a:pt x="166" y="236"/>
                  <a:pt x="166" y="236"/>
                </a:cubicBezTo>
                <a:cubicBezTo>
                  <a:pt x="169" y="236"/>
                  <a:pt x="172" y="235"/>
                  <a:pt x="175" y="234"/>
                </a:cubicBezTo>
                <a:cubicBezTo>
                  <a:pt x="175" y="234"/>
                  <a:pt x="174" y="234"/>
                  <a:pt x="174" y="234"/>
                </a:cubicBezTo>
                <a:cubicBezTo>
                  <a:pt x="174" y="235"/>
                  <a:pt x="174" y="235"/>
                  <a:pt x="174" y="235"/>
                </a:cubicBezTo>
                <a:cubicBezTo>
                  <a:pt x="169" y="237"/>
                  <a:pt x="164" y="239"/>
                  <a:pt x="160" y="242"/>
                </a:cubicBezTo>
                <a:cubicBezTo>
                  <a:pt x="160" y="242"/>
                  <a:pt x="159" y="242"/>
                  <a:pt x="159" y="242"/>
                </a:cubicBezTo>
                <a:cubicBezTo>
                  <a:pt x="155" y="242"/>
                  <a:pt x="151" y="242"/>
                  <a:pt x="147" y="243"/>
                </a:cubicBezTo>
                <a:close/>
                <a:moveTo>
                  <a:pt x="168" y="234"/>
                </a:moveTo>
                <a:cubicBezTo>
                  <a:pt x="168" y="234"/>
                  <a:pt x="168" y="233"/>
                  <a:pt x="169" y="233"/>
                </a:cubicBezTo>
                <a:cubicBezTo>
                  <a:pt x="172" y="231"/>
                  <a:pt x="175" y="229"/>
                  <a:pt x="178" y="226"/>
                </a:cubicBezTo>
                <a:cubicBezTo>
                  <a:pt x="182" y="224"/>
                  <a:pt x="186" y="221"/>
                  <a:pt x="190" y="218"/>
                </a:cubicBezTo>
                <a:cubicBezTo>
                  <a:pt x="188" y="220"/>
                  <a:pt x="186" y="223"/>
                  <a:pt x="184" y="225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3" y="226"/>
                  <a:pt x="182" y="227"/>
                  <a:pt x="181" y="228"/>
                </a:cubicBezTo>
                <a:cubicBezTo>
                  <a:pt x="181" y="228"/>
                  <a:pt x="181" y="228"/>
                  <a:pt x="181" y="229"/>
                </a:cubicBezTo>
                <a:cubicBezTo>
                  <a:pt x="180" y="229"/>
                  <a:pt x="180" y="229"/>
                  <a:pt x="180" y="230"/>
                </a:cubicBezTo>
                <a:cubicBezTo>
                  <a:pt x="176" y="232"/>
                  <a:pt x="172" y="233"/>
                  <a:pt x="168" y="234"/>
                </a:cubicBezTo>
                <a:close/>
                <a:moveTo>
                  <a:pt x="198" y="221"/>
                </a:moveTo>
                <a:cubicBezTo>
                  <a:pt x="198" y="221"/>
                  <a:pt x="199" y="220"/>
                  <a:pt x="199" y="220"/>
                </a:cubicBezTo>
                <a:cubicBezTo>
                  <a:pt x="199" y="220"/>
                  <a:pt x="199" y="220"/>
                  <a:pt x="199" y="221"/>
                </a:cubicBezTo>
                <a:cubicBezTo>
                  <a:pt x="198" y="221"/>
                  <a:pt x="197" y="222"/>
                  <a:pt x="196" y="22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2"/>
                  <a:pt x="197" y="222"/>
                  <a:pt x="198" y="221"/>
                </a:cubicBezTo>
                <a:close/>
                <a:moveTo>
                  <a:pt x="192" y="219"/>
                </a:moveTo>
                <a:cubicBezTo>
                  <a:pt x="193" y="218"/>
                  <a:pt x="193" y="218"/>
                  <a:pt x="194" y="217"/>
                </a:cubicBezTo>
                <a:cubicBezTo>
                  <a:pt x="196" y="215"/>
                  <a:pt x="198" y="214"/>
                  <a:pt x="200" y="212"/>
                </a:cubicBezTo>
                <a:cubicBezTo>
                  <a:pt x="197" y="214"/>
                  <a:pt x="195" y="217"/>
                  <a:pt x="192" y="219"/>
                </a:cubicBezTo>
                <a:close/>
                <a:moveTo>
                  <a:pt x="229" y="185"/>
                </a:moveTo>
                <a:cubicBezTo>
                  <a:pt x="231" y="183"/>
                  <a:pt x="232" y="181"/>
                  <a:pt x="233" y="179"/>
                </a:cubicBezTo>
                <a:cubicBezTo>
                  <a:pt x="234" y="177"/>
                  <a:pt x="235" y="175"/>
                  <a:pt x="237" y="172"/>
                </a:cubicBezTo>
                <a:cubicBezTo>
                  <a:pt x="237" y="172"/>
                  <a:pt x="237" y="172"/>
                  <a:pt x="237" y="172"/>
                </a:cubicBezTo>
                <a:cubicBezTo>
                  <a:pt x="236" y="174"/>
                  <a:pt x="236" y="176"/>
                  <a:pt x="235" y="177"/>
                </a:cubicBezTo>
                <a:cubicBezTo>
                  <a:pt x="235" y="178"/>
                  <a:pt x="234" y="179"/>
                  <a:pt x="234" y="180"/>
                </a:cubicBezTo>
                <a:cubicBezTo>
                  <a:pt x="232" y="183"/>
                  <a:pt x="230" y="185"/>
                  <a:pt x="228" y="188"/>
                </a:cubicBezTo>
                <a:cubicBezTo>
                  <a:pt x="229" y="187"/>
                  <a:pt x="229" y="186"/>
                  <a:pt x="229" y="185"/>
                </a:cubicBezTo>
                <a:close/>
                <a:moveTo>
                  <a:pt x="233" y="152"/>
                </a:moveTo>
                <a:cubicBezTo>
                  <a:pt x="234" y="142"/>
                  <a:pt x="235" y="131"/>
                  <a:pt x="236" y="120"/>
                </a:cubicBezTo>
                <a:cubicBezTo>
                  <a:pt x="236" y="120"/>
                  <a:pt x="236" y="120"/>
                  <a:pt x="237" y="120"/>
                </a:cubicBezTo>
                <a:cubicBezTo>
                  <a:pt x="237" y="121"/>
                  <a:pt x="237" y="122"/>
                  <a:pt x="237" y="122"/>
                </a:cubicBezTo>
                <a:cubicBezTo>
                  <a:pt x="237" y="123"/>
                  <a:pt x="237" y="124"/>
                  <a:pt x="237" y="125"/>
                </a:cubicBezTo>
                <a:cubicBezTo>
                  <a:pt x="237" y="134"/>
                  <a:pt x="235" y="143"/>
                  <a:pt x="233" y="152"/>
                </a:cubicBezTo>
                <a:close/>
                <a:moveTo>
                  <a:pt x="237" y="112"/>
                </a:moveTo>
                <a:cubicBezTo>
                  <a:pt x="237" y="112"/>
                  <a:pt x="237" y="111"/>
                  <a:pt x="237" y="110"/>
                </a:cubicBezTo>
                <a:cubicBezTo>
                  <a:pt x="237" y="112"/>
                  <a:pt x="238" y="113"/>
                  <a:pt x="238" y="115"/>
                </a:cubicBezTo>
                <a:cubicBezTo>
                  <a:pt x="238" y="115"/>
                  <a:pt x="238" y="116"/>
                  <a:pt x="238" y="117"/>
                </a:cubicBezTo>
                <a:cubicBezTo>
                  <a:pt x="238" y="115"/>
                  <a:pt x="237" y="114"/>
                  <a:pt x="237" y="112"/>
                </a:cubicBezTo>
                <a:close/>
                <a:moveTo>
                  <a:pt x="236" y="94"/>
                </a:moveTo>
                <a:cubicBezTo>
                  <a:pt x="237" y="98"/>
                  <a:pt x="238" y="101"/>
                  <a:pt x="239" y="105"/>
                </a:cubicBezTo>
                <a:cubicBezTo>
                  <a:pt x="239" y="104"/>
                  <a:pt x="239" y="103"/>
                  <a:pt x="238" y="103"/>
                </a:cubicBezTo>
                <a:cubicBezTo>
                  <a:pt x="238" y="100"/>
                  <a:pt x="237" y="97"/>
                  <a:pt x="236" y="94"/>
                </a:cubicBezTo>
                <a:close/>
                <a:moveTo>
                  <a:pt x="239" y="156"/>
                </a:moveTo>
                <a:cubicBezTo>
                  <a:pt x="239" y="156"/>
                  <a:pt x="239" y="155"/>
                  <a:pt x="240" y="155"/>
                </a:cubicBezTo>
                <a:cubicBezTo>
                  <a:pt x="240" y="156"/>
                  <a:pt x="239" y="157"/>
                  <a:pt x="239" y="158"/>
                </a:cubicBezTo>
                <a:cubicBezTo>
                  <a:pt x="239" y="158"/>
                  <a:pt x="239" y="159"/>
                  <a:pt x="238" y="160"/>
                </a:cubicBezTo>
                <a:cubicBezTo>
                  <a:pt x="239" y="158"/>
                  <a:pt x="239" y="157"/>
                  <a:pt x="239" y="156"/>
                </a:cubicBezTo>
                <a:close/>
                <a:moveTo>
                  <a:pt x="239" y="153"/>
                </a:moveTo>
                <a:cubicBezTo>
                  <a:pt x="239" y="151"/>
                  <a:pt x="239" y="150"/>
                  <a:pt x="240" y="148"/>
                </a:cubicBezTo>
                <a:cubicBezTo>
                  <a:pt x="241" y="140"/>
                  <a:pt x="241" y="132"/>
                  <a:pt x="241" y="124"/>
                </a:cubicBezTo>
                <a:cubicBezTo>
                  <a:pt x="241" y="124"/>
                  <a:pt x="242" y="125"/>
                  <a:pt x="242" y="126"/>
                </a:cubicBezTo>
                <a:cubicBezTo>
                  <a:pt x="242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36"/>
                  <a:pt x="242" y="144"/>
                  <a:pt x="240" y="153"/>
                </a:cubicBezTo>
                <a:cubicBezTo>
                  <a:pt x="240" y="153"/>
                  <a:pt x="240" y="153"/>
                  <a:pt x="240" y="153"/>
                </a:cubicBezTo>
                <a:cubicBezTo>
                  <a:pt x="240" y="153"/>
                  <a:pt x="239" y="153"/>
                  <a:pt x="239" y="153"/>
                </a:cubicBezTo>
                <a:close/>
                <a:moveTo>
                  <a:pt x="244" y="139"/>
                </a:moveTo>
                <a:cubicBezTo>
                  <a:pt x="245" y="141"/>
                  <a:pt x="245" y="143"/>
                  <a:pt x="245" y="145"/>
                </a:cubicBezTo>
                <a:cubicBezTo>
                  <a:pt x="245" y="146"/>
                  <a:pt x="245" y="147"/>
                  <a:pt x="244" y="148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4" y="150"/>
                  <a:pt x="243" y="151"/>
                  <a:pt x="243" y="153"/>
                </a:cubicBezTo>
                <a:cubicBezTo>
                  <a:pt x="243" y="155"/>
                  <a:pt x="242" y="156"/>
                  <a:pt x="242" y="158"/>
                </a:cubicBezTo>
                <a:cubicBezTo>
                  <a:pt x="243" y="152"/>
                  <a:pt x="244" y="145"/>
                  <a:pt x="244" y="139"/>
                </a:cubicBezTo>
                <a:close/>
                <a:moveTo>
                  <a:pt x="245" y="135"/>
                </a:moveTo>
                <a:cubicBezTo>
                  <a:pt x="245" y="132"/>
                  <a:pt x="245" y="129"/>
                  <a:pt x="245" y="126"/>
                </a:cubicBezTo>
                <a:cubicBezTo>
                  <a:pt x="245" y="126"/>
                  <a:pt x="245" y="126"/>
                  <a:pt x="245" y="127"/>
                </a:cubicBezTo>
                <a:cubicBezTo>
                  <a:pt x="245" y="127"/>
                  <a:pt x="245" y="127"/>
                  <a:pt x="246" y="127"/>
                </a:cubicBezTo>
                <a:cubicBezTo>
                  <a:pt x="246" y="131"/>
                  <a:pt x="246" y="135"/>
                  <a:pt x="246" y="140"/>
                </a:cubicBezTo>
                <a:cubicBezTo>
                  <a:pt x="246" y="138"/>
                  <a:pt x="245" y="137"/>
                  <a:pt x="245" y="136"/>
                </a:cubicBezTo>
                <a:cubicBezTo>
                  <a:pt x="245" y="135"/>
                  <a:pt x="245" y="135"/>
                  <a:pt x="245" y="135"/>
                </a:cubicBezTo>
                <a:close/>
                <a:moveTo>
                  <a:pt x="245" y="95"/>
                </a:moveTo>
                <a:cubicBezTo>
                  <a:pt x="247" y="99"/>
                  <a:pt x="248" y="103"/>
                  <a:pt x="248" y="107"/>
                </a:cubicBezTo>
                <a:cubicBezTo>
                  <a:pt x="248" y="103"/>
                  <a:pt x="246" y="99"/>
                  <a:pt x="245" y="95"/>
                </a:cubicBezTo>
                <a:close/>
                <a:moveTo>
                  <a:pt x="247" y="129"/>
                </a:moveTo>
                <a:cubicBezTo>
                  <a:pt x="247" y="129"/>
                  <a:pt x="247" y="129"/>
                  <a:pt x="248" y="128"/>
                </a:cubicBezTo>
                <a:cubicBezTo>
                  <a:pt x="247" y="130"/>
                  <a:pt x="247" y="132"/>
                  <a:pt x="247" y="133"/>
                </a:cubicBezTo>
                <a:cubicBezTo>
                  <a:pt x="247" y="132"/>
                  <a:pt x="247" y="130"/>
                  <a:pt x="247" y="129"/>
                </a:cubicBezTo>
                <a:close/>
                <a:moveTo>
                  <a:pt x="247" y="123"/>
                </a:moveTo>
                <a:cubicBezTo>
                  <a:pt x="247" y="120"/>
                  <a:pt x="247" y="116"/>
                  <a:pt x="247" y="112"/>
                </a:cubicBezTo>
                <a:cubicBezTo>
                  <a:pt x="248" y="114"/>
                  <a:pt x="248" y="117"/>
                  <a:pt x="249" y="119"/>
                </a:cubicBezTo>
                <a:cubicBezTo>
                  <a:pt x="248" y="122"/>
                  <a:pt x="248" y="125"/>
                  <a:pt x="248" y="127"/>
                </a:cubicBezTo>
                <a:cubicBezTo>
                  <a:pt x="248" y="126"/>
                  <a:pt x="247" y="125"/>
                  <a:pt x="247" y="123"/>
                </a:cubicBezTo>
                <a:close/>
                <a:moveTo>
                  <a:pt x="225" y="50"/>
                </a:moveTo>
                <a:cubicBezTo>
                  <a:pt x="223" y="47"/>
                  <a:pt x="220" y="45"/>
                  <a:pt x="218" y="42"/>
                </a:cubicBezTo>
                <a:cubicBezTo>
                  <a:pt x="218" y="42"/>
                  <a:pt x="217" y="42"/>
                  <a:pt x="217" y="43"/>
                </a:cubicBezTo>
                <a:cubicBezTo>
                  <a:pt x="216" y="41"/>
                  <a:pt x="215" y="40"/>
                  <a:pt x="213" y="39"/>
                </a:cubicBezTo>
                <a:cubicBezTo>
                  <a:pt x="213" y="38"/>
                  <a:pt x="212" y="39"/>
                  <a:pt x="212" y="39"/>
                </a:cubicBezTo>
                <a:cubicBezTo>
                  <a:pt x="211" y="39"/>
                  <a:pt x="211" y="38"/>
                  <a:pt x="211" y="38"/>
                </a:cubicBezTo>
                <a:cubicBezTo>
                  <a:pt x="211" y="38"/>
                  <a:pt x="211" y="37"/>
                  <a:pt x="211" y="37"/>
                </a:cubicBezTo>
                <a:cubicBezTo>
                  <a:pt x="210" y="36"/>
                  <a:pt x="208" y="34"/>
                  <a:pt x="207" y="33"/>
                </a:cubicBezTo>
                <a:cubicBezTo>
                  <a:pt x="204" y="29"/>
                  <a:pt x="200" y="26"/>
                  <a:pt x="195" y="24"/>
                </a:cubicBezTo>
                <a:cubicBezTo>
                  <a:pt x="190" y="20"/>
                  <a:pt x="184" y="17"/>
                  <a:pt x="179" y="13"/>
                </a:cubicBezTo>
                <a:cubicBezTo>
                  <a:pt x="192" y="19"/>
                  <a:pt x="204" y="28"/>
                  <a:pt x="215" y="38"/>
                </a:cubicBezTo>
                <a:cubicBezTo>
                  <a:pt x="219" y="42"/>
                  <a:pt x="222" y="46"/>
                  <a:pt x="225" y="50"/>
                </a:cubicBezTo>
                <a:close/>
                <a:moveTo>
                  <a:pt x="178" y="13"/>
                </a:moveTo>
                <a:cubicBezTo>
                  <a:pt x="178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6" y="13"/>
                </a:cubicBezTo>
                <a:cubicBezTo>
                  <a:pt x="176" y="12"/>
                  <a:pt x="175" y="12"/>
                  <a:pt x="175" y="12"/>
                </a:cubicBezTo>
                <a:cubicBezTo>
                  <a:pt x="174" y="12"/>
                  <a:pt x="174" y="11"/>
                  <a:pt x="173" y="11"/>
                </a:cubicBezTo>
                <a:cubicBezTo>
                  <a:pt x="175" y="11"/>
                  <a:pt x="176" y="12"/>
                  <a:pt x="178" y="13"/>
                </a:cubicBezTo>
                <a:close/>
                <a:moveTo>
                  <a:pt x="128" y="2"/>
                </a:moveTo>
                <a:cubicBezTo>
                  <a:pt x="124" y="2"/>
                  <a:pt x="120" y="2"/>
                  <a:pt x="116" y="3"/>
                </a:cubicBezTo>
                <a:cubicBezTo>
                  <a:pt x="114" y="3"/>
                  <a:pt x="112" y="3"/>
                  <a:pt x="110" y="3"/>
                </a:cubicBezTo>
                <a:cubicBezTo>
                  <a:pt x="116" y="2"/>
                  <a:pt x="121" y="2"/>
                  <a:pt x="126" y="2"/>
                </a:cubicBezTo>
                <a:cubicBezTo>
                  <a:pt x="127" y="2"/>
                  <a:pt x="127" y="2"/>
                  <a:pt x="128" y="2"/>
                </a:cubicBezTo>
                <a:close/>
                <a:moveTo>
                  <a:pt x="8" y="87"/>
                </a:moveTo>
                <a:cubicBezTo>
                  <a:pt x="9" y="86"/>
                  <a:pt x="10" y="84"/>
                  <a:pt x="11" y="83"/>
                </a:cubicBezTo>
                <a:cubicBezTo>
                  <a:pt x="13" y="82"/>
                  <a:pt x="14" y="81"/>
                  <a:pt x="15" y="79"/>
                </a:cubicBezTo>
                <a:cubicBezTo>
                  <a:pt x="16" y="79"/>
                  <a:pt x="15" y="79"/>
                  <a:pt x="15" y="79"/>
                </a:cubicBezTo>
                <a:cubicBezTo>
                  <a:pt x="14" y="79"/>
                  <a:pt x="14" y="80"/>
                  <a:pt x="13" y="81"/>
                </a:cubicBezTo>
                <a:cubicBezTo>
                  <a:pt x="12" y="81"/>
                  <a:pt x="12" y="82"/>
                  <a:pt x="12" y="82"/>
                </a:cubicBezTo>
                <a:cubicBezTo>
                  <a:pt x="14" y="78"/>
                  <a:pt x="17" y="75"/>
                  <a:pt x="19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3"/>
                  <a:pt x="19" y="74"/>
                  <a:pt x="18" y="75"/>
                </a:cubicBezTo>
                <a:cubicBezTo>
                  <a:pt x="17" y="77"/>
                  <a:pt x="17" y="78"/>
                  <a:pt x="16" y="79"/>
                </a:cubicBezTo>
                <a:cubicBezTo>
                  <a:pt x="13" y="83"/>
                  <a:pt x="10" y="87"/>
                  <a:pt x="7" y="92"/>
                </a:cubicBezTo>
                <a:cubicBezTo>
                  <a:pt x="7" y="90"/>
                  <a:pt x="8" y="89"/>
                  <a:pt x="8" y="87"/>
                </a:cubicBezTo>
                <a:close/>
                <a:moveTo>
                  <a:pt x="8" y="166"/>
                </a:moveTo>
                <a:cubicBezTo>
                  <a:pt x="9" y="168"/>
                  <a:pt x="10" y="170"/>
                  <a:pt x="11" y="173"/>
                </a:cubicBezTo>
                <a:cubicBezTo>
                  <a:pt x="11" y="173"/>
                  <a:pt x="11" y="173"/>
                  <a:pt x="11" y="173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3" y="177"/>
                  <a:pt x="15" y="181"/>
                  <a:pt x="17" y="184"/>
                </a:cubicBezTo>
                <a:cubicBezTo>
                  <a:pt x="16" y="183"/>
                  <a:pt x="15" y="182"/>
                  <a:pt x="14" y="180"/>
                </a:cubicBezTo>
                <a:cubicBezTo>
                  <a:pt x="11" y="176"/>
                  <a:pt x="9" y="171"/>
                  <a:pt x="8" y="166"/>
                </a:cubicBezTo>
                <a:close/>
                <a:moveTo>
                  <a:pt x="17" y="188"/>
                </a:moveTo>
                <a:cubicBezTo>
                  <a:pt x="19" y="189"/>
                  <a:pt x="20" y="191"/>
                  <a:pt x="21" y="192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22" y="193"/>
                  <a:pt x="23" y="194"/>
                  <a:pt x="23" y="195"/>
                </a:cubicBezTo>
                <a:cubicBezTo>
                  <a:pt x="24" y="195"/>
                  <a:pt x="24" y="195"/>
                  <a:pt x="24" y="195"/>
                </a:cubicBezTo>
                <a:cubicBezTo>
                  <a:pt x="24" y="195"/>
                  <a:pt x="24" y="195"/>
                  <a:pt x="24" y="196"/>
                </a:cubicBezTo>
                <a:cubicBezTo>
                  <a:pt x="24" y="196"/>
                  <a:pt x="25" y="197"/>
                  <a:pt x="25" y="197"/>
                </a:cubicBezTo>
                <a:cubicBezTo>
                  <a:pt x="28" y="200"/>
                  <a:pt x="30" y="203"/>
                  <a:pt x="33" y="206"/>
                </a:cubicBezTo>
                <a:cubicBezTo>
                  <a:pt x="32" y="206"/>
                  <a:pt x="32" y="207"/>
                  <a:pt x="32" y="207"/>
                </a:cubicBezTo>
                <a:cubicBezTo>
                  <a:pt x="33" y="209"/>
                  <a:pt x="35" y="210"/>
                  <a:pt x="36" y="211"/>
                </a:cubicBezTo>
                <a:cubicBezTo>
                  <a:pt x="36" y="211"/>
                  <a:pt x="36" y="211"/>
                  <a:pt x="36" y="212"/>
                </a:cubicBezTo>
                <a:cubicBezTo>
                  <a:pt x="40" y="216"/>
                  <a:pt x="43" y="220"/>
                  <a:pt x="47" y="223"/>
                </a:cubicBezTo>
                <a:cubicBezTo>
                  <a:pt x="44" y="221"/>
                  <a:pt x="41" y="218"/>
                  <a:pt x="38" y="215"/>
                </a:cubicBezTo>
                <a:cubicBezTo>
                  <a:pt x="30" y="207"/>
                  <a:pt x="23" y="198"/>
                  <a:pt x="17" y="188"/>
                </a:cubicBezTo>
                <a:close/>
                <a:moveTo>
                  <a:pt x="94" y="245"/>
                </a:moveTo>
                <a:cubicBezTo>
                  <a:pt x="95" y="246"/>
                  <a:pt x="96" y="246"/>
                  <a:pt x="97" y="246"/>
                </a:cubicBezTo>
                <a:cubicBezTo>
                  <a:pt x="97" y="246"/>
                  <a:pt x="97" y="247"/>
                  <a:pt x="97" y="247"/>
                </a:cubicBezTo>
                <a:cubicBezTo>
                  <a:pt x="100" y="248"/>
                  <a:pt x="102" y="248"/>
                  <a:pt x="105" y="249"/>
                </a:cubicBezTo>
                <a:cubicBezTo>
                  <a:pt x="105" y="249"/>
                  <a:pt x="105" y="249"/>
                  <a:pt x="105" y="248"/>
                </a:cubicBezTo>
                <a:cubicBezTo>
                  <a:pt x="109" y="249"/>
                  <a:pt x="112" y="249"/>
                  <a:pt x="116" y="249"/>
                </a:cubicBezTo>
                <a:cubicBezTo>
                  <a:pt x="115" y="250"/>
                  <a:pt x="116" y="250"/>
                  <a:pt x="116" y="250"/>
                </a:cubicBezTo>
                <a:cubicBezTo>
                  <a:pt x="119" y="251"/>
                  <a:pt x="121" y="251"/>
                  <a:pt x="123" y="251"/>
                </a:cubicBezTo>
                <a:cubicBezTo>
                  <a:pt x="111" y="251"/>
                  <a:pt x="99" y="249"/>
                  <a:pt x="88" y="245"/>
                </a:cubicBezTo>
                <a:cubicBezTo>
                  <a:pt x="90" y="245"/>
                  <a:pt x="92" y="245"/>
                  <a:pt x="94" y="245"/>
                </a:cubicBezTo>
                <a:close/>
                <a:moveTo>
                  <a:pt x="135" y="251"/>
                </a:moveTo>
                <a:cubicBezTo>
                  <a:pt x="140" y="250"/>
                  <a:pt x="145" y="249"/>
                  <a:pt x="150" y="248"/>
                </a:cubicBezTo>
                <a:cubicBezTo>
                  <a:pt x="151" y="248"/>
                  <a:pt x="150" y="247"/>
                  <a:pt x="150" y="247"/>
                </a:cubicBezTo>
                <a:cubicBezTo>
                  <a:pt x="142" y="249"/>
                  <a:pt x="134" y="250"/>
                  <a:pt x="127" y="250"/>
                </a:cubicBezTo>
                <a:cubicBezTo>
                  <a:pt x="127" y="250"/>
                  <a:pt x="126" y="249"/>
                  <a:pt x="126" y="249"/>
                </a:cubicBezTo>
                <a:cubicBezTo>
                  <a:pt x="120" y="248"/>
                  <a:pt x="114" y="248"/>
                  <a:pt x="108" y="248"/>
                </a:cubicBezTo>
                <a:cubicBezTo>
                  <a:pt x="108" y="247"/>
                  <a:pt x="108" y="247"/>
                  <a:pt x="108" y="247"/>
                </a:cubicBezTo>
                <a:cubicBezTo>
                  <a:pt x="110" y="247"/>
                  <a:pt x="113" y="247"/>
                  <a:pt x="115" y="247"/>
                </a:cubicBezTo>
                <a:cubicBezTo>
                  <a:pt x="115" y="247"/>
                  <a:pt x="115" y="247"/>
                  <a:pt x="115" y="246"/>
                </a:cubicBezTo>
                <a:cubicBezTo>
                  <a:pt x="117" y="246"/>
                  <a:pt x="118" y="247"/>
                  <a:pt x="119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2" y="247"/>
                  <a:pt x="122" y="247"/>
                  <a:pt x="122" y="247"/>
                </a:cubicBezTo>
                <a:cubicBezTo>
                  <a:pt x="123" y="247"/>
                  <a:pt x="125" y="247"/>
                  <a:pt x="126" y="248"/>
                </a:cubicBezTo>
                <a:cubicBezTo>
                  <a:pt x="126" y="248"/>
                  <a:pt x="126" y="248"/>
                  <a:pt x="127" y="248"/>
                </a:cubicBezTo>
                <a:cubicBezTo>
                  <a:pt x="136" y="248"/>
                  <a:pt x="144" y="247"/>
                  <a:pt x="153" y="246"/>
                </a:cubicBezTo>
                <a:cubicBezTo>
                  <a:pt x="153" y="246"/>
                  <a:pt x="153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5" y="246"/>
                  <a:pt x="156" y="246"/>
                  <a:pt x="157" y="245"/>
                </a:cubicBezTo>
                <a:cubicBezTo>
                  <a:pt x="157" y="246"/>
                  <a:pt x="158" y="246"/>
                  <a:pt x="159" y="246"/>
                </a:cubicBezTo>
                <a:cubicBezTo>
                  <a:pt x="160" y="246"/>
                  <a:pt x="161" y="245"/>
                  <a:pt x="162" y="244"/>
                </a:cubicBezTo>
                <a:cubicBezTo>
                  <a:pt x="164" y="244"/>
                  <a:pt x="165" y="243"/>
                  <a:pt x="166" y="243"/>
                </a:cubicBezTo>
                <a:cubicBezTo>
                  <a:pt x="168" y="242"/>
                  <a:pt x="170" y="242"/>
                  <a:pt x="171" y="241"/>
                </a:cubicBezTo>
                <a:cubicBezTo>
                  <a:pt x="172" y="241"/>
                  <a:pt x="174" y="240"/>
                  <a:pt x="175" y="240"/>
                </a:cubicBezTo>
                <a:cubicBezTo>
                  <a:pt x="177" y="239"/>
                  <a:pt x="178" y="238"/>
                  <a:pt x="180" y="238"/>
                </a:cubicBezTo>
                <a:cubicBezTo>
                  <a:pt x="180" y="238"/>
                  <a:pt x="180" y="238"/>
                  <a:pt x="181" y="238"/>
                </a:cubicBezTo>
                <a:cubicBezTo>
                  <a:pt x="184" y="236"/>
                  <a:pt x="188" y="234"/>
                  <a:pt x="191" y="232"/>
                </a:cubicBezTo>
                <a:cubicBezTo>
                  <a:pt x="192" y="231"/>
                  <a:pt x="191" y="230"/>
                  <a:pt x="190" y="231"/>
                </a:cubicBezTo>
                <a:cubicBezTo>
                  <a:pt x="193" y="229"/>
                  <a:pt x="195" y="228"/>
                  <a:pt x="197" y="226"/>
                </a:cubicBezTo>
                <a:cubicBezTo>
                  <a:pt x="197" y="226"/>
                  <a:pt x="197" y="226"/>
                  <a:pt x="197" y="226"/>
                </a:cubicBezTo>
                <a:cubicBezTo>
                  <a:pt x="198" y="225"/>
                  <a:pt x="199" y="225"/>
                  <a:pt x="200" y="224"/>
                </a:cubicBezTo>
                <a:cubicBezTo>
                  <a:pt x="200" y="223"/>
                  <a:pt x="201" y="223"/>
                  <a:pt x="201" y="223"/>
                </a:cubicBezTo>
                <a:cubicBezTo>
                  <a:pt x="203" y="221"/>
                  <a:pt x="205" y="220"/>
                  <a:pt x="207" y="218"/>
                </a:cubicBezTo>
                <a:cubicBezTo>
                  <a:pt x="207" y="218"/>
                  <a:pt x="207" y="218"/>
                  <a:pt x="208" y="218"/>
                </a:cubicBezTo>
                <a:cubicBezTo>
                  <a:pt x="207" y="218"/>
                  <a:pt x="207" y="219"/>
                  <a:pt x="206" y="220"/>
                </a:cubicBezTo>
                <a:cubicBezTo>
                  <a:pt x="206" y="220"/>
                  <a:pt x="207" y="221"/>
                  <a:pt x="207" y="221"/>
                </a:cubicBezTo>
                <a:cubicBezTo>
                  <a:pt x="208" y="220"/>
                  <a:pt x="209" y="219"/>
                  <a:pt x="210" y="218"/>
                </a:cubicBezTo>
                <a:cubicBezTo>
                  <a:pt x="210" y="218"/>
                  <a:pt x="211" y="219"/>
                  <a:pt x="211" y="219"/>
                </a:cubicBezTo>
                <a:cubicBezTo>
                  <a:pt x="190" y="237"/>
                  <a:pt x="163" y="249"/>
                  <a:pt x="135" y="251"/>
                </a:cubicBezTo>
                <a:close/>
                <a:moveTo>
                  <a:pt x="215" y="215"/>
                </a:moveTo>
                <a:cubicBezTo>
                  <a:pt x="214" y="215"/>
                  <a:pt x="214" y="215"/>
                  <a:pt x="214" y="216"/>
                </a:cubicBezTo>
                <a:cubicBezTo>
                  <a:pt x="214" y="215"/>
                  <a:pt x="215" y="214"/>
                  <a:pt x="216" y="213"/>
                </a:cubicBezTo>
                <a:cubicBezTo>
                  <a:pt x="220" y="209"/>
                  <a:pt x="224" y="203"/>
                  <a:pt x="227" y="197"/>
                </a:cubicBezTo>
                <a:cubicBezTo>
                  <a:pt x="229" y="196"/>
                  <a:pt x="230" y="195"/>
                  <a:pt x="231" y="194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29" y="193"/>
                  <a:pt x="228" y="193"/>
                  <a:pt x="227" y="194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7" y="193"/>
                  <a:pt x="228" y="193"/>
                  <a:pt x="228" y="193"/>
                </a:cubicBezTo>
                <a:cubicBezTo>
                  <a:pt x="230" y="192"/>
                  <a:pt x="231" y="190"/>
                  <a:pt x="232" y="188"/>
                </a:cubicBezTo>
                <a:cubicBezTo>
                  <a:pt x="232" y="188"/>
                  <a:pt x="232" y="188"/>
                  <a:pt x="233" y="188"/>
                </a:cubicBezTo>
                <a:cubicBezTo>
                  <a:pt x="233" y="188"/>
                  <a:pt x="233" y="188"/>
                  <a:pt x="233" y="188"/>
                </a:cubicBezTo>
                <a:cubicBezTo>
                  <a:pt x="234" y="187"/>
                  <a:pt x="234" y="185"/>
                  <a:pt x="235" y="184"/>
                </a:cubicBezTo>
                <a:cubicBezTo>
                  <a:pt x="242" y="175"/>
                  <a:pt x="246" y="164"/>
                  <a:pt x="246" y="153"/>
                </a:cubicBezTo>
                <a:cubicBezTo>
                  <a:pt x="246" y="152"/>
                  <a:pt x="246" y="151"/>
                  <a:pt x="246" y="150"/>
                </a:cubicBezTo>
                <a:cubicBezTo>
                  <a:pt x="248" y="145"/>
                  <a:pt x="248" y="140"/>
                  <a:pt x="248" y="134"/>
                </a:cubicBezTo>
                <a:cubicBezTo>
                  <a:pt x="249" y="132"/>
                  <a:pt x="249" y="129"/>
                  <a:pt x="250" y="126"/>
                </a:cubicBezTo>
                <a:cubicBezTo>
                  <a:pt x="250" y="128"/>
                  <a:pt x="250" y="131"/>
                  <a:pt x="250" y="133"/>
                </a:cubicBezTo>
                <a:cubicBezTo>
                  <a:pt x="250" y="134"/>
                  <a:pt x="251" y="134"/>
                  <a:pt x="252" y="133"/>
                </a:cubicBezTo>
                <a:cubicBezTo>
                  <a:pt x="250" y="164"/>
                  <a:pt x="237" y="193"/>
                  <a:pt x="215" y="215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5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文本</a:t>
            </a:r>
          </a:p>
        </p:txBody>
      </p:sp>
      <p:sp>
        <p:nvSpPr>
          <p:cNvPr id="799" name="MH_SubTitle_3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4074967" y="3210692"/>
            <a:ext cx="716756" cy="720329"/>
          </a:xfrm>
          <a:custGeom>
            <a:avLst/>
            <a:gdLst>
              <a:gd name="T0" fmla="*/ 209 w 252"/>
              <a:gd name="T1" fmla="*/ 213 h 253"/>
              <a:gd name="T2" fmla="*/ 14 w 252"/>
              <a:gd name="T3" fmla="*/ 121 h 253"/>
              <a:gd name="T4" fmla="*/ 231 w 252"/>
              <a:gd name="T5" fmla="*/ 154 h 253"/>
              <a:gd name="T6" fmla="*/ 25 w 252"/>
              <a:gd name="T7" fmla="*/ 68 h 253"/>
              <a:gd name="T8" fmla="*/ 193 w 252"/>
              <a:gd name="T9" fmla="*/ 42 h 253"/>
              <a:gd name="T10" fmla="*/ 119 w 252"/>
              <a:gd name="T11" fmla="*/ 214 h 253"/>
              <a:gd name="T12" fmla="*/ 25 w 252"/>
              <a:gd name="T13" fmla="*/ 88 h 253"/>
              <a:gd name="T14" fmla="*/ 119 w 252"/>
              <a:gd name="T15" fmla="*/ 206 h 253"/>
              <a:gd name="T16" fmla="*/ 34 w 252"/>
              <a:gd name="T17" fmla="*/ 86 h 253"/>
              <a:gd name="T18" fmla="*/ 112 w 252"/>
              <a:gd name="T19" fmla="*/ 36 h 253"/>
              <a:gd name="T20" fmla="*/ 195 w 252"/>
              <a:gd name="T21" fmla="*/ 164 h 253"/>
              <a:gd name="T22" fmla="*/ 115 w 252"/>
              <a:gd name="T23" fmla="*/ 73 h 253"/>
              <a:gd name="T24" fmla="*/ 138 w 252"/>
              <a:gd name="T25" fmla="*/ 148 h 253"/>
              <a:gd name="T26" fmla="*/ 174 w 252"/>
              <a:gd name="T27" fmla="*/ 120 h 253"/>
              <a:gd name="T28" fmla="*/ 172 w 252"/>
              <a:gd name="T29" fmla="*/ 97 h 253"/>
              <a:gd name="T30" fmla="*/ 184 w 252"/>
              <a:gd name="T31" fmla="*/ 97 h 253"/>
              <a:gd name="T32" fmla="*/ 98 w 252"/>
              <a:gd name="T33" fmla="*/ 131 h 253"/>
              <a:gd name="T34" fmla="*/ 150 w 252"/>
              <a:gd name="T35" fmla="*/ 160 h 253"/>
              <a:gd name="T36" fmla="*/ 193 w 252"/>
              <a:gd name="T37" fmla="*/ 106 h 253"/>
              <a:gd name="T38" fmla="*/ 163 w 252"/>
              <a:gd name="T39" fmla="*/ 82 h 253"/>
              <a:gd name="T40" fmla="*/ 55 w 252"/>
              <a:gd name="T41" fmla="*/ 122 h 253"/>
              <a:gd name="T42" fmla="*/ 55 w 252"/>
              <a:gd name="T43" fmla="*/ 83 h 253"/>
              <a:gd name="T44" fmla="*/ 86 w 252"/>
              <a:gd name="T45" fmla="*/ 66 h 253"/>
              <a:gd name="T46" fmla="*/ 66 w 252"/>
              <a:gd name="T47" fmla="*/ 112 h 253"/>
              <a:gd name="T48" fmla="*/ 93 w 252"/>
              <a:gd name="T49" fmla="*/ 90 h 253"/>
              <a:gd name="T50" fmla="*/ 45 w 252"/>
              <a:gd name="T51" fmla="*/ 101 h 253"/>
              <a:gd name="T52" fmla="*/ 59 w 252"/>
              <a:gd name="T53" fmla="*/ 92 h 253"/>
              <a:gd name="T54" fmla="*/ 77 w 252"/>
              <a:gd name="T55" fmla="*/ 125 h 253"/>
              <a:gd name="T56" fmla="*/ 118 w 252"/>
              <a:gd name="T57" fmla="*/ 159 h 253"/>
              <a:gd name="T58" fmla="*/ 159 w 252"/>
              <a:gd name="T59" fmla="*/ 173 h 253"/>
              <a:gd name="T60" fmla="*/ 200 w 252"/>
              <a:gd name="T61" fmla="*/ 94 h 253"/>
              <a:gd name="T62" fmla="*/ 142 w 252"/>
              <a:gd name="T63" fmla="*/ 49 h 253"/>
              <a:gd name="T64" fmla="*/ 104 w 252"/>
              <a:gd name="T65" fmla="*/ 36 h 253"/>
              <a:gd name="T66" fmla="*/ 37 w 252"/>
              <a:gd name="T67" fmla="*/ 111 h 253"/>
              <a:gd name="T68" fmla="*/ 49 w 252"/>
              <a:gd name="T69" fmla="*/ 162 h 253"/>
              <a:gd name="T70" fmla="*/ 80 w 252"/>
              <a:gd name="T71" fmla="*/ 140 h 253"/>
              <a:gd name="T72" fmla="*/ 103 w 252"/>
              <a:gd name="T73" fmla="*/ 196 h 253"/>
              <a:gd name="T74" fmla="*/ 158 w 252"/>
              <a:gd name="T75" fmla="*/ 184 h 253"/>
              <a:gd name="T76" fmla="*/ 217 w 252"/>
              <a:gd name="T77" fmla="*/ 158 h 253"/>
              <a:gd name="T78" fmla="*/ 203 w 252"/>
              <a:gd name="T79" fmla="*/ 62 h 253"/>
              <a:gd name="T80" fmla="*/ 143 w 252"/>
              <a:gd name="T81" fmla="*/ 15 h 253"/>
              <a:gd name="T82" fmla="*/ 103 w 252"/>
              <a:gd name="T83" fmla="*/ 32 h 253"/>
              <a:gd name="T84" fmla="*/ 30 w 252"/>
              <a:gd name="T85" fmla="*/ 94 h 253"/>
              <a:gd name="T86" fmla="*/ 67 w 252"/>
              <a:gd name="T87" fmla="*/ 201 h 253"/>
              <a:gd name="T88" fmla="*/ 92 w 252"/>
              <a:gd name="T89" fmla="*/ 183 h 253"/>
              <a:gd name="T90" fmla="*/ 125 w 252"/>
              <a:gd name="T91" fmla="*/ 225 h 253"/>
              <a:gd name="T92" fmla="*/ 183 w 252"/>
              <a:gd name="T93" fmla="*/ 199 h 253"/>
              <a:gd name="T94" fmla="*/ 218 w 252"/>
              <a:gd name="T95" fmla="*/ 77 h 253"/>
              <a:gd name="T96" fmla="*/ 160 w 252"/>
              <a:gd name="T97" fmla="*/ 8 h 253"/>
              <a:gd name="T98" fmla="*/ 41 w 252"/>
              <a:gd name="T99" fmla="*/ 38 h 253"/>
              <a:gd name="T100" fmla="*/ 29 w 252"/>
              <a:gd name="T101" fmla="*/ 148 h 253"/>
              <a:gd name="T102" fmla="*/ 70 w 252"/>
              <a:gd name="T103" fmla="*/ 228 h 253"/>
              <a:gd name="T104" fmla="*/ 95 w 252"/>
              <a:gd name="T105" fmla="*/ 221 h 253"/>
              <a:gd name="T106" fmla="*/ 147 w 252"/>
              <a:gd name="T107" fmla="*/ 229 h 253"/>
              <a:gd name="T108" fmla="*/ 226 w 252"/>
              <a:gd name="T109" fmla="*/ 151 h 253"/>
              <a:gd name="T110" fmla="*/ 225 w 252"/>
              <a:gd name="T111" fmla="*/ 66 h 253"/>
              <a:gd name="T112" fmla="*/ 185 w 252"/>
              <a:gd name="T113" fmla="*/ 26 h 253"/>
              <a:gd name="T114" fmla="*/ 18 w 252"/>
              <a:gd name="T115" fmla="*/ 95 h 253"/>
              <a:gd name="T116" fmla="*/ 8 w 252"/>
              <a:gd name="T117" fmla="*/ 116 h 253"/>
              <a:gd name="T118" fmla="*/ 81 w 252"/>
              <a:gd name="T119" fmla="*/ 225 h 253"/>
              <a:gd name="T120" fmla="*/ 181 w 252"/>
              <a:gd name="T121" fmla="*/ 229 h 253"/>
              <a:gd name="T122" fmla="*/ 213 w 252"/>
              <a:gd name="T123" fmla="*/ 39 h 253"/>
              <a:gd name="T124" fmla="*/ 126 w 252"/>
              <a:gd name="T125" fmla="*/ 24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" h="253">
                <a:moveTo>
                  <a:pt x="243" y="78"/>
                </a:moveTo>
                <a:cubicBezTo>
                  <a:pt x="237" y="63"/>
                  <a:pt x="227" y="49"/>
                  <a:pt x="216" y="37"/>
                </a:cubicBezTo>
                <a:cubicBezTo>
                  <a:pt x="204" y="25"/>
                  <a:pt x="190" y="16"/>
                  <a:pt x="175" y="9"/>
                </a:cubicBezTo>
                <a:cubicBezTo>
                  <a:pt x="160" y="3"/>
                  <a:pt x="143" y="0"/>
                  <a:pt x="126" y="0"/>
                </a:cubicBezTo>
                <a:cubicBezTo>
                  <a:pt x="93" y="0"/>
                  <a:pt x="60" y="13"/>
                  <a:pt x="37" y="37"/>
                </a:cubicBezTo>
                <a:cubicBezTo>
                  <a:pt x="23" y="51"/>
                  <a:pt x="13" y="68"/>
                  <a:pt x="7" y="86"/>
                </a:cubicBezTo>
                <a:cubicBezTo>
                  <a:pt x="6" y="88"/>
                  <a:pt x="5" y="89"/>
                  <a:pt x="5" y="90"/>
                </a:cubicBezTo>
                <a:cubicBezTo>
                  <a:pt x="4" y="90"/>
                  <a:pt x="4" y="91"/>
                  <a:pt x="4" y="91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2"/>
                  <a:pt x="4" y="92"/>
                  <a:pt x="4" y="92"/>
                </a:cubicBezTo>
                <a:cubicBezTo>
                  <a:pt x="5" y="92"/>
                  <a:pt x="5" y="91"/>
                  <a:pt x="5" y="91"/>
                </a:cubicBezTo>
                <a:cubicBezTo>
                  <a:pt x="5" y="92"/>
                  <a:pt x="5" y="93"/>
                  <a:pt x="4" y="95"/>
                </a:cubicBezTo>
                <a:cubicBezTo>
                  <a:pt x="4" y="95"/>
                  <a:pt x="4" y="95"/>
                  <a:pt x="4" y="96"/>
                </a:cubicBezTo>
                <a:cubicBezTo>
                  <a:pt x="3" y="96"/>
                  <a:pt x="3" y="97"/>
                  <a:pt x="4" y="97"/>
                </a:cubicBezTo>
                <a:cubicBezTo>
                  <a:pt x="1" y="106"/>
                  <a:pt x="0" y="116"/>
                  <a:pt x="0" y="126"/>
                </a:cubicBezTo>
                <a:cubicBezTo>
                  <a:pt x="0" y="143"/>
                  <a:pt x="4" y="159"/>
                  <a:pt x="10" y="175"/>
                </a:cubicBezTo>
                <a:cubicBezTo>
                  <a:pt x="11" y="176"/>
                  <a:pt x="12" y="178"/>
                  <a:pt x="13" y="180"/>
                </a:cubicBezTo>
                <a:cubicBezTo>
                  <a:pt x="12" y="180"/>
                  <a:pt x="12" y="181"/>
                  <a:pt x="12" y="181"/>
                </a:cubicBezTo>
                <a:cubicBezTo>
                  <a:pt x="13" y="182"/>
                  <a:pt x="14" y="183"/>
                  <a:pt x="14" y="184"/>
                </a:cubicBezTo>
                <a:cubicBezTo>
                  <a:pt x="20" y="195"/>
                  <a:pt x="28" y="206"/>
                  <a:pt x="37" y="215"/>
                </a:cubicBezTo>
                <a:cubicBezTo>
                  <a:pt x="37" y="215"/>
                  <a:pt x="37" y="215"/>
                  <a:pt x="37" y="215"/>
                </a:cubicBezTo>
                <a:cubicBezTo>
                  <a:pt x="37" y="216"/>
                  <a:pt x="37" y="216"/>
                  <a:pt x="37" y="217"/>
                </a:cubicBezTo>
                <a:cubicBezTo>
                  <a:pt x="39" y="219"/>
                  <a:pt x="42" y="221"/>
                  <a:pt x="44" y="223"/>
                </a:cubicBezTo>
                <a:cubicBezTo>
                  <a:pt x="47" y="225"/>
                  <a:pt x="50" y="227"/>
                  <a:pt x="54" y="229"/>
                </a:cubicBezTo>
                <a:cubicBezTo>
                  <a:pt x="60" y="234"/>
                  <a:pt x="68" y="238"/>
                  <a:pt x="76" y="242"/>
                </a:cubicBezTo>
                <a:cubicBezTo>
                  <a:pt x="76" y="242"/>
                  <a:pt x="76" y="242"/>
                  <a:pt x="76" y="242"/>
                </a:cubicBezTo>
                <a:cubicBezTo>
                  <a:pt x="77" y="243"/>
                  <a:pt x="78" y="243"/>
                  <a:pt x="80" y="243"/>
                </a:cubicBezTo>
                <a:cubicBezTo>
                  <a:pt x="95" y="249"/>
                  <a:pt x="110" y="253"/>
                  <a:pt x="126" y="253"/>
                </a:cubicBezTo>
                <a:cubicBezTo>
                  <a:pt x="143" y="253"/>
                  <a:pt x="160" y="250"/>
                  <a:pt x="175" y="243"/>
                </a:cubicBezTo>
                <a:cubicBezTo>
                  <a:pt x="190" y="237"/>
                  <a:pt x="204" y="227"/>
                  <a:pt x="216" y="216"/>
                </a:cubicBezTo>
                <a:cubicBezTo>
                  <a:pt x="227" y="204"/>
                  <a:pt x="237" y="190"/>
                  <a:pt x="243" y="175"/>
                </a:cubicBezTo>
                <a:cubicBezTo>
                  <a:pt x="249" y="159"/>
                  <a:pt x="252" y="143"/>
                  <a:pt x="252" y="126"/>
                </a:cubicBezTo>
                <a:cubicBezTo>
                  <a:pt x="252" y="110"/>
                  <a:pt x="249" y="93"/>
                  <a:pt x="243" y="78"/>
                </a:cubicBezTo>
                <a:close/>
                <a:moveTo>
                  <a:pt x="252" y="126"/>
                </a:moveTo>
                <a:cubicBezTo>
                  <a:pt x="252" y="128"/>
                  <a:pt x="252" y="130"/>
                  <a:pt x="252" y="132"/>
                </a:cubicBezTo>
                <a:cubicBezTo>
                  <a:pt x="252" y="127"/>
                  <a:pt x="251" y="122"/>
                  <a:pt x="250" y="116"/>
                </a:cubicBezTo>
                <a:cubicBezTo>
                  <a:pt x="251" y="107"/>
                  <a:pt x="249" y="97"/>
                  <a:pt x="243" y="90"/>
                </a:cubicBezTo>
                <a:cubicBezTo>
                  <a:pt x="243" y="83"/>
                  <a:pt x="241" y="77"/>
                  <a:pt x="238" y="72"/>
                </a:cubicBezTo>
                <a:cubicBezTo>
                  <a:pt x="238" y="72"/>
                  <a:pt x="238" y="72"/>
                  <a:pt x="237" y="72"/>
                </a:cubicBezTo>
                <a:cubicBezTo>
                  <a:pt x="237" y="72"/>
                  <a:pt x="237" y="71"/>
                  <a:pt x="237" y="71"/>
                </a:cubicBezTo>
                <a:cubicBezTo>
                  <a:pt x="237" y="69"/>
                  <a:pt x="236" y="67"/>
                  <a:pt x="235" y="65"/>
                </a:cubicBezTo>
                <a:cubicBezTo>
                  <a:pt x="246" y="84"/>
                  <a:pt x="252" y="105"/>
                  <a:pt x="252" y="126"/>
                </a:cubicBezTo>
                <a:close/>
                <a:moveTo>
                  <a:pt x="226" y="192"/>
                </a:moveTo>
                <a:cubicBezTo>
                  <a:pt x="223" y="195"/>
                  <a:pt x="223" y="195"/>
                  <a:pt x="223" y="195"/>
                </a:cubicBezTo>
                <a:cubicBezTo>
                  <a:pt x="223" y="195"/>
                  <a:pt x="222" y="196"/>
                  <a:pt x="222" y="196"/>
                </a:cubicBezTo>
                <a:cubicBezTo>
                  <a:pt x="222" y="196"/>
                  <a:pt x="222" y="195"/>
                  <a:pt x="222" y="195"/>
                </a:cubicBezTo>
                <a:cubicBezTo>
                  <a:pt x="223" y="194"/>
                  <a:pt x="223" y="193"/>
                  <a:pt x="224" y="192"/>
                </a:cubicBezTo>
                <a:cubicBezTo>
                  <a:pt x="224" y="192"/>
                  <a:pt x="224" y="192"/>
                  <a:pt x="224" y="191"/>
                </a:cubicBezTo>
                <a:cubicBezTo>
                  <a:pt x="225" y="190"/>
                  <a:pt x="226" y="189"/>
                  <a:pt x="227" y="188"/>
                </a:cubicBezTo>
                <a:cubicBezTo>
                  <a:pt x="226" y="190"/>
                  <a:pt x="226" y="191"/>
                  <a:pt x="226" y="192"/>
                </a:cubicBezTo>
                <a:close/>
                <a:moveTo>
                  <a:pt x="227" y="194"/>
                </a:moveTo>
                <a:cubicBezTo>
                  <a:pt x="227" y="195"/>
                  <a:pt x="226" y="195"/>
                  <a:pt x="226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6" y="195"/>
                  <a:pt x="226" y="195"/>
                  <a:pt x="226" y="195"/>
                </a:cubicBezTo>
                <a:cubicBezTo>
                  <a:pt x="227" y="195"/>
                  <a:pt x="227" y="194"/>
                  <a:pt x="227" y="194"/>
                </a:cubicBezTo>
                <a:close/>
                <a:moveTo>
                  <a:pt x="220" y="193"/>
                </a:moveTo>
                <a:cubicBezTo>
                  <a:pt x="222" y="191"/>
                  <a:pt x="224" y="188"/>
                  <a:pt x="225" y="185"/>
                </a:cubicBezTo>
                <a:cubicBezTo>
                  <a:pt x="224" y="188"/>
                  <a:pt x="223" y="190"/>
                  <a:pt x="222" y="192"/>
                </a:cubicBezTo>
                <a:cubicBezTo>
                  <a:pt x="221" y="192"/>
                  <a:pt x="221" y="193"/>
                  <a:pt x="220" y="193"/>
                </a:cubicBezTo>
                <a:close/>
                <a:moveTo>
                  <a:pt x="217" y="197"/>
                </a:moveTo>
                <a:cubicBezTo>
                  <a:pt x="217" y="197"/>
                  <a:pt x="217" y="197"/>
                  <a:pt x="217" y="197"/>
                </a:cubicBezTo>
                <a:cubicBezTo>
                  <a:pt x="216" y="199"/>
                  <a:pt x="216" y="200"/>
                  <a:pt x="215" y="201"/>
                </a:cubicBezTo>
                <a:cubicBezTo>
                  <a:pt x="214" y="202"/>
                  <a:pt x="213" y="204"/>
                  <a:pt x="212" y="205"/>
                </a:cubicBezTo>
                <a:cubicBezTo>
                  <a:pt x="212" y="205"/>
                  <a:pt x="211" y="205"/>
                  <a:pt x="211" y="205"/>
                </a:cubicBezTo>
                <a:cubicBezTo>
                  <a:pt x="208" y="207"/>
                  <a:pt x="204" y="210"/>
                  <a:pt x="201" y="213"/>
                </a:cubicBezTo>
                <a:cubicBezTo>
                  <a:pt x="205" y="209"/>
                  <a:pt x="209" y="205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199"/>
                  <a:pt x="212" y="199"/>
                  <a:pt x="211" y="199"/>
                </a:cubicBezTo>
                <a:cubicBezTo>
                  <a:pt x="211" y="199"/>
                  <a:pt x="211" y="198"/>
                  <a:pt x="212" y="198"/>
                </a:cubicBezTo>
                <a:cubicBezTo>
                  <a:pt x="217" y="192"/>
                  <a:pt x="222" y="186"/>
                  <a:pt x="225" y="179"/>
                </a:cubicBezTo>
                <a:cubicBezTo>
                  <a:pt x="227" y="176"/>
                  <a:pt x="229" y="173"/>
                  <a:pt x="231" y="170"/>
                </a:cubicBezTo>
                <a:cubicBezTo>
                  <a:pt x="230" y="172"/>
                  <a:pt x="230" y="174"/>
                  <a:pt x="229" y="177"/>
                </a:cubicBezTo>
                <a:cubicBezTo>
                  <a:pt x="225" y="183"/>
                  <a:pt x="221" y="190"/>
                  <a:pt x="217" y="197"/>
                </a:cubicBezTo>
                <a:close/>
                <a:moveTo>
                  <a:pt x="208" y="213"/>
                </a:moveTo>
                <a:cubicBezTo>
                  <a:pt x="209" y="213"/>
                  <a:pt x="209" y="212"/>
                  <a:pt x="210" y="212"/>
                </a:cubicBezTo>
                <a:cubicBezTo>
                  <a:pt x="210" y="212"/>
                  <a:pt x="209" y="213"/>
                  <a:pt x="209" y="213"/>
                </a:cubicBezTo>
                <a:cubicBezTo>
                  <a:pt x="209" y="213"/>
                  <a:pt x="209" y="213"/>
                  <a:pt x="209" y="213"/>
                </a:cubicBezTo>
                <a:cubicBezTo>
                  <a:pt x="209" y="213"/>
                  <a:pt x="208" y="213"/>
                  <a:pt x="208" y="213"/>
                </a:cubicBezTo>
                <a:cubicBezTo>
                  <a:pt x="208" y="214"/>
                  <a:pt x="208" y="214"/>
                  <a:pt x="208" y="214"/>
                </a:cubicBezTo>
                <a:cubicBezTo>
                  <a:pt x="208" y="214"/>
                  <a:pt x="208" y="213"/>
                  <a:pt x="208" y="213"/>
                </a:cubicBezTo>
                <a:close/>
                <a:moveTo>
                  <a:pt x="206" y="214"/>
                </a:moveTo>
                <a:cubicBezTo>
                  <a:pt x="206" y="214"/>
                  <a:pt x="205" y="215"/>
                  <a:pt x="205" y="215"/>
                </a:cubicBezTo>
                <a:cubicBezTo>
                  <a:pt x="206" y="213"/>
                  <a:pt x="207" y="212"/>
                  <a:pt x="209" y="210"/>
                </a:cubicBezTo>
                <a:cubicBezTo>
                  <a:pt x="208" y="211"/>
                  <a:pt x="207" y="213"/>
                  <a:pt x="206" y="214"/>
                </a:cubicBezTo>
                <a:close/>
                <a:moveTo>
                  <a:pt x="209" y="211"/>
                </a:moveTo>
                <a:cubicBezTo>
                  <a:pt x="210" y="210"/>
                  <a:pt x="211" y="209"/>
                  <a:pt x="211" y="209"/>
                </a:cubicBezTo>
                <a:cubicBezTo>
                  <a:pt x="211" y="209"/>
                  <a:pt x="211" y="210"/>
                  <a:pt x="210" y="210"/>
                </a:cubicBezTo>
                <a:cubicBezTo>
                  <a:pt x="210" y="211"/>
                  <a:pt x="210" y="211"/>
                  <a:pt x="209" y="211"/>
                </a:cubicBezTo>
                <a:close/>
                <a:moveTo>
                  <a:pt x="216" y="207"/>
                </a:moveTo>
                <a:cubicBezTo>
                  <a:pt x="217" y="207"/>
                  <a:pt x="217" y="207"/>
                  <a:pt x="217" y="206"/>
                </a:cubicBezTo>
                <a:cubicBezTo>
                  <a:pt x="215" y="209"/>
                  <a:pt x="213" y="212"/>
                  <a:pt x="212" y="215"/>
                </a:cubicBezTo>
                <a:cubicBezTo>
                  <a:pt x="211" y="216"/>
                  <a:pt x="210" y="216"/>
                  <a:pt x="210" y="217"/>
                </a:cubicBezTo>
                <a:cubicBezTo>
                  <a:pt x="212" y="214"/>
                  <a:pt x="214" y="211"/>
                  <a:pt x="216" y="207"/>
                </a:cubicBezTo>
                <a:close/>
                <a:moveTo>
                  <a:pt x="192" y="225"/>
                </a:moveTo>
                <a:cubicBezTo>
                  <a:pt x="193" y="225"/>
                  <a:pt x="193" y="225"/>
                  <a:pt x="193" y="224"/>
                </a:cubicBezTo>
                <a:cubicBezTo>
                  <a:pt x="193" y="225"/>
                  <a:pt x="193" y="225"/>
                  <a:pt x="194" y="225"/>
                </a:cubicBezTo>
                <a:cubicBezTo>
                  <a:pt x="194" y="225"/>
                  <a:pt x="194" y="225"/>
                  <a:pt x="194" y="225"/>
                </a:cubicBezTo>
                <a:cubicBezTo>
                  <a:pt x="191" y="227"/>
                  <a:pt x="189" y="229"/>
                  <a:pt x="187" y="231"/>
                </a:cubicBezTo>
                <a:cubicBezTo>
                  <a:pt x="186" y="231"/>
                  <a:pt x="185" y="232"/>
                  <a:pt x="184" y="232"/>
                </a:cubicBezTo>
                <a:cubicBezTo>
                  <a:pt x="184" y="232"/>
                  <a:pt x="183" y="231"/>
                  <a:pt x="183" y="231"/>
                </a:cubicBezTo>
                <a:cubicBezTo>
                  <a:pt x="181" y="232"/>
                  <a:pt x="179" y="233"/>
                  <a:pt x="178" y="233"/>
                </a:cubicBezTo>
                <a:cubicBezTo>
                  <a:pt x="179" y="233"/>
                  <a:pt x="179" y="232"/>
                  <a:pt x="180" y="231"/>
                </a:cubicBezTo>
                <a:cubicBezTo>
                  <a:pt x="183" y="229"/>
                  <a:pt x="186" y="227"/>
                  <a:pt x="189" y="225"/>
                </a:cubicBezTo>
                <a:cubicBezTo>
                  <a:pt x="192" y="224"/>
                  <a:pt x="194" y="222"/>
                  <a:pt x="196" y="220"/>
                </a:cubicBezTo>
                <a:cubicBezTo>
                  <a:pt x="195" y="221"/>
                  <a:pt x="194" y="222"/>
                  <a:pt x="193" y="223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91" y="225"/>
                  <a:pt x="192" y="225"/>
                  <a:pt x="192" y="225"/>
                </a:cubicBezTo>
                <a:close/>
                <a:moveTo>
                  <a:pt x="190" y="231"/>
                </a:moveTo>
                <a:cubicBezTo>
                  <a:pt x="188" y="232"/>
                  <a:pt x="187" y="233"/>
                  <a:pt x="186" y="234"/>
                </a:cubicBezTo>
                <a:cubicBezTo>
                  <a:pt x="186" y="233"/>
                  <a:pt x="187" y="233"/>
                  <a:pt x="187" y="232"/>
                </a:cubicBezTo>
                <a:cubicBezTo>
                  <a:pt x="188" y="232"/>
                  <a:pt x="189" y="231"/>
                  <a:pt x="190" y="231"/>
                </a:cubicBezTo>
                <a:close/>
                <a:moveTo>
                  <a:pt x="118" y="243"/>
                </a:moveTo>
                <a:cubicBezTo>
                  <a:pt x="116" y="242"/>
                  <a:pt x="115" y="241"/>
                  <a:pt x="113" y="241"/>
                </a:cubicBezTo>
                <a:cubicBezTo>
                  <a:pt x="116" y="242"/>
                  <a:pt x="120" y="243"/>
                  <a:pt x="123" y="245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0" y="245"/>
                  <a:pt x="119" y="245"/>
                  <a:pt x="119" y="245"/>
                </a:cubicBezTo>
                <a:cubicBezTo>
                  <a:pt x="117" y="245"/>
                  <a:pt x="116" y="244"/>
                  <a:pt x="115" y="244"/>
                </a:cubicBezTo>
                <a:cubicBezTo>
                  <a:pt x="116" y="244"/>
                  <a:pt x="117" y="244"/>
                  <a:pt x="118" y="244"/>
                </a:cubicBezTo>
                <a:cubicBezTo>
                  <a:pt x="118" y="244"/>
                  <a:pt x="119" y="243"/>
                  <a:pt x="118" y="243"/>
                </a:cubicBezTo>
                <a:close/>
                <a:moveTo>
                  <a:pt x="60" y="233"/>
                </a:moveTo>
                <a:cubicBezTo>
                  <a:pt x="66" y="236"/>
                  <a:pt x="72" y="238"/>
                  <a:pt x="78" y="240"/>
                </a:cubicBezTo>
                <a:cubicBezTo>
                  <a:pt x="78" y="240"/>
                  <a:pt x="78" y="241"/>
                  <a:pt x="78" y="241"/>
                </a:cubicBezTo>
                <a:cubicBezTo>
                  <a:pt x="78" y="241"/>
                  <a:pt x="77" y="241"/>
                  <a:pt x="77" y="241"/>
                </a:cubicBezTo>
                <a:cubicBezTo>
                  <a:pt x="71" y="239"/>
                  <a:pt x="66" y="236"/>
                  <a:pt x="60" y="233"/>
                </a:cubicBezTo>
                <a:close/>
                <a:moveTo>
                  <a:pt x="5" y="106"/>
                </a:moveTo>
                <a:cubicBezTo>
                  <a:pt x="5" y="107"/>
                  <a:pt x="4" y="109"/>
                  <a:pt x="4" y="110"/>
                </a:cubicBezTo>
                <a:cubicBezTo>
                  <a:pt x="4" y="106"/>
                  <a:pt x="4" y="102"/>
                  <a:pt x="5" y="98"/>
                </a:cubicBezTo>
                <a:cubicBezTo>
                  <a:pt x="6" y="99"/>
                  <a:pt x="6" y="100"/>
                  <a:pt x="6" y="101"/>
                </a:cubicBezTo>
                <a:cubicBezTo>
                  <a:pt x="6" y="103"/>
                  <a:pt x="6" y="104"/>
                  <a:pt x="5" y="106"/>
                </a:cubicBezTo>
                <a:cubicBezTo>
                  <a:pt x="5" y="106"/>
                  <a:pt x="5" y="106"/>
                  <a:pt x="5" y="106"/>
                </a:cubicBezTo>
                <a:close/>
                <a:moveTo>
                  <a:pt x="5" y="116"/>
                </a:moveTo>
                <a:cubicBezTo>
                  <a:pt x="5" y="117"/>
                  <a:pt x="5" y="118"/>
                  <a:pt x="5" y="119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18"/>
                  <a:pt x="5" y="116"/>
                  <a:pt x="5" y="113"/>
                </a:cubicBezTo>
                <a:cubicBezTo>
                  <a:pt x="5" y="114"/>
                  <a:pt x="5" y="115"/>
                  <a:pt x="5" y="116"/>
                </a:cubicBezTo>
                <a:close/>
                <a:moveTo>
                  <a:pt x="5" y="153"/>
                </a:moveTo>
                <a:cubicBezTo>
                  <a:pt x="6" y="154"/>
                  <a:pt x="6" y="155"/>
                  <a:pt x="6" y="156"/>
                </a:cubicBezTo>
                <a:cubicBezTo>
                  <a:pt x="6" y="156"/>
                  <a:pt x="6" y="157"/>
                  <a:pt x="7" y="157"/>
                </a:cubicBezTo>
                <a:cubicBezTo>
                  <a:pt x="7" y="157"/>
                  <a:pt x="7" y="158"/>
                  <a:pt x="7" y="158"/>
                </a:cubicBezTo>
                <a:cubicBezTo>
                  <a:pt x="7" y="158"/>
                  <a:pt x="7" y="158"/>
                  <a:pt x="7" y="158"/>
                </a:cubicBezTo>
                <a:cubicBezTo>
                  <a:pt x="8" y="161"/>
                  <a:pt x="8" y="164"/>
                  <a:pt x="9" y="167"/>
                </a:cubicBezTo>
                <a:cubicBezTo>
                  <a:pt x="9" y="166"/>
                  <a:pt x="9" y="166"/>
                  <a:pt x="9" y="165"/>
                </a:cubicBezTo>
                <a:cubicBezTo>
                  <a:pt x="8" y="165"/>
                  <a:pt x="7" y="165"/>
                  <a:pt x="8" y="165"/>
                </a:cubicBezTo>
                <a:cubicBezTo>
                  <a:pt x="5" y="156"/>
                  <a:pt x="3" y="146"/>
                  <a:pt x="2" y="136"/>
                </a:cubicBezTo>
                <a:cubicBezTo>
                  <a:pt x="3" y="142"/>
                  <a:pt x="4" y="147"/>
                  <a:pt x="5" y="153"/>
                </a:cubicBezTo>
                <a:close/>
                <a:moveTo>
                  <a:pt x="2" y="119"/>
                </a:moveTo>
                <a:cubicBezTo>
                  <a:pt x="2" y="117"/>
                  <a:pt x="2" y="116"/>
                  <a:pt x="2" y="114"/>
                </a:cubicBezTo>
                <a:cubicBezTo>
                  <a:pt x="2" y="115"/>
                  <a:pt x="2" y="116"/>
                  <a:pt x="2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7"/>
                  <a:pt x="2" y="118"/>
                  <a:pt x="2" y="119"/>
                </a:cubicBezTo>
                <a:close/>
                <a:moveTo>
                  <a:pt x="13" y="106"/>
                </a:moveTo>
                <a:cubicBezTo>
                  <a:pt x="13" y="112"/>
                  <a:pt x="14" y="118"/>
                  <a:pt x="15" y="124"/>
                </a:cubicBezTo>
                <a:cubicBezTo>
                  <a:pt x="15" y="124"/>
                  <a:pt x="14" y="124"/>
                  <a:pt x="14" y="124"/>
                </a:cubicBezTo>
                <a:cubicBezTo>
                  <a:pt x="14" y="123"/>
                  <a:pt x="14" y="122"/>
                  <a:pt x="14" y="121"/>
                </a:cubicBezTo>
                <a:cubicBezTo>
                  <a:pt x="14" y="120"/>
                  <a:pt x="13" y="120"/>
                  <a:pt x="13" y="120"/>
                </a:cubicBezTo>
                <a:cubicBezTo>
                  <a:pt x="12" y="116"/>
                  <a:pt x="11" y="112"/>
                  <a:pt x="11" y="108"/>
                </a:cubicBezTo>
                <a:cubicBezTo>
                  <a:pt x="11" y="108"/>
                  <a:pt x="12" y="108"/>
                  <a:pt x="12" y="108"/>
                </a:cubicBezTo>
                <a:cubicBezTo>
                  <a:pt x="12" y="107"/>
                  <a:pt x="12" y="107"/>
                  <a:pt x="13" y="106"/>
                </a:cubicBezTo>
                <a:close/>
                <a:moveTo>
                  <a:pt x="12" y="103"/>
                </a:moveTo>
                <a:cubicBezTo>
                  <a:pt x="12" y="102"/>
                  <a:pt x="12" y="101"/>
                  <a:pt x="12" y="100"/>
                </a:cubicBezTo>
                <a:cubicBezTo>
                  <a:pt x="12" y="101"/>
                  <a:pt x="12" y="102"/>
                  <a:pt x="12" y="103"/>
                </a:cubicBezTo>
                <a:cubicBezTo>
                  <a:pt x="12" y="103"/>
                  <a:pt x="12" y="103"/>
                  <a:pt x="12" y="103"/>
                </a:cubicBezTo>
                <a:close/>
                <a:moveTo>
                  <a:pt x="13" y="94"/>
                </a:moveTo>
                <a:cubicBezTo>
                  <a:pt x="13" y="93"/>
                  <a:pt x="14" y="93"/>
                  <a:pt x="14" y="93"/>
                </a:cubicBezTo>
                <a:cubicBezTo>
                  <a:pt x="14" y="94"/>
                  <a:pt x="14" y="95"/>
                  <a:pt x="14" y="96"/>
                </a:cubicBezTo>
                <a:cubicBezTo>
                  <a:pt x="13" y="95"/>
                  <a:pt x="13" y="95"/>
                  <a:pt x="13" y="94"/>
                </a:cubicBezTo>
                <a:close/>
                <a:moveTo>
                  <a:pt x="15" y="72"/>
                </a:moveTo>
                <a:cubicBezTo>
                  <a:pt x="16" y="72"/>
                  <a:pt x="16" y="72"/>
                  <a:pt x="17" y="72"/>
                </a:cubicBezTo>
                <a:cubicBezTo>
                  <a:pt x="15" y="74"/>
                  <a:pt x="13" y="77"/>
                  <a:pt x="11" y="80"/>
                </a:cubicBezTo>
                <a:cubicBezTo>
                  <a:pt x="11" y="79"/>
                  <a:pt x="11" y="79"/>
                  <a:pt x="11" y="79"/>
                </a:cubicBezTo>
                <a:cubicBezTo>
                  <a:pt x="12" y="78"/>
                  <a:pt x="12" y="78"/>
                  <a:pt x="12" y="77"/>
                </a:cubicBezTo>
                <a:cubicBezTo>
                  <a:pt x="13" y="75"/>
                  <a:pt x="14" y="73"/>
                  <a:pt x="14" y="71"/>
                </a:cubicBezTo>
                <a:cubicBezTo>
                  <a:pt x="15" y="72"/>
                  <a:pt x="15" y="72"/>
                  <a:pt x="15" y="72"/>
                </a:cubicBezTo>
                <a:close/>
                <a:moveTo>
                  <a:pt x="36" y="41"/>
                </a:moveTo>
                <a:cubicBezTo>
                  <a:pt x="36" y="41"/>
                  <a:pt x="36" y="41"/>
                  <a:pt x="37" y="41"/>
                </a:cubicBezTo>
                <a:cubicBezTo>
                  <a:pt x="37" y="40"/>
                  <a:pt x="38" y="40"/>
                  <a:pt x="39" y="40"/>
                </a:cubicBezTo>
                <a:cubicBezTo>
                  <a:pt x="37" y="41"/>
                  <a:pt x="35" y="43"/>
                  <a:pt x="34" y="45"/>
                </a:cubicBezTo>
                <a:cubicBezTo>
                  <a:pt x="30" y="49"/>
                  <a:pt x="26" y="53"/>
                  <a:pt x="24" y="58"/>
                </a:cubicBezTo>
                <a:cubicBezTo>
                  <a:pt x="22" y="59"/>
                  <a:pt x="21" y="61"/>
                  <a:pt x="19" y="63"/>
                </a:cubicBezTo>
                <a:cubicBezTo>
                  <a:pt x="24" y="55"/>
                  <a:pt x="30" y="47"/>
                  <a:pt x="36" y="41"/>
                </a:cubicBezTo>
                <a:close/>
                <a:moveTo>
                  <a:pt x="124" y="9"/>
                </a:moveTo>
                <a:cubicBezTo>
                  <a:pt x="123" y="9"/>
                  <a:pt x="123" y="9"/>
                  <a:pt x="123" y="9"/>
                </a:cubicBezTo>
                <a:cubicBezTo>
                  <a:pt x="120" y="9"/>
                  <a:pt x="118" y="9"/>
                  <a:pt x="115" y="9"/>
                </a:cubicBezTo>
                <a:cubicBezTo>
                  <a:pt x="115" y="9"/>
                  <a:pt x="115" y="9"/>
                  <a:pt x="115" y="10"/>
                </a:cubicBezTo>
                <a:cubicBezTo>
                  <a:pt x="114" y="10"/>
                  <a:pt x="114" y="10"/>
                  <a:pt x="113" y="10"/>
                </a:cubicBezTo>
                <a:cubicBezTo>
                  <a:pt x="113" y="10"/>
                  <a:pt x="113" y="9"/>
                  <a:pt x="113" y="9"/>
                </a:cubicBezTo>
                <a:cubicBezTo>
                  <a:pt x="114" y="9"/>
                  <a:pt x="115" y="8"/>
                  <a:pt x="116" y="8"/>
                </a:cubicBezTo>
                <a:cubicBezTo>
                  <a:pt x="116" y="7"/>
                  <a:pt x="116" y="7"/>
                  <a:pt x="116" y="7"/>
                </a:cubicBezTo>
                <a:cubicBezTo>
                  <a:pt x="119" y="8"/>
                  <a:pt x="121" y="8"/>
                  <a:pt x="124" y="9"/>
                </a:cubicBezTo>
                <a:close/>
                <a:moveTo>
                  <a:pt x="118" y="4"/>
                </a:moveTo>
                <a:cubicBezTo>
                  <a:pt x="118" y="4"/>
                  <a:pt x="118" y="4"/>
                  <a:pt x="118" y="4"/>
                </a:cubicBezTo>
                <a:cubicBezTo>
                  <a:pt x="118" y="5"/>
                  <a:pt x="119" y="5"/>
                  <a:pt x="120" y="5"/>
                </a:cubicBezTo>
                <a:cubicBezTo>
                  <a:pt x="120" y="5"/>
                  <a:pt x="120" y="5"/>
                  <a:pt x="120" y="5"/>
                </a:cubicBezTo>
                <a:cubicBezTo>
                  <a:pt x="119" y="5"/>
                  <a:pt x="119" y="5"/>
                  <a:pt x="118" y="5"/>
                </a:cubicBezTo>
                <a:cubicBezTo>
                  <a:pt x="118" y="5"/>
                  <a:pt x="118" y="5"/>
                  <a:pt x="118" y="4"/>
                </a:cubicBezTo>
                <a:close/>
                <a:moveTo>
                  <a:pt x="233" y="77"/>
                </a:moveTo>
                <a:cubicBezTo>
                  <a:pt x="233" y="77"/>
                  <a:pt x="234" y="77"/>
                  <a:pt x="234" y="77"/>
                </a:cubicBezTo>
                <a:cubicBezTo>
                  <a:pt x="236" y="79"/>
                  <a:pt x="237" y="82"/>
                  <a:pt x="239" y="85"/>
                </a:cubicBezTo>
                <a:cubicBezTo>
                  <a:pt x="239" y="86"/>
                  <a:pt x="239" y="87"/>
                  <a:pt x="239" y="88"/>
                </a:cubicBezTo>
                <a:cubicBezTo>
                  <a:pt x="240" y="90"/>
                  <a:pt x="240" y="92"/>
                  <a:pt x="240" y="93"/>
                </a:cubicBezTo>
                <a:cubicBezTo>
                  <a:pt x="238" y="88"/>
                  <a:pt x="235" y="82"/>
                  <a:pt x="233" y="77"/>
                </a:cubicBezTo>
                <a:close/>
                <a:moveTo>
                  <a:pt x="241" y="99"/>
                </a:moveTo>
                <a:cubicBezTo>
                  <a:pt x="242" y="103"/>
                  <a:pt x="243" y="108"/>
                  <a:pt x="244" y="112"/>
                </a:cubicBezTo>
                <a:cubicBezTo>
                  <a:pt x="244" y="113"/>
                  <a:pt x="244" y="114"/>
                  <a:pt x="244" y="115"/>
                </a:cubicBezTo>
                <a:cubicBezTo>
                  <a:pt x="243" y="110"/>
                  <a:pt x="241" y="105"/>
                  <a:pt x="240" y="100"/>
                </a:cubicBezTo>
                <a:cubicBezTo>
                  <a:pt x="240" y="99"/>
                  <a:pt x="240" y="99"/>
                  <a:pt x="240" y="98"/>
                </a:cubicBezTo>
                <a:cubicBezTo>
                  <a:pt x="239" y="96"/>
                  <a:pt x="238" y="94"/>
                  <a:pt x="238" y="92"/>
                </a:cubicBezTo>
                <a:cubicBezTo>
                  <a:pt x="239" y="94"/>
                  <a:pt x="240" y="97"/>
                  <a:pt x="241" y="99"/>
                </a:cubicBezTo>
                <a:close/>
                <a:moveTo>
                  <a:pt x="235" y="172"/>
                </a:moveTo>
                <a:cubicBezTo>
                  <a:pt x="235" y="173"/>
                  <a:pt x="234" y="175"/>
                  <a:pt x="233" y="176"/>
                </a:cubicBezTo>
                <a:cubicBezTo>
                  <a:pt x="232" y="178"/>
                  <a:pt x="231" y="180"/>
                  <a:pt x="230" y="182"/>
                </a:cubicBezTo>
                <a:cubicBezTo>
                  <a:pt x="230" y="181"/>
                  <a:pt x="230" y="180"/>
                  <a:pt x="230" y="180"/>
                </a:cubicBezTo>
                <a:cubicBezTo>
                  <a:pt x="232" y="177"/>
                  <a:pt x="234" y="173"/>
                  <a:pt x="235" y="170"/>
                </a:cubicBezTo>
                <a:cubicBezTo>
                  <a:pt x="235" y="171"/>
                  <a:pt x="235" y="171"/>
                  <a:pt x="235" y="171"/>
                </a:cubicBezTo>
                <a:cubicBezTo>
                  <a:pt x="235" y="172"/>
                  <a:pt x="235" y="172"/>
                  <a:pt x="235" y="172"/>
                </a:cubicBezTo>
                <a:close/>
                <a:moveTo>
                  <a:pt x="235" y="161"/>
                </a:moveTo>
                <a:cubicBezTo>
                  <a:pt x="234" y="164"/>
                  <a:pt x="234" y="167"/>
                  <a:pt x="233" y="170"/>
                </a:cubicBezTo>
                <a:cubicBezTo>
                  <a:pt x="233" y="171"/>
                  <a:pt x="232" y="172"/>
                  <a:pt x="232" y="172"/>
                </a:cubicBezTo>
                <a:cubicBezTo>
                  <a:pt x="232" y="171"/>
                  <a:pt x="232" y="170"/>
                  <a:pt x="233" y="168"/>
                </a:cubicBezTo>
                <a:cubicBezTo>
                  <a:pt x="233" y="168"/>
                  <a:pt x="233" y="168"/>
                  <a:pt x="232" y="168"/>
                </a:cubicBezTo>
                <a:cubicBezTo>
                  <a:pt x="233" y="167"/>
                  <a:pt x="233" y="167"/>
                  <a:pt x="233" y="166"/>
                </a:cubicBezTo>
                <a:cubicBezTo>
                  <a:pt x="234" y="165"/>
                  <a:pt x="233" y="165"/>
                  <a:pt x="233" y="165"/>
                </a:cubicBezTo>
                <a:cubicBezTo>
                  <a:pt x="233" y="164"/>
                  <a:pt x="234" y="163"/>
                  <a:pt x="235" y="161"/>
                </a:cubicBezTo>
                <a:close/>
                <a:moveTo>
                  <a:pt x="234" y="158"/>
                </a:moveTo>
                <a:cubicBezTo>
                  <a:pt x="235" y="156"/>
                  <a:pt x="236" y="154"/>
                  <a:pt x="236" y="152"/>
                </a:cubicBezTo>
                <a:cubicBezTo>
                  <a:pt x="236" y="153"/>
                  <a:pt x="236" y="155"/>
                  <a:pt x="236" y="156"/>
                </a:cubicBezTo>
                <a:cubicBezTo>
                  <a:pt x="235" y="157"/>
                  <a:pt x="234" y="157"/>
                  <a:pt x="234" y="158"/>
                </a:cubicBezTo>
                <a:close/>
                <a:moveTo>
                  <a:pt x="231" y="154"/>
                </a:moveTo>
                <a:cubicBezTo>
                  <a:pt x="231" y="154"/>
                  <a:pt x="231" y="154"/>
                  <a:pt x="231" y="154"/>
                </a:cubicBezTo>
                <a:cubicBezTo>
                  <a:pt x="230" y="155"/>
                  <a:pt x="229" y="156"/>
                  <a:pt x="229" y="157"/>
                </a:cubicBezTo>
                <a:cubicBezTo>
                  <a:pt x="229" y="154"/>
                  <a:pt x="229" y="152"/>
                  <a:pt x="229" y="150"/>
                </a:cubicBezTo>
                <a:cubicBezTo>
                  <a:pt x="232" y="139"/>
                  <a:pt x="233" y="126"/>
                  <a:pt x="232" y="114"/>
                </a:cubicBezTo>
                <a:cubicBezTo>
                  <a:pt x="233" y="116"/>
                  <a:pt x="234" y="117"/>
                  <a:pt x="234" y="118"/>
                </a:cubicBezTo>
                <a:cubicBezTo>
                  <a:pt x="233" y="130"/>
                  <a:pt x="233" y="142"/>
                  <a:pt x="231" y="154"/>
                </a:cubicBezTo>
                <a:close/>
                <a:moveTo>
                  <a:pt x="201" y="205"/>
                </a:moveTo>
                <a:cubicBezTo>
                  <a:pt x="201" y="204"/>
                  <a:pt x="202" y="203"/>
                  <a:pt x="203" y="203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0"/>
                  <a:pt x="206" y="199"/>
                  <a:pt x="208" y="197"/>
                </a:cubicBezTo>
                <a:cubicBezTo>
                  <a:pt x="208" y="198"/>
                  <a:pt x="207" y="198"/>
                  <a:pt x="207" y="198"/>
                </a:cubicBezTo>
                <a:cubicBezTo>
                  <a:pt x="205" y="201"/>
                  <a:pt x="203" y="203"/>
                  <a:pt x="201" y="205"/>
                </a:cubicBezTo>
                <a:close/>
                <a:moveTo>
                  <a:pt x="97" y="227"/>
                </a:moveTo>
                <a:cubicBezTo>
                  <a:pt x="98" y="227"/>
                  <a:pt x="98" y="227"/>
                  <a:pt x="99" y="227"/>
                </a:cubicBezTo>
                <a:cubicBezTo>
                  <a:pt x="101" y="228"/>
                  <a:pt x="102" y="229"/>
                  <a:pt x="104" y="229"/>
                </a:cubicBezTo>
                <a:cubicBezTo>
                  <a:pt x="106" y="231"/>
                  <a:pt x="108" y="232"/>
                  <a:pt x="110" y="233"/>
                </a:cubicBezTo>
                <a:cubicBezTo>
                  <a:pt x="110" y="233"/>
                  <a:pt x="109" y="233"/>
                  <a:pt x="109" y="233"/>
                </a:cubicBezTo>
                <a:cubicBezTo>
                  <a:pt x="105" y="231"/>
                  <a:pt x="101" y="229"/>
                  <a:pt x="97" y="227"/>
                </a:cubicBezTo>
                <a:close/>
                <a:moveTo>
                  <a:pt x="103" y="237"/>
                </a:moveTo>
                <a:cubicBezTo>
                  <a:pt x="102" y="237"/>
                  <a:pt x="101" y="237"/>
                  <a:pt x="100" y="237"/>
                </a:cubicBezTo>
                <a:cubicBezTo>
                  <a:pt x="100" y="237"/>
                  <a:pt x="100" y="237"/>
                  <a:pt x="100" y="237"/>
                </a:cubicBezTo>
                <a:cubicBezTo>
                  <a:pt x="100" y="237"/>
                  <a:pt x="100" y="236"/>
                  <a:pt x="100" y="236"/>
                </a:cubicBezTo>
                <a:cubicBezTo>
                  <a:pt x="100" y="236"/>
                  <a:pt x="100" y="236"/>
                  <a:pt x="100" y="236"/>
                </a:cubicBezTo>
                <a:cubicBezTo>
                  <a:pt x="101" y="237"/>
                  <a:pt x="102" y="237"/>
                  <a:pt x="103" y="237"/>
                </a:cubicBezTo>
                <a:close/>
                <a:moveTo>
                  <a:pt x="75" y="232"/>
                </a:moveTo>
                <a:cubicBezTo>
                  <a:pt x="74" y="232"/>
                  <a:pt x="74" y="232"/>
                  <a:pt x="74" y="232"/>
                </a:cubicBezTo>
                <a:cubicBezTo>
                  <a:pt x="75" y="232"/>
                  <a:pt x="75" y="232"/>
                  <a:pt x="76" y="232"/>
                </a:cubicBezTo>
                <a:cubicBezTo>
                  <a:pt x="78" y="233"/>
                  <a:pt x="79" y="234"/>
                  <a:pt x="81" y="235"/>
                </a:cubicBezTo>
                <a:cubicBezTo>
                  <a:pt x="81" y="235"/>
                  <a:pt x="81" y="235"/>
                  <a:pt x="82" y="235"/>
                </a:cubicBezTo>
                <a:cubicBezTo>
                  <a:pt x="79" y="234"/>
                  <a:pt x="77" y="233"/>
                  <a:pt x="75" y="232"/>
                </a:cubicBezTo>
                <a:close/>
                <a:moveTo>
                  <a:pt x="82" y="241"/>
                </a:moveTo>
                <a:cubicBezTo>
                  <a:pt x="82" y="241"/>
                  <a:pt x="83" y="241"/>
                  <a:pt x="83" y="241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4" y="241"/>
                  <a:pt x="84" y="241"/>
                  <a:pt x="84" y="242"/>
                </a:cubicBezTo>
                <a:cubicBezTo>
                  <a:pt x="83" y="241"/>
                  <a:pt x="83" y="241"/>
                  <a:pt x="82" y="241"/>
                </a:cubicBezTo>
                <a:cubicBezTo>
                  <a:pt x="82" y="241"/>
                  <a:pt x="81" y="241"/>
                  <a:pt x="81" y="240"/>
                </a:cubicBezTo>
                <a:cubicBezTo>
                  <a:pt x="81" y="241"/>
                  <a:pt x="81" y="241"/>
                  <a:pt x="82" y="241"/>
                </a:cubicBezTo>
                <a:close/>
                <a:moveTo>
                  <a:pt x="72" y="229"/>
                </a:moveTo>
                <a:cubicBezTo>
                  <a:pt x="72" y="229"/>
                  <a:pt x="72" y="228"/>
                  <a:pt x="71" y="228"/>
                </a:cubicBezTo>
                <a:cubicBezTo>
                  <a:pt x="72" y="228"/>
                  <a:pt x="72" y="228"/>
                  <a:pt x="73" y="229"/>
                </a:cubicBezTo>
                <a:cubicBezTo>
                  <a:pt x="74" y="229"/>
                  <a:pt x="74" y="230"/>
                  <a:pt x="75" y="230"/>
                </a:cubicBezTo>
                <a:cubicBezTo>
                  <a:pt x="74" y="230"/>
                  <a:pt x="73" y="229"/>
                  <a:pt x="72" y="229"/>
                </a:cubicBezTo>
                <a:close/>
                <a:moveTo>
                  <a:pt x="73" y="237"/>
                </a:moveTo>
                <a:cubicBezTo>
                  <a:pt x="73" y="237"/>
                  <a:pt x="73" y="237"/>
                  <a:pt x="73" y="237"/>
                </a:cubicBezTo>
                <a:cubicBezTo>
                  <a:pt x="71" y="236"/>
                  <a:pt x="68" y="235"/>
                  <a:pt x="66" y="234"/>
                </a:cubicBezTo>
                <a:cubicBezTo>
                  <a:pt x="68" y="235"/>
                  <a:pt x="71" y="236"/>
                  <a:pt x="73" y="237"/>
                </a:cubicBezTo>
                <a:close/>
                <a:moveTo>
                  <a:pt x="35" y="201"/>
                </a:moveTo>
                <a:cubicBezTo>
                  <a:pt x="35" y="201"/>
                  <a:pt x="35" y="200"/>
                  <a:pt x="35" y="200"/>
                </a:cubicBezTo>
                <a:cubicBezTo>
                  <a:pt x="35" y="200"/>
                  <a:pt x="35" y="201"/>
                  <a:pt x="35" y="201"/>
                </a:cubicBezTo>
                <a:cubicBezTo>
                  <a:pt x="36" y="201"/>
                  <a:pt x="36" y="202"/>
                  <a:pt x="37" y="202"/>
                </a:cubicBezTo>
                <a:cubicBezTo>
                  <a:pt x="37" y="203"/>
                  <a:pt x="37" y="203"/>
                  <a:pt x="37" y="203"/>
                </a:cubicBezTo>
                <a:cubicBezTo>
                  <a:pt x="38" y="203"/>
                  <a:pt x="38" y="203"/>
                  <a:pt x="38" y="203"/>
                </a:cubicBezTo>
                <a:cubicBezTo>
                  <a:pt x="38" y="204"/>
                  <a:pt x="39" y="205"/>
                  <a:pt x="40" y="206"/>
                </a:cubicBezTo>
                <a:cubicBezTo>
                  <a:pt x="41" y="207"/>
                  <a:pt x="42" y="208"/>
                  <a:pt x="43" y="209"/>
                </a:cubicBezTo>
                <a:cubicBezTo>
                  <a:pt x="41" y="208"/>
                  <a:pt x="40" y="207"/>
                  <a:pt x="39" y="206"/>
                </a:cubicBezTo>
                <a:cubicBezTo>
                  <a:pt x="38" y="205"/>
                  <a:pt x="36" y="203"/>
                  <a:pt x="35" y="202"/>
                </a:cubicBezTo>
                <a:cubicBezTo>
                  <a:pt x="35" y="201"/>
                  <a:pt x="35" y="201"/>
                  <a:pt x="35" y="201"/>
                </a:cubicBezTo>
                <a:close/>
                <a:moveTo>
                  <a:pt x="37" y="197"/>
                </a:moveTo>
                <a:cubicBezTo>
                  <a:pt x="37" y="197"/>
                  <a:pt x="37" y="197"/>
                  <a:pt x="38" y="197"/>
                </a:cubicBezTo>
                <a:cubicBezTo>
                  <a:pt x="39" y="200"/>
                  <a:pt x="41" y="202"/>
                  <a:pt x="43" y="204"/>
                </a:cubicBezTo>
                <a:cubicBezTo>
                  <a:pt x="42" y="203"/>
                  <a:pt x="40" y="201"/>
                  <a:pt x="39" y="200"/>
                </a:cubicBezTo>
                <a:cubicBezTo>
                  <a:pt x="38" y="199"/>
                  <a:pt x="38" y="198"/>
                  <a:pt x="37" y="197"/>
                </a:cubicBezTo>
                <a:close/>
                <a:moveTo>
                  <a:pt x="25" y="144"/>
                </a:moveTo>
                <a:cubicBezTo>
                  <a:pt x="25" y="142"/>
                  <a:pt x="24" y="140"/>
                  <a:pt x="24" y="138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5" y="140"/>
                  <a:pt x="26" y="143"/>
                  <a:pt x="27" y="145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49"/>
                  <a:pt x="28" y="150"/>
                  <a:pt x="28" y="151"/>
                </a:cubicBezTo>
                <a:cubicBezTo>
                  <a:pt x="27" y="149"/>
                  <a:pt x="26" y="146"/>
                  <a:pt x="25" y="144"/>
                </a:cubicBezTo>
                <a:close/>
                <a:moveTo>
                  <a:pt x="28" y="177"/>
                </a:moveTo>
                <a:cubicBezTo>
                  <a:pt x="27" y="176"/>
                  <a:pt x="26" y="174"/>
                  <a:pt x="26" y="173"/>
                </a:cubicBezTo>
                <a:cubicBezTo>
                  <a:pt x="26" y="173"/>
                  <a:pt x="26" y="173"/>
                  <a:pt x="26" y="173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27" y="173"/>
                  <a:pt x="27" y="175"/>
                  <a:pt x="28" y="177"/>
                </a:cubicBezTo>
                <a:close/>
                <a:moveTo>
                  <a:pt x="25" y="61"/>
                </a:moveTo>
                <a:cubicBezTo>
                  <a:pt x="24" y="61"/>
                  <a:pt x="24" y="61"/>
                  <a:pt x="24" y="61"/>
                </a:cubicBezTo>
                <a:cubicBezTo>
                  <a:pt x="25" y="60"/>
                  <a:pt x="26" y="59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6" y="59"/>
                  <a:pt x="26" y="60"/>
                  <a:pt x="25" y="61"/>
                </a:cubicBezTo>
                <a:close/>
                <a:moveTo>
                  <a:pt x="27" y="62"/>
                </a:moveTo>
                <a:cubicBezTo>
                  <a:pt x="26" y="63"/>
                  <a:pt x="25" y="64"/>
                  <a:pt x="25" y="66"/>
                </a:cubicBezTo>
                <a:cubicBezTo>
                  <a:pt x="25" y="64"/>
                  <a:pt x="26" y="63"/>
                  <a:pt x="26" y="62"/>
                </a:cubicBezTo>
                <a:cubicBezTo>
                  <a:pt x="27" y="62"/>
                  <a:pt x="27" y="62"/>
                  <a:pt x="27" y="62"/>
                </a:cubicBezTo>
                <a:close/>
                <a:moveTo>
                  <a:pt x="25" y="68"/>
                </a:moveTo>
                <a:cubicBezTo>
                  <a:pt x="26" y="66"/>
                  <a:pt x="27" y="63"/>
                  <a:pt x="29" y="61"/>
                </a:cubicBezTo>
                <a:cubicBezTo>
                  <a:pt x="30" y="61"/>
                  <a:pt x="31" y="60"/>
                  <a:pt x="32" y="59"/>
                </a:cubicBezTo>
                <a:cubicBezTo>
                  <a:pt x="32" y="60"/>
                  <a:pt x="32" y="61"/>
                  <a:pt x="31" y="62"/>
                </a:cubicBezTo>
                <a:cubicBezTo>
                  <a:pt x="30" y="63"/>
                  <a:pt x="29" y="64"/>
                  <a:pt x="28" y="66"/>
                </a:cubicBezTo>
                <a:cubicBezTo>
                  <a:pt x="27" y="66"/>
                  <a:pt x="26" y="67"/>
                  <a:pt x="25" y="68"/>
                </a:cubicBezTo>
                <a:close/>
                <a:moveTo>
                  <a:pt x="25" y="69"/>
                </a:moveTo>
                <a:cubicBezTo>
                  <a:pt x="23" y="71"/>
                  <a:pt x="22" y="73"/>
                  <a:pt x="20" y="75"/>
                </a:cubicBezTo>
                <a:cubicBezTo>
                  <a:pt x="21" y="73"/>
                  <a:pt x="22" y="72"/>
                  <a:pt x="23" y="70"/>
                </a:cubicBezTo>
                <a:cubicBezTo>
                  <a:pt x="24" y="70"/>
                  <a:pt x="24" y="69"/>
                  <a:pt x="25" y="69"/>
                </a:cubicBezTo>
                <a:close/>
                <a:moveTo>
                  <a:pt x="110" y="12"/>
                </a:moveTo>
                <a:cubicBezTo>
                  <a:pt x="110" y="12"/>
                  <a:pt x="109" y="12"/>
                  <a:pt x="109" y="12"/>
                </a:cubicBezTo>
                <a:cubicBezTo>
                  <a:pt x="109" y="11"/>
                  <a:pt x="109" y="11"/>
                  <a:pt x="110" y="11"/>
                </a:cubicBezTo>
                <a:cubicBezTo>
                  <a:pt x="112" y="11"/>
                  <a:pt x="113" y="11"/>
                  <a:pt x="115" y="12"/>
                </a:cubicBezTo>
                <a:cubicBezTo>
                  <a:pt x="112" y="13"/>
                  <a:pt x="110" y="14"/>
                  <a:pt x="107" y="15"/>
                </a:cubicBezTo>
                <a:cubicBezTo>
                  <a:pt x="107" y="15"/>
                  <a:pt x="107" y="15"/>
                  <a:pt x="106" y="15"/>
                </a:cubicBezTo>
                <a:cubicBezTo>
                  <a:pt x="108" y="14"/>
                  <a:pt x="109" y="14"/>
                  <a:pt x="110" y="13"/>
                </a:cubicBezTo>
                <a:cubicBezTo>
                  <a:pt x="111" y="13"/>
                  <a:pt x="111" y="12"/>
                  <a:pt x="110" y="12"/>
                </a:cubicBezTo>
                <a:close/>
                <a:moveTo>
                  <a:pt x="122" y="39"/>
                </a:moveTo>
                <a:cubicBezTo>
                  <a:pt x="126" y="38"/>
                  <a:pt x="129" y="37"/>
                  <a:pt x="133" y="36"/>
                </a:cubicBezTo>
                <a:cubicBezTo>
                  <a:pt x="135" y="36"/>
                  <a:pt x="137" y="36"/>
                  <a:pt x="140" y="36"/>
                </a:cubicBezTo>
                <a:cubicBezTo>
                  <a:pt x="137" y="37"/>
                  <a:pt x="134" y="39"/>
                  <a:pt x="132" y="40"/>
                </a:cubicBezTo>
                <a:cubicBezTo>
                  <a:pt x="127" y="41"/>
                  <a:pt x="122" y="41"/>
                  <a:pt x="117" y="41"/>
                </a:cubicBezTo>
                <a:cubicBezTo>
                  <a:pt x="119" y="39"/>
                  <a:pt x="120" y="38"/>
                  <a:pt x="121" y="36"/>
                </a:cubicBezTo>
                <a:cubicBezTo>
                  <a:pt x="122" y="36"/>
                  <a:pt x="123" y="36"/>
                  <a:pt x="123" y="36"/>
                </a:cubicBezTo>
                <a:cubicBezTo>
                  <a:pt x="123" y="36"/>
                  <a:pt x="122" y="37"/>
                  <a:pt x="122" y="37"/>
                </a:cubicBezTo>
                <a:cubicBezTo>
                  <a:pt x="121" y="38"/>
                  <a:pt x="121" y="39"/>
                  <a:pt x="122" y="39"/>
                </a:cubicBezTo>
                <a:close/>
                <a:moveTo>
                  <a:pt x="125" y="36"/>
                </a:moveTo>
                <a:cubicBezTo>
                  <a:pt x="126" y="36"/>
                  <a:pt x="126" y="36"/>
                  <a:pt x="127" y="36"/>
                </a:cubicBezTo>
                <a:cubicBezTo>
                  <a:pt x="127" y="36"/>
                  <a:pt x="128" y="36"/>
                  <a:pt x="128" y="36"/>
                </a:cubicBezTo>
                <a:cubicBezTo>
                  <a:pt x="127" y="36"/>
                  <a:pt x="126" y="36"/>
                  <a:pt x="125" y="36"/>
                </a:cubicBezTo>
                <a:close/>
                <a:moveTo>
                  <a:pt x="129" y="31"/>
                </a:moveTo>
                <a:cubicBezTo>
                  <a:pt x="129" y="31"/>
                  <a:pt x="129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1"/>
                  <a:pt x="130" y="31"/>
                </a:cubicBezTo>
                <a:cubicBezTo>
                  <a:pt x="130" y="31"/>
                  <a:pt x="130" y="31"/>
                  <a:pt x="129" y="31"/>
                </a:cubicBezTo>
                <a:cubicBezTo>
                  <a:pt x="129" y="31"/>
                  <a:pt x="129" y="31"/>
                  <a:pt x="129" y="31"/>
                </a:cubicBezTo>
                <a:close/>
                <a:moveTo>
                  <a:pt x="128" y="18"/>
                </a:moveTo>
                <a:cubicBezTo>
                  <a:pt x="129" y="17"/>
                  <a:pt x="130" y="17"/>
                  <a:pt x="131" y="16"/>
                </a:cubicBezTo>
                <a:cubicBezTo>
                  <a:pt x="131" y="16"/>
                  <a:pt x="132" y="16"/>
                  <a:pt x="133" y="17"/>
                </a:cubicBezTo>
                <a:cubicBezTo>
                  <a:pt x="132" y="17"/>
                  <a:pt x="131" y="18"/>
                  <a:pt x="130" y="18"/>
                </a:cubicBezTo>
                <a:cubicBezTo>
                  <a:pt x="129" y="18"/>
                  <a:pt x="128" y="18"/>
                  <a:pt x="128" y="18"/>
                </a:cubicBezTo>
                <a:close/>
                <a:moveTo>
                  <a:pt x="129" y="22"/>
                </a:moveTo>
                <a:cubicBezTo>
                  <a:pt x="129" y="22"/>
                  <a:pt x="128" y="23"/>
                  <a:pt x="128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8" y="22"/>
                  <a:pt x="129" y="22"/>
                </a:cubicBezTo>
                <a:cubicBezTo>
                  <a:pt x="129" y="22"/>
                  <a:pt x="129" y="22"/>
                  <a:pt x="129" y="22"/>
                </a:cubicBezTo>
                <a:close/>
                <a:moveTo>
                  <a:pt x="132" y="22"/>
                </a:moveTo>
                <a:cubicBezTo>
                  <a:pt x="132" y="22"/>
                  <a:pt x="133" y="22"/>
                  <a:pt x="133" y="22"/>
                </a:cubicBezTo>
                <a:cubicBezTo>
                  <a:pt x="135" y="23"/>
                  <a:pt x="137" y="24"/>
                  <a:pt x="140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38" y="24"/>
                  <a:pt x="137" y="24"/>
                  <a:pt x="136" y="24"/>
                </a:cubicBezTo>
                <a:cubicBezTo>
                  <a:pt x="134" y="24"/>
                  <a:pt x="132" y="24"/>
                  <a:pt x="130" y="23"/>
                </a:cubicBezTo>
                <a:cubicBezTo>
                  <a:pt x="131" y="23"/>
                  <a:pt x="131" y="23"/>
                  <a:pt x="132" y="22"/>
                </a:cubicBezTo>
                <a:close/>
                <a:moveTo>
                  <a:pt x="163" y="18"/>
                </a:moveTo>
                <a:cubicBezTo>
                  <a:pt x="163" y="17"/>
                  <a:pt x="162" y="17"/>
                  <a:pt x="162" y="17"/>
                </a:cubicBezTo>
                <a:cubicBezTo>
                  <a:pt x="164" y="17"/>
                  <a:pt x="165" y="18"/>
                  <a:pt x="167" y="19"/>
                </a:cubicBezTo>
                <a:cubicBezTo>
                  <a:pt x="167" y="19"/>
                  <a:pt x="168" y="20"/>
                  <a:pt x="168" y="20"/>
                </a:cubicBezTo>
                <a:cubicBezTo>
                  <a:pt x="167" y="19"/>
                  <a:pt x="165" y="18"/>
                  <a:pt x="163" y="18"/>
                </a:cubicBezTo>
                <a:close/>
                <a:moveTo>
                  <a:pt x="178" y="27"/>
                </a:moveTo>
                <a:cubicBezTo>
                  <a:pt x="174" y="25"/>
                  <a:pt x="170" y="23"/>
                  <a:pt x="165" y="21"/>
                </a:cubicBezTo>
                <a:cubicBezTo>
                  <a:pt x="165" y="21"/>
                  <a:pt x="166" y="21"/>
                  <a:pt x="166" y="20"/>
                </a:cubicBezTo>
                <a:cubicBezTo>
                  <a:pt x="170" y="22"/>
                  <a:pt x="174" y="24"/>
                  <a:pt x="178" y="27"/>
                </a:cubicBezTo>
                <a:close/>
                <a:moveTo>
                  <a:pt x="164" y="22"/>
                </a:moveTo>
                <a:cubicBezTo>
                  <a:pt x="164" y="22"/>
                  <a:pt x="164" y="22"/>
                  <a:pt x="164" y="23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3" y="23"/>
                  <a:pt x="161" y="24"/>
                  <a:pt x="160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0" y="24"/>
                  <a:pt x="160" y="23"/>
                  <a:pt x="159" y="23"/>
                </a:cubicBezTo>
                <a:cubicBezTo>
                  <a:pt x="158" y="23"/>
                  <a:pt x="158" y="23"/>
                  <a:pt x="157" y="24"/>
                </a:cubicBezTo>
                <a:cubicBezTo>
                  <a:pt x="155" y="23"/>
                  <a:pt x="154" y="23"/>
                  <a:pt x="152" y="22"/>
                </a:cubicBezTo>
                <a:cubicBezTo>
                  <a:pt x="152" y="22"/>
                  <a:pt x="151" y="22"/>
                  <a:pt x="150" y="21"/>
                </a:cubicBezTo>
                <a:cubicBezTo>
                  <a:pt x="152" y="20"/>
                  <a:pt x="153" y="20"/>
                  <a:pt x="155" y="19"/>
                </a:cubicBezTo>
                <a:cubicBezTo>
                  <a:pt x="158" y="20"/>
                  <a:pt x="161" y="21"/>
                  <a:pt x="164" y="22"/>
                </a:cubicBezTo>
                <a:close/>
                <a:moveTo>
                  <a:pt x="193" y="49"/>
                </a:moveTo>
                <a:cubicBezTo>
                  <a:pt x="193" y="49"/>
                  <a:pt x="194" y="49"/>
                  <a:pt x="194" y="49"/>
                </a:cubicBezTo>
                <a:cubicBezTo>
                  <a:pt x="195" y="51"/>
                  <a:pt x="196" y="52"/>
                  <a:pt x="198" y="54"/>
                </a:cubicBezTo>
                <a:cubicBezTo>
                  <a:pt x="195" y="52"/>
                  <a:pt x="193" y="51"/>
                  <a:pt x="191" y="49"/>
                </a:cubicBezTo>
                <a:cubicBezTo>
                  <a:pt x="192" y="49"/>
                  <a:pt x="192" y="49"/>
                  <a:pt x="193" y="49"/>
                </a:cubicBezTo>
                <a:close/>
                <a:moveTo>
                  <a:pt x="192" y="43"/>
                </a:moveTo>
                <a:cubicBezTo>
                  <a:pt x="192" y="43"/>
                  <a:pt x="193" y="43"/>
                  <a:pt x="193" y="42"/>
                </a:cubicBezTo>
                <a:cubicBezTo>
                  <a:pt x="193" y="43"/>
                  <a:pt x="194" y="44"/>
                  <a:pt x="195" y="45"/>
                </a:cubicBezTo>
                <a:cubicBezTo>
                  <a:pt x="194" y="44"/>
                  <a:pt x="193" y="43"/>
                  <a:pt x="192" y="43"/>
                </a:cubicBezTo>
                <a:close/>
                <a:moveTo>
                  <a:pt x="229" y="141"/>
                </a:moveTo>
                <a:cubicBezTo>
                  <a:pt x="230" y="132"/>
                  <a:pt x="230" y="122"/>
                  <a:pt x="230" y="113"/>
                </a:cubicBezTo>
                <a:cubicBezTo>
                  <a:pt x="231" y="113"/>
                  <a:pt x="231" y="113"/>
                  <a:pt x="231" y="113"/>
                </a:cubicBezTo>
                <a:cubicBezTo>
                  <a:pt x="231" y="122"/>
                  <a:pt x="231" y="132"/>
                  <a:pt x="229" y="141"/>
                </a:cubicBezTo>
                <a:close/>
                <a:moveTo>
                  <a:pt x="231" y="101"/>
                </a:moveTo>
                <a:cubicBezTo>
                  <a:pt x="231" y="102"/>
                  <a:pt x="231" y="103"/>
                  <a:pt x="232" y="103"/>
                </a:cubicBezTo>
                <a:cubicBezTo>
                  <a:pt x="232" y="103"/>
                  <a:pt x="231" y="104"/>
                  <a:pt x="231" y="104"/>
                </a:cubicBezTo>
                <a:cubicBezTo>
                  <a:pt x="231" y="103"/>
                  <a:pt x="231" y="102"/>
                  <a:pt x="231" y="101"/>
                </a:cubicBezTo>
                <a:close/>
                <a:moveTo>
                  <a:pt x="229" y="97"/>
                </a:moveTo>
                <a:cubicBezTo>
                  <a:pt x="229" y="98"/>
                  <a:pt x="229" y="99"/>
                  <a:pt x="230" y="99"/>
                </a:cubicBezTo>
                <a:cubicBezTo>
                  <a:pt x="230" y="99"/>
                  <a:pt x="229" y="99"/>
                  <a:pt x="229" y="99"/>
                </a:cubicBezTo>
                <a:cubicBezTo>
                  <a:pt x="229" y="99"/>
                  <a:pt x="229" y="100"/>
                  <a:pt x="228" y="100"/>
                </a:cubicBezTo>
                <a:cubicBezTo>
                  <a:pt x="228" y="99"/>
                  <a:pt x="228" y="99"/>
                  <a:pt x="228" y="98"/>
                </a:cubicBezTo>
                <a:cubicBezTo>
                  <a:pt x="228" y="98"/>
                  <a:pt x="228" y="98"/>
                  <a:pt x="229" y="97"/>
                </a:cubicBezTo>
                <a:close/>
                <a:moveTo>
                  <a:pt x="227" y="96"/>
                </a:moveTo>
                <a:cubicBezTo>
                  <a:pt x="227" y="95"/>
                  <a:pt x="226" y="94"/>
                  <a:pt x="226" y="92"/>
                </a:cubicBezTo>
                <a:cubicBezTo>
                  <a:pt x="226" y="92"/>
                  <a:pt x="226" y="92"/>
                  <a:pt x="226" y="92"/>
                </a:cubicBezTo>
                <a:cubicBezTo>
                  <a:pt x="226" y="94"/>
                  <a:pt x="227" y="95"/>
                  <a:pt x="228" y="96"/>
                </a:cubicBezTo>
                <a:cubicBezTo>
                  <a:pt x="228" y="96"/>
                  <a:pt x="227" y="96"/>
                  <a:pt x="227" y="96"/>
                </a:cubicBezTo>
                <a:close/>
                <a:moveTo>
                  <a:pt x="227" y="92"/>
                </a:moveTo>
                <a:cubicBezTo>
                  <a:pt x="228" y="91"/>
                  <a:pt x="228" y="91"/>
                  <a:pt x="228" y="91"/>
                </a:cubicBezTo>
                <a:cubicBezTo>
                  <a:pt x="229" y="93"/>
                  <a:pt x="229" y="94"/>
                  <a:pt x="230" y="96"/>
                </a:cubicBezTo>
                <a:cubicBezTo>
                  <a:pt x="229" y="95"/>
                  <a:pt x="228" y="93"/>
                  <a:pt x="227" y="92"/>
                </a:cubicBezTo>
                <a:close/>
                <a:moveTo>
                  <a:pt x="228" y="89"/>
                </a:moveTo>
                <a:cubicBezTo>
                  <a:pt x="227" y="89"/>
                  <a:pt x="227" y="90"/>
                  <a:pt x="226" y="90"/>
                </a:cubicBezTo>
                <a:cubicBezTo>
                  <a:pt x="225" y="89"/>
                  <a:pt x="225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5" y="85"/>
                  <a:pt x="226" y="85"/>
                  <a:pt x="227" y="84"/>
                </a:cubicBezTo>
                <a:cubicBezTo>
                  <a:pt x="227" y="86"/>
                  <a:pt x="228" y="87"/>
                  <a:pt x="228" y="89"/>
                </a:cubicBezTo>
                <a:cubicBezTo>
                  <a:pt x="228" y="89"/>
                  <a:pt x="228" y="89"/>
                  <a:pt x="228" y="89"/>
                </a:cubicBezTo>
                <a:close/>
                <a:moveTo>
                  <a:pt x="225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96"/>
                  <a:pt x="224" y="95"/>
                  <a:pt x="224" y="94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5" y="95"/>
                  <a:pt x="225" y="96"/>
                  <a:pt x="225" y="97"/>
                </a:cubicBezTo>
                <a:close/>
                <a:moveTo>
                  <a:pt x="142" y="227"/>
                </a:moveTo>
                <a:cubicBezTo>
                  <a:pt x="143" y="226"/>
                  <a:pt x="144" y="225"/>
                  <a:pt x="145" y="225"/>
                </a:cubicBezTo>
                <a:cubicBezTo>
                  <a:pt x="144" y="225"/>
                  <a:pt x="144" y="226"/>
                  <a:pt x="143" y="227"/>
                </a:cubicBezTo>
                <a:cubicBezTo>
                  <a:pt x="143" y="227"/>
                  <a:pt x="142" y="227"/>
                  <a:pt x="142" y="227"/>
                </a:cubicBezTo>
                <a:close/>
                <a:moveTo>
                  <a:pt x="143" y="22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2" y="227"/>
                  <a:pt x="142" y="228"/>
                  <a:pt x="142" y="228"/>
                </a:cubicBezTo>
                <a:cubicBezTo>
                  <a:pt x="142" y="228"/>
                  <a:pt x="141" y="228"/>
                  <a:pt x="141" y="228"/>
                </a:cubicBezTo>
                <a:cubicBezTo>
                  <a:pt x="141" y="228"/>
                  <a:pt x="141" y="228"/>
                  <a:pt x="141" y="227"/>
                </a:cubicBezTo>
                <a:cubicBezTo>
                  <a:pt x="141" y="227"/>
                  <a:pt x="141" y="227"/>
                  <a:pt x="141" y="227"/>
                </a:cubicBezTo>
                <a:cubicBezTo>
                  <a:pt x="142" y="227"/>
                  <a:pt x="142" y="227"/>
                  <a:pt x="143" y="227"/>
                </a:cubicBezTo>
                <a:close/>
                <a:moveTo>
                  <a:pt x="130" y="228"/>
                </a:moveTo>
                <a:cubicBezTo>
                  <a:pt x="130" y="227"/>
                  <a:pt x="130" y="227"/>
                  <a:pt x="130" y="226"/>
                </a:cubicBezTo>
                <a:cubicBezTo>
                  <a:pt x="130" y="226"/>
                  <a:pt x="130" y="225"/>
                  <a:pt x="131" y="225"/>
                </a:cubicBezTo>
                <a:cubicBezTo>
                  <a:pt x="139" y="218"/>
                  <a:pt x="146" y="211"/>
                  <a:pt x="154" y="203"/>
                </a:cubicBezTo>
                <a:cubicBezTo>
                  <a:pt x="159" y="200"/>
                  <a:pt x="163" y="196"/>
                  <a:pt x="168" y="192"/>
                </a:cubicBezTo>
                <a:cubicBezTo>
                  <a:pt x="168" y="192"/>
                  <a:pt x="169" y="192"/>
                  <a:pt x="169" y="192"/>
                </a:cubicBezTo>
                <a:cubicBezTo>
                  <a:pt x="169" y="191"/>
                  <a:pt x="169" y="191"/>
                  <a:pt x="170" y="191"/>
                </a:cubicBezTo>
                <a:cubicBezTo>
                  <a:pt x="171" y="190"/>
                  <a:pt x="172" y="189"/>
                  <a:pt x="173" y="188"/>
                </a:cubicBezTo>
                <a:cubicBezTo>
                  <a:pt x="167" y="194"/>
                  <a:pt x="161" y="200"/>
                  <a:pt x="155" y="206"/>
                </a:cubicBezTo>
                <a:cubicBezTo>
                  <a:pt x="151" y="209"/>
                  <a:pt x="146" y="213"/>
                  <a:pt x="143" y="217"/>
                </a:cubicBezTo>
                <a:cubicBezTo>
                  <a:pt x="142" y="218"/>
                  <a:pt x="142" y="218"/>
                  <a:pt x="143" y="219"/>
                </a:cubicBezTo>
                <a:cubicBezTo>
                  <a:pt x="140" y="221"/>
                  <a:pt x="138" y="223"/>
                  <a:pt x="136" y="225"/>
                </a:cubicBezTo>
                <a:cubicBezTo>
                  <a:pt x="134" y="226"/>
                  <a:pt x="132" y="227"/>
                  <a:pt x="130" y="228"/>
                </a:cubicBezTo>
                <a:close/>
                <a:moveTo>
                  <a:pt x="138" y="227"/>
                </a:moveTo>
                <a:cubicBezTo>
                  <a:pt x="138" y="227"/>
                  <a:pt x="138" y="228"/>
                  <a:pt x="137" y="228"/>
                </a:cubicBezTo>
                <a:cubicBezTo>
                  <a:pt x="137" y="228"/>
                  <a:pt x="136" y="228"/>
                  <a:pt x="135" y="228"/>
                </a:cubicBezTo>
                <a:cubicBezTo>
                  <a:pt x="135" y="228"/>
                  <a:pt x="136" y="228"/>
                  <a:pt x="136" y="228"/>
                </a:cubicBezTo>
                <a:cubicBezTo>
                  <a:pt x="137" y="227"/>
                  <a:pt x="137" y="227"/>
                  <a:pt x="138" y="227"/>
                </a:cubicBezTo>
                <a:close/>
                <a:moveTo>
                  <a:pt x="121" y="226"/>
                </a:moveTo>
                <a:cubicBezTo>
                  <a:pt x="121" y="226"/>
                  <a:pt x="121" y="226"/>
                  <a:pt x="121" y="226"/>
                </a:cubicBezTo>
                <a:cubicBezTo>
                  <a:pt x="121" y="225"/>
                  <a:pt x="122" y="224"/>
                  <a:pt x="123" y="223"/>
                </a:cubicBezTo>
                <a:cubicBezTo>
                  <a:pt x="123" y="224"/>
                  <a:pt x="123" y="224"/>
                  <a:pt x="124" y="224"/>
                </a:cubicBezTo>
                <a:cubicBezTo>
                  <a:pt x="123" y="225"/>
                  <a:pt x="122" y="225"/>
                  <a:pt x="121" y="226"/>
                </a:cubicBezTo>
                <a:close/>
                <a:moveTo>
                  <a:pt x="124" y="228"/>
                </a:move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2" y="228"/>
                </a:cubicBez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4" y="228"/>
                </a:cubicBezTo>
                <a:close/>
                <a:moveTo>
                  <a:pt x="115" y="215"/>
                </a:moveTo>
                <a:cubicBezTo>
                  <a:pt x="115" y="215"/>
                  <a:pt x="114" y="215"/>
                  <a:pt x="114" y="215"/>
                </a:cubicBezTo>
                <a:cubicBezTo>
                  <a:pt x="115" y="214"/>
                  <a:pt x="116" y="213"/>
                  <a:pt x="117" y="212"/>
                </a:cubicBezTo>
                <a:cubicBezTo>
                  <a:pt x="118" y="213"/>
                  <a:pt x="118" y="213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8" y="215"/>
                  <a:pt x="116" y="215"/>
                  <a:pt x="115" y="215"/>
                </a:cubicBezTo>
                <a:close/>
                <a:moveTo>
                  <a:pt x="118" y="223"/>
                </a:moveTo>
                <a:cubicBezTo>
                  <a:pt x="117" y="223"/>
                  <a:pt x="117" y="223"/>
                  <a:pt x="116" y="224"/>
                </a:cubicBezTo>
                <a:cubicBezTo>
                  <a:pt x="116" y="223"/>
                  <a:pt x="116" y="223"/>
                  <a:pt x="115" y="223"/>
                </a:cubicBezTo>
                <a:cubicBezTo>
                  <a:pt x="116" y="223"/>
                  <a:pt x="117" y="222"/>
                  <a:pt x="117" y="222"/>
                </a:cubicBezTo>
                <a:cubicBezTo>
                  <a:pt x="117" y="222"/>
                  <a:pt x="118" y="222"/>
                  <a:pt x="118" y="223"/>
                </a:cubicBezTo>
                <a:close/>
                <a:moveTo>
                  <a:pt x="110" y="219"/>
                </a:moveTo>
                <a:cubicBezTo>
                  <a:pt x="110" y="219"/>
                  <a:pt x="111" y="219"/>
                  <a:pt x="111" y="219"/>
                </a:cubicBezTo>
                <a:cubicBezTo>
                  <a:pt x="111" y="219"/>
                  <a:pt x="111" y="218"/>
                  <a:pt x="112" y="218"/>
                </a:cubicBezTo>
                <a:cubicBezTo>
                  <a:pt x="112" y="219"/>
                  <a:pt x="113" y="219"/>
                  <a:pt x="113" y="219"/>
                </a:cubicBezTo>
                <a:cubicBezTo>
                  <a:pt x="113" y="220"/>
                  <a:pt x="113" y="220"/>
                  <a:pt x="112" y="221"/>
                </a:cubicBezTo>
                <a:cubicBezTo>
                  <a:pt x="112" y="220"/>
                  <a:pt x="111" y="220"/>
                  <a:pt x="110" y="219"/>
                </a:cubicBezTo>
                <a:close/>
                <a:moveTo>
                  <a:pt x="114" y="230"/>
                </a:moveTo>
                <a:cubicBezTo>
                  <a:pt x="113" y="230"/>
                  <a:pt x="113" y="230"/>
                  <a:pt x="112" y="230"/>
                </a:cubicBezTo>
                <a:cubicBezTo>
                  <a:pt x="112" y="230"/>
                  <a:pt x="111" y="229"/>
                  <a:pt x="110" y="229"/>
                </a:cubicBezTo>
                <a:cubicBezTo>
                  <a:pt x="111" y="229"/>
                  <a:pt x="111" y="229"/>
                  <a:pt x="111" y="228"/>
                </a:cubicBezTo>
                <a:cubicBezTo>
                  <a:pt x="112" y="229"/>
                  <a:pt x="113" y="229"/>
                  <a:pt x="114" y="230"/>
                </a:cubicBezTo>
                <a:close/>
                <a:moveTo>
                  <a:pt x="82" y="198"/>
                </a:moveTo>
                <a:cubicBezTo>
                  <a:pt x="82" y="198"/>
                  <a:pt x="82" y="197"/>
                  <a:pt x="83" y="197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83" y="198"/>
                  <a:pt x="82" y="198"/>
                  <a:pt x="82" y="199"/>
                </a:cubicBezTo>
                <a:lnTo>
                  <a:pt x="82" y="198"/>
                </a:lnTo>
                <a:close/>
                <a:moveTo>
                  <a:pt x="82" y="203"/>
                </a:moveTo>
                <a:cubicBezTo>
                  <a:pt x="82" y="203"/>
                  <a:pt x="81" y="203"/>
                  <a:pt x="81" y="203"/>
                </a:cubicBezTo>
                <a:cubicBezTo>
                  <a:pt x="81" y="203"/>
                  <a:pt x="81" y="203"/>
                  <a:pt x="80" y="203"/>
                </a:cubicBezTo>
                <a:cubicBezTo>
                  <a:pt x="80" y="202"/>
                  <a:pt x="81" y="202"/>
                  <a:pt x="81" y="202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2"/>
                  <a:pt x="81" y="203"/>
                  <a:pt x="82" y="203"/>
                </a:cubicBezTo>
                <a:close/>
                <a:moveTo>
                  <a:pt x="69" y="210"/>
                </a:moveTo>
                <a:cubicBezTo>
                  <a:pt x="68" y="209"/>
                  <a:pt x="67" y="208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8" y="209"/>
                  <a:pt x="70" y="210"/>
                  <a:pt x="71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0" y="212"/>
                  <a:pt x="70" y="212"/>
                  <a:pt x="69" y="212"/>
                </a:cubicBezTo>
                <a:cubicBezTo>
                  <a:pt x="69" y="212"/>
                  <a:pt x="69" y="211"/>
                  <a:pt x="69" y="211"/>
                </a:cubicBezTo>
                <a:cubicBezTo>
                  <a:pt x="69" y="211"/>
                  <a:pt x="69" y="210"/>
                  <a:pt x="69" y="210"/>
                </a:cubicBezTo>
                <a:close/>
                <a:moveTo>
                  <a:pt x="59" y="213"/>
                </a:moveTo>
                <a:cubicBezTo>
                  <a:pt x="59" y="213"/>
                  <a:pt x="58" y="212"/>
                  <a:pt x="57" y="211"/>
                </a:cubicBezTo>
                <a:cubicBezTo>
                  <a:pt x="60" y="213"/>
                  <a:pt x="62" y="215"/>
                  <a:pt x="65" y="216"/>
                </a:cubicBezTo>
                <a:cubicBezTo>
                  <a:pt x="63" y="215"/>
                  <a:pt x="61" y="214"/>
                  <a:pt x="59" y="213"/>
                </a:cubicBezTo>
                <a:close/>
                <a:moveTo>
                  <a:pt x="60" y="216"/>
                </a:moveTo>
                <a:cubicBezTo>
                  <a:pt x="58" y="215"/>
                  <a:pt x="55" y="213"/>
                  <a:pt x="53" y="212"/>
                </a:cubicBezTo>
                <a:cubicBezTo>
                  <a:pt x="55" y="213"/>
                  <a:pt x="57" y="214"/>
                  <a:pt x="59" y="215"/>
                </a:cubicBezTo>
                <a:cubicBezTo>
                  <a:pt x="59" y="215"/>
                  <a:pt x="60" y="216"/>
                  <a:pt x="60" y="216"/>
                </a:cubicBezTo>
                <a:close/>
                <a:moveTo>
                  <a:pt x="55" y="204"/>
                </a:moveTo>
                <a:cubicBezTo>
                  <a:pt x="55" y="204"/>
                  <a:pt x="56" y="205"/>
                  <a:pt x="56" y="205"/>
                </a:cubicBezTo>
                <a:cubicBezTo>
                  <a:pt x="57" y="206"/>
                  <a:pt x="57" y="206"/>
                  <a:pt x="57" y="206"/>
                </a:cubicBezTo>
                <a:cubicBezTo>
                  <a:pt x="58" y="207"/>
                  <a:pt x="59" y="208"/>
                  <a:pt x="60" y="209"/>
                </a:cubicBezTo>
                <a:cubicBezTo>
                  <a:pt x="59" y="209"/>
                  <a:pt x="59" y="208"/>
                  <a:pt x="59" y="208"/>
                </a:cubicBezTo>
                <a:cubicBezTo>
                  <a:pt x="58" y="208"/>
                  <a:pt x="58" y="209"/>
                  <a:pt x="58" y="209"/>
                </a:cubicBezTo>
                <a:cubicBezTo>
                  <a:pt x="57" y="208"/>
                  <a:pt x="56" y="208"/>
                  <a:pt x="55" y="207"/>
                </a:cubicBezTo>
                <a:cubicBezTo>
                  <a:pt x="55" y="207"/>
                  <a:pt x="55" y="206"/>
                  <a:pt x="55" y="206"/>
                </a:cubicBezTo>
                <a:cubicBezTo>
                  <a:pt x="55" y="205"/>
                  <a:pt x="55" y="204"/>
                  <a:pt x="55" y="204"/>
                </a:cubicBezTo>
                <a:close/>
                <a:moveTo>
                  <a:pt x="29" y="138"/>
                </a:moveTo>
                <a:cubicBezTo>
                  <a:pt x="29" y="137"/>
                  <a:pt x="30" y="137"/>
                  <a:pt x="30" y="136"/>
                </a:cubicBezTo>
                <a:cubicBezTo>
                  <a:pt x="30" y="136"/>
                  <a:pt x="30" y="137"/>
                  <a:pt x="30" y="137"/>
                </a:cubicBezTo>
                <a:cubicBezTo>
                  <a:pt x="30" y="138"/>
                  <a:pt x="29" y="140"/>
                  <a:pt x="29" y="141"/>
                </a:cubicBezTo>
                <a:cubicBezTo>
                  <a:pt x="29" y="140"/>
                  <a:pt x="29" y="139"/>
                  <a:pt x="29" y="138"/>
                </a:cubicBezTo>
                <a:close/>
                <a:moveTo>
                  <a:pt x="28" y="136"/>
                </a:moveTo>
                <a:cubicBezTo>
                  <a:pt x="28" y="136"/>
                  <a:pt x="28" y="136"/>
                  <a:pt x="28" y="136"/>
                </a:cubicBezTo>
                <a:cubicBezTo>
                  <a:pt x="27" y="129"/>
                  <a:pt x="25" y="122"/>
                  <a:pt x="24" y="115"/>
                </a:cubicBezTo>
                <a:cubicBezTo>
                  <a:pt x="25" y="121"/>
                  <a:pt x="27" y="126"/>
                  <a:pt x="29" y="131"/>
                </a:cubicBezTo>
                <a:cubicBezTo>
                  <a:pt x="29" y="133"/>
                  <a:pt x="28" y="134"/>
                  <a:pt x="28" y="136"/>
                </a:cubicBezTo>
                <a:close/>
                <a:moveTo>
                  <a:pt x="28" y="108"/>
                </a:moveTo>
                <a:cubicBezTo>
                  <a:pt x="27" y="106"/>
                  <a:pt x="27" y="104"/>
                  <a:pt x="26" y="102"/>
                </a:cubicBezTo>
                <a:cubicBezTo>
                  <a:pt x="27" y="102"/>
                  <a:pt x="28" y="101"/>
                  <a:pt x="28" y="101"/>
                </a:cubicBezTo>
                <a:cubicBezTo>
                  <a:pt x="30" y="104"/>
                  <a:pt x="31" y="108"/>
                  <a:pt x="32" y="111"/>
                </a:cubicBezTo>
                <a:cubicBezTo>
                  <a:pt x="32" y="113"/>
                  <a:pt x="31" y="115"/>
                  <a:pt x="31" y="117"/>
                </a:cubicBezTo>
                <a:cubicBezTo>
                  <a:pt x="30" y="114"/>
                  <a:pt x="29" y="111"/>
                  <a:pt x="28" y="108"/>
                </a:cubicBezTo>
                <a:close/>
                <a:moveTo>
                  <a:pt x="25" y="87"/>
                </a:moveTo>
                <a:cubicBezTo>
                  <a:pt x="25" y="87"/>
                  <a:pt x="25" y="87"/>
                  <a:pt x="24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5" y="85"/>
                  <a:pt x="25" y="85"/>
                  <a:pt x="26" y="84"/>
                </a:cubicBezTo>
                <a:cubicBezTo>
                  <a:pt x="26" y="84"/>
                  <a:pt x="26" y="84"/>
                  <a:pt x="27" y="84"/>
                </a:cubicBezTo>
                <a:cubicBezTo>
                  <a:pt x="26" y="85"/>
                  <a:pt x="25" y="86"/>
                  <a:pt x="25" y="87"/>
                </a:cubicBezTo>
                <a:close/>
                <a:moveTo>
                  <a:pt x="28" y="86"/>
                </a:moveTo>
                <a:cubicBezTo>
                  <a:pt x="27" y="87"/>
                  <a:pt x="26" y="88"/>
                  <a:pt x="26" y="89"/>
                </a:cubicBezTo>
                <a:cubicBezTo>
                  <a:pt x="25" y="89"/>
                  <a:pt x="25" y="89"/>
                  <a:pt x="25" y="88"/>
                </a:cubicBezTo>
                <a:cubicBezTo>
                  <a:pt x="25" y="88"/>
                  <a:pt x="26" y="88"/>
                  <a:pt x="26" y="88"/>
                </a:cubicBezTo>
                <a:cubicBezTo>
                  <a:pt x="27" y="87"/>
                  <a:pt x="27" y="87"/>
                  <a:pt x="28" y="86"/>
                </a:cubicBezTo>
                <a:close/>
                <a:moveTo>
                  <a:pt x="26" y="94"/>
                </a:moveTo>
                <a:cubicBezTo>
                  <a:pt x="26" y="95"/>
                  <a:pt x="26" y="95"/>
                  <a:pt x="26" y="95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6" y="97"/>
                  <a:pt x="25" y="98"/>
                </a:cubicBezTo>
                <a:cubicBezTo>
                  <a:pt x="25" y="97"/>
                  <a:pt x="25" y="96"/>
                  <a:pt x="25" y="95"/>
                </a:cubicBezTo>
                <a:cubicBezTo>
                  <a:pt x="25" y="95"/>
                  <a:pt x="26" y="95"/>
                  <a:pt x="26" y="94"/>
                </a:cubicBezTo>
                <a:close/>
                <a:moveTo>
                  <a:pt x="27" y="97"/>
                </a:moveTo>
                <a:cubicBezTo>
                  <a:pt x="27" y="98"/>
                  <a:pt x="28" y="99"/>
                  <a:pt x="28" y="99"/>
                </a:cubicBezTo>
                <a:cubicBezTo>
                  <a:pt x="27" y="100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99"/>
                  <a:pt x="27" y="98"/>
                  <a:pt x="27" y="97"/>
                </a:cubicBezTo>
                <a:close/>
                <a:moveTo>
                  <a:pt x="113" y="25"/>
                </a:moveTo>
                <a:cubicBezTo>
                  <a:pt x="113" y="25"/>
                  <a:pt x="113" y="25"/>
                  <a:pt x="112" y="25"/>
                </a:cubicBezTo>
                <a:cubicBezTo>
                  <a:pt x="112" y="25"/>
                  <a:pt x="111" y="25"/>
                  <a:pt x="111" y="25"/>
                </a:cubicBezTo>
                <a:cubicBezTo>
                  <a:pt x="111" y="25"/>
                  <a:pt x="112" y="25"/>
                  <a:pt x="112" y="24"/>
                </a:cubicBezTo>
                <a:cubicBezTo>
                  <a:pt x="113" y="24"/>
                  <a:pt x="113" y="24"/>
                  <a:pt x="113" y="25"/>
                </a:cubicBezTo>
                <a:close/>
                <a:moveTo>
                  <a:pt x="113" y="21"/>
                </a:moveTo>
                <a:cubicBezTo>
                  <a:pt x="113" y="21"/>
                  <a:pt x="114" y="21"/>
                  <a:pt x="114" y="21"/>
                </a:cubicBezTo>
                <a:cubicBezTo>
                  <a:pt x="114" y="21"/>
                  <a:pt x="115" y="21"/>
                  <a:pt x="116" y="21"/>
                </a:cubicBezTo>
                <a:cubicBezTo>
                  <a:pt x="116" y="21"/>
                  <a:pt x="115" y="21"/>
                  <a:pt x="115" y="21"/>
                </a:cubicBezTo>
                <a:cubicBezTo>
                  <a:pt x="114" y="21"/>
                  <a:pt x="114" y="21"/>
                  <a:pt x="113" y="21"/>
                </a:cubicBezTo>
                <a:close/>
                <a:moveTo>
                  <a:pt x="112" y="19"/>
                </a:moveTo>
                <a:cubicBezTo>
                  <a:pt x="111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1" y="19"/>
                  <a:pt x="112" y="19"/>
                  <a:pt x="112" y="19"/>
                </a:cubicBezTo>
                <a:cubicBezTo>
                  <a:pt x="112" y="19"/>
                  <a:pt x="112" y="19"/>
                  <a:pt x="112" y="19"/>
                </a:cubicBezTo>
                <a:close/>
                <a:moveTo>
                  <a:pt x="112" y="27"/>
                </a:moveTo>
                <a:cubicBezTo>
                  <a:pt x="114" y="27"/>
                  <a:pt x="115" y="27"/>
                  <a:pt x="117" y="27"/>
                </a:cubicBezTo>
                <a:cubicBezTo>
                  <a:pt x="115" y="27"/>
                  <a:pt x="114" y="28"/>
                  <a:pt x="113" y="29"/>
                </a:cubicBezTo>
                <a:cubicBezTo>
                  <a:pt x="111" y="29"/>
                  <a:pt x="110" y="29"/>
                  <a:pt x="108" y="29"/>
                </a:cubicBezTo>
                <a:cubicBezTo>
                  <a:pt x="110" y="28"/>
                  <a:pt x="111" y="28"/>
                  <a:pt x="112" y="27"/>
                </a:cubicBezTo>
                <a:close/>
                <a:moveTo>
                  <a:pt x="156" y="17"/>
                </a:moveTo>
                <a:cubicBezTo>
                  <a:pt x="157" y="18"/>
                  <a:pt x="158" y="18"/>
                  <a:pt x="160" y="19"/>
                </a:cubicBezTo>
                <a:cubicBezTo>
                  <a:pt x="158" y="18"/>
                  <a:pt x="157" y="18"/>
                  <a:pt x="155" y="17"/>
                </a:cubicBezTo>
                <a:cubicBezTo>
                  <a:pt x="155" y="17"/>
                  <a:pt x="155" y="17"/>
                  <a:pt x="154" y="17"/>
                </a:cubicBezTo>
                <a:cubicBezTo>
                  <a:pt x="154" y="17"/>
                  <a:pt x="154" y="17"/>
                  <a:pt x="154" y="17"/>
                </a:cubicBezTo>
                <a:cubicBezTo>
                  <a:pt x="151" y="16"/>
                  <a:pt x="148" y="15"/>
                  <a:pt x="145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4"/>
                  <a:pt x="147" y="1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50" y="15"/>
                  <a:pt x="153" y="16"/>
                  <a:pt x="156" y="17"/>
                </a:cubicBezTo>
                <a:close/>
                <a:moveTo>
                  <a:pt x="149" y="12"/>
                </a:moveTo>
                <a:cubicBezTo>
                  <a:pt x="149" y="12"/>
                  <a:pt x="149" y="12"/>
                  <a:pt x="149" y="12"/>
                </a:cubicBezTo>
                <a:cubicBezTo>
                  <a:pt x="151" y="13"/>
                  <a:pt x="153" y="13"/>
                  <a:pt x="155" y="14"/>
                </a:cubicBezTo>
                <a:cubicBezTo>
                  <a:pt x="157" y="15"/>
                  <a:pt x="158" y="15"/>
                  <a:pt x="160" y="16"/>
                </a:cubicBezTo>
                <a:cubicBezTo>
                  <a:pt x="158" y="16"/>
                  <a:pt x="156" y="15"/>
                  <a:pt x="155" y="15"/>
                </a:cubicBezTo>
                <a:cubicBezTo>
                  <a:pt x="153" y="14"/>
                  <a:pt x="151" y="13"/>
                  <a:pt x="149" y="12"/>
                </a:cubicBezTo>
                <a:close/>
                <a:moveTo>
                  <a:pt x="156" y="36"/>
                </a:moveTo>
                <a:cubicBezTo>
                  <a:pt x="158" y="36"/>
                  <a:pt x="160" y="36"/>
                  <a:pt x="163" y="36"/>
                </a:cubicBezTo>
                <a:cubicBezTo>
                  <a:pt x="161" y="37"/>
                  <a:pt x="160" y="37"/>
                  <a:pt x="158" y="38"/>
                </a:cubicBezTo>
                <a:cubicBezTo>
                  <a:pt x="156" y="39"/>
                  <a:pt x="154" y="39"/>
                  <a:pt x="152" y="39"/>
                </a:cubicBezTo>
                <a:cubicBezTo>
                  <a:pt x="153" y="38"/>
                  <a:pt x="155" y="37"/>
                  <a:pt x="156" y="36"/>
                </a:cubicBezTo>
                <a:close/>
                <a:moveTo>
                  <a:pt x="155" y="34"/>
                </a:moveTo>
                <a:cubicBezTo>
                  <a:pt x="156" y="34"/>
                  <a:pt x="156" y="33"/>
                  <a:pt x="156" y="33"/>
                </a:cubicBezTo>
                <a:cubicBezTo>
                  <a:pt x="156" y="33"/>
                  <a:pt x="157" y="33"/>
                  <a:pt x="157" y="33"/>
                </a:cubicBezTo>
                <a:cubicBezTo>
                  <a:pt x="157" y="33"/>
                  <a:pt x="157" y="34"/>
                  <a:pt x="156" y="34"/>
                </a:cubicBezTo>
                <a:cubicBezTo>
                  <a:pt x="156" y="34"/>
                  <a:pt x="156" y="34"/>
                  <a:pt x="155" y="34"/>
                </a:cubicBezTo>
                <a:close/>
                <a:moveTo>
                  <a:pt x="134" y="213"/>
                </a:moveTo>
                <a:cubicBezTo>
                  <a:pt x="135" y="212"/>
                  <a:pt x="136" y="211"/>
                  <a:pt x="137" y="209"/>
                </a:cubicBezTo>
                <a:cubicBezTo>
                  <a:pt x="139" y="208"/>
                  <a:pt x="140" y="207"/>
                  <a:pt x="141" y="206"/>
                </a:cubicBezTo>
                <a:cubicBezTo>
                  <a:pt x="141" y="206"/>
                  <a:pt x="141" y="206"/>
                  <a:pt x="142" y="206"/>
                </a:cubicBezTo>
                <a:cubicBezTo>
                  <a:pt x="140" y="207"/>
                  <a:pt x="139" y="209"/>
                  <a:pt x="138" y="210"/>
                </a:cubicBezTo>
                <a:cubicBezTo>
                  <a:pt x="137" y="211"/>
                  <a:pt x="136" y="212"/>
                  <a:pt x="134" y="213"/>
                </a:cubicBezTo>
                <a:close/>
                <a:moveTo>
                  <a:pt x="137" y="217"/>
                </a:moveTo>
                <a:cubicBezTo>
                  <a:pt x="136" y="218"/>
                  <a:pt x="135" y="219"/>
                  <a:pt x="133" y="220"/>
                </a:cubicBezTo>
                <a:cubicBezTo>
                  <a:pt x="134" y="220"/>
                  <a:pt x="134" y="220"/>
                  <a:pt x="134" y="219"/>
                </a:cubicBezTo>
                <a:cubicBezTo>
                  <a:pt x="135" y="219"/>
                  <a:pt x="136" y="218"/>
                  <a:pt x="137" y="217"/>
                </a:cubicBezTo>
                <a:close/>
                <a:moveTo>
                  <a:pt x="140" y="203"/>
                </a:moveTo>
                <a:cubicBezTo>
                  <a:pt x="138" y="204"/>
                  <a:pt x="136" y="206"/>
                  <a:pt x="134" y="208"/>
                </a:cubicBezTo>
                <a:cubicBezTo>
                  <a:pt x="132" y="209"/>
                  <a:pt x="130" y="210"/>
                  <a:pt x="128" y="211"/>
                </a:cubicBezTo>
                <a:cubicBezTo>
                  <a:pt x="128" y="210"/>
                  <a:pt x="128" y="210"/>
                  <a:pt x="127" y="210"/>
                </a:cubicBezTo>
                <a:cubicBezTo>
                  <a:pt x="128" y="210"/>
                  <a:pt x="128" y="209"/>
                  <a:pt x="128" y="209"/>
                </a:cubicBezTo>
                <a:cubicBezTo>
                  <a:pt x="131" y="207"/>
                  <a:pt x="134" y="205"/>
                  <a:pt x="137" y="202"/>
                </a:cubicBezTo>
                <a:cubicBezTo>
                  <a:pt x="141" y="199"/>
                  <a:pt x="145" y="196"/>
                  <a:pt x="149" y="193"/>
                </a:cubicBezTo>
                <a:cubicBezTo>
                  <a:pt x="146" y="197"/>
                  <a:pt x="143" y="200"/>
                  <a:pt x="140" y="203"/>
                </a:cubicBezTo>
                <a:close/>
                <a:moveTo>
                  <a:pt x="117" y="206"/>
                </a:moveTo>
                <a:cubicBezTo>
                  <a:pt x="117" y="206"/>
                  <a:pt x="118" y="205"/>
                  <a:pt x="118" y="205"/>
                </a:cubicBezTo>
                <a:cubicBezTo>
                  <a:pt x="119" y="205"/>
                  <a:pt x="119" y="206"/>
                  <a:pt x="119" y="206"/>
                </a:cubicBezTo>
                <a:cubicBezTo>
                  <a:pt x="119" y="206"/>
                  <a:pt x="119" y="206"/>
                  <a:pt x="118" y="207"/>
                </a:cubicBezTo>
                <a:cubicBezTo>
                  <a:pt x="118" y="207"/>
                  <a:pt x="117" y="206"/>
                  <a:pt x="117" y="206"/>
                </a:cubicBezTo>
                <a:close/>
                <a:moveTo>
                  <a:pt x="117" y="208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17" y="208"/>
                  <a:pt x="116" y="208"/>
                  <a:pt x="116" y="207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207"/>
                  <a:pt x="117" y="208"/>
                  <a:pt x="117" y="208"/>
                </a:cubicBezTo>
                <a:close/>
                <a:moveTo>
                  <a:pt x="116" y="202"/>
                </a:moveTo>
                <a:cubicBezTo>
                  <a:pt x="116" y="202"/>
                  <a:pt x="115" y="201"/>
                  <a:pt x="115" y="201"/>
                </a:cubicBezTo>
                <a:cubicBezTo>
                  <a:pt x="116" y="199"/>
                  <a:pt x="118" y="198"/>
                  <a:pt x="120" y="196"/>
                </a:cubicBezTo>
                <a:cubicBezTo>
                  <a:pt x="127" y="190"/>
                  <a:pt x="134" y="185"/>
                  <a:pt x="141" y="180"/>
                </a:cubicBezTo>
                <a:cubicBezTo>
                  <a:pt x="133" y="188"/>
                  <a:pt x="125" y="195"/>
                  <a:pt x="116" y="202"/>
                </a:cubicBezTo>
                <a:close/>
                <a:moveTo>
                  <a:pt x="88" y="181"/>
                </a:moveTo>
                <a:cubicBezTo>
                  <a:pt x="88" y="180"/>
                  <a:pt x="88" y="178"/>
                  <a:pt x="88" y="177"/>
                </a:cubicBezTo>
                <a:cubicBezTo>
                  <a:pt x="90" y="176"/>
                  <a:pt x="92" y="174"/>
                  <a:pt x="94" y="172"/>
                </a:cubicBezTo>
                <a:cubicBezTo>
                  <a:pt x="97" y="171"/>
                  <a:pt x="99" y="170"/>
                  <a:pt x="102" y="169"/>
                </a:cubicBezTo>
                <a:cubicBezTo>
                  <a:pt x="100" y="171"/>
                  <a:pt x="98" y="173"/>
                  <a:pt x="97" y="175"/>
                </a:cubicBezTo>
                <a:cubicBezTo>
                  <a:pt x="94" y="177"/>
                  <a:pt x="91" y="179"/>
                  <a:pt x="88" y="181"/>
                </a:cubicBezTo>
                <a:close/>
                <a:moveTo>
                  <a:pt x="89" y="194"/>
                </a:moveTo>
                <a:cubicBezTo>
                  <a:pt x="89" y="194"/>
                  <a:pt x="88" y="195"/>
                  <a:pt x="88" y="196"/>
                </a:cubicBezTo>
                <a:cubicBezTo>
                  <a:pt x="87" y="196"/>
                  <a:pt x="87" y="196"/>
                  <a:pt x="87" y="196"/>
                </a:cubicBezTo>
                <a:cubicBezTo>
                  <a:pt x="88" y="195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lose/>
                <a:moveTo>
                  <a:pt x="83" y="166"/>
                </a:moveTo>
                <a:cubicBezTo>
                  <a:pt x="83" y="166"/>
                  <a:pt x="82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83" y="165"/>
                  <a:pt x="84" y="164"/>
                  <a:pt x="85" y="163"/>
                </a:cubicBezTo>
                <a:cubicBezTo>
                  <a:pt x="85" y="164"/>
                  <a:pt x="85" y="164"/>
                  <a:pt x="85" y="165"/>
                </a:cubicBezTo>
                <a:cubicBezTo>
                  <a:pt x="84" y="165"/>
                  <a:pt x="84" y="166"/>
                  <a:pt x="83" y="166"/>
                </a:cubicBezTo>
                <a:close/>
                <a:moveTo>
                  <a:pt x="85" y="175"/>
                </a:moveTo>
                <a:cubicBezTo>
                  <a:pt x="84" y="175"/>
                  <a:pt x="84" y="175"/>
                  <a:pt x="83" y="176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5"/>
                  <a:pt x="84" y="175"/>
                  <a:pt x="85" y="175"/>
                </a:cubicBezTo>
                <a:close/>
                <a:moveTo>
                  <a:pt x="62" y="209"/>
                </a:moveTo>
                <a:cubicBezTo>
                  <a:pt x="60" y="208"/>
                  <a:pt x="59" y="207"/>
                  <a:pt x="58" y="206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4"/>
                  <a:pt x="58" y="203"/>
                  <a:pt x="58" y="202"/>
                </a:cubicBezTo>
                <a:cubicBezTo>
                  <a:pt x="58" y="203"/>
                  <a:pt x="59" y="203"/>
                  <a:pt x="59" y="203"/>
                </a:cubicBezTo>
                <a:cubicBezTo>
                  <a:pt x="60" y="205"/>
                  <a:pt x="61" y="207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lose/>
                <a:moveTo>
                  <a:pt x="62" y="211"/>
                </a:moveTo>
                <a:cubicBezTo>
                  <a:pt x="62" y="211"/>
                  <a:pt x="62" y="211"/>
                  <a:pt x="62" y="211"/>
                </a:cubicBezTo>
                <a:cubicBezTo>
                  <a:pt x="63" y="211"/>
                  <a:pt x="63" y="211"/>
                  <a:pt x="63" y="211"/>
                </a:cubicBezTo>
                <a:cubicBezTo>
                  <a:pt x="61" y="211"/>
                  <a:pt x="60" y="210"/>
                  <a:pt x="59" y="210"/>
                </a:cubicBezTo>
                <a:cubicBezTo>
                  <a:pt x="60" y="210"/>
                  <a:pt x="61" y="211"/>
                  <a:pt x="62" y="211"/>
                </a:cubicBezTo>
                <a:close/>
                <a:moveTo>
                  <a:pt x="60" y="200"/>
                </a:moveTo>
                <a:cubicBezTo>
                  <a:pt x="59" y="199"/>
                  <a:pt x="58" y="197"/>
                  <a:pt x="57" y="196"/>
                </a:cubicBezTo>
                <a:cubicBezTo>
                  <a:pt x="57" y="196"/>
                  <a:pt x="57" y="196"/>
                  <a:pt x="58" y="196"/>
                </a:cubicBezTo>
                <a:cubicBezTo>
                  <a:pt x="58" y="196"/>
                  <a:pt x="58" y="196"/>
                  <a:pt x="58" y="195"/>
                </a:cubicBezTo>
                <a:cubicBezTo>
                  <a:pt x="60" y="197"/>
                  <a:pt x="61" y="199"/>
                  <a:pt x="63" y="201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62" y="201"/>
                  <a:pt x="61" y="200"/>
                  <a:pt x="60" y="200"/>
                </a:cubicBezTo>
                <a:cubicBezTo>
                  <a:pt x="60" y="200"/>
                  <a:pt x="60" y="200"/>
                  <a:pt x="60" y="200"/>
                </a:cubicBezTo>
                <a:close/>
                <a:moveTo>
                  <a:pt x="44" y="171"/>
                </a:moveTo>
                <a:cubicBezTo>
                  <a:pt x="45" y="173"/>
                  <a:pt x="47" y="175"/>
                  <a:pt x="48" y="176"/>
                </a:cubicBezTo>
                <a:cubicBezTo>
                  <a:pt x="48" y="177"/>
                  <a:pt x="48" y="178"/>
                  <a:pt x="48" y="180"/>
                </a:cubicBezTo>
                <a:cubicBezTo>
                  <a:pt x="48" y="179"/>
                  <a:pt x="47" y="179"/>
                  <a:pt x="47" y="179"/>
                </a:cubicBezTo>
                <a:cubicBezTo>
                  <a:pt x="47" y="178"/>
                  <a:pt x="46" y="177"/>
                  <a:pt x="46" y="176"/>
                </a:cubicBezTo>
                <a:cubicBezTo>
                  <a:pt x="45" y="174"/>
                  <a:pt x="44" y="171"/>
                  <a:pt x="43" y="168"/>
                </a:cubicBezTo>
                <a:cubicBezTo>
                  <a:pt x="43" y="169"/>
                  <a:pt x="44" y="170"/>
                  <a:pt x="44" y="170"/>
                </a:cubicBezTo>
                <a:cubicBezTo>
                  <a:pt x="44" y="170"/>
                  <a:pt x="44" y="171"/>
                  <a:pt x="44" y="171"/>
                </a:cubicBezTo>
                <a:close/>
                <a:moveTo>
                  <a:pt x="33" y="98"/>
                </a:moveTo>
                <a:cubicBezTo>
                  <a:pt x="33" y="99"/>
                  <a:pt x="33" y="100"/>
                  <a:pt x="33" y="101"/>
                </a:cubicBezTo>
                <a:cubicBezTo>
                  <a:pt x="33" y="102"/>
                  <a:pt x="32" y="103"/>
                  <a:pt x="32" y="104"/>
                </a:cubicBezTo>
                <a:cubicBezTo>
                  <a:pt x="32" y="103"/>
                  <a:pt x="31" y="101"/>
                  <a:pt x="31" y="99"/>
                </a:cubicBezTo>
                <a:cubicBezTo>
                  <a:pt x="32" y="99"/>
                  <a:pt x="32" y="99"/>
                  <a:pt x="33" y="98"/>
                </a:cubicBezTo>
                <a:close/>
                <a:moveTo>
                  <a:pt x="31" y="98"/>
                </a:moveTo>
                <a:cubicBezTo>
                  <a:pt x="30" y="97"/>
                  <a:pt x="30" y="97"/>
                  <a:pt x="30" y="97"/>
                </a:cubicBezTo>
                <a:cubicBezTo>
                  <a:pt x="31" y="97"/>
                  <a:pt x="31" y="96"/>
                  <a:pt x="32" y="96"/>
                </a:cubicBezTo>
                <a:cubicBezTo>
                  <a:pt x="32" y="96"/>
                  <a:pt x="32" y="96"/>
                  <a:pt x="32" y="97"/>
                </a:cubicBezTo>
                <a:cubicBezTo>
                  <a:pt x="32" y="97"/>
                  <a:pt x="31" y="97"/>
                  <a:pt x="31" y="98"/>
                </a:cubicBezTo>
                <a:close/>
                <a:moveTo>
                  <a:pt x="32" y="85"/>
                </a:moveTo>
                <a:cubicBezTo>
                  <a:pt x="32" y="85"/>
                  <a:pt x="32" y="85"/>
                  <a:pt x="32" y="85"/>
                </a:cubicBezTo>
                <a:cubicBezTo>
                  <a:pt x="33" y="83"/>
                  <a:pt x="34" y="82"/>
                  <a:pt x="36" y="80"/>
                </a:cubicBezTo>
                <a:cubicBezTo>
                  <a:pt x="35" y="81"/>
                  <a:pt x="35" y="81"/>
                  <a:pt x="34" y="82"/>
                </a:cubicBezTo>
                <a:cubicBezTo>
                  <a:pt x="33" y="83"/>
                  <a:pt x="33" y="84"/>
                  <a:pt x="32" y="85"/>
                </a:cubicBezTo>
                <a:close/>
                <a:moveTo>
                  <a:pt x="35" y="84"/>
                </a:moveTo>
                <a:cubicBezTo>
                  <a:pt x="35" y="84"/>
                  <a:pt x="35" y="83"/>
                  <a:pt x="36" y="83"/>
                </a:cubicBezTo>
                <a:cubicBezTo>
                  <a:pt x="36" y="83"/>
                  <a:pt x="36" y="82"/>
                  <a:pt x="37" y="82"/>
                </a:cubicBezTo>
                <a:cubicBezTo>
                  <a:pt x="36" y="83"/>
                  <a:pt x="35" y="85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5"/>
                  <a:pt x="34" y="85"/>
                  <a:pt x="35" y="84"/>
                </a:cubicBezTo>
                <a:close/>
                <a:moveTo>
                  <a:pt x="37" y="73"/>
                </a:moveTo>
                <a:cubicBezTo>
                  <a:pt x="39" y="72"/>
                  <a:pt x="40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0" y="71"/>
                  <a:pt x="40" y="71"/>
                </a:cubicBezTo>
                <a:cubicBezTo>
                  <a:pt x="39" y="72"/>
                  <a:pt x="38" y="73"/>
                  <a:pt x="36" y="74"/>
                </a:cubicBezTo>
                <a:cubicBezTo>
                  <a:pt x="37" y="74"/>
                  <a:pt x="37" y="73"/>
                  <a:pt x="37" y="73"/>
                </a:cubicBezTo>
                <a:close/>
                <a:moveTo>
                  <a:pt x="35" y="72"/>
                </a:moveTo>
                <a:cubicBezTo>
                  <a:pt x="36" y="71"/>
                  <a:pt x="37" y="70"/>
                  <a:pt x="39" y="68"/>
                </a:cubicBezTo>
                <a:cubicBezTo>
                  <a:pt x="38" y="69"/>
                  <a:pt x="37" y="70"/>
                  <a:pt x="36" y="71"/>
                </a:cubicBezTo>
                <a:cubicBezTo>
                  <a:pt x="36" y="72"/>
                  <a:pt x="35" y="72"/>
                  <a:pt x="35" y="72"/>
                </a:cubicBezTo>
                <a:close/>
                <a:moveTo>
                  <a:pt x="42" y="77"/>
                </a:moveTo>
                <a:cubicBezTo>
                  <a:pt x="42" y="76"/>
                  <a:pt x="43" y="76"/>
                  <a:pt x="43" y="76"/>
                </a:cubicBezTo>
                <a:cubicBezTo>
                  <a:pt x="42" y="77"/>
                  <a:pt x="42" y="78"/>
                  <a:pt x="41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39" y="82"/>
                  <a:pt x="38" y="83"/>
                </a:cubicBezTo>
                <a:cubicBezTo>
                  <a:pt x="38" y="83"/>
                  <a:pt x="38" y="83"/>
                  <a:pt x="37" y="83"/>
                </a:cubicBezTo>
                <a:cubicBezTo>
                  <a:pt x="39" y="81"/>
                  <a:pt x="40" y="79"/>
                  <a:pt x="42" y="77"/>
                </a:cubicBezTo>
                <a:close/>
                <a:moveTo>
                  <a:pt x="69" y="32"/>
                </a:moveTo>
                <a:cubicBezTo>
                  <a:pt x="67" y="34"/>
                  <a:pt x="64" y="36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0" y="38"/>
                  <a:pt x="59" y="40"/>
                  <a:pt x="57" y="41"/>
                </a:cubicBezTo>
                <a:cubicBezTo>
                  <a:pt x="58" y="39"/>
                  <a:pt x="59" y="37"/>
                  <a:pt x="60" y="36"/>
                </a:cubicBezTo>
                <a:cubicBezTo>
                  <a:pt x="63" y="35"/>
                  <a:pt x="66" y="33"/>
                  <a:pt x="69" y="32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6" y="33"/>
                </a:cubicBezTo>
                <a:cubicBezTo>
                  <a:pt x="59" y="31"/>
                  <a:pt x="63" y="29"/>
                  <a:pt x="66" y="28"/>
                </a:cubicBezTo>
                <a:cubicBezTo>
                  <a:pt x="65" y="28"/>
                  <a:pt x="64" y="29"/>
                  <a:pt x="63" y="29"/>
                </a:cubicBezTo>
                <a:cubicBezTo>
                  <a:pt x="61" y="31"/>
                  <a:pt x="58" y="32"/>
                  <a:pt x="55" y="33"/>
                </a:cubicBezTo>
                <a:close/>
                <a:moveTo>
                  <a:pt x="73" y="36"/>
                </a:moveTo>
                <a:cubicBezTo>
                  <a:pt x="74" y="36"/>
                  <a:pt x="74" y="35"/>
                  <a:pt x="74" y="35"/>
                </a:cubicBezTo>
                <a:cubicBezTo>
                  <a:pt x="73" y="38"/>
                  <a:pt x="71" y="40"/>
                  <a:pt x="69" y="42"/>
                </a:cubicBezTo>
                <a:cubicBezTo>
                  <a:pt x="67" y="43"/>
                  <a:pt x="65" y="45"/>
                  <a:pt x="64" y="46"/>
                </a:cubicBezTo>
                <a:cubicBezTo>
                  <a:pt x="67" y="43"/>
                  <a:pt x="70" y="39"/>
                  <a:pt x="73" y="36"/>
                </a:cubicBezTo>
                <a:close/>
                <a:moveTo>
                  <a:pt x="70" y="36"/>
                </a:moveTo>
                <a:cubicBezTo>
                  <a:pt x="71" y="35"/>
                  <a:pt x="72" y="34"/>
                  <a:pt x="74" y="32"/>
                </a:cubicBezTo>
                <a:cubicBezTo>
                  <a:pt x="73" y="33"/>
                  <a:pt x="73" y="33"/>
                  <a:pt x="73" y="34"/>
                </a:cubicBezTo>
                <a:cubicBezTo>
                  <a:pt x="72" y="34"/>
                  <a:pt x="71" y="35"/>
                  <a:pt x="70" y="36"/>
                </a:cubicBezTo>
                <a:close/>
                <a:moveTo>
                  <a:pt x="77" y="34"/>
                </a:moveTo>
                <a:cubicBezTo>
                  <a:pt x="78" y="33"/>
                  <a:pt x="79" y="33"/>
                  <a:pt x="80" y="32"/>
                </a:cubicBezTo>
                <a:cubicBezTo>
                  <a:pt x="78" y="34"/>
                  <a:pt x="77" y="36"/>
                  <a:pt x="75" y="37"/>
                </a:cubicBezTo>
                <a:cubicBezTo>
                  <a:pt x="74" y="38"/>
                  <a:pt x="74" y="39"/>
                  <a:pt x="73" y="39"/>
                </a:cubicBezTo>
                <a:cubicBezTo>
                  <a:pt x="74" y="37"/>
                  <a:pt x="76" y="36"/>
                  <a:pt x="77" y="34"/>
                </a:cubicBezTo>
                <a:close/>
                <a:moveTo>
                  <a:pt x="77" y="31"/>
                </a:moveTo>
                <a:cubicBezTo>
                  <a:pt x="77" y="31"/>
                  <a:pt x="77" y="30"/>
                  <a:pt x="78" y="30"/>
                </a:cubicBezTo>
                <a:cubicBezTo>
                  <a:pt x="78" y="30"/>
                  <a:pt x="78" y="30"/>
                  <a:pt x="78" y="29"/>
                </a:cubicBezTo>
                <a:cubicBezTo>
                  <a:pt x="78" y="29"/>
                  <a:pt x="78" y="29"/>
                  <a:pt x="79" y="29"/>
                </a:cubicBezTo>
                <a:cubicBezTo>
                  <a:pt x="78" y="29"/>
                  <a:pt x="78" y="30"/>
                  <a:pt x="78" y="30"/>
                </a:cubicBezTo>
                <a:cubicBezTo>
                  <a:pt x="77" y="30"/>
                  <a:pt x="77" y="31"/>
                  <a:pt x="77" y="31"/>
                </a:cubicBezTo>
                <a:close/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6"/>
                  <a:pt x="91" y="38"/>
                </a:cubicBezTo>
                <a:cubicBezTo>
                  <a:pt x="91" y="38"/>
                  <a:pt x="90" y="38"/>
                  <a:pt x="90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88" y="41"/>
                  <a:pt x="87" y="43"/>
                  <a:pt x="85" y="44"/>
                </a:cubicBezTo>
                <a:cubicBezTo>
                  <a:pt x="82" y="46"/>
                  <a:pt x="80" y="48"/>
                  <a:pt x="77" y="50"/>
                </a:cubicBezTo>
                <a:cubicBezTo>
                  <a:pt x="77" y="50"/>
                  <a:pt x="77" y="50"/>
                  <a:pt x="76" y="50"/>
                </a:cubicBezTo>
                <a:cubicBezTo>
                  <a:pt x="76" y="51"/>
                  <a:pt x="75" y="51"/>
                  <a:pt x="74" y="52"/>
                </a:cubicBezTo>
                <a:cubicBezTo>
                  <a:pt x="73" y="53"/>
                  <a:pt x="73" y="53"/>
                  <a:pt x="73" y="53"/>
                </a:cubicBezTo>
                <a:cubicBezTo>
                  <a:pt x="76" y="49"/>
                  <a:pt x="80" y="45"/>
                  <a:pt x="83" y="42"/>
                </a:cubicBezTo>
                <a:cubicBezTo>
                  <a:pt x="87" y="38"/>
                  <a:pt x="91" y="35"/>
                  <a:pt x="96" y="32"/>
                </a:cubicBezTo>
                <a:close/>
                <a:moveTo>
                  <a:pt x="87" y="36"/>
                </a:moveTo>
                <a:cubicBezTo>
                  <a:pt x="87" y="36"/>
                  <a:pt x="88" y="35"/>
                  <a:pt x="88" y="35"/>
                </a:cubicBezTo>
                <a:cubicBezTo>
                  <a:pt x="89" y="35"/>
                  <a:pt x="89" y="35"/>
                  <a:pt x="90" y="34"/>
                </a:cubicBezTo>
                <a:cubicBezTo>
                  <a:pt x="89" y="35"/>
                  <a:pt x="88" y="36"/>
                  <a:pt x="87" y="36"/>
                </a:cubicBezTo>
                <a:close/>
                <a:moveTo>
                  <a:pt x="111" y="34"/>
                </a:moveTo>
                <a:cubicBezTo>
                  <a:pt x="110" y="34"/>
                  <a:pt x="110" y="34"/>
                  <a:pt x="109" y="34"/>
                </a:cubicBezTo>
                <a:cubicBezTo>
                  <a:pt x="109" y="34"/>
                  <a:pt x="108" y="34"/>
                  <a:pt x="108" y="34"/>
                </a:cubicBezTo>
                <a:cubicBezTo>
                  <a:pt x="108" y="34"/>
                  <a:pt x="108" y="33"/>
                  <a:pt x="109" y="33"/>
                </a:cubicBezTo>
                <a:cubicBezTo>
                  <a:pt x="109" y="33"/>
                  <a:pt x="109" y="32"/>
                  <a:pt x="110" y="32"/>
                </a:cubicBezTo>
                <a:cubicBezTo>
                  <a:pt x="111" y="32"/>
                  <a:pt x="112" y="32"/>
                  <a:pt x="113" y="32"/>
                </a:cubicBezTo>
                <a:cubicBezTo>
                  <a:pt x="112" y="33"/>
                  <a:pt x="112" y="33"/>
                  <a:pt x="111" y="34"/>
                </a:cubicBezTo>
                <a:close/>
                <a:moveTo>
                  <a:pt x="112" y="36"/>
                </a:moveTo>
                <a:cubicBezTo>
                  <a:pt x="111" y="36"/>
                  <a:pt x="111" y="37"/>
                  <a:pt x="110" y="37"/>
                </a:cubicBezTo>
                <a:cubicBezTo>
                  <a:pt x="110" y="37"/>
                  <a:pt x="109" y="37"/>
                  <a:pt x="109" y="37"/>
                </a:cubicBezTo>
                <a:cubicBezTo>
                  <a:pt x="110" y="37"/>
                  <a:pt x="110" y="36"/>
                  <a:pt x="111" y="36"/>
                </a:cubicBezTo>
                <a:cubicBezTo>
                  <a:pt x="111" y="36"/>
                  <a:pt x="111" y="36"/>
                  <a:pt x="112" y="36"/>
                </a:cubicBezTo>
                <a:close/>
                <a:moveTo>
                  <a:pt x="108" y="36"/>
                </a:moveTo>
                <a:cubicBezTo>
                  <a:pt x="107" y="37"/>
                  <a:pt x="106" y="37"/>
                  <a:pt x="105" y="38"/>
                </a:cubicBezTo>
                <a:cubicBezTo>
                  <a:pt x="105" y="38"/>
                  <a:pt x="105" y="39"/>
                  <a:pt x="105" y="39"/>
                </a:cubicBezTo>
                <a:cubicBezTo>
                  <a:pt x="104" y="39"/>
                  <a:pt x="104" y="39"/>
                  <a:pt x="103" y="39"/>
                </a:cubicBezTo>
                <a:cubicBezTo>
                  <a:pt x="104" y="38"/>
                  <a:pt x="105" y="37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lose/>
                <a:moveTo>
                  <a:pt x="122" y="49"/>
                </a:moveTo>
                <a:cubicBezTo>
                  <a:pt x="125" y="49"/>
                  <a:pt x="128" y="48"/>
                  <a:pt x="132" y="47"/>
                </a:cubicBezTo>
                <a:cubicBezTo>
                  <a:pt x="131" y="48"/>
                  <a:pt x="130" y="49"/>
                  <a:pt x="129" y="50"/>
                </a:cubicBezTo>
                <a:cubicBezTo>
                  <a:pt x="128" y="50"/>
                  <a:pt x="127" y="51"/>
                  <a:pt x="126" y="51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2"/>
                  <a:pt x="126" y="51"/>
                  <a:pt x="127" y="50"/>
                </a:cubicBezTo>
                <a:cubicBezTo>
                  <a:pt x="127" y="50"/>
                  <a:pt x="126" y="48"/>
                  <a:pt x="126" y="49"/>
                </a:cubicBezTo>
                <a:cubicBezTo>
                  <a:pt x="125" y="50"/>
                  <a:pt x="124" y="51"/>
                  <a:pt x="123" y="52"/>
                </a:cubicBezTo>
                <a:cubicBezTo>
                  <a:pt x="123" y="51"/>
                  <a:pt x="122" y="51"/>
                  <a:pt x="121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1" y="51"/>
                  <a:pt x="121" y="51"/>
                  <a:pt x="122" y="50"/>
                </a:cubicBezTo>
                <a:cubicBezTo>
                  <a:pt x="122" y="50"/>
                  <a:pt x="122" y="50"/>
                  <a:pt x="122" y="49"/>
                </a:cubicBezTo>
                <a:close/>
                <a:moveTo>
                  <a:pt x="148" y="57"/>
                </a:moveTo>
                <a:cubicBezTo>
                  <a:pt x="146" y="57"/>
                  <a:pt x="143" y="58"/>
                  <a:pt x="141" y="59"/>
                </a:cubicBezTo>
                <a:cubicBezTo>
                  <a:pt x="142" y="58"/>
                  <a:pt x="143" y="57"/>
                  <a:pt x="144" y="56"/>
                </a:cubicBezTo>
                <a:cubicBezTo>
                  <a:pt x="149" y="54"/>
                  <a:pt x="153" y="52"/>
                  <a:pt x="158" y="50"/>
                </a:cubicBezTo>
                <a:cubicBezTo>
                  <a:pt x="155" y="52"/>
                  <a:pt x="151" y="54"/>
                  <a:pt x="148" y="57"/>
                </a:cubicBezTo>
                <a:close/>
                <a:moveTo>
                  <a:pt x="160" y="51"/>
                </a:moveTo>
                <a:cubicBezTo>
                  <a:pt x="159" y="52"/>
                  <a:pt x="159" y="52"/>
                  <a:pt x="159" y="52"/>
                </a:cubicBezTo>
                <a:cubicBezTo>
                  <a:pt x="158" y="53"/>
                  <a:pt x="157" y="53"/>
                  <a:pt x="156" y="54"/>
                </a:cubicBezTo>
                <a:cubicBezTo>
                  <a:pt x="157" y="53"/>
                  <a:pt x="158" y="52"/>
                  <a:pt x="160" y="51"/>
                </a:cubicBezTo>
                <a:close/>
                <a:moveTo>
                  <a:pt x="163" y="63"/>
                </a:moveTo>
                <a:cubicBezTo>
                  <a:pt x="167" y="61"/>
                  <a:pt x="171" y="59"/>
                  <a:pt x="175" y="57"/>
                </a:cubicBezTo>
                <a:cubicBezTo>
                  <a:pt x="174" y="58"/>
                  <a:pt x="173" y="60"/>
                  <a:pt x="172" y="61"/>
                </a:cubicBezTo>
                <a:cubicBezTo>
                  <a:pt x="167" y="63"/>
                  <a:pt x="161" y="66"/>
                  <a:pt x="156" y="69"/>
                </a:cubicBezTo>
                <a:cubicBezTo>
                  <a:pt x="155" y="69"/>
                  <a:pt x="154" y="70"/>
                  <a:pt x="153" y="70"/>
                </a:cubicBezTo>
                <a:cubicBezTo>
                  <a:pt x="156" y="68"/>
                  <a:pt x="159" y="65"/>
                  <a:pt x="163" y="63"/>
                </a:cubicBezTo>
                <a:close/>
                <a:moveTo>
                  <a:pt x="162" y="61"/>
                </a:moveTo>
                <a:cubicBezTo>
                  <a:pt x="163" y="60"/>
                  <a:pt x="165" y="59"/>
                  <a:pt x="166" y="57"/>
                </a:cubicBezTo>
                <a:cubicBezTo>
                  <a:pt x="168" y="57"/>
                  <a:pt x="169" y="56"/>
                  <a:pt x="171" y="56"/>
                </a:cubicBezTo>
                <a:cubicBezTo>
                  <a:pt x="168" y="57"/>
                  <a:pt x="165" y="59"/>
                  <a:pt x="162" y="61"/>
                </a:cubicBezTo>
                <a:cubicBezTo>
                  <a:pt x="162" y="61"/>
                  <a:pt x="162" y="61"/>
                  <a:pt x="162" y="61"/>
                </a:cubicBezTo>
                <a:close/>
                <a:moveTo>
                  <a:pt x="172" y="57"/>
                </a:moveTo>
                <a:cubicBezTo>
                  <a:pt x="174" y="56"/>
                  <a:pt x="176" y="54"/>
                  <a:pt x="179" y="53"/>
                </a:cubicBezTo>
                <a:cubicBezTo>
                  <a:pt x="178" y="53"/>
                  <a:pt x="178" y="54"/>
                  <a:pt x="178" y="54"/>
                </a:cubicBezTo>
                <a:cubicBezTo>
                  <a:pt x="176" y="55"/>
                  <a:pt x="174" y="56"/>
                  <a:pt x="172" y="57"/>
                </a:cubicBezTo>
                <a:close/>
                <a:moveTo>
                  <a:pt x="189" y="60"/>
                </a:moveTo>
                <a:cubicBezTo>
                  <a:pt x="185" y="62"/>
                  <a:pt x="181" y="64"/>
                  <a:pt x="176" y="66"/>
                </a:cubicBezTo>
                <a:cubicBezTo>
                  <a:pt x="178" y="64"/>
                  <a:pt x="180" y="62"/>
                  <a:pt x="182" y="60"/>
                </a:cubicBezTo>
                <a:cubicBezTo>
                  <a:pt x="184" y="60"/>
                  <a:pt x="186" y="59"/>
                  <a:pt x="187" y="59"/>
                </a:cubicBezTo>
                <a:cubicBezTo>
                  <a:pt x="188" y="59"/>
                  <a:pt x="188" y="59"/>
                  <a:pt x="189" y="60"/>
                </a:cubicBezTo>
                <a:close/>
                <a:moveTo>
                  <a:pt x="189" y="58"/>
                </a:moveTo>
                <a:cubicBezTo>
                  <a:pt x="190" y="58"/>
                  <a:pt x="192" y="57"/>
                  <a:pt x="194" y="57"/>
                </a:cubicBezTo>
                <a:cubicBezTo>
                  <a:pt x="193" y="58"/>
                  <a:pt x="191" y="59"/>
                  <a:pt x="190" y="59"/>
                </a:cubicBezTo>
                <a:cubicBezTo>
                  <a:pt x="189" y="59"/>
                  <a:pt x="189" y="59"/>
                  <a:pt x="189" y="58"/>
                </a:cubicBezTo>
                <a:close/>
                <a:moveTo>
                  <a:pt x="193" y="65"/>
                </a:moveTo>
                <a:cubicBezTo>
                  <a:pt x="194" y="65"/>
                  <a:pt x="195" y="65"/>
                  <a:pt x="196" y="64"/>
                </a:cubicBezTo>
                <a:cubicBezTo>
                  <a:pt x="194" y="65"/>
                  <a:pt x="193" y="66"/>
                  <a:pt x="191" y="67"/>
                </a:cubicBezTo>
                <a:cubicBezTo>
                  <a:pt x="188" y="69"/>
                  <a:pt x="184" y="70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7" y="68"/>
                  <a:pt x="190" y="67"/>
                  <a:pt x="193" y="65"/>
                </a:cubicBezTo>
                <a:close/>
                <a:moveTo>
                  <a:pt x="188" y="65"/>
                </a:moveTo>
                <a:cubicBezTo>
                  <a:pt x="190" y="64"/>
                  <a:pt x="192" y="63"/>
                  <a:pt x="195" y="62"/>
                </a:cubicBezTo>
                <a:cubicBezTo>
                  <a:pt x="194" y="63"/>
                  <a:pt x="193" y="63"/>
                  <a:pt x="192" y="64"/>
                </a:cubicBezTo>
                <a:cubicBezTo>
                  <a:pt x="191" y="64"/>
                  <a:pt x="189" y="65"/>
                  <a:pt x="188" y="65"/>
                </a:cubicBezTo>
                <a:cubicBezTo>
                  <a:pt x="188" y="65"/>
                  <a:pt x="188" y="65"/>
                  <a:pt x="188" y="65"/>
                </a:cubicBezTo>
                <a:close/>
                <a:moveTo>
                  <a:pt x="207" y="95"/>
                </a:moveTo>
                <a:cubicBezTo>
                  <a:pt x="210" y="94"/>
                  <a:pt x="213" y="92"/>
                  <a:pt x="215" y="91"/>
                </a:cubicBezTo>
                <a:cubicBezTo>
                  <a:pt x="216" y="92"/>
                  <a:pt x="216" y="93"/>
                  <a:pt x="217" y="95"/>
                </a:cubicBezTo>
                <a:cubicBezTo>
                  <a:pt x="212" y="97"/>
                  <a:pt x="208" y="99"/>
                  <a:pt x="204" y="101"/>
                </a:cubicBezTo>
                <a:cubicBezTo>
                  <a:pt x="204" y="101"/>
                  <a:pt x="203" y="101"/>
                  <a:pt x="203" y="101"/>
                </a:cubicBezTo>
                <a:cubicBezTo>
                  <a:pt x="202" y="102"/>
                  <a:pt x="201" y="103"/>
                  <a:pt x="199" y="104"/>
                </a:cubicBezTo>
                <a:cubicBezTo>
                  <a:pt x="199" y="104"/>
                  <a:pt x="199" y="105"/>
                  <a:pt x="198" y="105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199" y="104"/>
                  <a:pt x="200" y="103"/>
                  <a:pt x="200" y="102"/>
                </a:cubicBezTo>
                <a:cubicBezTo>
                  <a:pt x="203" y="100"/>
                  <a:pt x="205" y="98"/>
                  <a:pt x="208" y="96"/>
                </a:cubicBezTo>
                <a:cubicBezTo>
                  <a:pt x="208" y="96"/>
                  <a:pt x="208" y="95"/>
                  <a:pt x="207" y="95"/>
                </a:cubicBezTo>
                <a:close/>
                <a:moveTo>
                  <a:pt x="196" y="173"/>
                </a:moveTo>
                <a:cubicBezTo>
                  <a:pt x="197" y="172"/>
                  <a:pt x="198" y="171"/>
                  <a:pt x="198" y="171"/>
                </a:cubicBezTo>
                <a:cubicBezTo>
                  <a:pt x="198" y="171"/>
                  <a:pt x="198" y="171"/>
                  <a:pt x="198" y="171"/>
                </a:cubicBezTo>
                <a:cubicBezTo>
                  <a:pt x="197" y="172"/>
                  <a:pt x="196" y="173"/>
                  <a:pt x="195" y="174"/>
                </a:cubicBezTo>
                <a:cubicBezTo>
                  <a:pt x="196" y="174"/>
                  <a:pt x="196" y="173"/>
                  <a:pt x="196" y="173"/>
                </a:cubicBezTo>
                <a:close/>
                <a:moveTo>
                  <a:pt x="195" y="164"/>
                </a:moveTo>
                <a:cubicBezTo>
                  <a:pt x="195" y="165"/>
                  <a:pt x="195" y="165"/>
                  <a:pt x="194" y="165"/>
                </a:cubicBezTo>
                <a:cubicBezTo>
                  <a:pt x="195" y="164"/>
                  <a:pt x="196" y="162"/>
                  <a:pt x="197" y="161"/>
                </a:cubicBezTo>
                <a:cubicBezTo>
                  <a:pt x="196" y="162"/>
                  <a:pt x="196" y="163"/>
                  <a:pt x="195" y="164"/>
                </a:cubicBezTo>
                <a:close/>
                <a:moveTo>
                  <a:pt x="194" y="155"/>
                </a:moveTo>
                <a:cubicBezTo>
                  <a:pt x="193" y="157"/>
                  <a:pt x="191" y="158"/>
                  <a:pt x="190" y="159"/>
                </a:cubicBezTo>
                <a:cubicBezTo>
                  <a:pt x="193" y="156"/>
                  <a:pt x="196" y="153"/>
                  <a:pt x="198" y="150"/>
                </a:cubicBezTo>
                <a:cubicBezTo>
                  <a:pt x="197" y="152"/>
                  <a:pt x="196" y="154"/>
                  <a:pt x="194" y="155"/>
                </a:cubicBezTo>
                <a:close/>
                <a:moveTo>
                  <a:pt x="105" y="198"/>
                </a:moveTo>
                <a:cubicBezTo>
                  <a:pt x="105" y="198"/>
                  <a:pt x="106" y="198"/>
                  <a:pt x="106" y="197"/>
                </a:cubicBezTo>
                <a:cubicBezTo>
                  <a:pt x="106" y="197"/>
                  <a:pt x="107" y="197"/>
                  <a:pt x="107" y="197"/>
                </a:cubicBezTo>
                <a:cubicBezTo>
                  <a:pt x="106" y="198"/>
                  <a:pt x="106" y="198"/>
                  <a:pt x="105" y="199"/>
                </a:cubicBezTo>
                <a:cubicBezTo>
                  <a:pt x="105" y="199"/>
                  <a:pt x="105" y="198"/>
                  <a:pt x="105" y="198"/>
                </a:cubicBezTo>
                <a:close/>
                <a:moveTo>
                  <a:pt x="108" y="204"/>
                </a:moveTo>
                <a:cubicBezTo>
                  <a:pt x="108" y="204"/>
                  <a:pt x="108" y="204"/>
                  <a:pt x="108" y="204"/>
                </a:cubicBezTo>
                <a:cubicBezTo>
                  <a:pt x="107" y="203"/>
                  <a:pt x="105" y="202"/>
                  <a:pt x="104" y="202"/>
                </a:cubicBezTo>
                <a:cubicBezTo>
                  <a:pt x="104" y="202"/>
                  <a:pt x="104" y="201"/>
                  <a:pt x="104" y="201"/>
                </a:cubicBezTo>
                <a:cubicBezTo>
                  <a:pt x="106" y="202"/>
                  <a:pt x="107" y="203"/>
                  <a:pt x="108" y="204"/>
                </a:cubicBezTo>
                <a:close/>
                <a:moveTo>
                  <a:pt x="104" y="194"/>
                </a:moveTo>
                <a:cubicBezTo>
                  <a:pt x="104" y="194"/>
                  <a:pt x="103" y="194"/>
                  <a:pt x="103" y="193"/>
                </a:cubicBezTo>
                <a:cubicBezTo>
                  <a:pt x="104" y="192"/>
                  <a:pt x="105" y="191"/>
                  <a:pt x="106" y="190"/>
                </a:cubicBezTo>
                <a:cubicBezTo>
                  <a:pt x="107" y="189"/>
                  <a:pt x="109" y="188"/>
                  <a:pt x="110" y="186"/>
                </a:cubicBezTo>
                <a:cubicBezTo>
                  <a:pt x="115" y="183"/>
                  <a:pt x="119" y="179"/>
                  <a:pt x="123" y="176"/>
                </a:cubicBezTo>
                <a:cubicBezTo>
                  <a:pt x="125" y="175"/>
                  <a:pt x="127" y="174"/>
                  <a:pt x="129" y="173"/>
                </a:cubicBezTo>
                <a:cubicBezTo>
                  <a:pt x="124" y="177"/>
                  <a:pt x="118" y="182"/>
                  <a:pt x="112" y="187"/>
                </a:cubicBezTo>
                <a:cubicBezTo>
                  <a:pt x="110" y="189"/>
                  <a:pt x="107" y="192"/>
                  <a:pt x="104" y="194"/>
                </a:cubicBezTo>
                <a:close/>
                <a:moveTo>
                  <a:pt x="73" y="126"/>
                </a:moveTo>
                <a:cubicBezTo>
                  <a:pt x="73" y="126"/>
                  <a:pt x="72" y="127"/>
                  <a:pt x="72" y="128"/>
                </a:cubicBezTo>
                <a:cubicBezTo>
                  <a:pt x="71" y="127"/>
                  <a:pt x="71" y="126"/>
                  <a:pt x="71" y="125"/>
                </a:cubicBezTo>
                <a:cubicBezTo>
                  <a:pt x="71" y="125"/>
                  <a:pt x="71" y="124"/>
                  <a:pt x="71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3" y="125"/>
                  <a:pt x="73" y="125"/>
                  <a:pt x="73" y="126"/>
                </a:cubicBezTo>
                <a:close/>
                <a:moveTo>
                  <a:pt x="71" y="168"/>
                </a:moveTo>
                <a:cubicBezTo>
                  <a:pt x="71" y="167"/>
                  <a:pt x="71" y="167"/>
                  <a:pt x="71" y="167"/>
                </a:cubicBezTo>
                <a:cubicBezTo>
                  <a:pt x="71" y="166"/>
                  <a:pt x="71" y="166"/>
                  <a:pt x="72" y="166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2" y="167"/>
                  <a:pt x="71" y="168"/>
                  <a:pt x="71" y="168"/>
                </a:cubicBezTo>
                <a:close/>
                <a:moveTo>
                  <a:pt x="73" y="170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0"/>
                  <a:pt x="72" y="170"/>
                  <a:pt x="73" y="170"/>
                </a:cubicBezTo>
                <a:close/>
                <a:moveTo>
                  <a:pt x="71" y="165"/>
                </a:moveTo>
                <a:cubicBezTo>
                  <a:pt x="71" y="164"/>
                  <a:pt x="71" y="163"/>
                  <a:pt x="70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3"/>
                  <a:pt x="71" y="164"/>
                  <a:pt x="71" y="164"/>
                </a:cubicBezTo>
                <a:cubicBezTo>
                  <a:pt x="71" y="165"/>
                  <a:pt x="71" y="165"/>
                  <a:pt x="71" y="165"/>
                </a:cubicBezTo>
                <a:close/>
                <a:moveTo>
                  <a:pt x="61" y="51"/>
                </a:moveTo>
                <a:cubicBezTo>
                  <a:pt x="61" y="51"/>
                  <a:pt x="61" y="52"/>
                  <a:pt x="61" y="52"/>
                </a:cubicBezTo>
                <a:cubicBezTo>
                  <a:pt x="59" y="54"/>
                  <a:pt x="57" y="55"/>
                  <a:pt x="55" y="57"/>
                </a:cubicBezTo>
                <a:cubicBezTo>
                  <a:pt x="55" y="58"/>
                  <a:pt x="54" y="59"/>
                  <a:pt x="53" y="59"/>
                </a:cubicBezTo>
                <a:cubicBezTo>
                  <a:pt x="52" y="61"/>
                  <a:pt x="50" y="62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0" y="61"/>
                  <a:pt x="51" y="60"/>
                </a:cubicBezTo>
                <a:cubicBezTo>
                  <a:pt x="54" y="57"/>
                  <a:pt x="58" y="54"/>
                  <a:pt x="61" y="51"/>
                </a:cubicBezTo>
                <a:close/>
                <a:moveTo>
                  <a:pt x="54" y="54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3"/>
                  <a:pt x="56" y="53"/>
                </a:cubicBezTo>
                <a:cubicBezTo>
                  <a:pt x="57" y="52"/>
                  <a:pt x="58" y="52"/>
                  <a:pt x="58" y="51"/>
                </a:cubicBezTo>
                <a:cubicBezTo>
                  <a:pt x="57" y="52"/>
                  <a:pt x="56" y="53"/>
                  <a:pt x="54" y="54"/>
                </a:cubicBezTo>
                <a:close/>
                <a:moveTo>
                  <a:pt x="92" y="45"/>
                </a:moveTo>
                <a:cubicBezTo>
                  <a:pt x="92" y="47"/>
                  <a:pt x="92" y="48"/>
                  <a:pt x="91" y="50"/>
                </a:cubicBezTo>
                <a:cubicBezTo>
                  <a:pt x="86" y="54"/>
                  <a:pt x="80" y="58"/>
                  <a:pt x="75" y="63"/>
                </a:cubicBezTo>
                <a:cubicBezTo>
                  <a:pt x="75" y="62"/>
                  <a:pt x="75" y="61"/>
                  <a:pt x="76" y="60"/>
                </a:cubicBezTo>
                <a:cubicBezTo>
                  <a:pt x="81" y="55"/>
                  <a:pt x="87" y="50"/>
                  <a:pt x="92" y="45"/>
                </a:cubicBezTo>
                <a:close/>
                <a:moveTo>
                  <a:pt x="82" y="53"/>
                </a:moveTo>
                <a:cubicBezTo>
                  <a:pt x="84" y="50"/>
                  <a:pt x="86" y="48"/>
                  <a:pt x="89" y="46"/>
                </a:cubicBezTo>
                <a:cubicBezTo>
                  <a:pt x="89" y="46"/>
                  <a:pt x="90" y="45"/>
                  <a:pt x="90" y="45"/>
                </a:cubicBezTo>
                <a:cubicBezTo>
                  <a:pt x="87" y="48"/>
                  <a:pt x="84" y="50"/>
                  <a:pt x="82" y="53"/>
                </a:cubicBezTo>
                <a:close/>
                <a:moveTo>
                  <a:pt x="110" y="51"/>
                </a:moveTo>
                <a:cubicBezTo>
                  <a:pt x="110" y="51"/>
                  <a:pt x="110" y="51"/>
                  <a:pt x="110" y="51"/>
                </a:cubicBezTo>
                <a:cubicBezTo>
                  <a:pt x="110" y="52"/>
                  <a:pt x="109" y="52"/>
                  <a:pt x="108" y="53"/>
                </a:cubicBezTo>
                <a:cubicBezTo>
                  <a:pt x="106" y="54"/>
                  <a:pt x="104" y="54"/>
                  <a:pt x="102" y="55"/>
                </a:cubicBezTo>
                <a:cubicBezTo>
                  <a:pt x="103" y="54"/>
                  <a:pt x="105" y="53"/>
                  <a:pt x="106" y="51"/>
                </a:cubicBezTo>
                <a:cubicBezTo>
                  <a:pt x="107" y="51"/>
                  <a:pt x="108" y="50"/>
                  <a:pt x="109" y="50"/>
                </a:cubicBezTo>
                <a:cubicBezTo>
                  <a:pt x="108" y="50"/>
                  <a:pt x="109" y="51"/>
                  <a:pt x="110" y="51"/>
                </a:cubicBezTo>
                <a:close/>
                <a:moveTo>
                  <a:pt x="112" y="77"/>
                </a:moveTo>
                <a:cubicBezTo>
                  <a:pt x="110" y="79"/>
                  <a:pt x="108" y="82"/>
                  <a:pt x="107" y="84"/>
                </a:cubicBezTo>
                <a:cubicBezTo>
                  <a:pt x="109" y="80"/>
                  <a:pt x="112" y="76"/>
                  <a:pt x="115" y="73"/>
                </a:cubicBezTo>
                <a:cubicBezTo>
                  <a:pt x="115" y="73"/>
                  <a:pt x="115" y="73"/>
                  <a:pt x="115" y="72"/>
                </a:cubicBezTo>
                <a:cubicBezTo>
                  <a:pt x="114" y="74"/>
                  <a:pt x="113" y="76"/>
                  <a:pt x="112" y="77"/>
                </a:cubicBezTo>
                <a:close/>
                <a:moveTo>
                  <a:pt x="116" y="78"/>
                </a:moveTo>
                <a:cubicBezTo>
                  <a:pt x="115" y="79"/>
                  <a:pt x="114" y="80"/>
                  <a:pt x="114" y="80"/>
                </a:cubicBezTo>
                <a:cubicBezTo>
                  <a:pt x="112" y="82"/>
                  <a:pt x="110" y="83"/>
                  <a:pt x="109" y="85"/>
                </a:cubicBezTo>
                <a:cubicBezTo>
                  <a:pt x="111" y="83"/>
                  <a:pt x="113" y="80"/>
                  <a:pt x="116" y="78"/>
                </a:cubicBezTo>
                <a:close/>
                <a:moveTo>
                  <a:pt x="98" y="92"/>
                </a:moveTo>
                <a:cubicBezTo>
                  <a:pt x="95" y="96"/>
                  <a:pt x="91" y="99"/>
                  <a:pt x="88" y="102"/>
                </a:cubicBezTo>
                <a:cubicBezTo>
                  <a:pt x="89" y="101"/>
                  <a:pt x="89" y="100"/>
                  <a:pt x="90" y="98"/>
                </a:cubicBezTo>
                <a:cubicBezTo>
                  <a:pt x="96" y="92"/>
                  <a:pt x="103" y="85"/>
                  <a:pt x="109" y="78"/>
                </a:cubicBezTo>
                <a:cubicBezTo>
                  <a:pt x="105" y="82"/>
                  <a:pt x="102" y="87"/>
                  <a:pt x="98" y="92"/>
                </a:cubicBezTo>
                <a:close/>
                <a:moveTo>
                  <a:pt x="99" y="97"/>
                </a:moveTo>
                <a:cubicBezTo>
                  <a:pt x="97" y="100"/>
                  <a:pt x="94" y="103"/>
                  <a:pt x="92" y="105"/>
                </a:cubicBezTo>
                <a:cubicBezTo>
                  <a:pt x="93" y="104"/>
                  <a:pt x="94" y="102"/>
                  <a:pt x="95" y="100"/>
                </a:cubicBezTo>
                <a:cubicBezTo>
                  <a:pt x="97" y="99"/>
                  <a:pt x="98" y="98"/>
                  <a:pt x="99" y="97"/>
                </a:cubicBezTo>
                <a:close/>
                <a:moveTo>
                  <a:pt x="128" y="67"/>
                </a:moveTo>
                <a:cubicBezTo>
                  <a:pt x="129" y="66"/>
                  <a:pt x="130" y="65"/>
                  <a:pt x="130" y="64"/>
                </a:cubicBezTo>
                <a:cubicBezTo>
                  <a:pt x="131" y="64"/>
                  <a:pt x="131" y="64"/>
                  <a:pt x="132" y="63"/>
                </a:cubicBezTo>
                <a:cubicBezTo>
                  <a:pt x="132" y="63"/>
                  <a:pt x="133" y="63"/>
                  <a:pt x="133" y="63"/>
                </a:cubicBezTo>
                <a:cubicBezTo>
                  <a:pt x="132" y="64"/>
                  <a:pt x="130" y="66"/>
                  <a:pt x="128" y="67"/>
                </a:cubicBezTo>
                <a:close/>
                <a:moveTo>
                  <a:pt x="137" y="62"/>
                </a:moveTo>
                <a:cubicBezTo>
                  <a:pt x="138" y="62"/>
                  <a:pt x="140" y="61"/>
                  <a:pt x="141" y="61"/>
                </a:cubicBezTo>
                <a:cubicBezTo>
                  <a:pt x="138" y="63"/>
                  <a:pt x="135" y="65"/>
                  <a:pt x="132" y="67"/>
                </a:cubicBezTo>
                <a:cubicBezTo>
                  <a:pt x="133" y="65"/>
                  <a:pt x="135" y="64"/>
                  <a:pt x="137" y="62"/>
                </a:cubicBezTo>
                <a:close/>
                <a:moveTo>
                  <a:pt x="132" y="76"/>
                </a:moveTo>
                <a:cubicBezTo>
                  <a:pt x="132" y="77"/>
                  <a:pt x="132" y="77"/>
                  <a:pt x="132" y="77"/>
                </a:cubicBezTo>
                <a:cubicBezTo>
                  <a:pt x="133" y="77"/>
                  <a:pt x="134" y="76"/>
                  <a:pt x="136" y="76"/>
                </a:cubicBezTo>
                <a:cubicBezTo>
                  <a:pt x="132" y="79"/>
                  <a:pt x="128" y="82"/>
                  <a:pt x="124" y="85"/>
                </a:cubicBezTo>
                <a:cubicBezTo>
                  <a:pt x="125" y="85"/>
                  <a:pt x="125" y="84"/>
                  <a:pt x="125" y="84"/>
                </a:cubicBezTo>
                <a:cubicBezTo>
                  <a:pt x="128" y="82"/>
                  <a:pt x="130" y="80"/>
                  <a:pt x="132" y="77"/>
                </a:cubicBezTo>
                <a:cubicBezTo>
                  <a:pt x="132" y="77"/>
                  <a:pt x="132" y="77"/>
                  <a:pt x="132" y="76"/>
                </a:cubicBezTo>
                <a:close/>
                <a:moveTo>
                  <a:pt x="199" y="77"/>
                </a:moveTo>
                <a:cubicBezTo>
                  <a:pt x="199" y="78"/>
                  <a:pt x="198" y="78"/>
                  <a:pt x="198" y="78"/>
                </a:cubicBezTo>
                <a:cubicBezTo>
                  <a:pt x="196" y="79"/>
                  <a:pt x="194" y="80"/>
                  <a:pt x="192" y="81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5" y="79"/>
                  <a:pt x="197" y="78"/>
                  <a:pt x="199" y="77"/>
                </a:cubicBezTo>
                <a:close/>
                <a:moveTo>
                  <a:pt x="196" y="75"/>
                </a:moveTo>
                <a:cubicBezTo>
                  <a:pt x="197" y="74"/>
                  <a:pt x="198" y="73"/>
                  <a:pt x="199" y="73"/>
                </a:cubicBezTo>
                <a:cubicBezTo>
                  <a:pt x="198" y="73"/>
                  <a:pt x="197" y="74"/>
                  <a:pt x="196" y="75"/>
                </a:cubicBezTo>
                <a:cubicBezTo>
                  <a:pt x="196" y="75"/>
                  <a:pt x="196" y="75"/>
                  <a:pt x="196" y="75"/>
                </a:cubicBezTo>
                <a:close/>
                <a:moveTo>
                  <a:pt x="191" y="138"/>
                </a:moveTo>
                <a:cubicBezTo>
                  <a:pt x="191" y="138"/>
                  <a:pt x="191" y="138"/>
                  <a:pt x="190" y="137"/>
                </a:cubicBezTo>
                <a:cubicBezTo>
                  <a:pt x="191" y="137"/>
                  <a:pt x="191" y="136"/>
                  <a:pt x="191" y="136"/>
                </a:cubicBezTo>
                <a:cubicBezTo>
                  <a:pt x="197" y="131"/>
                  <a:pt x="203" y="126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3" y="127"/>
                  <a:pt x="197" y="133"/>
                  <a:pt x="191" y="138"/>
                </a:cubicBezTo>
                <a:close/>
                <a:moveTo>
                  <a:pt x="205" y="126"/>
                </a:moveTo>
                <a:cubicBezTo>
                  <a:pt x="205" y="127"/>
                  <a:pt x="204" y="128"/>
                  <a:pt x="204" y="129"/>
                </a:cubicBezTo>
                <a:cubicBezTo>
                  <a:pt x="199" y="134"/>
                  <a:pt x="196" y="138"/>
                  <a:pt x="192" y="143"/>
                </a:cubicBezTo>
                <a:cubicBezTo>
                  <a:pt x="192" y="143"/>
                  <a:pt x="191" y="143"/>
                  <a:pt x="191" y="143"/>
                </a:cubicBezTo>
                <a:cubicBezTo>
                  <a:pt x="191" y="142"/>
                  <a:pt x="191" y="141"/>
                  <a:pt x="191" y="140"/>
                </a:cubicBezTo>
                <a:cubicBezTo>
                  <a:pt x="196" y="136"/>
                  <a:pt x="201" y="131"/>
                  <a:pt x="205" y="126"/>
                </a:cubicBezTo>
                <a:close/>
                <a:moveTo>
                  <a:pt x="189" y="139"/>
                </a:moveTo>
                <a:cubicBezTo>
                  <a:pt x="189" y="139"/>
                  <a:pt x="189" y="139"/>
                  <a:pt x="189" y="139"/>
                </a:cubicBezTo>
                <a:cubicBezTo>
                  <a:pt x="189" y="140"/>
                  <a:pt x="189" y="140"/>
                  <a:pt x="189" y="140"/>
                </a:cubicBezTo>
                <a:cubicBezTo>
                  <a:pt x="188" y="141"/>
                  <a:pt x="187" y="142"/>
                  <a:pt x="186" y="143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7" y="142"/>
                  <a:pt x="188" y="140"/>
                  <a:pt x="189" y="139"/>
                </a:cubicBezTo>
                <a:close/>
                <a:moveTo>
                  <a:pt x="183" y="144"/>
                </a:moveTo>
                <a:cubicBezTo>
                  <a:pt x="182" y="144"/>
                  <a:pt x="182" y="144"/>
                  <a:pt x="181" y="145"/>
                </a:cubicBezTo>
                <a:cubicBezTo>
                  <a:pt x="183" y="143"/>
                  <a:pt x="184" y="142"/>
                  <a:pt x="186" y="140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5" y="142"/>
                  <a:pt x="184" y="143"/>
                  <a:pt x="183" y="144"/>
                </a:cubicBezTo>
                <a:close/>
                <a:moveTo>
                  <a:pt x="180" y="142"/>
                </a:moveTo>
                <a:cubicBezTo>
                  <a:pt x="178" y="143"/>
                  <a:pt x="177" y="145"/>
                  <a:pt x="175" y="146"/>
                </a:cubicBezTo>
                <a:cubicBezTo>
                  <a:pt x="175" y="147"/>
                  <a:pt x="174" y="147"/>
                  <a:pt x="174" y="147"/>
                </a:cubicBezTo>
                <a:cubicBezTo>
                  <a:pt x="175" y="146"/>
                  <a:pt x="176" y="144"/>
                  <a:pt x="178" y="142"/>
                </a:cubicBezTo>
                <a:cubicBezTo>
                  <a:pt x="180" y="139"/>
                  <a:pt x="183" y="137"/>
                  <a:pt x="185" y="134"/>
                </a:cubicBezTo>
                <a:cubicBezTo>
                  <a:pt x="186" y="134"/>
                  <a:pt x="186" y="133"/>
                  <a:pt x="187" y="133"/>
                </a:cubicBezTo>
                <a:cubicBezTo>
                  <a:pt x="187" y="133"/>
                  <a:pt x="187" y="134"/>
                  <a:pt x="187" y="134"/>
                </a:cubicBezTo>
                <a:cubicBezTo>
                  <a:pt x="185" y="137"/>
                  <a:pt x="183" y="139"/>
                  <a:pt x="180" y="142"/>
                </a:cubicBezTo>
                <a:close/>
                <a:moveTo>
                  <a:pt x="129" y="154"/>
                </a:moveTo>
                <a:cubicBezTo>
                  <a:pt x="128" y="155"/>
                  <a:pt x="127" y="155"/>
                  <a:pt x="126" y="156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28" y="153"/>
                  <a:pt x="130" y="151"/>
                  <a:pt x="132" y="149"/>
                </a:cubicBezTo>
                <a:cubicBezTo>
                  <a:pt x="133" y="148"/>
                  <a:pt x="134" y="148"/>
                  <a:pt x="134" y="147"/>
                </a:cubicBezTo>
                <a:cubicBezTo>
                  <a:pt x="136" y="148"/>
                  <a:pt x="137" y="148"/>
                  <a:pt x="138" y="148"/>
                </a:cubicBezTo>
                <a:cubicBezTo>
                  <a:pt x="136" y="150"/>
                  <a:pt x="135" y="151"/>
                  <a:pt x="133" y="153"/>
                </a:cubicBezTo>
                <a:cubicBezTo>
                  <a:pt x="131" y="153"/>
                  <a:pt x="130" y="154"/>
                  <a:pt x="129" y="154"/>
                </a:cubicBezTo>
                <a:close/>
                <a:moveTo>
                  <a:pt x="130" y="160"/>
                </a:moveTo>
                <a:cubicBezTo>
                  <a:pt x="130" y="161"/>
                  <a:pt x="130" y="161"/>
                  <a:pt x="129" y="161"/>
                </a:cubicBezTo>
                <a:cubicBezTo>
                  <a:pt x="129" y="161"/>
                  <a:pt x="129" y="162"/>
                  <a:pt x="128" y="162"/>
                </a:cubicBezTo>
                <a:cubicBezTo>
                  <a:pt x="129" y="161"/>
                  <a:pt x="129" y="161"/>
                  <a:pt x="130" y="161"/>
                </a:cubicBezTo>
                <a:cubicBezTo>
                  <a:pt x="130" y="161"/>
                  <a:pt x="130" y="161"/>
                  <a:pt x="130" y="160"/>
                </a:cubicBezTo>
                <a:close/>
                <a:moveTo>
                  <a:pt x="89" y="124"/>
                </a:moveTo>
                <a:cubicBezTo>
                  <a:pt x="91" y="122"/>
                  <a:pt x="92" y="120"/>
                  <a:pt x="94" y="118"/>
                </a:cubicBezTo>
                <a:cubicBezTo>
                  <a:pt x="95" y="118"/>
                  <a:pt x="95" y="118"/>
                  <a:pt x="96" y="118"/>
                </a:cubicBezTo>
                <a:cubicBezTo>
                  <a:pt x="94" y="120"/>
                  <a:pt x="92" y="122"/>
                  <a:pt x="89" y="124"/>
                </a:cubicBezTo>
                <a:close/>
                <a:moveTo>
                  <a:pt x="91" y="127"/>
                </a:moveTo>
                <a:cubicBezTo>
                  <a:pt x="89" y="129"/>
                  <a:pt x="88" y="130"/>
                  <a:pt x="87" y="132"/>
                </a:cubicBezTo>
                <a:cubicBezTo>
                  <a:pt x="86" y="132"/>
                  <a:pt x="86" y="132"/>
                  <a:pt x="85" y="131"/>
                </a:cubicBezTo>
                <a:cubicBezTo>
                  <a:pt x="87" y="130"/>
                  <a:pt x="89" y="128"/>
                  <a:pt x="91" y="127"/>
                </a:cubicBezTo>
                <a:close/>
                <a:moveTo>
                  <a:pt x="95" y="123"/>
                </a:moveTo>
                <a:cubicBezTo>
                  <a:pt x="97" y="122"/>
                  <a:pt x="99" y="121"/>
                  <a:pt x="101" y="120"/>
                </a:cubicBezTo>
                <a:cubicBezTo>
                  <a:pt x="99" y="122"/>
                  <a:pt x="97" y="123"/>
                  <a:pt x="95" y="125"/>
                </a:cubicBezTo>
                <a:cubicBezTo>
                  <a:pt x="94" y="127"/>
                  <a:pt x="92" y="128"/>
                  <a:pt x="91" y="130"/>
                </a:cubicBezTo>
                <a:cubicBezTo>
                  <a:pt x="92" y="128"/>
                  <a:pt x="94" y="125"/>
                  <a:pt x="95" y="123"/>
                </a:cubicBezTo>
                <a:close/>
                <a:moveTo>
                  <a:pt x="94" y="130"/>
                </a:moveTo>
                <a:cubicBezTo>
                  <a:pt x="98" y="127"/>
                  <a:pt x="101" y="123"/>
                  <a:pt x="105" y="120"/>
                </a:cubicBezTo>
                <a:cubicBezTo>
                  <a:pt x="105" y="120"/>
                  <a:pt x="105" y="120"/>
                  <a:pt x="106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3" y="122"/>
                  <a:pt x="101" y="124"/>
                  <a:pt x="99" y="127"/>
                </a:cubicBezTo>
                <a:cubicBezTo>
                  <a:pt x="96" y="129"/>
                  <a:pt x="94" y="131"/>
                  <a:pt x="91" y="134"/>
                </a:cubicBezTo>
                <a:cubicBezTo>
                  <a:pt x="91" y="134"/>
                  <a:pt x="91" y="134"/>
                  <a:pt x="91" y="133"/>
                </a:cubicBezTo>
                <a:cubicBezTo>
                  <a:pt x="92" y="132"/>
                  <a:pt x="93" y="131"/>
                  <a:pt x="94" y="130"/>
                </a:cubicBezTo>
                <a:close/>
                <a:moveTo>
                  <a:pt x="119" y="101"/>
                </a:moveTo>
                <a:cubicBezTo>
                  <a:pt x="125" y="95"/>
                  <a:pt x="131" y="89"/>
                  <a:pt x="138" y="83"/>
                </a:cubicBezTo>
                <a:cubicBezTo>
                  <a:pt x="139" y="83"/>
                  <a:pt x="141" y="83"/>
                  <a:pt x="142" y="83"/>
                </a:cubicBezTo>
                <a:cubicBezTo>
                  <a:pt x="140" y="86"/>
                  <a:pt x="138" y="88"/>
                  <a:pt x="136" y="91"/>
                </a:cubicBezTo>
                <a:cubicBezTo>
                  <a:pt x="134" y="92"/>
                  <a:pt x="132" y="94"/>
                  <a:pt x="130" y="96"/>
                </a:cubicBezTo>
                <a:cubicBezTo>
                  <a:pt x="122" y="102"/>
                  <a:pt x="115" y="108"/>
                  <a:pt x="107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11" y="110"/>
                  <a:pt x="115" y="106"/>
                  <a:pt x="119" y="102"/>
                </a:cubicBezTo>
                <a:cubicBezTo>
                  <a:pt x="120" y="101"/>
                  <a:pt x="119" y="101"/>
                  <a:pt x="119" y="101"/>
                </a:cubicBezTo>
                <a:close/>
                <a:moveTo>
                  <a:pt x="127" y="102"/>
                </a:moveTo>
                <a:cubicBezTo>
                  <a:pt x="125" y="104"/>
                  <a:pt x="123" y="106"/>
                  <a:pt x="121" y="108"/>
                </a:cubicBezTo>
                <a:cubicBezTo>
                  <a:pt x="120" y="109"/>
                  <a:pt x="120" y="109"/>
                  <a:pt x="119" y="110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22" y="107"/>
                  <a:pt x="125" y="104"/>
                  <a:pt x="127" y="102"/>
                </a:cubicBezTo>
                <a:close/>
                <a:moveTo>
                  <a:pt x="189" y="111"/>
                </a:moveTo>
                <a:cubicBezTo>
                  <a:pt x="189" y="111"/>
                  <a:pt x="190" y="110"/>
                  <a:pt x="190" y="109"/>
                </a:cubicBezTo>
                <a:cubicBezTo>
                  <a:pt x="191" y="109"/>
                  <a:pt x="192" y="109"/>
                  <a:pt x="192" y="109"/>
                </a:cubicBezTo>
                <a:cubicBezTo>
                  <a:pt x="191" y="109"/>
                  <a:pt x="190" y="110"/>
                  <a:pt x="189" y="111"/>
                </a:cubicBezTo>
                <a:close/>
                <a:moveTo>
                  <a:pt x="193" y="117"/>
                </a:moveTo>
                <a:cubicBezTo>
                  <a:pt x="193" y="117"/>
                  <a:pt x="194" y="117"/>
                  <a:pt x="194" y="117"/>
                </a:cubicBezTo>
                <a:cubicBezTo>
                  <a:pt x="194" y="118"/>
                  <a:pt x="193" y="118"/>
                  <a:pt x="192" y="119"/>
                </a:cubicBezTo>
                <a:cubicBezTo>
                  <a:pt x="192" y="118"/>
                  <a:pt x="193" y="118"/>
                  <a:pt x="193" y="117"/>
                </a:cubicBezTo>
                <a:close/>
                <a:moveTo>
                  <a:pt x="189" y="107"/>
                </a:moveTo>
                <a:cubicBezTo>
                  <a:pt x="189" y="107"/>
                  <a:pt x="189" y="107"/>
                  <a:pt x="189" y="108"/>
                </a:cubicBezTo>
                <a:cubicBezTo>
                  <a:pt x="188" y="108"/>
                  <a:pt x="188" y="108"/>
                  <a:pt x="187" y="108"/>
                </a:cubicBezTo>
                <a:cubicBezTo>
                  <a:pt x="188" y="107"/>
                  <a:pt x="188" y="107"/>
                  <a:pt x="189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0" y="106"/>
                  <a:pt x="189" y="107"/>
                  <a:pt x="189" y="107"/>
                </a:cubicBezTo>
                <a:close/>
                <a:moveTo>
                  <a:pt x="189" y="115"/>
                </a:moveTo>
                <a:cubicBezTo>
                  <a:pt x="189" y="115"/>
                  <a:pt x="189" y="115"/>
                  <a:pt x="189" y="115"/>
                </a:cubicBezTo>
                <a:cubicBezTo>
                  <a:pt x="189" y="116"/>
                  <a:pt x="188" y="116"/>
                  <a:pt x="187" y="117"/>
                </a:cubicBezTo>
                <a:cubicBezTo>
                  <a:pt x="187" y="117"/>
                  <a:pt x="187" y="117"/>
                  <a:pt x="186" y="118"/>
                </a:cubicBezTo>
                <a:cubicBezTo>
                  <a:pt x="186" y="118"/>
                  <a:pt x="185" y="118"/>
                  <a:pt x="184" y="119"/>
                </a:cubicBezTo>
                <a:cubicBezTo>
                  <a:pt x="186" y="118"/>
                  <a:pt x="187" y="116"/>
                  <a:pt x="189" y="115"/>
                </a:cubicBezTo>
                <a:close/>
                <a:moveTo>
                  <a:pt x="191" y="117"/>
                </a:moveTo>
                <a:cubicBezTo>
                  <a:pt x="190" y="118"/>
                  <a:pt x="189" y="120"/>
                  <a:pt x="188" y="121"/>
                </a:cubicBezTo>
                <a:cubicBezTo>
                  <a:pt x="187" y="121"/>
                  <a:pt x="186" y="122"/>
                  <a:pt x="185" y="123"/>
                </a:cubicBezTo>
                <a:cubicBezTo>
                  <a:pt x="186" y="121"/>
                  <a:pt x="187" y="120"/>
                  <a:pt x="188" y="119"/>
                </a:cubicBezTo>
                <a:cubicBezTo>
                  <a:pt x="189" y="118"/>
                  <a:pt x="190" y="117"/>
                  <a:pt x="191" y="117"/>
                </a:cubicBezTo>
                <a:close/>
                <a:moveTo>
                  <a:pt x="182" y="131"/>
                </a:moveTo>
                <a:cubicBezTo>
                  <a:pt x="183" y="131"/>
                  <a:pt x="183" y="130"/>
                  <a:pt x="184" y="130"/>
                </a:cubicBezTo>
                <a:cubicBezTo>
                  <a:pt x="184" y="130"/>
                  <a:pt x="184" y="130"/>
                  <a:pt x="184" y="130"/>
                </a:cubicBezTo>
                <a:cubicBezTo>
                  <a:pt x="183" y="131"/>
                  <a:pt x="182" y="132"/>
                  <a:pt x="181" y="133"/>
                </a:cubicBezTo>
                <a:cubicBezTo>
                  <a:pt x="181" y="133"/>
                  <a:pt x="180" y="133"/>
                  <a:pt x="180" y="134"/>
                </a:cubicBezTo>
                <a:cubicBezTo>
                  <a:pt x="181" y="133"/>
                  <a:pt x="182" y="132"/>
                  <a:pt x="182" y="131"/>
                </a:cubicBezTo>
                <a:close/>
                <a:moveTo>
                  <a:pt x="180" y="124"/>
                </a:moveTo>
                <a:cubicBezTo>
                  <a:pt x="181" y="123"/>
                  <a:pt x="183" y="122"/>
                  <a:pt x="184" y="121"/>
                </a:cubicBezTo>
                <a:cubicBezTo>
                  <a:pt x="183" y="122"/>
                  <a:pt x="182" y="124"/>
                  <a:pt x="181" y="125"/>
                </a:cubicBezTo>
                <a:cubicBezTo>
                  <a:pt x="181" y="124"/>
                  <a:pt x="180" y="124"/>
                  <a:pt x="180" y="124"/>
                </a:cubicBezTo>
                <a:close/>
                <a:moveTo>
                  <a:pt x="178" y="122"/>
                </a:moveTo>
                <a:cubicBezTo>
                  <a:pt x="178" y="122"/>
                  <a:pt x="178" y="122"/>
                  <a:pt x="178" y="122"/>
                </a:cubicBezTo>
                <a:cubicBezTo>
                  <a:pt x="176" y="121"/>
                  <a:pt x="175" y="121"/>
                  <a:pt x="174" y="120"/>
                </a:cubicBezTo>
                <a:cubicBezTo>
                  <a:pt x="178" y="117"/>
                  <a:pt x="182" y="115"/>
                  <a:pt x="186" y="112"/>
                </a:cubicBezTo>
                <a:cubicBezTo>
                  <a:pt x="183" y="115"/>
                  <a:pt x="181" y="119"/>
                  <a:pt x="178" y="122"/>
                </a:cubicBezTo>
                <a:close/>
                <a:moveTo>
                  <a:pt x="178" y="128"/>
                </a:moveTo>
                <a:cubicBezTo>
                  <a:pt x="176" y="129"/>
                  <a:pt x="175" y="129"/>
                  <a:pt x="173" y="130"/>
                </a:cubicBezTo>
                <a:cubicBezTo>
                  <a:pt x="175" y="129"/>
                  <a:pt x="176" y="127"/>
                  <a:pt x="177" y="125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78" y="125"/>
                  <a:pt x="179" y="126"/>
                  <a:pt x="179" y="126"/>
                </a:cubicBezTo>
                <a:cubicBezTo>
                  <a:pt x="179" y="126"/>
                  <a:pt x="179" y="126"/>
                  <a:pt x="179" y="126"/>
                </a:cubicBezTo>
                <a:cubicBezTo>
                  <a:pt x="179" y="126"/>
                  <a:pt x="178" y="127"/>
                  <a:pt x="178" y="127"/>
                </a:cubicBezTo>
                <a:cubicBezTo>
                  <a:pt x="177" y="127"/>
                  <a:pt x="177" y="128"/>
                  <a:pt x="178" y="128"/>
                </a:cubicBezTo>
                <a:close/>
                <a:moveTo>
                  <a:pt x="127" y="123"/>
                </a:moveTo>
                <a:cubicBezTo>
                  <a:pt x="127" y="123"/>
                  <a:pt x="126" y="124"/>
                  <a:pt x="126" y="124"/>
                </a:cubicBezTo>
                <a:cubicBezTo>
                  <a:pt x="126" y="123"/>
                  <a:pt x="126" y="123"/>
                  <a:pt x="127" y="123"/>
                </a:cubicBezTo>
                <a:cubicBezTo>
                  <a:pt x="127" y="123"/>
                  <a:pt x="127" y="123"/>
                  <a:pt x="127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8" y="122"/>
                  <a:pt x="128" y="123"/>
                  <a:pt x="127" y="123"/>
                </a:cubicBezTo>
                <a:close/>
                <a:moveTo>
                  <a:pt x="136" y="122"/>
                </a:moveTo>
                <a:cubicBezTo>
                  <a:pt x="135" y="122"/>
                  <a:pt x="135" y="123"/>
                  <a:pt x="134" y="123"/>
                </a:cubicBezTo>
                <a:cubicBezTo>
                  <a:pt x="133" y="125"/>
                  <a:pt x="131" y="126"/>
                  <a:pt x="130" y="127"/>
                </a:cubicBezTo>
                <a:cubicBezTo>
                  <a:pt x="129" y="127"/>
                  <a:pt x="128" y="126"/>
                  <a:pt x="127" y="126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31" y="123"/>
                  <a:pt x="133" y="122"/>
                  <a:pt x="136" y="122"/>
                </a:cubicBezTo>
                <a:close/>
                <a:moveTo>
                  <a:pt x="126" y="127"/>
                </a:moveTo>
                <a:cubicBezTo>
                  <a:pt x="127" y="127"/>
                  <a:pt x="127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7" y="129"/>
                  <a:pt x="126" y="130"/>
                  <a:pt x="125" y="131"/>
                </a:cubicBezTo>
                <a:cubicBezTo>
                  <a:pt x="123" y="132"/>
                  <a:pt x="121" y="133"/>
                  <a:pt x="120" y="134"/>
                </a:cubicBezTo>
                <a:cubicBezTo>
                  <a:pt x="122" y="132"/>
                  <a:pt x="124" y="130"/>
                  <a:pt x="126" y="127"/>
                </a:cubicBezTo>
                <a:close/>
                <a:moveTo>
                  <a:pt x="131" y="129"/>
                </a:moveTo>
                <a:cubicBezTo>
                  <a:pt x="132" y="129"/>
                  <a:pt x="132" y="129"/>
                  <a:pt x="133" y="130"/>
                </a:cubicBezTo>
                <a:cubicBezTo>
                  <a:pt x="133" y="130"/>
                  <a:pt x="133" y="130"/>
                  <a:pt x="132" y="130"/>
                </a:cubicBezTo>
                <a:cubicBezTo>
                  <a:pt x="132" y="130"/>
                  <a:pt x="132" y="130"/>
                  <a:pt x="132" y="130"/>
                </a:cubicBezTo>
                <a:cubicBezTo>
                  <a:pt x="130" y="131"/>
                  <a:pt x="129" y="132"/>
                  <a:pt x="127" y="133"/>
                </a:cubicBezTo>
                <a:cubicBezTo>
                  <a:pt x="128" y="132"/>
                  <a:pt x="130" y="130"/>
                  <a:pt x="131" y="129"/>
                </a:cubicBezTo>
                <a:close/>
                <a:moveTo>
                  <a:pt x="132" y="128"/>
                </a:moveTo>
                <a:cubicBezTo>
                  <a:pt x="135" y="126"/>
                  <a:pt x="138" y="124"/>
                  <a:pt x="140" y="123"/>
                </a:cubicBezTo>
                <a:cubicBezTo>
                  <a:pt x="138" y="125"/>
                  <a:pt x="136" y="127"/>
                  <a:pt x="134" y="129"/>
                </a:cubicBezTo>
                <a:cubicBezTo>
                  <a:pt x="134" y="128"/>
                  <a:pt x="133" y="128"/>
                  <a:pt x="132" y="128"/>
                </a:cubicBezTo>
                <a:close/>
                <a:moveTo>
                  <a:pt x="139" y="130"/>
                </a:moveTo>
                <a:cubicBezTo>
                  <a:pt x="139" y="130"/>
                  <a:pt x="139" y="130"/>
                  <a:pt x="139" y="130"/>
                </a:cubicBezTo>
                <a:cubicBezTo>
                  <a:pt x="139" y="130"/>
                  <a:pt x="138" y="130"/>
                  <a:pt x="138" y="130"/>
                </a:cubicBezTo>
                <a:cubicBezTo>
                  <a:pt x="138" y="130"/>
                  <a:pt x="139" y="129"/>
                  <a:pt x="139" y="129"/>
                </a:cubicBezTo>
                <a:cubicBezTo>
                  <a:pt x="140" y="129"/>
                  <a:pt x="141" y="128"/>
                  <a:pt x="142" y="128"/>
                </a:cubicBezTo>
                <a:cubicBezTo>
                  <a:pt x="141" y="129"/>
                  <a:pt x="140" y="129"/>
                  <a:pt x="139" y="130"/>
                </a:cubicBezTo>
                <a:close/>
                <a:moveTo>
                  <a:pt x="148" y="136"/>
                </a:moveTo>
                <a:cubicBezTo>
                  <a:pt x="144" y="138"/>
                  <a:pt x="141" y="141"/>
                  <a:pt x="138" y="143"/>
                </a:cubicBezTo>
                <a:cubicBezTo>
                  <a:pt x="138" y="142"/>
                  <a:pt x="139" y="142"/>
                  <a:pt x="139" y="141"/>
                </a:cubicBezTo>
                <a:cubicBezTo>
                  <a:pt x="140" y="140"/>
                  <a:pt x="141" y="140"/>
                  <a:pt x="141" y="139"/>
                </a:cubicBezTo>
                <a:cubicBezTo>
                  <a:pt x="142" y="139"/>
                  <a:pt x="142" y="139"/>
                  <a:pt x="142" y="139"/>
                </a:cubicBezTo>
                <a:cubicBezTo>
                  <a:pt x="144" y="138"/>
                  <a:pt x="146" y="137"/>
                  <a:pt x="148" y="136"/>
                </a:cubicBezTo>
                <a:close/>
                <a:moveTo>
                  <a:pt x="139" y="134"/>
                </a:moveTo>
                <a:cubicBezTo>
                  <a:pt x="140" y="133"/>
                  <a:pt x="141" y="133"/>
                  <a:pt x="141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0" y="134"/>
                  <a:pt x="139" y="136"/>
                  <a:pt x="137" y="137"/>
                </a:cubicBezTo>
                <a:cubicBezTo>
                  <a:pt x="137" y="137"/>
                  <a:pt x="136" y="138"/>
                  <a:pt x="135" y="138"/>
                </a:cubicBezTo>
                <a:cubicBezTo>
                  <a:pt x="137" y="137"/>
                  <a:pt x="138" y="135"/>
                  <a:pt x="139" y="134"/>
                </a:cubicBezTo>
                <a:close/>
                <a:moveTo>
                  <a:pt x="144" y="144"/>
                </a:moveTo>
                <a:cubicBezTo>
                  <a:pt x="143" y="144"/>
                  <a:pt x="143" y="144"/>
                  <a:pt x="143" y="144"/>
                </a:cubicBezTo>
                <a:cubicBezTo>
                  <a:pt x="142" y="145"/>
                  <a:pt x="141" y="146"/>
                  <a:pt x="140" y="147"/>
                </a:cubicBezTo>
                <a:cubicBezTo>
                  <a:pt x="139" y="147"/>
                  <a:pt x="138" y="146"/>
                  <a:pt x="137" y="146"/>
                </a:cubicBezTo>
                <a:cubicBezTo>
                  <a:pt x="139" y="145"/>
                  <a:pt x="141" y="145"/>
                  <a:pt x="144" y="144"/>
                </a:cubicBezTo>
                <a:close/>
                <a:moveTo>
                  <a:pt x="146" y="152"/>
                </a:moveTo>
                <a:cubicBezTo>
                  <a:pt x="147" y="151"/>
                  <a:pt x="148" y="151"/>
                  <a:pt x="149" y="150"/>
                </a:cubicBezTo>
                <a:cubicBezTo>
                  <a:pt x="148" y="151"/>
                  <a:pt x="147" y="152"/>
                  <a:pt x="146" y="153"/>
                </a:cubicBezTo>
                <a:cubicBezTo>
                  <a:pt x="145" y="154"/>
                  <a:pt x="144" y="154"/>
                  <a:pt x="142" y="155"/>
                </a:cubicBezTo>
                <a:cubicBezTo>
                  <a:pt x="143" y="154"/>
                  <a:pt x="145" y="153"/>
                  <a:pt x="146" y="152"/>
                </a:cubicBezTo>
                <a:close/>
                <a:moveTo>
                  <a:pt x="146" y="147"/>
                </a:moveTo>
                <a:cubicBezTo>
                  <a:pt x="147" y="145"/>
                  <a:pt x="149" y="144"/>
                  <a:pt x="150" y="142"/>
                </a:cubicBezTo>
                <a:cubicBezTo>
                  <a:pt x="151" y="141"/>
                  <a:pt x="153" y="140"/>
                  <a:pt x="154" y="139"/>
                </a:cubicBezTo>
                <a:cubicBezTo>
                  <a:pt x="155" y="139"/>
                  <a:pt x="155" y="139"/>
                  <a:pt x="156" y="139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4" y="142"/>
                  <a:pt x="151" y="144"/>
                  <a:pt x="149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7"/>
                  <a:pt x="146" y="147"/>
                </a:cubicBezTo>
                <a:close/>
                <a:moveTo>
                  <a:pt x="173" y="99"/>
                </a:moveTo>
                <a:cubicBezTo>
                  <a:pt x="172" y="99"/>
                  <a:pt x="172" y="99"/>
                  <a:pt x="172" y="99"/>
                </a:cubicBezTo>
                <a:cubicBezTo>
                  <a:pt x="172" y="99"/>
                  <a:pt x="172" y="99"/>
                  <a:pt x="171" y="99"/>
                </a:cubicBezTo>
                <a:cubicBezTo>
                  <a:pt x="170" y="100"/>
                  <a:pt x="168" y="101"/>
                  <a:pt x="167" y="101"/>
                </a:cubicBezTo>
                <a:cubicBezTo>
                  <a:pt x="168" y="100"/>
                  <a:pt x="170" y="98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8"/>
                  <a:pt x="172" y="98"/>
                  <a:pt x="173" y="99"/>
                </a:cubicBezTo>
                <a:close/>
                <a:moveTo>
                  <a:pt x="168" y="111"/>
                </a:moveTo>
                <a:cubicBezTo>
                  <a:pt x="170" y="109"/>
                  <a:pt x="172" y="108"/>
                  <a:pt x="174" y="107"/>
                </a:cubicBezTo>
                <a:cubicBezTo>
                  <a:pt x="174" y="107"/>
                  <a:pt x="175" y="108"/>
                  <a:pt x="175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5" y="108"/>
                </a:cubicBezTo>
                <a:cubicBezTo>
                  <a:pt x="171" y="110"/>
                  <a:pt x="167" y="113"/>
                  <a:pt x="163" y="115"/>
                </a:cubicBezTo>
                <a:cubicBezTo>
                  <a:pt x="164" y="114"/>
                  <a:pt x="164" y="113"/>
                  <a:pt x="165" y="113"/>
                </a:cubicBezTo>
                <a:cubicBezTo>
                  <a:pt x="166" y="112"/>
                  <a:pt x="167" y="111"/>
                  <a:pt x="168" y="111"/>
                </a:cubicBezTo>
                <a:close/>
                <a:moveTo>
                  <a:pt x="165" y="124"/>
                </a:moveTo>
                <a:cubicBezTo>
                  <a:pt x="166" y="123"/>
                  <a:pt x="167" y="122"/>
                  <a:pt x="168" y="121"/>
                </a:cubicBezTo>
                <a:cubicBezTo>
                  <a:pt x="168" y="122"/>
                  <a:pt x="168" y="122"/>
                  <a:pt x="167" y="122"/>
                </a:cubicBezTo>
                <a:cubicBezTo>
                  <a:pt x="166" y="123"/>
                  <a:pt x="165" y="124"/>
                  <a:pt x="164" y="125"/>
                </a:cubicBezTo>
                <a:cubicBezTo>
                  <a:pt x="164" y="124"/>
                  <a:pt x="164" y="124"/>
                  <a:pt x="165" y="124"/>
                </a:cubicBezTo>
                <a:close/>
                <a:moveTo>
                  <a:pt x="156" y="126"/>
                </a:moveTo>
                <a:cubicBezTo>
                  <a:pt x="157" y="125"/>
                  <a:pt x="158" y="125"/>
                  <a:pt x="159" y="124"/>
                </a:cubicBezTo>
                <a:cubicBezTo>
                  <a:pt x="160" y="123"/>
                  <a:pt x="161" y="123"/>
                  <a:pt x="161" y="122"/>
                </a:cubicBezTo>
                <a:cubicBezTo>
                  <a:pt x="162" y="122"/>
                  <a:pt x="163" y="122"/>
                  <a:pt x="164" y="121"/>
                </a:cubicBezTo>
                <a:cubicBezTo>
                  <a:pt x="161" y="123"/>
                  <a:pt x="159" y="125"/>
                  <a:pt x="156" y="126"/>
                </a:cubicBezTo>
                <a:close/>
                <a:moveTo>
                  <a:pt x="165" y="127"/>
                </a:moveTo>
                <a:cubicBezTo>
                  <a:pt x="166" y="127"/>
                  <a:pt x="166" y="127"/>
                  <a:pt x="166" y="127"/>
                </a:cubicBezTo>
                <a:cubicBezTo>
                  <a:pt x="167" y="126"/>
                  <a:pt x="167" y="126"/>
                  <a:pt x="166" y="125"/>
                </a:cubicBezTo>
                <a:cubicBezTo>
                  <a:pt x="167" y="125"/>
                  <a:pt x="167" y="125"/>
                  <a:pt x="168" y="124"/>
                </a:cubicBezTo>
                <a:cubicBezTo>
                  <a:pt x="169" y="123"/>
                  <a:pt x="170" y="122"/>
                  <a:pt x="172" y="121"/>
                </a:cubicBezTo>
                <a:cubicBezTo>
                  <a:pt x="173" y="122"/>
                  <a:pt x="175" y="123"/>
                  <a:pt x="176" y="124"/>
                </a:cubicBezTo>
                <a:cubicBezTo>
                  <a:pt x="170" y="127"/>
                  <a:pt x="163" y="131"/>
                  <a:pt x="157" y="135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0" y="133"/>
                  <a:pt x="162" y="130"/>
                  <a:pt x="165" y="127"/>
                </a:cubicBezTo>
                <a:close/>
                <a:moveTo>
                  <a:pt x="158" y="115"/>
                </a:moveTo>
                <a:cubicBezTo>
                  <a:pt x="157" y="115"/>
                  <a:pt x="156" y="116"/>
                  <a:pt x="155" y="116"/>
                </a:cubicBezTo>
                <a:cubicBezTo>
                  <a:pt x="157" y="115"/>
                  <a:pt x="158" y="114"/>
                  <a:pt x="159" y="112"/>
                </a:cubicBezTo>
                <a:cubicBezTo>
                  <a:pt x="161" y="111"/>
                  <a:pt x="162" y="110"/>
                  <a:pt x="164" y="109"/>
                </a:cubicBezTo>
                <a:cubicBezTo>
                  <a:pt x="162" y="111"/>
                  <a:pt x="160" y="113"/>
                  <a:pt x="158" y="115"/>
                </a:cubicBezTo>
                <a:close/>
                <a:moveTo>
                  <a:pt x="159" y="127"/>
                </a:moveTo>
                <a:cubicBezTo>
                  <a:pt x="159" y="127"/>
                  <a:pt x="158" y="128"/>
                  <a:pt x="158" y="128"/>
                </a:cubicBezTo>
                <a:cubicBezTo>
                  <a:pt x="156" y="129"/>
                  <a:pt x="154" y="130"/>
                  <a:pt x="152" y="132"/>
                </a:cubicBezTo>
                <a:cubicBezTo>
                  <a:pt x="154" y="130"/>
                  <a:pt x="156" y="129"/>
                  <a:pt x="159" y="127"/>
                </a:cubicBezTo>
                <a:close/>
                <a:moveTo>
                  <a:pt x="151" y="117"/>
                </a:moveTo>
                <a:cubicBezTo>
                  <a:pt x="151" y="117"/>
                  <a:pt x="150" y="117"/>
                  <a:pt x="149" y="11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50" y="116"/>
                  <a:pt x="151" y="115"/>
                  <a:pt x="152" y="115"/>
                </a:cubicBezTo>
                <a:cubicBezTo>
                  <a:pt x="152" y="114"/>
                  <a:pt x="153" y="114"/>
                  <a:pt x="154" y="113"/>
                </a:cubicBezTo>
                <a:cubicBezTo>
                  <a:pt x="153" y="114"/>
                  <a:pt x="152" y="116"/>
                  <a:pt x="151" y="117"/>
                </a:cubicBezTo>
                <a:close/>
                <a:moveTo>
                  <a:pt x="157" y="147"/>
                </a:moveTo>
                <a:cubicBezTo>
                  <a:pt x="158" y="147"/>
                  <a:pt x="159" y="146"/>
                  <a:pt x="161" y="146"/>
                </a:cubicBezTo>
                <a:cubicBezTo>
                  <a:pt x="159" y="147"/>
                  <a:pt x="157" y="147"/>
                  <a:pt x="156" y="148"/>
                </a:cubicBezTo>
                <a:cubicBezTo>
                  <a:pt x="156" y="148"/>
                  <a:pt x="157" y="147"/>
                  <a:pt x="157" y="147"/>
                </a:cubicBezTo>
                <a:close/>
                <a:moveTo>
                  <a:pt x="159" y="137"/>
                </a:moveTo>
                <a:cubicBezTo>
                  <a:pt x="159" y="138"/>
                  <a:pt x="159" y="138"/>
                  <a:pt x="158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37"/>
                  <a:pt x="158" y="137"/>
                  <a:pt x="158" y="137"/>
                </a:cubicBezTo>
                <a:cubicBezTo>
                  <a:pt x="159" y="137"/>
                  <a:pt x="160" y="137"/>
                  <a:pt x="161" y="137"/>
                </a:cubicBezTo>
                <a:cubicBezTo>
                  <a:pt x="161" y="137"/>
                  <a:pt x="161" y="138"/>
                  <a:pt x="161" y="138"/>
                </a:cubicBezTo>
                <a:cubicBezTo>
                  <a:pt x="160" y="137"/>
                  <a:pt x="160" y="137"/>
                  <a:pt x="159" y="137"/>
                </a:cubicBezTo>
                <a:close/>
                <a:moveTo>
                  <a:pt x="160" y="136"/>
                </a:moveTo>
                <a:cubicBezTo>
                  <a:pt x="162" y="135"/>
                  <a:pt x="163" y="135"/>
                  <a:pt x="165" y="134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2" y="136"/>
                  <a:pt x="161" y="136"/>
                  <a:pt x="160" y="136"/>
                </a:cubicBezTo>
                <a:close/>
                <a:moveTo>
                  <a:pt x="167" y="141"/>
                </a:moveTo>
                <a:cubicBezTo>
                  <a:pt x="166" y="141"/>
                  <a:pt x="166" y="141"/>
                  <a:pt x="166" y="142"/>
                </a:cubicBezTo>
                <a:cubicBezTo>
                  <a:pt x="165" y="142"/>
                  <a:pt x="164" y="142"/>
                  <a:pt x="163" y="143"/>
                </a:cubicBezTo>
                <a:cubicBezTo>
                  <a:pt x="164" y="142"/>
                  <a:pt x="166" y="141"/>
                  <a:pt x="167" y="141"/>
                </a:cubicBezTo>
                <a:close/>
                <a:moveTo>
                  <a:pt x="165" y="146"/>
                </a:moveTo>
                <a:cubicBezTo>
                  <a:pt x="167" y="144"/>
                  <a:pt x="169" y="143"/>
                  <a:pt x="171" y="142"/>
                </a:cubicBezTo>
                <a:cubicBezTo>
                  <a:pt x="172" y="141"/>
                  <a:pt x="171" y="140"/>
                  <a:pt x="170" y="140"/>
                </a:cubicBezTo>
                <a:cubicBezTo>
                  <a:pt x="171" y="139"/>
                  <a:pt x="172" y="138"/>
                  <a:pt x="173" y="137"/>
                </a:cubicBezTo>
                <a:cubicBezTo>
                  <a:pt x="174" y="137"/>
                  <a:pt x="175" y="137"/>
                  <a:pt x="176" y="136"/>
                </a:cubicBezTo>
                <a:cubicBezTo>
                  <a:pt x="174" y="138"/>
                  <a:pt x="173" y="140"/>
                  <a:pt x="171" y="142"/>
                </a:cubicBezTo>
                <a:cubicBezTo>
                  <a:pt x="169" y="143"/>
                  <a:pt x="166" y="145"/>
                  <a:pt x="164" y="147"/>
                </a:cubicBezTo>
                <a:cubicBezTo>
                  <a:pt x="164" y="146"/>
                  <a:pt x="165" y="146"/>
                  <a:pt x="165" y="146"/>
                </a:cubicBezTo>
                <a:close/>
                <a:moveTo>
                  <a:pt x="178" y="115"/>
                </a:moveTo>
                <a:cubicBezTo>
                  <a:pt x="180" y="113"/>
                  <a:pt x="182" y="112"/>
                  <a:pt x="184" y="110"/>
                </a:cubicBezTo>
                <a:cubicBezTo>
                  <a:pt x="185" y="110"/>
                  <a:pt x="185" y="110"/>
                  <a:pt x="186" y="110"/>
                </a:cubicBezTo>
                <a:cubicBezTo>
                  <a:pt x="183" y="112"/>
                  <a:pt x="180" y="113"/>
                  <a:pt x="178" y="115"/>
                </a:cubicBezTo>
                <a:close/>
                <a:moveTo>
                  <a:pt x="180" y="108"/>
                </a:moveTo>
                <a:cubicBezTo>
                  <a:pt x="181" y="107"/>
                  <a:pt x="181" y="107"/>
                  <a:pt x="182" y="106"/>
                </a:cubicBezTo>
                <a:cubicBezTo>
                  <a:pt x="183" y="106"/>
                  <a:pt x="184" y="105"/>
                  <a:pt x="186" y="104"/>
                </a:cubicBezTo>
                <a:cubicBezTo>
                  <a:pt x="184" y="106"/>
                  <a:pt x="182" y="107"/>
                  <a:pt x="180" y="108"/>
                </a:cubicBezTo>
                <a:close/>
                <a:moveTo>
                  <a:pt x="184" y="97"/>
                </a:moveTo>
                <a:cubicBezTo>
                  <a:pt x="183" y="98"/>
                  <a:pt x="181" y="100"/>
                  <a:pt x="180" y="101"/>
                </a:cubicBezTo>
                <a:cubicBezTo>
                  <a:pt x="176" y="103"/>
                  <a:pt x="173" y="105"/>
                  <a:pt x="169" y="107"/>
                </a:cubicBezTo>
                <a:cubicBezTo>
                  <a:pt x="172" y="105"/>
                  <a:pt x="174" y="103"/>
                  <a:pt x="176" y="100"/>
                </a:cubicBezTo>
                <a:cubicBezTo>
                  <a:pt x="177" y="99"/>
                  <a:pt x="178" y="98"/>
                  <a:pt x="180" y="98"/>
                </a:cubicBezTo>
                <a:cubicBezTo>
                  <a:pt x="181" y="97"/>
                  <a:pt x="183" y="97"/>
                  <a:pt x="185" y="96"/>
                </a:cubicBezTo>
                <a:cubicBezTo>
                  <a:pt x="185" y="96"/>
                  <a:pt x="184" y="97"/>
                  <a:pt x="184" y="97"/>
                </a:cubicBezTo>
                <a:close/>
                <a:moveTo>
                  <a:pt x="181" y="91"/>
                </a:moveTo>
                <a:cubicBezTo>
                  <a:pt x="179" y="92"/>
                  <a:pt x="177" y="93"/>
                  <a:pt x="175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8" y="92"/>
                  <a:pt x="180" y="90"/>
                  <a:pt x="183" y="89"/>
                </a:cubicBezTo>
                <a:cubicBezTo>
                  <a:pt x="182" y="89"/>
                  <a:pt x="182" y="90"/>
                  <a:pt x="181" y="91"/>
                </a:cubicBezTo>
                <a:close/>
                <a:moveTo>
                  <a:pt x="172" y="93"/>
                </a:moveTo>
                <a:cubicBezTo>
                  <a:pt x="172" y="92"/>
                  <a:pt x="173" y="91"/>
                  <a:pt x="173" y="91"/>
                </a:cubicBezTo>
                <a:cubicBezTo>
                  <a:pt x="174" y="90"/>
                  <a:pt x="175" y="90"/>
                  <a:pt x="176" y="90"/>
                </a:cubicBezTo>
                <a:cubicBezTo>
                  <a:pt x="174" y="91"/>
                  <a:pt x="173" y="92"/>
                  <a:pt x="172" y="93"/>
                </a:cubicBezTo>
                <a:close/>
                <a:moveTo>
                  <a:pt x="172" y="89"/>
                </a:moveTo>
                <a:cubicBezTo>
                  <a:pt x="172" y="89"/>
                  <a:pt x="172" y="89"/>
                  <a:pt x="172" y="89"/>
                </a:cubicBezTo>
                <a:cubicBezTo>
                  <a:pt x="170" y="93"/>
                  <a:pt x="167" y="96"/>
                  <a:pt x="165" y="99"/>
                </a:cubicBezTo>
                <a:cubicBezTo>
                  <a:pt x="163" y="101"/>
                  <a:pt x="161" y="103"/>
                  <a:pt x="159" y="105"/>
                </a:cubicBezTo>
                <a:cubicBezTo>
                  <a:pt x="156" y="106"/>
                  <a:pt x="154" y="107"/>
                  <a:pt x="152" y="108"/>
                </a:cubicBezTo>
                <a:cubicBezTo>
                  <a:pt x="159" y="101"/>
                  <a:pt x="166" y="94"/>
                  <a:pt x="173" y="88"/>
                </a:cubicBezTo>
                <a:cubicBezTo>
                  <a:pt x="173" y="88"/>
                  <a:pt x="173" y="89"/>
                  <a:pt x="172" y="89"/>
                </a:cubicBezTo>
                <a:close/>
                <a:moveTo>
                  <a:pt x="152" y="111"/>
                </a:moveTo>
                <a:cubicBezTo>
                  <a:pt x="153" y="111"/>
                  <a:pt x="153" y="110"/>
                  <a:pt x="153" y="110"/>
                </a:cubicBezTo>
                <a:cubicBezTo>
                  <a:pt x="153" y="109"/>
                  <a:pt x="154" y="109"/>
                  <a:pt x="155" y="109"/>
                </a:cubicBezTo>
                <a:cubicBezTo>
                  <a:pt x="154" y="109"/>
                  <a:pt x="154" y="110"/>
                  <a:pt x="154" y="110"/>
                </a:cubicBezTo>
                <a:cubicBezTo>
                  <a:pt x="152" y="112"/>
                  <a:pt x="150" y="114"/>
                  <a:pt x="148" y="115"/>
                </a:cubicBezTo>
                <a:cubicBezTo>
                  <a:pt x="147" y="116"/>
                  <a:pt x="145" y="117"/>
                  <a:pt x="144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7" y="116"/>
                  <a:pt x="150" y="113"/>
                  <a:pt x="152" y="111"/>
                </a:cubicBezTo>
                <a:close/>
                <a:moveTo>
                  <a:pt x="148" y="119"/>
                </a:moveTo>
                <a:cubicBezTo>
                  <a:pt x="148" y="119"/>
                  <a:pt x="149" y="119"/>
                  <a:pt x="149" y="118"/>
                </a:cubicBezTo>
                <a:cubicBezTo>
                  <a:pt x="148" y="120"/>
                  <a:pt x="146" y="122"/>
                  <a:pt x="145" y="123"/>
                </a:cubicBezTo>
                <a:cubicBezTo>
                  <a:pt x="144" y="124"/>
                  <a:pt x="143" y="124"/>
                  <a:pt x="142" y="125"/>
                </a:cubicBezTo>
                <a:cubicBezTo>
                  <a:pt x="144" y="123"/>
                  <a:pt x="146" y="121"/>
                  <a:pt x="148" y="119"/>
                </a:cubicBezTo>
                <a:close/>
                <a:moveTo>
                  <a:pt x="138" y="119"/>
                </a:moveTo>
                <a:cubicBezTo>
                  <a:pt x="136" y="120"/>
                  <a:pt x="133" y="121"/>
                  <a:pt x="130" y="122"/>
                </a:cubicBezTo>
                <a:cubicBezTo>
                  <a:pt x="131" y="121"/>
                  <a:pt x="132" y="121"/>
                  <a:pt x="132" y="120"/>
                </a:cubicBezTo>
                <a:cubicBezTo>
                  <a:pt x="134" y="119"/>
                  <a:pt x="135" y="118"/>
                  <a:pt x="136" y="118"/>
                </a:cubicBezTo>
                <a:cubicBezTo>
                  <a:pt x="139" y="116"/>
                  <a:pt x="141" y="115"/>
                  <a:pt x="144" y="114"/>
                </a:cubicBezTo>
                <a:cubicBezTo>
                  <a:pt x="142" y="116"/>
                  <a:pt x="140" y="118"/>
                  <a:pt x="138" y="119"/>
                </a:cubicBezTo>
                <a:close/>
                <a:moveTo>
                  <a:pt x="126" y="116"/>
                </a:moveTo>
                <a:cubicBezTo>
                  <a:pt x="130" y="112"/>
                  <a:pt x="133" y="109"/>
                  <a:pt x="136" y="106"/>
                </a:cubicBezTo>
                <a:cubicBezTo>
                  <a:pt x="139" y="104"/>
                  <a:pt x="142" y="102"/>
                  <a:pt x="145" y="101"/>
                </a:cubicBezTo>
                <a:cubicBezTo>
                  <a:pt x="141" y="104"/>
                  <a:pt x="138" y="107"/>
                  <a:pt x="134" y="110"/>
                </a:cubicBezTo>
                <a:cubicBezTo>
                  <a:pt x="132" y="112"/>
                  <a:pt x="129" y="114"/>
                  <a:pt x="126" y="116"/>
                </a:cubicBezTo>
                <a:close/>
                <a:moveTo>
                  <a:pt x="131" y="116"/>
                </a:moveTo>
                <a:cubicBezTo>
                  <a:pt x="129" y="117"/>
                  <a:pt x="128" y="118"/>
                  <a:pt x="127" y="120"/>
                </a:cubicBezTo>
                <a:cubicBezTo>
                  <a:pt x="127" y="120"/>
                  <a:pt x="127" y="120"/>
                  <a:pt x="126" y="120"/>
                </a:cubicBezTo>
                <a:cubicBezTo>
                  <a:pt x="125" y="121"/>
                  <a:pt x="124" y="122"/>
                  <a:pt x="122" y="123"/>
                </a:cubicBezTo>
                <a:cubicBezTo>
                  <a:pt x="125" y="121"/>
                  <a:pt x="128" y="118"/>
                  <a:pt x="131" y="116"/>
                </a:cubicBezTo>
                <a:close/>
                <a:moveTo>
                  <a:pt x="124" y="126"/>
                </a:moveTo>
                <a:cubicBezTo>
                  <a:pt x="124" y="126"/>
                  <a:pt x="124" y="126"/>
                  <a:pt x="124" y="126"/>
                </a:cubicBezTo>
                <a:cubicBezTo>
                  <a:pt x="122" y="129"/>
                  <a:pt x="120" y="132"/>
                  <a:pt x="117" y="135"/>
                </a:cubicBezTo>
                <a:cubicBezTo>
                  <a:pt x="119" y="132"/>
                  <a:pt x="122" y="129"/>
                  <a:pt x="124" y="126"/>
                </a:cubicBezTo>
                <a:close/>
                <a:moveTo>
                  <a:pt x="113" y="117"/>
                </a:moveTo>
                <a:cubicBezTo>
                  <a:pt x="113" y="117"/>
                  <a:pt x="112" y="117"/>
                  <a:pt x="112" y="117"/>
                </a:cubicBezTo>
                <a:cubicBezTo>
                  <a:pt x="112" y="118"/>
                  <a:pt x="111" y="119"/>
                  <a:pt x="110" y="120"/>
                </a:cubicBezTo>
                <a:cubicBezTo>
                  <a:pt x="110" y="120"/>
                  <a:pt x="109" y="120"/>
                  <a:pt x="109" y="120"/>
                </a:cubicBezTo>
                <a:cubicBezTo>
                  <a:pt x="110" y="119"/>
                  <a:pt x="111" y="118"/>
                  <a:pt x="113" y="117"/>
                </a:cubicBezTo>
                <a:close/>
                <a:moveTo>
                  <a:pt x="107" y="119"/>
                </a:moveTo>
                <a:cubicBezTo>
                  <a:pt x="107" y="119"/>
                  <a:pt x="106" y="119"/>
                  <a:pt x="106" y="119"/>
                </a:cubicBezTo>
                <a:cubicBezTo>
                  <a:pt x="107" y="118"/>
                  <a:pt x="107" y="117"/>
                  <a:pt x="108" y="117"/>
                </a:cubicBezTo>
                <a:cubicBezTo>
                  <a:pt x="109" y="116"/>
                  <a:pt x="110" y="115"/>
                  <a:pt x="111" y="115"/>
                </a:cubicBezTo>
                <a:cubicBezTo>
                  <a:pt x="110" y="116"/>
                  <a:pt x="108" y="118"/>
                  <a:pt x="107" y="119"/>
                </a:cubicBezTo>
                <a:close/>
                <a:moveTo>
                  <a:pt x="112" y="125"/>
                </a:moveTo>
                <a:cubicBezTo>
                  <a:pt x="113" y="125"/>
                  <a:pt x="114" y="124"/>
                  <a:pt x="115" y="123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4" y="124"/>
                  <a:pt x="114" y="125"/>
                  <a:pt x="113" y="126"/>
                </a:cubicBezTo>
                <a:cubicBezTo>
                  <a:pt x="111" y="127"/>
                  <a:pt x="110" y="128"/>
                  <a:pt x="109" y="129"/>
                </a:cubicBezTo>
                <a:cubicBezTo>
                  <a:pt x="110" y="128"/>
                  <a:pt x="111" y="127"/>
                  <a:pt x="112" y="125"/>
                </a:cubicBezTo>
                <a:close/>
                <a:moveTo>
                  <a:pt x="104" y="117"/>
                </a:moveTo>
                <a:cubicBezTo>
                  <a:pt x="103" y="117"/>
                  <a:pt x="102" y="117"/>
                  <a:pt x="102" y="118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105" y="114"/>
                  <a:pt x="109" y="110"/>
                  <a:pt x="113" y="106"/>
                </a:cubicBezTo>
                <a:cubicBezTo>
                  <a:pt x="113" y="106"/>
                  <a:pt x="114" y="106"/>
                  <a:pt x="114" y="105"/>
                </a:cubicBezTo>
                <a:cubicBezTo>
                  <a:pt x="111" y="109"/>
                  <a:pt x="107" y="113"/>
                  <a:pt x="104" y="117"/>
                </a:cubicBezTo>
                <a:close/>
                <a:moveTo>
                  <a:pt x="99" y="129"/>
                </a:moveTo>
                <a:cubicBezTo>
                  <a:pt x="99" y="128"/>
                  <a:pt x="100" y="128"/>
                  <a:pt x="100" y="127"/>
                </a:cubicBezTo>
                <a:cubicBezTo>
                  <a:pt x="100" y="129"/>
                  <a:pt x="99" y="130"/>
                  <a:pt x="98" y="131"/>
                </a:cubicBezTo>
                <a:cubicBezTo>
                  <a:pt x="97" y="132"/>
                  <a:pt x="96" y="133"/>
                  <a:pt x="95" y="135"/>
                </a:cubicBezTo>
                <a:cubicBezTo>
                  <a:pt x="94" y="135"/>
                  <a:pt x="94" y="134"/>
                  <a:pt x="93" y="134"/>
                </a:cubicBezTo>
                <a:cubicBezTo>
                  <a:pt x="95" y="132"/>
                  <a:pt x="97" y="130"/>
                  <a:pt x="99" y="129"/>
                </a:cubicBezTo>
                <a:close/>
                <a:moveTo>
                  <a:pt x="103" y="132"/>
                </a:moveTo>
                <a:cubicBezTo>
                  <a:pt x="103" y="132"/>
                  <a:pt x="104" y="131"/>
                  <a:pt x="104" y="131"/>
                </a:cubicBezTo>
                <a:cubicBezTo>
                  <a:pt x="103" y="132"/>
                  <a:pt x="102" y="133"/>
                  <a:pt x="101" y="135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101" y="134"/>
                  <a:pt x="102" y="133"/>
                  <a:pt x="103" y="132"/>
                </a:cubicBezTo>
                <a:close/>
                <a:moveTo>
                  <a:pt x="103" y="126"/>
                </a:moveTo>
                <a:cubicBezTo>
                  <a:pt x="104" y="125"/>
                  <a:pt x="105" y="124"/>
                  <a:pt x="106" y="123"/>
                </a:cubicBezTo>
                <a:cubicBezTo>
                  <a:pt x="106" y="122"/>
                  <a:pt x="107" y="121"/>
                  <a:pt x="108" y="121"/>
                </a:cubicBezTo>
                <a:cubicBezTo>
                  <a:pt x="108" y="121"/>
                  <a:pt x="109" y="121"/>
                  <a:pt x="109" y="121"/>
                </a:cubicBezTo>
                <a:cubicBezTo>
                  <a:pt x="107" y="123"/>
                  <a:pt x="105" y="124"/>
                  <a:pt x="103" y="126"/>
                </a:cubicBezTo>
                <a:close/>
                <a:moveTo>
                  <a:pt x="110" y="141"/>
                </a:moveTo>
                <a:cubicBezTo>
                  <a:pt x="107" y="143"/>
                  <a:pt x="104" y="145"/>
                  <a:pt x="102" y="146"/>
                </a:cubicBezTo>
                <a:cubicBezTo>
                  <a:pt x="104" y="144"/>
                  <a:pt x="106" y="143"/>
                  <a:pt x="108" y="141"/>
                </a:cubicBezTo>
                <a:cubicBezTo>
                  <a:pt x="108" y="141"/>
                  <a:pt x="109" y="141"/>
                  <a:pt x="110" y="141"/>
                </a:cubicBezTo>
                <a:close/>
                <a:moveTo>
                  <a:pt x="109" y="139"/>
                </a:moveTo>
                <a:cubicBezTo>
                  <a:pt x="112" y="137"/>
                  <a:pt x="114" y="134"/>
                  <a:pt x="117" y="132"/>
                </a:cubicBezTo>
                <a:cubicBezTo>
                  <a:pt x="117" y="132"/>
                  <a:pt x="117" y="131"/>
                  <a:pt x="118" y="131"/>
                </a:cubicBezTo>
                <a:cubicBezTo>
                  <a:pt x="115" y="134"/>
                  <a:pt x="113" y="137"/>
                  <a:pt x="111" y="140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11" y="140"/>
                  <a:pt x="110" y="139"/>
                  <a:pt x="109" y="139"/>
                </a:cubicBezTo>
                <a:close/>
                <a:moveTo>
                  <a:pt x="116" y="122"/>
                </a:moveTo>
                <a:cubicBezTo>
                  <a:pt x="117" y="121"/>
                  <a:pt x="119" y="120"/>
                  <a:pt x="120" y="119"/>
                </a:cubicBezTo>
                <a:cubicBezTo>
                  <a:pt x="119" y="120"/>
                  <a:pt x="118" y="121"/>
                  <a:pt x="116" y="122"/>
                </a:cubicBezTo>
                <a:close/>
                <a:moveTo>
                  <a:pt x="116" y="145"/>
                </a:moveTo>
                <a:cubicBezTo>
                  <a:pt x="116" y="144"/>
                  <a:pt x="117" y="144"/>
                  <a:pt x="118" y="143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7" y="145"/>
                </a:cubicBezTo>
                <a:cubicBezTo>
                  <a:pt x="116" y="145"/>
                  <a:pt x="115" y="146"/>
                  <a:pt x="114" y="146"/>
                </a:cubicBezTo>
                <a:cubicBezTo>
                  <a:pt x="115" y="146"/>
                  <a:pt x="115" y="145"/>
                  <a:pt x="116" y="145"/>
                </a:cubicBezTo>
                <a:close/>
                <a:moveTo>
                  <a:pt x="122" y="144"/>
                </a:moveTo>
                <a:cubicBezTo>
                  <a:pt x="122" y="145"/>
                  <a:pt x="122" y="145"/>
                  <a:pt x="122" y="145"/>
                </a:cubicBezTo>
                <a:cubicBezTo>
                  <a:pt x="121" y="146"/>
                  <a:pt x="120" y="147"/>
                  <a:pt x="119" y="148"/>
                </a:cubicBezTo>
                <a:cubicBezTo>
                  <a:pt x="119" y="148"/>
                  <a:pt x="119" y="148"/>
                  <a:pt x="118" y="148"/>
                </a:cubicBezTo>
                <a:cubicBezTo>
                  <a:pt x="119" y="147"/>
                  <a:pt x="120" y="146"/>
                  <a:pt x="122" y="144"/>
                </a:cubicBezTo>
                <a:close/>
                <a:moveTo>
                  <a:pt x="120" y="140"/>
                </a:moveTo>
                <a:cubicBezTo>
                  <a:pt x="120" y="139"/>
                  <a:pt x="121" y="139"/>
                  <a:pt x="122" y="138"/>
                </a:cubicBezTo>
                <a:cubicBezTo>
                  <a:pt x="125" y="137"/>
                  <a:pt x="128" y="135"/>
                  <a:pt x="131" y="133"/>
                </a:cubicBezTo>
                <a:cubicBezTo>
                  <a:pt x="130" y="134"/>
                  <a:pt x="128" y="135"/>
                  <a:pt x="127" y="136"/>
                </a:cubicBezTo>
                <a:cubicBezTo>
                  <a:pt x="125" y="137"/>
                  <a:pt x="122" y="139"/>
                  <a:pt x="120" y="140"/>
                </a:cubicBezTo>
                <a:close/>
                <a:moveTo>
                  <a:pt x="129" y="143"/>
                </a:moveTo>
                <a:cubicBezTo>
                  <a:pt x="129" y="143"/>
                  <a:pt x="128" y="143"/>
                  <a:pt x="128" y="143"/>
                </a:cubicBezTo>
                <a:cubicBezTo>
                  <a:pt x="128" y="144"/>
                  <a:pt x="127" y="144"/>
                  <a:pt x="127" y="144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7" y="143"/>
                  <a:pt x="128" y="143"/>
                  <a:pt x="128" y="142"/>
                </a:cubicBezTo>
                <a:cubicBezTo>
                  <a:pt x="129" y="141"/>
                  <a:pt x="130" y="140"/>
                  <a:pt x="131" y="140"/>
                </a:cubicBezTo>
                <a:cubicBezTo>
                  <a:pt x="130" y="140"/>
                  <a:pt x="129" y="141"/>
                  <a:pt x="129" y="142"/>
                </a:cubicBezTo>
                <a:cubicBezTo>
                  <a:pt x="129" y="142"/>
                  <a:pt x="129" y="142"/>
                  <a:pt x="129" y="143"/>
                </a:cubicBezTo>
                <a:close/>
                <a:moveTo>
                  <a:pt x="129" y="146"/>
                </a:moveTo>
                <a:cubicBezTo>
                  <a:pt x="129" y="146"/>
                  <a:pt x="129" y="146"/>
                  <a:pt x="130" y="146"/>
                </a:cubicBezTo>
                <a:cubicBezTo>
                  <a:pt x="129" y="147"/>
                  <a:pt x="129" y="148"/>
                  <a:pt x="128" y="148"/>
                </a:cubicBezTo>
                <a:cubicBezTo>
                  <a:pt x="127" y="149"/>
                  <a:pt x="126" y="149"/>
                  <a:pt x="125" y="150"/>
                </a:cubicBezTo>
                <a:cubicBezTo>
                  <a:pt x="126" y="149"/>
                  <a:pt x="128" y="148"/>
                  <a:pt x="129" y="146"/>
                </a:cubicBezTo>
                <a:close/>
                <a:moveTo>
                  <a:pt x="134" y="157"/>
                </a:moveTo>
                <a:cubicBezTo>
                  <a:pt x="135" y="156"/>
                  <a:pt x="136" y="156"/>
                  <a:pt x="136" y="156"/>
                </a:cubicBezTo>
                <a:cubicBezTo>
                  <a:pt x="134" y="157"/>
                  <a:pt x="133" y="159"/>
                  <a:pt x="131" y="160"/>
                </a:cubicBezTo>
                <a:cubicBezTo>
                  <a:pt x="132" y="159"/>
                  <a:pt x="133" y="158"/>
                  <a:pt x="134" y="157"/>
                </a:cubicBezTo>
                <a:close/>
                <a:moveTo>
                  <a:pt x="133" y="167"/>
                </a:moveTo>
                <a:cubicBezTo>
                  <a:pt x="135" y="165"/>
                  <a:pt x="138" y="163"/>
                  <a:pt x="140" y="162"/>
                </a:cubicBezTo>
                <a:cubicBezTo>
                  <a:pt x="139" y="163"/>
                  <a:pt x="138" y="164"/>
                  <a:pt x="137" y="165"/>
                </a:cubicBezTo>
                <a:cubicBezTo>
                  <a:pt x="136" y="165"/>
                  <a:pt x="135" y="166"/>
                  <a:pt x="134" y="166"/>
                </a:cubicBezTo>
                <a:cubicBezTo>
                  <a:pt x="134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lose/>
                <a:moveTo>
                  <a:pt x="138" y="160"/>
                </a:moveTo>
                <a:cubicBezTo>
                  <a:pt x="137" y="160"/>
                  <a:pt x="137" y="161"/>
                  <a:pt x="137" y="161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59"/>
                  <a:pt x="140" y="158"/>
                  <a:pt x="142" y="157"/>
                </a:cubicBezTo>
                <a:cubicBezTo>
                  <a:pt x="142" y="157"/>
                  <a:pt x="142" y="158"/>
                  <a:pt x="142" y="158"/>
                </a:cubicBezTo>
                <a:cubicBezTo>
                  <a:pt x="140" y="159"/>
                  <a:pt x="139" y="160"/>
                  <a:pt x="138" y="160"/>
                </a:cubicBezTo>
                <a:close/>
                <a:moveTo>
                  <a:pt x="143" y="160"/>
                </a:moveTo>
                <a:cubicBezTo>
                  <a:pt x="145" y="159"/>
                  <a:pt x="148" y="158"/>
                  <a:pt x="150" y="157"/>
                </a:cubicBezTo>
                <a:cubicBezTo>
                  <a:pt x="149" y="158"/>
                  <a:pt x="148" y="159"/>
                  <a:pt x="147" y="160"/>
                </a:cubicBezTo>
                <a:cubicBezTo>
                  <a:pt x="145" y="161"/>
                  <a:pt x="143" y="162"/>
                  <a:pt x="141" y="163"/>
                </a:cubicBezTo>
                <a:cubicBezTo>
                  <a:pt x="142" y="162"/>
                  <a:pt x="142" y="161"/>
                  <a:pt x="143" y="160"/>
                </a:cubicBezTo>
                <a:close/>
                <a:moveTo>
                  <a:pt x="147" y="162"/>
                </a:moveTo>
                <a:cubicBezTo>
                  <a:pt x="148" y="161"/>
                  <a:pt x="149" y="161"/>
                  <a:pt x="150" y="160"/>
                </a:cubicBezTo>
                <a:cubicBezTo>
                  <a:pt x="150" y="161"/>
                  <a:pt x="149" y="161"/>
                  <a:pt x="149" y="162"/>
                </a:cubicBezTo>
                <a:cubicBezTo>
                  <a:pt x="148" y="162"/>
                  <a:pt x="147" y="162"/>
                  <a:pt x="146" y="163"/>
                </a:cubicBezTo>
                <a:cubicBezTo>
                  <a:pt x="146" y="162"/>
                  <a:pt x="147" y="162"/>
                  <a:pt x="147" y="162"/>
                </a:cubicBezTo>
                <a:close/>
                <a:moveTo>
                  <a:pt x="150" y="163"/>
                </a:moveTo>
                <a:cubicBezTo>
                  <a:pt x="150" y="163"/>
                  <a:pt x="151" y="163"/>
                  <a:pt x="152" y="162"/>
                </a:cubicBezTo>
                <a:cubicBezTo>
                  <a:pt x="150" y="164"/>
                  <a:pt x="148" y="166"/>
                  <a:pt x="146" y="168"/>
                </a:cubicBezTo>
                <a:cubicBezTo>
                  <a:pt x="147" y="166"/>
                  <a:pt x="148" y="165"/>
                  <a:pt x="150" y="163"/>
                </a:cubicBezTo>
                <a:close/>
                <a:moveTo>
                  <a:pt x="146" y="157"/>
                </a:moveTo>
                <a:cubicBezTo>
                  <a:pt x="146" y="157"/>
                  <a:pt x="146" y="157"/>
                  <a:pt x="146" y="157"/>
                </a:cubicBezTo>
                <a:cubicBezTo>
                  <a:pt x="147" y="156"/>
                  <a:pt x="149" y="155"/>
                  <a:pt x="150" y="153"/>
                </a:cubicBezTo>
                <a:cubicBezTo>
                  <a:pt x="152" y="153"/>
                  <a:pt x="153" y="152"/>
                  <a:pt x="155" y="151"/>
                </a:cubicBezTo>
                <a:cubicBezTo>
                  <a:pt x="155" y="151"/>
                  <a:pt x="155" y="151"/>
                  <a:pt x="156" y="151"/>
                </a:cubicBezTo>
                <a:cubicBezTo>
                  <a:pt x="156" y="152"/>
                  <a:pt x="155" y="152"/>
                  <a:pt x="155" y="152"/>
                </a:cubicBezTo>
                <a:cubicBezTo>
                  <a:pt x="152" y="154"/>
                  <a:pt x="149" y="156"/>
                  <a:pt x="146" y="157"/>
                </a:cubicBezTo>
                <a:close/>
                <a:moveTo>
                  <a:pt x="154" y="158"/>
                </a:moveTo>
                <a:cubicBezTo>
                  <a:pt x="155" y="158"/>
                  <a:pt x="156" y="157"/>
                  <a:pt x="157" y="157"/>
                </a:cubicBezTo>
                <a:cubicBezTo>
                  <a:pt x="157" y="157"/>
                  <a:pt x="156" y="158"/>
                  <a:pt x="155" y="159"/>
                </a:cubicBezTo>
                <a:cubicBezTo>
                  <a:pt x="154" y="159"/>
                  <a:pt x="153" y="160"/>
                  <a:pt x="152" y="160"/>
                </a:cubicBezTo>
                <a:cubicBezTo>
                  <a:pt x="153" y="160"/>
                  <a:pt x="153" y="159"/>
                  <a:pt x="154" y="158"/>
                </a:cubicBezTo>
                <a:close/>
                <a:moveTo>
                  <a:pt x="157" y="155"/>
                </a:moveTo>
                <a:cubicBezTo>
                  <a:pt x="158" y="154"/>
                  <a:pt x="159" y="153"/>
                  <a:pt x="160" y="151"/>
                </a:cubicBezTo>
                <a:cubicBezTo>
                  <a:pt x="162" y="150"/>
                  <a:pt x="164" y="149"/>
                  <a:pt x="166" y="147"/>
                </a:cubicBezTo>
                <a:cubicBezTo>
                  <a:pt x="165" y="149"/>
                  <a:pt x="163" y="151"/>
                  <a:pt x="161" y="153"/>
                </a:cubicBezTo>
                <a:cubicBezTo>
                  <a:pt x="160" y="153"/>
                  <a:pt x="158" y="154"/>
                  <a:pt x="157" y="155"/>
                </a:cubicBezTo>
                <a:close/>
                <a:moveTo>
                  <a:pt x="162" y="154"/>
                </a:moveTo>
                <a:cubicBezTo>
                  <a:pt x="164" y="154"/>
                  <a:pt x="165" y="153"/>
                  <a:pt x="167" y="152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5" y="154"/>
                  <a:pt x="164" y="155"/>
                  <a:pt x="163" y="156"/>
                </a:cubicBezTo>
                <a:cubicBezTo>
                  <a:pt x="162" y="156"/>
                  <a:pt x="161" y="157"/>
                  <a:pt x="160" y="157"/>
                </a:cubicBezTo>
                <a:cubicBezTo>
                  <a:pt x="161" y="156"/>
                  <a:pt x="162" y="155"/>
                  <a:pt x="162" y="154"/>
                </a:cubicBezTo>
                <a:close/>
                <a:moveTo>
                  <a:pt x="164" y="159"/>
                </a:moveTo>
                <a:cubicBezTo>
                  <a:pt x="165" y="158"/>
                  <a:pt x="166" y="157"/>
                  <a:pt x="167" y="156"/>
                </a:cubicBezTo>
                <a:cubicBezTo>
                  <a:pt x="167" y="156"/>
                  <a:pt x="167" y="156"/>
                  <a:pt x="168" y="156"/>
                </a:cubicBezTo>
                <a:cubicBezTo>
                  <a:pt x="166" y="157"/>
                  <a:pt x="164" y="159"/>
                  <a:pt x="162" y="161"/>
                </a:cubicBezTo>
                <a:cubicBezTo>
                  <a:pt x="163" y="160"/>
                  <a:pt x="163" y="160"/>
                  <a:pt x="164" y="159"/>
                </a:cubicBezTo>
                <a:close/>
                <a:moveTo>
                  <a:pt x="169" y="156"/>
                </a:moveTo>
                <a:cubicBezTo>
                  <a:pt x="168" y="158"/>
                  <a:pt x="166" y="160"/>
                  <a:pt x="165" y="162"/>
                </a:cubicBezTo>
                <a:cubicBezTo>
                  <a:pt x="164" y="162"/>
                  <a:pt x="163" y="162"/>
                  <a:pt x="163" y="163"/>
                </a:cubicBezTo>
                <a:cubicBezTo>
                  <a:pt x="165" y="161"/>
                  <a:pt x="167" y="159"/>
                  <a:pt x="169" y="156"/>
                </a:cubicBezTo>
                <a:close/>
                <a:moveTo>
                  <a:pt x="166" y="151"/>
                </a:moveTo>
                <a:cubicBezTo>
                  <a:pt x="169" y="147"/>
                  <a:pt x="173" y="144"/>
                  <a:pt x="176" y="140"/>
                </a:cubicBezTo>
                <a:cubicBezTo>
                  <a:pt x="177" y="140"/>
                  <a:pt x="177" y="140"/>
                  <a:pt x="178" y="139"/>
                </a:cubicBezTo>
                <a:cubicBezTo>
                  <a:pt x="177" y="140"/>
                  <a:pt x="177" y="140"/>
                  <a:pt x="177" y="141"/>
                </a:cubicBezTo>
                <a:cubicBezTo>
                  <a:pt x="174" y="144"/>
                  <a:pt x="172" y="146"/>
                  <a:pt x="170" y="149"/>
                </a:cubicBezTo>
                <a:cubicBezTo>
                  <a:pt x="168" y="150"/>
                  <a:pt x="167" y="150"/>
                  <a:pt x="166" y="151"/>
                </a:cubicBezTo>
                <a:close/>
                <a:moveTo>
                  <a:pt x="177" y="151"/>
                </a:moveTo>
                <a:cubicBezTo>
                  <a:pt x="175" y="153"/>
                  <a:pt x="174" y="155"/>
                  <a:pt x="172" y="157"/>
                </a:cubicBezTo>
                <a:cubicBezTo>
                  <a:pt x="172" y="157"/>
                  <a:pt x="171" y="157"/>
                  <a:pt x="171" y="158"/>
                </a:cubicBezTo>
                <a:cubicBezTo>
                  <a:pt x="173" y="156"/>
                  <a:pt x="174" y="154"/>
                  <a:pt x="175" y="152"/>
                </a:cubicBezTo>
                <a:cubicBezTo>
                  <a:pt x="176" y="152"/>
                  <a:pt x="177" y="151"/>
                  <a:pt x="177" y="151"/>
                </a:cubicBezTo>
                <a:close/>
                <a:moveTo>
                  <a:pt x="186" y="127"/>
                </a:moveTo>
                <a:cubicBezTo>
                  <a:pt x="186" y="126"/>
                  <a:pt x="187" y="126"/>
                  <a:pt x="187" y="125"/>
                </a:cubicBezTo>
                <a:cubicBezTo>
                  <a:pt x="189" y="124"/>
                  <a:pt x="191" y="123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1" y="124"/>
                  <a:pt x="188" y="125"/>
                  <a:pt x="186" y="127"/>
                </a:cubicBezTo>
                <a:close/>
                <a:moveTo>
                  <a:pt x="198" y="122"/>
                </a:moveTo>
                <a:cubicBezTo>
                  <a:pt x="198" y="123"/>
                  <a:pt x="197" y="124"/>
                  <a:pt x="196" y="124"/>
                </a:cubicBezTo>
                <a:cubicBezTo>
                  <a:pt x="195" y="125"/>
                  <a:pt x="194" y="126"/>
                  <a:pt x="192" y="127"/>
                </a:cubicBezTo>
                <a:cubicBezTo>
                  <a:pt x="194" y="125"/>
                  <a:pt x="196" y="123"/>
                  <a:pt x="198" y="122"/>
                </a:cubicBezTo>
                <a:close/>
                <a:moveTo>
                  <a:pt x="203" y="120"/>
                </a:moveTo>
                <a:cubicBezTo>
                  <a:pt x="204" y="119"/>
                  <a:pt x="204" y="119"/>
                  <a:pt x="204" y="118"/>
                </a:cubicBezTo>
                <a:cubicBezTo>
                  <a:pt x="205" y="118"/>
                  <a:pt x="205" y="118"/>
                  <a:pt x="206" y="117"/>
                </a:cubicBezTo>
                <a:cubicBezTo>
                  <a:pt x="205" y="118"/>
                  <a:pt x="204" y="119"/>
                  <a:pt x="203" y="120"/>
                </a:cubicBezTo>
                <a:close/>
                <a:moveTo>
                  <a:pt x="207" y="110"/>
                </a:moveTo>
                <a:cubicBezTo>
                  <a:pt x="207" y="110"/>
                  <a:pt x="206" y="110"/>
                  <a:pt x="206" y="110"/>
                </a:cubicBezTo>
                <a:cubicBezTo>
                  <a:pt x="204" y="112"/>
                  <a:pt x="201" y="113"/>
                  <a:pt x="199" y="114"/>
                </a:cubicBezTo>
                <a:cubicBezTo>
                  <a:pt x="198" y="115"/>
                  <a:pt x="197" y="115"/>
                  <a:pt x="197" y="115"/>
                </a:cubicBezTo>
                <a:cubicBezTo>
                  <a:pt x="199" y="114"/>
                  <a:pt x="200" y="113"/>
                  <a:pt x="202" y="112"/>
                </a:cubicBezTo>
                <a:cubicBezTo>
                  <a:pt x="204" y="111"/>
                  <a:pt x="206" y="110"/>
                  <a:pt x="208" y="109"/>
                </a:cubicBezTo>
                <a:cubicBezTo>
                  <a:pt x="208" y="109"/>
                  <a:pt x="207" y="110"/>
                  <a:pt x="207" y="110"/>
                </a:cubicBezTo>
                <a:close/>
                <a:moveTo>
                  <a:pt x="195" y="112"/>
                </a:moveTo>
                <a:cubicBezTo>
                  <a:pt x="194" y="112"/>
                  <a:pt x="194" y="112"/>
                  <a:pt x="193" y="112"/>
                </a:cubicBezTo>
                <a:cubicBezTo>
                  <a:pt x="194" y="112"/>
                  <a:pt x="194" y="111"/>
                  <a:pt x="195" y="110"/>
                </a:cubicBezTo>
                <a:cubicBezTo>
                  <a:pt x="196" y="109"/>
                  <a:pt x="198" y="108"/>
                  <a:pt x="19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8" y="108"/>
                  <a:pt x="197" y="110"/>
                  <a:pt x="195" y="112"/>
                </a:cubicBezTo>
                <a:close/>
                <a:moveTo>
                  <a:pt x="193" y="106"/>
                </a:moveTo>
                <a:cubicBezTo>
                  <a:pt x="194" y="106"/>
                  <a:pt x="195" y="105"/>
                  <a:pt x="196" y="104"/>
                </a:cubicBezTo>
                <a:cubicBezTo>
                  <a:pt x="196" y="105"/>
                  <a:pt x="196" y="105"/>
                  <a:pt x="195" y="106"/>
                </a:cubicBezTo>
                <a:cubicBezTo>
                  <a:pt x="195" y="106"/>
                  <a:pt x="194" y="106"/>
                  <a:pt x="193" y="106"/>
                </a:cubicBezTo>
                <a:close/>
                <a:moveTo>
                  <a:pt x="196" y="97"/>
                </a:moveTo>
                <a:cubicBezTo>
                  <a:pt x="196" y="97"/>
                  <a:pt x="195" y="97"/>
                  <a:pt x="195" y="98"/>
                </a:cubicBezTo>
                <a:cubicBezTo>
                  <a:pt x="193" y="98"/>
                  <a:pt x="191" y="99"/>
                  <a:pt x="189" y="100"/>
                </a:cubicBezTo>
                <a:cubicBezTo>
                  <a:pt x="190" y="100"/>
                  <a:pt x="190" y="99"/>
                  <a:pt x="191" y="98"/>
                </a:cubicBezTo>
                <a:cubicBezTo>
                  <a:pt x="193" y="97"/>
                  <a:pt x="195" y="96"/>
                  <a:pt x="197" y="95"/>
                </a:cubicBezTo>
                <a:cubicBezTo>
                  <a:pt x="196" y="96"/>
                  <a:pt x="196" y="97"/>
                  <a:pt x="196" y="97"/>
                </a:cubicBezTo>
                <a:close/>
                <a:moveTo>
                  <a:pt x="195" y="92"/>
                </a:moveTo>
                <a:cubicBezTo>
                  <a:pt x="192" y="94"/>
                  <a:pt x="189" y="95"/>
                  <a:pt x="187" y="97"/>
                </a:cubicBezTo>
                <a:cubicBezTo>
                  <a:pt x="187" y="96"/>
                  <a:pt x="188" y="96"/>
                  <a:pt x="189" y="95"/>
                </a:cubicBezTo>
                <a:cubicBezTo>
                  <a:pt x="191" y="94"/>
                  <a:pt x="193" y="93"/>
                  <a:pt x="196" y="92"/>
                </a:cubicBezTo>
                <a:cubicBezTo>
                  <a:pt x="196" y="92"/>
                  <a:pt x="195" y="92"/>
                  <a:pt x="195" y="92"/>
                </a:cubicBezTo>
                <a:close/>
                <a:moveTo>
                  <a:pt x="190" y="89"/>
                </a:moveTo>
                <a:cubicBezTo>
                  <a:pt x="189" y="90"/>
                  <a:pt x="188" y="90"/>
                  <a:pt x="187" y="91"/>
                </a:cubicBezTo>
                <a:cubicBezTo>
                  <a:pt x="189" y="90"/>
                  <a:pt x="190" y="89"/>
                  <a:pt x="191" y="88"/>
                </a:cubicBezTo>
                <a:lnTo>
                  <a:pt x="190" y="89"/>
                </a:lnTo>
                <a:close/>
                <a:moveTo>
                  <a:pt x="190" y="86"/>
                </a:moveTo>
                <a:cubicBezTo>
                  <a:pt x="189" y="87"/>
                  <a:pt x="187" y="87"/>
                  <a:pt x="186" y="88"/>
                </a:cubicBezTo>
                <a:cubicBezTo>
                  <a:pt x="187" y="87"/>
                  <a:pt x="187" y="86"/>
                  <a:pt x="188" y="86"/>
                </a:cubicBezTo>
                <a:cubicBezTo>
                  <a:pt x="190" y="84"/>
                  <a:pt x="193" y="83"/>
                  <a:pt x="195" y="82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193" y="84"/>
                  <a:pt x="192" y="85"/>
                  <a:pt x="190" y="86"/>
                </a:cubicBezTo>
                <a:close/>
                <a:moveTo>
                  <a:pt x="195" y="86"/>
                </a:moveTo>
                <a:cubicBezTo>
                  <a:pt x="196" y="85"/>
                  <a:pt x="197" y="85"/>
                  <a:pt x="199" y="84"/>
                </a:cubicBezTo>
                <a:cubicBezTo>
                  <a:pt x="198" y="85"/>
                  <a:pt x="197" y="86"/>
                  <a:pt x="196" y="87"/>
                </a:cubicBezTo>
                <a:cubicBezTo>
                  <a:pt x="195" y="87"/>
                  <a:pt x="195" y="87"/>
                  <a:pt x="194" y="87"/>
                </a:cubicBezTo>
                <a:cubicBezTo>
                  <a:pt x="195" y="87"/>
                  <a:pt x="195" y="87"/>
                  <a:pt x="195" y="86"/>
                </a:cubicBezTo>
                <a:close/>
                <a:moveTo>
                  <a:pt x="187" y="80"/>
                </a:moveTo>
                <a:cubicBezTo>
                  <a:pt x="185" y="81"/>
                  <a:pt x="182" y="82"/>
                  <a:pt x="179" y="83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82" y="81"/>
                  <a:pt x="184" y="80"/>
                  <a:pt x="187" y="79"/>
                </a:cubicBezTo>
                <a:cubicBezTo>
                  <a:pt x="189" y="78"/>
                  <a:pt x="191" y="77"/>
                  <a:pt x="192" y="76"/>
                </a:cubicBezTo>
                <a:cubicBezTo>
                  <a:pt x="191" y="78"/>
                  <a:pt x="189" y="79"/>
                  <a:pt x="187" y="80"/>
                </a:cubicBezTo>
                <a:close/>
                <a:moveTo>
                  <a:pt x="179" y="85"/>
                </a:moveTo>
                <a:cubicBezTo>
                  <a:pt x="178" y="85"/>
                  <a:pt x="177" y="86"/>
                  <a:pt x="177" y="86"/>
                </a:cubicBezTo>
                <a:cubicBezTo>
                  <a:pt x="177" y="86"/>
                  <a:pt x="177" y="85"/>
                  <a:pt x="177" y="85"/>
                </a:cubicBezTo>
                <a:cubicBezTo>
                  <a:pt x="178" y="85"/>
                  <a:pt x="179" y="85"/>
                  <a:pt x="179" y="85"/>
                </a:cubicBezTo>
                <a:close/>
                <a:moveTo>
                  <a:pt x="175" y="84"/>
                </a:moveTo>
                <a:cubicBezTo>
                  <a:pt x="174" y="84"/>
                  <a:pt x="172" y="84"/>
                  <a:pt x="171" y="85"/>
                </a:cubicBezTo>
                <a:cubicBezTo>
                  <a:pt x="171" y="84"/>
                  <a:pt x="172" y="84"/>
                  <a:pt x="173" y="83"/>
                </a:cubicBezTo>
                <a:cubicBezTo>
                  <a:pt x="174" y="83"/>
                  <a:pt x="175" y="83"/>
                  <a:pt x="177" y="82"/>
                </a:cubicBezTo>
                <a:cubicBezTo>
                  <a:pt x="176" y="83"/>
                  <a:pt x="176" y="83"/>
                  <a:pt x="175" y="84"/>
                </a:cubicBezTo>
                <a:close/>
                <a:moveTo>
                  <a:pt x="172" y="81"/>
                </a:moveTo>
                <a:cubicBezTo>
                  <a:pt x="172" y="81"/>
                  <a:pt x="172" y="81"/>
                  <a:pt x="171" y="82"/>
                </a:cubicBezTo>
                <a:cubicBezTo>
                  <a:pt x="172" y="81"/>
                  <a:pt x="173" y="80"/>
                  <a:pt x="174" y="7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6" y="78"/>
                  <a:pt x="178" y="78"/>
                  <a:pt x="179" y="77"/>
                </a:cubicBezTo>
                <a:cubicBezTo>
                  <a:pt x="177" y="78"/>
                  <a:pt x="174" y="80"/>
                  <a:pt x="172" y="81"/>
                </a:cubicBezTo>
                <a:close/>
                <a:moveTo>
                  <a:pt x="177" y="74"/>
                </a:moveTo>
                <a:cubicBezTo>
                  <a:pt x="175" y="75"/>
                  <a:pt x="173" y="76"/>
                  <a:pt x="171" y="77"/>
                </a:cubicBezTo>
                <a:cubicBezTo>
                  <a:pt x="171" y="76"/>
                  <a:pt x="170" y="76"/>
                  <a:pt x="170" y="76"/>
                </a:cubicBezTo>
                <a:cubicBezTo>
                  <a:pt x="171" y="75"/>
                  <a:pt x="172" y="75"/>
                  <a:pt x="173" y="74"/>
                </a:cubicBezTo>
                <a:cubicBezTo>
                  <a:pt x="176" y="73"/>
                  <a:pt x="178" y="72"/>
                  <a:pt x="180" y="72"/>
                </a:cubicBezTo>
                <a:cubicBezTo>
                  <a:pt x="179" y="73"/>
                  <a:pt x="178" y="73"/>
                  <a:pt x="177" y="74"/>
                </a:cubicBezTo>
                <a:close/>
                <a:moveTo>
                  <a:pt x="172" y="86"/>
                </a:moveTo>
                <a:cubicBezTo>
                  <a:pt x="164" y="94"/>
                  <a:pt x="155" y="102"/>
                  <a:pt x="147" y="110"/>
                </a:cubicBezTo>
                <a:cubicBezTo>
                  <a:pt x="143" y="112"/>
                  <a:pt x="139" y="114"/>
                  <a:pt x="135" y="116"/>
                </a:cubicBezTo>
                <a:cubicBezTo>
                  <a:pt x="137" y="114"/>
                  <a:pt x="139" y="112"/>
                  <a:pt x="141" y="110"/>
                </a:cubicBezTo>
                <a:cubicBezTo>
                  <a:pt x="147" y="104"/>
                  <a:pt x="154" y="99"/>
                  <a:pt x="160" y="93"/>
                </a:cubicBezTo>
                <a:cubicBezTo>
                  <a:pt x="162" y="91"/>
                  <a:pt x="164" y="88"/>
                  <a:pt x="167" y="86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9" y="87"/>
                  <a:pt x="171" y="86"/>
                  <a:pt x="172" y="86"/>
                </a:cubicBezTo>
                <a:close/>
                <a:moveTo>
                  <a:pt x="168" y="82"/>
                </a:moveTo>
                <a:cubicBezTo>
                  <a:pt x="167" y="82"/>
                  <a:pt x="167" y="83"/>
                  <a:pt x="167" y="83"/>
                </a:cubicBezTo>
                <a:cubicBezTo>
                  <a:pt x="160" y="90"/>
                  <a:pt x="152" y="97"/>
                  <a:pt x="145" y="104"/>
                </a:cubicBezTo>
                <a:cubicBezTo>
                  <a:pt x="152" y="97"/>
                  <a:pt x="160" y="89"/>
                  <a:pt x="167" y="81"/>
                </a:cubicBezTo>
                <a:cubicBezTo>
                  <a:pt x="168" y="81"/>
                  <a:pt x="168" y="81"/>
                  <a:pt x="169" y="81"/>
                </a:cubicBezTo>
                <a:cubicBezTo>
                  <a:pt x="168" y="81"/>
                  <a:pt x="168" y="81"/>
                  <a:pt x="168" y="82"/>
                </a:cubicBezTo>
                <a:close/>
                <a:moveTo>
                  <a:pt x="167" y="72"/>
                </a:moveTo>
                <a:cubicBezTo>
                  <a:pt x="166" y="73"/>
                  <a:pt x="166" y="73"/>
                  <a:pt x="165" y="74"/>
                </a:cubicBezTo>
                <a:cubicBezTo>
                  <a:pt x="165" y="74"/>
                  <a:pt x="164" y="74"/>
                  <a:pt x="164" y="74"/>
                </a:cubicBezTo>
                <a:cubicBezTo>
                  <a:pt x="164" y="74"/>
                  <a:pt x="164" y="75"/>
                  <a:pt x="163" y="75"/>
                </a:cubicBezTo>
                <a:cubicBezTo>
                  <a:pt x="164" y="74"/>
                  <a:pt x="164" y="73"/>
                  <a:pt x="165" y="73"/>
                </a:cubicBezTo>
                <a:cubicBezTo>
                  <a:pt x="166" y="72"/>
                  <a:pt x="167" y="72"/>
                  <a:pt x="167" y="72"/>
                </a:cubicBezTo>
                <a:cubicBezTo>
                  <a:pt x="167" y="72"/>
                  <a:pt x="167" y="72"/>
                  <a:pt x="167" y="72"/>
                </a:cubicBezTo>
                <a:close/>
                <a:moveTo>
                  <a:pt x="164" y="82"/>
                </a:moveTo>
                <a:cubicBezTo>
                  <a:pt x="159" y="87"/>
                  <a:pt x="155" y="91"/>
                  <a:pt x="150" y="96"/>
                </a:cubicBezTo>
                <a:cubicBezTo>
                  <a:pt x="150" y="96"/>
                  <a:pt x="150" y="96"/>
                  <a:pt x="150" y="96"/>
                </a:cubicBezTo>
                <a:cubicBezTo>
                  <a:pt x="147" y="97"/>
                  <a:pt x="145" y="99"/>
                  <a:pt x="142" y="100"/>
                </a:cubicBezTo>
                <a:cubicBezTo>
                  <a:pt x="146" y="97"/>
                  <a:pt x="149" y="93"/>
                  <a:pt x="152" y="90"/>
                </a:cubicBezTo>
                <a:cubicBezTo>
                  <a:pt x="155" y="87"/>
                  <a:pt x="159" y="85"/>
                  <a:pt x="163" y="82"/>
                </a:cubicBezTo>
                <a:cubicBezTo>
                  <a:pt x="163" y="82"/>
                  <a:pt x="163" y="82"/>
                  <a:pt x="164" y="82"/>
                </a:cubicBezTo>
                <a:close/>
                <a:moveTo>
                  <a:pt x="159" y="78"/>
                </a:moveTo>
                <a:cubicBezTo>
                  <a:pt x="158" y="78"/>
                  <a:pt x="158" y="79"/>
                  <a:pt x="158" y="79"/>
                </a:cubicBezTo>
                <a:cubicBezTo>
                  <a:pt x="157" y="79"/>
                  <a:pt x="157" y="80"/>
                  <a:pt x="157" y="80"/>
                </a:cubicBezTo>
                <a:cubicBezTo>
                  <a:pt x="157" y="80"/>
                  <a:pt x="157" y="80"/>
                  <a:pt x="157" y="81"/>
                </a:cubicBezTo>
                <a:cubicBezTo>
                  <a:pt x="151" y="86"/>
                  <a:pt x="146" y="91"/>
                  <a:pt x="140" y="96"/>
                </a:cubicBezTo>
                <a:cubicBezTo>
                  <a:pt x="136" y="99"/>
                  <a:pt x="133" y="102"/>
                  <a:pt x="129" y="105"/>
                </a:cubicBezTo>
                <a:cubicBezTo>
                  <a:pt x="126" y="108"/>
                  <a:pt x="122" y="111"/>
                  <a:pt x="118" y="113"/>
                </a:cubicBezTo>
                <a:cubicBezTo>
                  <a:pt x="120" y="112"/>
                  <a:pt x="121" y="110"/>
                  <a:pt x="123" y="109"/>
                </a:cubicBezTo>
                <a:cubicBezTo>
                  <a:pt x="130" y="103"/>
                  <a:pt x="136" y="97"/>
                  <a:pt x="142" y="90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7" y="85"/>
                  <a:pt x="152" y="81"/>
                  <a:pt x="158" y="77"/>
                </a:cubicBezTo>
                <a:cubicBezTo>
                  <a:pt x="158" y="77"/>
                  <a:pt x="159" y="77"/>
                  <a:pt x="159" y="77"/>
                </a:cubicBezTo>
                <a:cubicBezTo>
                  <a:pt x="159" y="78"/>
                  <a:pt x="159" y="78"/>
                  <a:pt x="159" y="78"/>
                </a:cubicBezTo>
                <a:close/>
                <a:moveTo>
                  <a:pt x="153" y="77"/>
                </a:moveTo>
                <a:cubicBezTo>
                  <a:pt x="153" y="77"/>
                  <a:pt x="153" y="77"/>
                  <a:pt x="153" y="77"/>
                </a:cubicBezTo>
                <a:cubicBezTo>
                  <a:pt x="149" y="81"/>
                  <a:pt x="145" y="84"/>
                  <a:pt x="141" y="87"/>
                </a:cubicBezTo>
                <a:cubicBezTo>
                  <a:pt x="142" y="85"/>
                  <a:pt x="143" y="84"/>
                  <a:pt x="144" y="83"/>
                </a:cubicBezTo>
                <a:cubicBezTo>
                  <a:pt x="144" y="82"/>
                  <a:pt x="144" y="82"/>
                  <a:pt x="143" y="82"/>
                </a:cubicBezTo>
                <a:cubicBezTo>
                  <a:pt x="142" y="82"/>
                  <a:pt x="141" y="82"/>
                  <a:pt x="140" y="82"/>
                </a:cubicBezTo>
                <a:cubicBezTo>
                  <a:pt x="142" y="79"/>
                  <a:pt x="145" y="77"/>
                  <a:pt x="148" y="74"/>
                </a:cubicBezTo>
                <a:cubicBezTo>
                  <a:pt x="148" y="75"/>
                  <a:pt x="149" y="75"/>
                  <a:pt x="149" y="75"/>
                </a:cubicBezTo>
                <a:cubicBezTo>
                  <a:pt x="151" y="75"/>
                  <a:pt x="152" y="75"/>
                  <a:pt x="154" y="75"/>
                </a:cubicBezTo>
                <a:cubicBezTo>
                  <a:pt x="154" y="75"/>
                  <a:pt x="153" y="75"/>
                  <a:pt x="153" y="76"/>
                </a:cubicBezTo>
                <a:cubicBezTo>
                  <a:pt x="152" y="76"/>
                  <a:pt x="152" y="77"/>
                  <a:pt x="153" y="77"/>
                </a:cubicBezTo>
                <a:close/>
                <a:moveTo>
                  <a:pt x="138" y="78"/>
                </a:moveTo>
                <a:cubicBezTo>
                  <a:pt x="139" y="77"/>
                  <a:pt x="140" y="76"/>
                  <a:pt x="141" y="75"/>
                </a:cubicBezTo>
                <a:cubicBezTo>
                  <a:pt x="142" y="75"/>
                  <a:pt x="142" y="75"/>
                  <a:pt x="143" y="75"/>
                </a:cubicBezTo>
                <a:cubicBezTo>
                  <a:pt x="141" y="76"/>
                  <a:pt x="140" y="77"/>
                  <a:pt x="138" y="78"/>
                </a:cubicBezTo>
                <a:close/>
                <a:moveTo>
                  <a:pt x="138" y="74"/>
                </a:moveTo>
                <a:cubicBezTo>
                  <a:pt x="137" y="74"/>
                  <a:pt x="137" y="74"/>
                  <a:pt x="136" y="74"/>
                </a:cubicBezTo>
                <a:cubicBezTo>
                  <a:pt x="138" y="73"/>
                  <a:pt x="140" y="72"/>
                  <a:pt x="142" y="70"/>
                </a:cubicBezTo>
                <a:cubicBezTo>
                  <a:pt x="141" y="72"/>
                  <a:pt x="139" y="73"/>
                  <a:pt x="138" y="74"/>
                </a:cubicBezTo>
                <a:close/>
                <a:moveTo>
                  <a:pt x="139" y="76"/>
                </a:moveTo>
                <a:cubicBezTo>
                  <a:pt x="138" y="77"/>
                  <a:pt x="136" y="78"/>
                  <a:pt x="135" y="80"/>
                </a:cubicBezTo>
                <a:cubicBezTo>
                  <a:pt x="134" y="81"/>
                  <a:pt x="133" y="82"/>
                  <a:pt x="131" y="83"/>
                </a:cubicBezTo>
                <a:cubicBezTo>
                  <a:pt x="130" y="84"/>
                  <a:pt x="129" y="84"/>
                  <a:pt x="129" y="84"/>
                </a:cubicBezTo>
                <a:cubicBezTo>
                  <a:pt x="129" y="84"/>
                  <a:pt x="130" y="83"/>
                  <a:pt x="131" y="82"/>
                </a:cubicBezTo>
                <a:cubicBezTo>
                  <a:pt x="133" y="80"/>
                  <a:pt x="136" y="78"/>
                  <a:pt x="139" y="76"/>
                </a:cubicBezTo>
                <a:close/>
                <a:moveTo>
                  <a:pt x="127" y="87"/>
                </a:moveTo>
                <a:cubicBezTo>
                  <a:pt x="125" y="89"/>
                  <a:pt x="122" y="91"/>
                  <a:pt x="120" y="92"/>
                </a:cubicBezTo>
                <a:cubicBezTo>
                  <a:pt x="121" y="91"/>
                  <a:pt x="123" y="90"/>
                  <a:pt x="124" y="88"/>
                </a:cubicBezTo>
                <a:cubicBezTo>
                  <a:pt x="125" y="88"/>
                  <a:pt x="126" y="87"/>
                  <a:pt x="127" y="87"/>
                </a:cubicBezTo>
                <a:close/>
                <a:moveTo>
                  <a:pt x="127" y="78"/>
                </a:moveTo>
                <a:cubicBezTo>
                  <a:pt x="124" y="81"/>
                  <a:pt x="121" y="84"/>
                  <a:pt x="118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21" y="82"/>
                  <a:pt x="126" y="77"/>
                  <a:pt x="130" y="72"/>
                </a:cubicBezTo>
                <a:cubicBezTo>
                  <a:pt x="129" y="74"/>
                  <a:pt x="128" y="76"/>
                  <a:pt x="127" y="78"/>
                </a:cubicBezTo>
                <a:close/>
                <a:moveTo>
                  <a:pt x="120" y="87"/>
                </a:moveTo>
                <a:cubicBezTo>
                  <a:pt x="118" y="88"/>
                  <a:pt x="117" y="90"/>
                  <a:pt x="115" y="92"/>
                </a:cubicBezTo>
                <a:cubicBezTo>
                  <a:pt x="114" y="92"/>
                  <a:pt x="114" y="93"/>
                  <a:pt x="113" y="93"/>
                </a:cubicBezTo>
                <a:cubicBezTo>
                  <a:pt x="114" y="92"/>
                  <a:pt x="115" y="91"/>
                  <a:pt x="116" y="90"/>
                </a:cubicBezTo>
                <a:cubicBezTo>
                  <a:pt x="117" y="89"/>
                  <a:pt x="119" y="88"/>
                  <a:pt x="120" y="87"/>
                </a:cubicBezTo>
                <a:close/>
                <a:moveTo>
                  <a:pt x="128" y="89"/>
                </a:moveTo>
                <a:cubicBezTo>
                  <a:pt x="130" y="87"/>
                  <a:pt x="132" y="86"/>
                  <a:pt x="133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25" y="92"/>
                  <a:pt x="117" y="100"/>
                  <a:pt x="108" y="108"/>
                </a:cubicBezTo>
                <a:cubicBezTo>
                  <a:pt x="107" y="109"/>
                  <a:pt x="106" y="110"/>
                  <a:pt x="105" y="110"/>
                </a:cubicBezTo>
                <a:cubicBezTo>
                  <a:pt x="108" y="108"/>
                  <a:pt x="110" y="105"/>
                  <a:pt x="112" y="102"/>
                </a:cubicBezTo>
                <a:cubicBezTo>
                  <a:pt x="117" y="98"/>
                  <a:pt x="123" y="93"/>
                  <a:pt x="128" y="89"/>
                </a:cubicBezTo>
                <a:close/>
                <a:moveTo>
                  <a:pt x="99" y="116"/>
                </a:moveTo>
                <a:cubicBezTo>
                  <a:pt x="98" y="116"/>
                  <a:pt x="98" y="116"/>
                  <a:pt x="97" y="117"/>
                </a:cubicBezTo>
                <a:cubicBezTo>
                  <a:pt x="97" y="117"/>
                  <a:pt x="96" y="117"/>
                  <a:pt x="95" y="116"/>
                </a:cubicBezTo>
                <a:cubicBezTo>
                  <a:pt x="96" y="115"/>
                  <a:pt x="97" y="113"/>
                  <a:pt x="98" y="112"/>
                </a:cubicBezTo>
                <a:cubicBezTo>
                  <a:pt x="101" y="110"/>
                  <a:pt x="104" y="108"/>
                  <a:pt x="107" y="106"/>
                </a:cubicBezTo>
                <a:cubicBezTo>
                  <a:pt x="104" y="109"/>
                  <a:pt x="102" y="112"/>
                  <a:pt x="99" y="116"/>
                </a:cubicBezTo>
                <a:close/>
                <a:moveTo>
                  <a:pt x="99" y="107"/>
                </a:moveTo>
                <a:cubicBezTo>
                  <a:pt x="96" y="110"/>
                  <a:pt x="93" y="113"/>
                  <a:pt x="89" y="116"/>
                </a:cubicBezTo>
                <a:cubicBezTo>
                  <a:pt x="89" y="116"/>
                  <a:pt x="89" y="116"/>
                  <a:pt x="88" y="116"/>
                </a:cubicBezTo>
                <a:cubicBezTo>
                  <a:pt x="89" y="115"/>
                  <a:pt x="90" y="114"/>
                  <a:pt x="91" y="114"/>
                </a:cubicBezTo>
                <a:cubicBezTo>
                  <a:pt x="93" y="111"/>
                  <a:pt x="95" y="109"/>
                  <a:pt x="98" y="107"/>
                </a:cubicBezTo>
                <a:cubicBezTo>
                  <a:pt x="99" y="105"/>
                  <a:pt x="101" y="104"/>
                  <a:pt x="103" y="103"/>
                </a:cubicBezTo>
                <a:cubicBezTo>
                  <a:pt x="102" y="104"/>
                  <a:pt x="100" y="106"/>
                  <a:pt x="99" y="107"/>
                </a:cubicBezTo>
                <a:close/>
                <a:moveTo>
                  <a:pt x="84" y="115"/>
                </a:moveTo>
                <a:cubicBezTo>
                  <a:pt x="83" y="116"/>
                  <a:pt x="83" y="116"/>
                  <a:pt x="82" y="116"/>
                </a:cubicBezTo>
                <a:cubicBezTo>
                  <a:pt x="84" y="113"/>
                  <a:pt x="87" y="110"/>
                  <a:pt x="89" y="107"/>
                </a:cubicBezTo>
                <a:cubicBezTo>
                  <a:pt x="87" y="110"/>
                  <a:pt x="85" y="112"/>
                  <a:pt x="84" y="115"/>
                </a:cubicBezTo>
                <a:close/>
                <a:moveTo>
                  <a:pt x="56" y="130"/>
                </a:moveTo>
                <a:cubicBezTo>
                  <a:pt x="55" y="127"/>
                  <a:pt x="55" y="125"/>
                  <a:pt x="54" y="123"/>
                </a:cubicBezTo>
                <a:cubicBezTo>
                  <a:pt x="54" y="122"/>
                  <a:pt x="55" y="122"/>
                  <a:pt x="55" y="122"/>
                </a:cubicBezTo>
                <a:cubicBezTo>
                  <a:pt x="55" y="122"/>
                  <a:pt x="55" y="122"/>
                  <a:pt x="55" y="121"/>
                </a:cubicBezTo>
                <a:cubicBezTo>
                  <a:pt x="56" y="123"/>
                  <a:pt x="57" y="125"/>
                  <a:pt x="58" y="127"/>
                </a:cubicBezTo>
                <a:cubicBezTo>
                  <a:pt x="57" y="128"/>
                  <a:pt x="57" y="129"/>
                  <a:pt x="56" y="130"/>
                </a:cubicBezTo>
                <a:close/>
                <a:moveTo>
                  <a:pt x="58" y="146"/>
                </a:moveTo>
                <a:cubicBezTo>
                  <a:pt x="58" y="145"/>
                  <a:pt x="58" y="145"/>
                  <a:pt x="59" y="145"/>
                </a:cubicBezTo>
                <a:cubicBezTo>
                  <a:pt x="59" y="145"/>
                  <a:pt x="59" y="145"/>
                  <a:pt x="59" y="146"/>
                </a:cubicBezTo>
                <a:cubicBezTo>
                  <a:pt x="58" y="146"/>
                  <a:pt x="58" y="147"/>
                  <a:pt x="58" y="148"/>
                </a:cubicBezTo>
                <a:cubicBezTo>
                  <a:pt x="57" y="148"/>
                  <a:pt x="57" y="147"/>
                  <a:pt x="57" y="147"/>
                </a:cubicBezTo>
                <a:cubicBezTo>
                  <a:pt x="57" y="146"/>
                  <a:pt x="58" y="146"/>
                  <a:pt x="58" y="146"/>
                </a:cubicBezTo>
                <a:close/>
                <a:moveTo>
                  <a:pt x="56" y="142"/>
                </a:moveTo>
                <a:cubicBezTo>
                  <a:pt x="56" y="141"/>
                  <a:pt x="55" y="140"/>
                  <a:pt x="55" y="139"/>
                </a:cubicBezTo>
                <a:cubicBezTo>
                  <a:pt x="55" y="139"/>
                  <a:pt x="56" y="138"/>
                  <a:pt x="56" y="138"/>
                </a:cubicBezTo>
                <a:cubicBezTo>
                  <a:pt x="56" y="139"/>
                  <a:pt x="57" y="140"/>
                  <a:pt x="57" y="140"/>
                </a:cubicBezTo>
                <a:cubicBezTo>
                  <a:pt x="57" y="141"/>
                  <a:pt x="56" y="142"/>
                  <a:pt x="56" y="142"/>
                </a:cubicBezTo>
                <a:close/>
                <a:moveTo>
                  <a:pt x="56" y="160"/>
                </a:moveTo>
                <a:cubicBezTo>
                  <a:pt x="56" y="161"/>
                  <a:pt x="56" y="161"/>
                  <a:pt x="56" y="161"/>
                </a:cubicBezTo>
                <a:cubicBezTo>
                  <a:pt x="56" y="162"/>
                  <a:pt x="55" y="162"/>
                  <a:pt x="55" y="162"/>
                </a:cubicBezTo>
                <a:cubicBezTo>
                  <a:pt x="55" y="162"/>
                  <a:pt x="55" y="161"/>
                  <a:pt x="55" y="161"/>
                </a:cubicBezTo>
                <a:cubicBezTo>
                  <a:pt x="55" y="161"/>
                  <a:pt x="56" y="161"/>
                  <a:pt x="56" y="160"/>
                </a:cubicBezTo>
                <a:close/>
                <a:moveTo>
                  <a:pt x="55" y="103"/>
                </a:moveTo>
                <a:cubicBezTo>
                  <a:pt x="55" y="103"/>
                  <a:pt x="55" y="103"/>
                  <a:pt x="54" y="103"/>
                </a:cubicBezTo>
                <a:cubicBezTo>
                  <a:pt x="54" y="102"/>
                  <a:pt x="54" y="101"/>
                  <a:pt x="54" y="101"/>
                </a:cubicBezTo>
                <a:cubicBezTo>
                  <a:pt x="55" y="100"/>
                  <a:pt x="55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5" y="100"/>
                  <a:pt x="55" y="100"/>
                </a:cubicBezTo>
                <a:cubicBezTo>
                  <a:pt x="55" y="101"/>
                  <a:pt x="55" y="102"/>
                  <a:pt x="56" y="101"/>
                </a:cubicBezTo>
                <a:cubicBezTo>
                  <a:pt x="56" y="101"/>
                  <a:pt x="56" y="101"/>
                  <a:pt x="57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6" y="102"/>
                  <a:pt x="55" y="103"/>
                  <a:pt x="55" y="103"/>
                </a:cubicBezTo>
                <a:close/>
                <a:moveTo>
                  <a:pt x="53" y="134"/>
                </a:moveTo>
                <a:cubicBezTo>
                  <a:pt x="53" y="131"/>
                  <a:pt x="52" y="129"/>
                  <a:pt x="51" y="127"/>
                </a:cubicBezTo>
                <a:cubicBezTo>
                  <a:pt x="51" y="127"/>
                  <a:pt x="51" y="126"/>
                  <a:pt x="52" y="126"/>
                </a:cubicBezTo>
                <a:cubicBezTo>
                  <a:pt x="52" y="128"/>
                  <a:pt x="53" y="130"/>
                  <a:pt x="54" y="132"/>
                </a:cubicBezTo>
                <a:cubicBezTo>
                  <a:pt x="54" y="133"/>
                  <a:pt x="54" y="133"/>
                  <a:pt x="53" y="134"/>
                </a:cubicBezTo>
                <a:close/>
                <a:moveTo>
                  <a:pt x="53" y="146"/>
                </a:moveTo>
                <a:cubicBezTo>
                  <a:pt x="53" y="146"/>
                  <a:pt x="53" y="147"/>
                  <a:pt x="53" y="147"/>
                </a:cubicBezTo>
                <a:cubicBezTo>
                  <a:pt x="53" y="146"/>
                  <a:pt x="52" y="145"/>
                  <a:pt x="52" y="144"/>
                </a:cubicBezTo>
                <a:cubicBezTo>
                  <a:pt x="52" y="144"/>
                  <a:pt x="52" y="144"/>
                  <a:pt x="52" y="143"/>
                </a:cubicBezTo>
                <a:cubicBezTo>
                  <a:pt x="53" y="144"/>
                  <a:pt x="53" y="145"/>
                  <a:pt x="53" y="146"/>
                </a:cubicBezTo>
                <a:close/>
                <a:moveTo>
                  <a:pt x="51" y="90"/>
                </a:moveTo>
                <a:cubicBezTo>
                  <a:pt x="51" y="90"/>
                  <a:pt x="51" y="91"/>
                  <a:pt x="50" y="91"/>
                </a:cubicBezTo>
                <a:cubicBezTo>
                  <a:pt x="50" y="92"/>
                  <a:pt x="49" y="92"/>
                  <a:pt x="49" y="92"/>
                </a:cubicBezTo>
                <a:cubicBezTo>
                  <a:pt x="50" y="92"/>
                  <a:pt x="50" y="91"/>
                  <a:pt x="51" y="90"/>
                </a:cubicBezTo>
                <a:close/>
                <a:moveTo>
                  <a:pt x="50" y="88"/>
                </a:moveTo>
                <a:cubicBezTo>
                  <a:pt x="51" y="87"/>
                  <a:pt x="51" y="86"/>
                  <a:pt x="52" y="85"/>
                </a:cubicBezTo>
                <a:cubicBezTo>
                  <a:pt x="52" y="85"/>
                  <a:pt x="53" y="84"/>
                  <a:pt x="53" y="84"/>
                </a:cubicBezTo>
                <a:cubicBezTo>
                  <a:pt x="53" y="85"/>
                  <a:pt x="53" y="85"/>
                  <a:pt x="52" y="86"/>
                </a:cubicBezTo>
                <a:cubicBezTo>
                  <a:pt x="52" y="87"/>
                  <a:pt x="51" y="88"/>
                  <a:pt x="50" y="88"/>
                </a:cubicBezTo>
                <a:close/>
                <a:moveTo>
                  <a:pt x="51" y="107"/>
                </a:moveTo>
                <a:cubicBezTo>
                  <a:pt x="50" y="108"/>
                  <a:pt x="48" y="109"/>
                  <a:pt x="47" y="109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8" y="108"/>
                  <a:pt x="49" y="106"/>
                  <a:pt x="50" y="105"/>
                </a:cubicBezTo>
                <a:cubicBezTo>
                  <a:pt x="50" y="106"/>
                  <a:pt x="51" y="106"/>
                  <a:pt x="51" y="107"/>
                </a:cubicBezTo>
                <a:close/>
                <a:moveTo>
                  <a:pt x="50" y="110"/>
                </a:moveTo>
                <a:cubicBezTo>
                  <a:pt x="49" y="111"/>
                  <a:pt x="49" y="111"/>
                  <a:pt x="48" y="112"/>
                </a:cubicBezTo>
                <a:cubicBezTo>
                  <a:pt x="48" y="112"/>
                  <a:pt x="48" y="111"/>
                  <a:pt x="48" y="111"/>
                </a:cubicBezTo>
                <a:cubicBezTo>
                  <a:pt x="48" y="111"/>
                  <a:pt x="49" y="110"/>
                  <a:pt x="50" y="110"/>
                </a:cubicBezTo>
                <a:close/>
                <a:moveTo>
                  <a:pt x="51" y="110"/>
                </a:moveTo>
                <a:cubicBezTo>
                  <a:pt x="51" y="111"/>
                  <a:pt x="51" y="112"/>
                  <a:pt x="51" y="112"/>
                </a:cubicBezTo>
                <a:cubicBezTo>
                  <a:pt x="51" y="113"/>
                  <a:pt x="50" y="113"/>
                  <a:pt x="49" y="114"/>
                </a:cubicBezTo>
                <a:cubicBezTo>
                  <a:pt x="50" y="113"/>
                  <a:pt x="51" y="112"/>
                  <a:pt x="51" y="110"/>
                </a:cubicBezTo>
                <a:close/>
                <a:moveTo>
                  <a:pt x="54" y="110"/>
                </a:moveTo>
                <a:cubicBezTo>
                  <a:pt x="54" y="110"/>
                  <a:pt x="54" y="110"/>
                  <a:pt x="54" y="110"/>
                </a:cubicBezTo>
                <a:cubicBezTo>
                  <a:pt x="53" y="110"/>
                  <a:pt x="53" y="110"/>
                  <a:pt x="53" y="109"/>
                </a:cubicBezTo>
                <a:cubicBezTo>
                  <a:pt x="53" y="109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4" y="108"/>
                  <a:pt x="54" y="109"/>
                  <a:pt x="54" y="11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5" y="86"/>
                  <a:pt x="55" y="86"/>
                  <a:pt x="56" y="85"/>
                </a:cubicBezTo>
                <a:cubicBezTo>
                  <a:pt x="55" y="86"/>
                  <a:pt x="55" y="87"/>
                  <a:pt x="54" y="88"/>
                </a:cubicBezTo>
                <a:cubicBezTo>
                  <a:pt x="54" y="88"/>
                  <a:pt x="54" y="88"/>
                  <a:pt x="54" y="87"/>
                </a:cubicBezTo>
                <a:close/>
                <a:moveTo>
                  <a:pt x="54" y="96"/>
                </a:moveTo>
                <a:cubicBezTo>
                  <a:pt x="54" y="96"/>
                  <a:pt x="54" y="96"/>
                  <a:pt x="54" y="96"/>
                </a:cubicBezTo>
                <a:cubicBezTo>
                  <a:pt x="54" y="96"/>
                  <a:pt x="55" y="96"/>
                  <a:pt x="55" y="95"/>
                </a:cubicBezTo>
                <a:cubicBezTo>
                  <a:pt x="55" y="96"/>
                  <a:pt x="55" y="96"/>
                  <a:pt x="55" y="97"/>
                </a:cubicBezTo>
                <a:cubicBezTo>
                  <a:pt x="55" y="97"/>
                  <a:pt x="55" y="98"/>
                  <a:pt x="54" y="98"/>
                </a:cubicBezTo>
                <a:cubicBezTo>
                  <a:pt x="54" y="98"/>
                  <a:pt x="54" y="97"/>
                  <a:pt x="54" y="96"/>
                </a:cubicBezTo>
                <a:close/>
                <a:moveTo>
                  <a:pt x="55" y="83"/>
                </a:moveTo>
                <a:cubicBezTo>
                  <a:pt x="56" y="82"/>
                  <a:pt x="56" y="82"/>
                  <a:pt x="56" y="81"/>
                </a:cubicBezTo>
                <a:cubicBezTo>
                  <a:pt x="58" y="80"/>
                  <a:pt x="60" y="78"/>
                  <a:pt x="61" y="76"/>
                </a:cubicBezTo>
                <a:cubicBezTo>
                  <a:pt x="61" y="77"/>
                  <a:pt x="61" y="77"/>
                  <a:pt x="60" y="78"/>
                </a:cubicBezTo>
                <a:cubicBezTo>
                  <a:pt x="59" y="80"/>
                  <a:pt x="57" y="81"/>
                  <a:pt x="55" y="83"/>
                </a:cubicBezTo>
                <a:close/>
                <a:moveTo>
                  <a:pt x="88" y="57"/>
                </a:moveTo>
                <a:cubicBezTo>
                  <a:pt x="86" y="59"/>
                  <a:pt x="84" y="61"/>
                  <a:pt x="82" y="63"/>
                </a:cubicBezTo>
                <a:cubicBezTo>
                  <a:pt x="78" y="67"/>
                  <a:pt x="75" y="70"/>
                  <a:pt x="71" y="73"/>
                </a:cubicBezTo>
                <a:cubicBezTo>
                  <a:pt x="71" y="73"/>
                  <a:pt x="71" y="74"/>
                  <a:pt x="70" y="74"/>
                </a:cubicBezTo>
                <a:cubicBezTo>
                  <a:pt x="69" y="76"/>
                  <a:pt x="67" y="77"/>
                  <a:pt x="65" y="79"/>
                </a:cubicBezTo>
                <a:cubicBezTo>
                  <a:pt x="67" y="77"/>
                  <a:pt x="68" y="75"/>
                  <a:pt x="69" y="73"/>
                </a:cubicBezTo>
                <a:cubicBezTo>
                  <a:pt x="71" y="71"/>
                  <a:pt x="73" y="69"/>
                  <a:pt x="75" y="67"/>
                </a:cubicBezTo>
                <a:cubicBezTo>
                  <a:pt x="79" y="64"/>
                  <a:pt x="84" y="60"/>
                  <a:pt x="88" y="57"/>
                </a:cubicBezTo>
                <a:close/>
                <a:moveTo>
                  <a:pt x="86" y="57"/>
                </a:moveTo>
                <a:cubicBezTo>
                  <a:pt x="87" y="55"/>
                  <a:pt x="89" y="54"/>
                  <a:pt x="90" y="53"/>
                </a:cubicBezTo>
                <a:cubicBezTo>
                  <a:pt x="90" y="53"/>
                  <a:pt x="90" y="53"/>
                  <a:pt x="90" y="54"/>
                </a:cubicBezTo>
                <a:cubicBezTo>
                  <a:pt x="88" y="55"/>
                  <a:pt x="87" y="56"/>
                  <a:pt x="86" y="57"/>
                </a:cubicBezTo>
                <a:close/>
                <a:moveTo>
                  <a:pt x="105" y="58"/>
                </a:moveTo>
                <a:cubicBezTo>
                  <a:pt x="105" y="58"/>
                  <a:pt x="105" y="58"/>
                  <a:pt x="105" y="58"/>
                </a:cubicBezTo>
                <a:cubicBezTo>
                  <a:pt x="105" y="58"/>
                  <a:pt x="105" y="58"/>
                  <a:pt x="105" y="59"/>
                </a:cubicBezTo>
                <a:cubicBezTo>
                  <a:pt x="102" y="61"/>
                  <a:pt x="100" y="62"/>
                  <a:pt x="97" y="64"/>
                </a:cubicBezTo>
                <a:cubicBezTo>
                  <a:pt x="97" y="64"/>
                  <a:pt x="98" y="64"/>
                  <a:pt x="98" y="64"/>
                </a:cubicBezTo>
                <a:cubicBezTo>
                  <a:pt x="100" y="62"/>
                  <a:pt x="102" y="60"/>
                  <a:pt x="105" y="58"/>
                </a:cubicBezTo>
                <a:close/>
                <a:moveTo>
                  <a:pt x="100" y="59"/>
                </a:moveTo>
                <a:cubicBezTo>
                  <a:pt x="100" y="59"/>
                  <a:pt x="100" y="58"/>
                  <a:pt x="101" y="58"/>
                </a:cubicBezTo>
                <a:cubicBezTo>
                  <a:pt x="102" y="57"/>
                  <a:pt x="103" y="57"/>
                  <a:pt x="104" y="56"/>
                </a:cubicBezTo>
                <a:cubicBezTo>
                  <a:pt x="103" y="57"/>
                  <a:pt x="101" y="58"/>
                  <a:pt x="100" y="59"/>
                </a:cubicBezTo>
                <a:close/>
                <a:moveTo>
                  <a:pt x="86" y="81"/>
                </a:moveTo>
                <a:cubicBezTo>
                  <a:pt x="87" y="81"/>
                  <a:pt x="88" y="80"/>
                  <a:pt x="88" y="79"/>
                </a:cubicBezTo>
                <a:cubicBezTo>
                  <a:pt x="92" y="75"/>
                  <a:pt x="96" y="71"/>
                  <a:pt x="100" y="67"/>
                </a:cubicBezTo>
                <a:cubicBezTo>
                  <a:pt x="100" y="69"/>
                  <a:pt x="99" y="70"/>
                  <a:pt x="98" y="72"/>
                </a:cubicBezTo>
                <a:cubicBezTo>
                  <a:pt x="97" y="72"/>
                  <a:pt x="96" y="73"/>
                  <a:pt x="96" y="74"/>
                </a:cubicBezTo>
                <a:cubicBezTo>
                  <a:pt x="92" y="76"/>
                  <a:pt x="89" y="79"/>
                  <a:pt x="86" y="81"/>
                </a:cubicBezTo>
                <a:close/>
                <a:moveTo>
                  <a:pt x="93" y="78"/>
                </a:moveTo>
                <a:cubicBezTo>
                  <a:pt x="90" y="81"/>
                  <a:pt x="87" y="84"/>
                  <a:pt x="85" y="86"/>
                </a:cubicBezTo>
                <a:cubicBezTo>
                  <a:pt x="85" y="86"/>
                  <a:pt x="85" y="85"/>
                  <a:pt x="85" y="85"/>
                </a:cubicBezTo>
                <a:cubicBezTo>
                  <a:pt x="86" y="84"/>
                  <a:pt x="88" y="83"/>
                  <a:pt x="89" y="82"/>
                </a:cubicBezTo>
                <a:cubicBezTo>
                  <a:pt x="90" y="80"/>
                  <a:pt x="92" y="79"/>
                  <a:pt x="93" y="78"/>
                </a:cubicBezTo>
                <a:close/>
                <a:moveTo>
                  <a:pt x="92" y="73"/>
                </a:moveTo>
                <a:cubicBezTo>
                  <a:pt x="93" y="71"/>
                  <a:pt x="94" y="69"/>
                  <a:pt x="95" y="68"/>
                </a:cubicBezTo>
                <a:cubicBezTo>
                  <a:pt x="98" y="66"/>
                  <a:pt x="101" y="64"/>
                  <a:pt x="103" y="62"/>
                </a:cubicBezTo>
                <a:cubicBezTo>
                  <a:pt x="103" y="62"/>
                  <a:pt x="103" y="63"/>
                  <a:pt x="102" y="63"/>
                </a:cubicBezTo>
                <a:cubicBezTo>
                  <a:pt x="99" y="66"/>
                  <a:pt x="96" y="69"/>
                  <a:pt x="92" y="73"/>
                </a:cubicBezTo>
                <a:close/>
                <a:moveTo>
                  <a:pt x="85" y="64"/>
                </a:moveTo>
                <a:cubicBezTo>
                  <a:pt x="84" y="65"/>
                  <a:pt x="83" y="66"/>
                  <a:pt x="82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83" y="65"/>
                  <a:pt x="84" y="64"/>
                  <a:pt x="85" y="64"/>
                </a:cubicBezTo>
                <a:cubicBezTo>
                  <a:pt x="85" y="64"/>
                  <a:pt x="85" y="64"/>
                  <a:pt x="85" y="64"/>
                </a:cubicBezTo>
                <a:close/>
                <a:moveTo>
                  <a:pt x="89" y="65"/>
                </a:moveTo>
                <a:cubicBezTo>
                  <a:pt x="86" y="68"/>
                  <a:pt x="84" y="70"/>
                  <a:pt x="81" y="73"/>
                </a:cubicBezTo>
                <a:cubicBezTo>
                  <a:pt x="82" y="72"/>
                  <a:pt x="82" y="71"/>
                  <a:pt x="83" y="70"/>
                </a:cubicBezTo>
                <a:cubicBezTo>
                  <a:pt x="85" y="69"/>
                  <a:pt x="87" y="67"/>
                  <a:pt x="89" y="65"/>
                </a:cubicBezTo>
                <a:close/>
                <a:moveTo>
                  <a:pt x="83" y="68"/>
                </a:moveTo>
                <a:cubicBezTo>
                  <a:pt x="82" y="68"/>
                  <a:pt x="82" y="68"/>
                  <a:pt x="82" y="69"/>
                </a:cubicBezTo>
                <a:cubicBezTo>
                  <a:pt x="81" y="70"/>
                  <a:pt x="79" y="71"/>
                  <a:pt x="78" y="72"/>
                </a:cubicBezTo>
                <a:cubicBezTo>
                  <a:pt x="78" y="71"/>
                  <a:pt x="79" y="71"/>
                  <a:pt x="79" y="70"/>
                </a:cubicBezTo>
                <a:cubicBezTo>
                  <a:pt x="80" y="69"/>
                  <a:pt x="81" y="69"/>
                  <a:pt x="83" y="68"/>
                </a:cubicBezTo>
                <a:close/>
                <a:moveTo>
                  <a:pt x="78" y="74"/>
                </a:moveTo>
                <a:cubicBezTo>
                  <a:pt x="77" y="76"/>
                  <a:pt x="76" y="77"/>
                  <a:pt x="75" y="79"/>
                </a:cubicBezTo>
                <a:cubicBezTo>
                  <a:pt x="74" y="80"/>
                  <a:pt x="73" y="81"/>
                  <a:pt x="72" y="82"/>
                </a:cubicBezTo>
                <a:cubicBezTo>
                  <a:pt x="73" y="81"/>
                  <a:pt x="73" y="79"/>
                  <a:pt x="74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6" y="76"/>
                  <a:pt x="77" y="75"/>
                  <a:pt x="78" y="74"/>
                </a:cubicBezTo>
                <a:close/>
                <a:moveTo>
                  <a:pt x="74" y="83"/>
                </a:moveTo>
                <a:cubicBezTo>
                  <a:pt x="76" y="81"/>
                  <a:pt x="79" y="78"/>
                  <a:pt x="82" y="76"/>
                </a:cubicBezTo>
                <a:cubicBezTo>
                  <a:pt x="82" y="76"/>
                  <a:pt x="82" y="77"/>
                  <a:pt x="82" y="77"/>
                </a:cubicBezTo>
                <a:cubicBezTo>
                  <a:pt x="78" y="80"/>
                  <a:pt x="75" y="82"/>
                  <a:pt x="72" y="85"/>
                </a:cubicBezTo>
                <a:cubicBezTo>
                  <a:pt x="72" y="84"/>
                  <a:pt x="73" y="84"/>
                  <a:pt x="74" y="83"/>
                </a:cubicBezTo>
                <a:close/>
                <a:moveTo>
                  <a:pt x="81" y="75"/>
                </a:moveTo>
                <a:cubicBezTo>
                  <a:pt x="86" y="70"/>
                  <a:pt x="92" y="65"/>
                  <a:pt x="97" y="60"/>
                </a:cubicBezTo>
                <a:cubicBezTo>
                  <a:pt x="97" y="60"/>
                  <a:pt x="98" y="60"/>
                  <a:pt x="98" y="59"/>
                </a:cubicBezTo>
                <a:cubicBezTo>
                  <a:pt x="98" y="60"/>
                  <a:pt x="98" y="60"/>
                  <a:pt x="97" y="61"/>
                </a:cubicBezTo>
                <a:cubicBezTo>
                  <a:pt x="94" y="64"/>
                  <a:pt x="91" y="66"/>
                  <a:pt x="88" y="69"/>
                </a:cubicBezTo>
                <a:cubicBezTo>
                  <a:pt x="86" y="71"/>
                  <a:pt x="83" y="73"/>
                  <a:pt x="81" y="75"/>
                </a:cubicBezTo>
                <a:close/>
                <a:moveTo>
                  <a:pt x="90" y="70"/>
                </a:moveTo>
                <a:cubicBezTo>
                  <a:pt x="92" y="69"/>
                  <a:pt x="93" y="67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1" y="69"/>
                  <a:pt x="90" y="70"/>
                </a:cubicBezTo>
                <a:cubicBezTo>
                  <a:pt x="90" y="70"/>
                  <a:pt x="90" y="70"/>
                  <a:pt x="90" y="70"/>
                </a:cubicBezTo>
                <a:close/>
                <a:moveTo>
                  <a:pt x="97" y="58"/>
                </a:moveTo>
                <a:cubicBezTo>
                  <a:pt x="93" y="60"/>
                  <a:pt x="89" y="63"/>
                  <a:pt x="86" y="66"/>
                </a:cubicBezTo>
                <a:cubicBezTo>
                  <a:pt x="86" y="66"/>
                  <a:pt x="86" y="65"/>
                  <a:pt x="86" y="65"/>
                </a:cubicBezTo>
                <a:cubicBezTo>
                  <a:pt x="90" y="62"/>
                  <a:pt x="95" y="59"/>
                  <a:pt x="99" y="56"/>
                </a:cubicBezTo>
                <a:cubicBezTo>
                  <a:pt x="98" y="57"/>
                  <a:pt x="98" y="57"/>
                  <a:pt x="97" y="58"/>
                </a:cubicBezTo>
                <a:close/>
                <a:moveTo>
                  <a:pt x="70" y="69"/>
                </a:moveTo>
                <a:cubicBezTo>
                  <a:pt x="69" y="69"/>
                  <a:pt x="69" y="70"/>
                  <a:pt x="69" y="70"/>
                </a:cubicBezTo>
                <a:cubicBezTo>
                  <a:pt x="68" y="71"/>
                  <a:pt x="67" y="72"/>
                  <a:pt x="65" y="73"/>
                </a:cubicBezTo>
                <a:cubicBezTo>
                  <a:pt x="66" y="73"/>
                  <a:pt x="66" y="72"/>
                  <a:pt x="66" y="72"/>
                </a:cubicBezTo>
                <a:cubicBezTo>
                  <a:pt x="67" y="71"/>
                  <a:pt x="68" y="70"/>
                  <a:pt x="70" y="69"/>
                </a:cubicBezTo>
                <a:close/>
                <a:moveTo>
                  <a:pt x="69" y="67"/>
                </a:moveTo>
                <a:cubicBezTo>
                  <a:pt x="70" y="66"/>
                  <a:pt x="71" y="64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3"/>
                  <a:pt x="72" y="64"/>
                  <a:pt x="72" y="65"/>
                </a:cubicBezTo>
                <a:cubicBezTo>
                  <a:pt x="71" y="66"/>
                  <a:pt x="70" y="67"/>
                  <a:pt x="69" y="67"/>
                </a:cubicBezTo>
                <a:close/>
                <a:moveTo>
                  <a:pt x="73" y="67"/>
                </a:moveTo>
                <a:cubicBezTo>
                  <a:pt x="73" y="66"/>
                  <a:pt x="73" y="66"/>
                  <a:pt x="73" y="66"/>
                </a:cubicBezTo>
                <a:cubicBezTo>
                  <a:pt x="75" y="65"/>
                  <a:pt x="77" y="63"/>
                  <a:pt x="78" y="62"/>
                </a:cubicBezTo>
                <a:cubicBezTo>
                  <a:pt x="76" y="63"/>
                  <a:pt x="75" y="65"/>
                  <a:pt x="73" y="67"/>
                </a:cubicBezTo>
                <a:close/>
                <a:moveTo>
                  <a:pt x="72" y="60"/>
                </a:moveTo>
                <a:cubicBezTo>
                  <a:pt x="71" y="61"/>
                  <a:pt x="69" y="63"/>
                  <a:pt x="68" y="65"/>
                </a:cubicBezTo>
                <a:cubicBezTo>
                  <a:pt x="65" y="67"/>
                  <a:pt x="62" y="70"/>
                  <a:pt x="59" y="73"/>
                </a:cubicBezTo>
                <a:cubicBezTo>
                  <a:pt x="60" y="72"/>
                  <a:pt x="61" y="70"/>
                  <a:pt x="62" y="69"/>
                </a:cubicBezTo>
                <a:cubicBezTo>
                  <a:pt x="66" y="65"/>
                  <a:pt x="70" y="61"/>
                  <a:pt x="75" y="57"/>
                </a:cubicBezTo>
                <a:cubicBezTo>
                  <a:pt x="74" y="58"/>
                  <a:pt x="73" y="59"/>
                  <a:pt x="72" y="60"/>
                </a:cubicBezTo>
                <a:close/>
                <a:moveTo>
                  <a:pt x="60" y="68"/>
                </a:moveTo>
                <a:cubicBezTo>
                  <a:pt x="60" y="69"/>
                  <a:pt x="59" y="69"/>
                  <a:pt x="58" y="70"/>
                </a:cubicBezTo>
                <a:cubicBezTo>
                  <a:pt x="58" y="69"/>
                  <a:pt x="58" y="68"/>
                  <a:pt x="58" y="67"/>
                </a:cubicBezTo>
                <a:cubicBezTo>
                  <a:pt x="60" y="66"/>
                  <a:pt x="61" y="65"/>
                  <a:pt x="62" y="64"/>
                </a:cubicBezTo>
                <a:cubicBezTo>
                  <a:pt x="63" y="63"/>
                  <a:pt x="63" y="63"/>
                  <a:pt x="64" y="62"/>
                </a:cubicBezTo>
                <a:cubicBezTo>
                  <a:pt x="65" y="62"/>
                  <a:pt x="65" y="61"/>
                  <a:pt x="66" y="60"/>
                </a:cubicBezTo>
                <a:cubicBezTo>
                  <a:pt x="64" y="63"/>
                  <a:pt x="62" y="65"/>
                  <a:pt x="60" y="68"/>
                </a:cubicBezTo>
                <a:close/>
                <a:moveTo>
                  <a:pt x="67" y="68"/>
                </a:moveTo>
                <a:cubicBezTo>
                  <a:pt x="66" y="69"/>
                  <a:pt x="65" y="70"/>
                  <a:pt x="64" y="72"/>
                </a:cubicBezTo>
                <a:cubicBezTo>
                  <a:pt x="62" y="74"/>
                  <a:pt x="59" y="76"/>
                  <a:pt x="57" y="79"/>
                </a:cubicBezTo>
                <a:cubicBezTo>
                  <a:pt x="57" y="79"/>
                  <a:pt x="57" y="79"/>
                  <a:pt x="57" y="78"/>
                </a:cubicBezTo>
                <a:cubicBezTo>
                  <a:pt x="60" y="75"/>
                  <a:pt x="63" y="72"/>
                  <a:pt x="67" y="68"/>
                </a:cubicBezTo>
                <a:close/>
                <a:moveTo>
                  <a:pt x="64" y="77"/>
                </a:moveTo>
                <a:cubicBezTo>
                  <a:pt x="63" y="79"/>
                  <a:pt x="62" y="81"/>
                  <a:pt x="60" y="83"/>
                </a:cubicBezTo>
                <a:cubicBezTo>
                  <a:pt x="59" y="84"/>
                  <a:pt x="58" y="85"/>
                  <a:pt x="58" y="85"/>
                </a:cubicBezTo>
                <a:cubicBezTo>
                  <a:pt x="59" y="84"/>
                  <a:pt x="60" y="82"/>
                  <a:pt x="61" y="80"/>
                </a:cubicBezTo>
                <a:cubicBezTo>
                  <a:pt x="62" y="79"/>
                  <a:pt x="63" y="78"/>
                  <a:pt x="64" y="77"/>
                </a:cubicBezTo>
                <a:close/>
                <a:moveTo>
                  <a:pt x="58" y="90"/>
                </a:moveTo>
                <a:cubicBezTo>
                  <a:pt x="58" y="90"/>
                  <a:pt x="58" y="89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60" y="88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2" y="85"/>
                  <a:pt x="64" y="82"/>
                  <a:pt x="67" y="80"/>
                </a:cubicBezTo>
                <a:cubicBezTo>
                  <a:pt x="70" y="78"/>
                  <a:pt x="72" y="75"/>
                  <a:pt x="75" y="73"/>
                </a:cubicBezTo>
                <a:cubicBezTo>
                  <a:pt x="75" y="74"/>
                  <a:pt x="74" y="75"/>
                  <a:pt x="74" y="76"/>
                </a:cubicBezTo>
                <a:cubicBezTo>
                  <a:pt x="68" y="81"/>
                  <a:pt x="63" y="86"/>
                  <a:pt x="57" y="91"/>
                </a:cubicBezTo>
                <a:cubicBezTo>
                  <a:pt x="57" y="91"/>
                  <a:pt x="58" y="90"/>
                  <a:pt x="58" y="90"/>
                </a:cubicBezTo>
                <a:close/>
                <a:moveTo>
                  <a:pt x="67" y="115"/>
                </a:moveTo>
                <a:cubicBezTo>
                  <a:pt x="67" y="115"/>
                  <a:pt x="67" y="114"/>
                  <a:pt x="6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4"/>
                  <a:pt x="68" y="114"/>
                </a:cubicBezTo>
                <a:cubicBezTo>
                  <a:pt x="67" y="114"/>
                  <a:pt x="67" y="115"/>
                  <a:pt x="67" y="115"/>
                </a:cubicBezTo>
                <a:close/>
                <a:moveTo>
                  <a:pt x="68" y="133"/>
                </a:moveTo>
                <a:cubicBezTo>
                  <a:pt x="67" y="134"/>
                  <a:pt x="67" y="135"/>
                  <a:pt x="66" y="135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34"/>
                  <a:pt x="67" y="134"/>
                  <a:pt x="67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3"/>
                  <a:pt x="67" y="133"/>
                  <a:pt x="68" y="133"/>
                </a:cubicBezTo>
                <a:close/>
                <a:moveTo>
                  <a:pt x="64" y="150"/>
                </a:moveTo>
                <a:cubicBezTo>
                  <a:pt x="64" y="150"/>
                  <a:pt x="64" y="149"/>
                  <a:pt x="63" y="149"/>
                </a:cubicBezTo>
                <a:cubicBezTo>
                  <a:pt x="64" y="148"/>
                  <a:pt x="64" y="147"/>
                  <a:pt x="65" y="146"/>
                </a:cubicBezTo>
                <a:cubicBezTo>
                  <a:pt x="65" y="147"/>
                  <a:pt x="65" y="147"/>
                  <a:pt x="65" y="148"/>
                </a:cubicBezTo>
                <a:cubicBezTo>
                  <a:pt x="65" y="148"/>
                  <a:pt x="64" y="149"/>
                  <a:pt x="64" y="150"/>
                </a:cubicBezTo>
                <a:close/>
                <a:moveTo>
                  <a:pt x="64" y="163"/>
                </a:moveTo>
                <a:cubicBezTo>
                  <a:pt x="64" y="163"/>
                  <a:pt x="64" y="163"/>
                  <a:pt x="63" y="163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3" y="162"/>
                  <a:pt x="64" y="162"/>
                  <a:pt x="64" y="162"/>
                </a:cubicBezTo>
                <a:cubicBezTo>
                  <a:pt x="64" y="162"/>
                  <a:pt x="64" y="162"/>
                  <a:pt x="64" y="163"/>
                </a:cubicBezTo>
                <a:close/>
                <a:moveTo>
                  <a:pt x="65" y="122"/>
                </a:moveTo>
                <a:cubicBezTo>
                  <a:pt x="65" y="121"/>
                  <a:pt x="65" y="121"/>
                  <a:pt x="65" y="121"/>
                </a:cubicBezTo>
                <a:cubicBezTo>
                  <a:pt x="65" y="121"/>
                  <a:pt x="65" y="120"/>
                  <a:pt x="65" y="120"/>
                </a:cubicBezTo>
                <a:cubicBezTo>
                  <a:pt x="65" y="120"/>
                  <a:pt x="65" y="120"/>
                  <a:pt x="65" y="121"/>
                </a:cubicBezTo>
                <a:cubicBezTo>
                  <a:pt x="65" y="121"/>
                  <a:pt x="65" y="121"/>
                  <a:pt x="65" y="122"/>
                </a:cubicBezTo>
                <a:close/>
                <a:moveTo>
                  <a:pt x="65" y="110"/>
                </a:moveTo>
                <a:cubicBezTo>
                  <a:pt x="66" y="109"/>
                  <a:pt x="66" y="109"/>
                  <a:pt x="67" y="108"/>
                </a:cubicBezTo>
                <a:cubicBezTo>
                  <a:pt x="67" y="109"/>
                  <a:pt x="67" y="110"/>
                  <a:pt x="67" y="111"/>
                </a:cubicBezTo>
                <a:cubicBezTo>
                  <a:pt x="67" y="111"/>
                  <a:pt x="66" y="111"/>
                  <a:pt x="66" y="112"/>
                </a:cubicBezTo>
                <a:cubicBezTo>
                  <a:pt x="66" y="111"/>
                  <a:pt x="66" y="110"/>
                  <a:pt x="65" y="110"/>
                </a:cubicBezTo>
                <a:close/>
                <a:moveTo>
                  <a:pt x="67" y="86"/>
                </a:move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5"/>
                  <a:pt x="66" y="85"/>
                  <a:pt x="66" y="85"/>
                </a:cubicBezTo>
                <a:cubicBezTo>
                  <a:pt x="67" y="84"/>
                  <a:pt x="69" y="82"/>
                  <a:pt x="70" y="81"/>
                </a:cubicBezTo>
                <a:cubicBezTo>
                  <a:pt x="70" y="82"/>
                  <a:pt x="69" y="83"/>
                  <a:pt x="69" y="83"/>
                </a:cubicBezTo>
                <a:cubicBezTo>
                  <a:pt x="68" y="84"/>
                  <a:pt x="68" y="85"/>
                  <a:pt x="67" y="86"/>
                </a:cubicBezTo>
                <a:close/>
                <a:moveTo>
                  <a:pt x="65" y="93"/>
                </a:moveTo>
                <a:cubicBezTo>
                  <a:pt x="66" y="94"/>
                  <a:pt x="66" y="96"/>
                  <a:pt x="66" y="97"/>
                </a:cubicBezTo>
                <a:cubicBezTo>
                  <a:pt x="65" y="98"/>
                  <a:pt x="64" y="98"/>
                  <a:pt x="63" y="99"/>
                </a:cubicBezTo>
                <a:cubicBezTo>
                  <a:pt x="63" y="97"/>
                  <a:pt x="63" y="97"/>
                  <a:pt x="63" y="97"/>
                </a:cubicBezTo>
                <a:cubicBezTo>
                  <a:pt x="64" y="96"/>
                  <a:pt x="65" y="94"/>
                  <a:pt x="65" y="93"/>
                </a:cubicBezTo>
                <a:cubicBezTo>
                  <a:pt x="65" y="93"/>
                  <a:pt x="65" y="93"/>
                  <a:pt x="65" y="93"/>
                </a:cubicBezTo>
                <a:close/>
                <a:moveTo>
                  <a:pt x="63" y="131"/>
                </a:moveTo>
                <a:cubicBezTo>
                  <a:pt x="63" y="132"/>
                  <a:pt x="63" y="132"/>
                  <a:pt x="62" y="132"/>
                </a:cubicBezTo>
                <a:cubicBezTo>
                  <a:pt x="62" y="132"/>
                  <a:pt x="62" y="131"/>
                  <a:pt x="62" y="130"/>
                </a:cubicBezTo>
                <a:cubicBezTo>
                  <a:pt x="62" y="130"/>
                  <a:pt x="62" y="129"/>
                  <a:pt x="62" y="129"/>
                </a:cubicBezTo>
                <a:cubicBezTo>
                  <a:pt x="63" y="129"/>
                  <a:pt x="63" y="130"/>
                  <a:pt x="63" y="131"/>
                </a:cubicBezTo>
                <a:close/>
                <a:moveTo>
                  <a:pt x="63" y="159"/>
                </a:moveTo>
                <a:cubicBezTo>
                  <a:pt x="63" y="159"/>
                  <a:pt x="63" y="159"/>
                  <a:pt x="63" y="159"/>
                </a:cubicBezTo>
                <a:cubicBezTo>
                  <a:pt x="63" y="160"/>
                  <a:pt x="62" y="160"/>
                  <a:pt x="62" y="161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59"/>
                  <a:pt x="63" y="159"/>
                  <a:pt x="63" y="159"/>
                </a:cubicBezTo>
                <a:close/>
                <a:moveTo>
                  <a:pt x="64" y="168"/>
                </a:moveTo>
                <a:cubicBezTo>
                  <a:pt x="64" y="169"/>
                  <a:pt x="65" y="170"/>
                  <a:pt x="66" y="17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5" y="172"/>
                  <a:pt x="65" y="172"/>
                  <a:pt x="65" y="172"/>
                </a:cubicBezTo>
                <a:cubicBezTo>
                  <a:pt x="64" y="171"/>
                  <a:pt x="64" y="170"/>
                  <a:pt x="63" y="169"/>
                </a:cubicBezTo>
                <a:cubicBezTo>
                  <a:pt x="63" y="168"/>
                  <a:pt x="63" y="168"/>
                  <a:pt x="64" y="168"/>
                </a:cubicBezTo>
                <a:close/>
                <a:moveTo>
                  <a:pt x="65" y="153"/>
                </a:moveTo>
                <a:cubicBezTo>
                  <a:pt x="65" y="153"/>
                  <a:pt x="65" y="152"/>
                  <a:pt x="64" y="152"/>
                </a:cubicBezTo>
                <a:cubicBezTo>
                  <a:pt x="65" y="151"/>
                  <a:pt x="65" y="151"/>
                  <a:pt x="66" y="150"/>
                </a:cubicBezTo>
                <a:cubicBezTo>
                  <a:pt x="66" y="151"/>
                  <a:pt x="66" y="152"/>
                  <a:pt x="66" y="153"/>
                </a:cubicBezTo>
                <a:cubicBezTo>
                  <a:pt x="66" y="153"/>
                  <a:pt x="65" y="153"/>
                  <a:pt x="65" y="153"/>
                </a:cubicBezTo>
                <a:close/>
                <a:moveTo>
                  <a:pt x="66" y="124"/>
                </a:moveTo>
                <a:cubicBezTo>
                  <a:pt x="66" y="124"/>
                  <a:pt x="66" y="124"/>
                  <a:pt x="66" y="123"/>
                </a:cubicBezTo>
                <a:cubicBezTo>
                  <a:pt x="67" y="124"/>
                  <a:pt x="67" y="124"/>
                  <a:pt x="67" y="125"/>
                </a:cubicBezTo>
                <a:cubicBezTo>
                  <a:pt x="67" y="125"/>
                  <a:pt x="67" y="125"/>
                  <a:pt x="66" y="126"/>
                </a:cubicBezTo>
                <a:cubicBezTo>
                  <a:pt x="66" y="125"/>
                  <a:pt x="66" y="125"/>
                  <a:pt x="66" y="124"/>
                </a:cubicBezTo>
                <a:close/>
                <a:moveTo>
                  <a:pt x="67" y="179"/>
                </a:moveTo>
                <a:cubicBezTo>
                  <a:pt x="67" y="179"/>
                  <a:pt x="67" y="179"/>
                  <a:pt x="67" y="179"/>
                </a:cubicBezTo>
                <a:cubicBezTo>
                  <a:pt x="67" y="180"/>
                  <a:pt x="68" y="180"/>
                  <a:pt x="68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80"/>
                  <a:pt x="67" y="180"/>
                  <a:pt x="67" y="180"/>
                </a:cubicBezTo>
                <a:cubicBezTo>
                  <a:pt x="67" y="180"/>
                  <a:pt x="66" y="179"/>
                  <a:pt x="66" y="178"/>
                </a:cubicBezTo>
                <a:cubicBezTo>
                  <a:pt x="66" y="179"/>
                  <a:pt x="66" y="179"/>
                  <a:pt x="67" y="179"/>
                </a:cubicBezTo>
                <a:close/>
                <a:moveTo>
                  <a:pt x="67" y="170"/>
                </a:moveTo>
                <a:cubicBezTo>
                  <a:pt x="67" y="169"/>
                  <a:pt x="67" y="169"/>
                  <a:pt x="67" y="168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68" y="167"/>
                  <a:pt x="68" y="167"/>
                  <a:pt x="69" y="167"/>
                </a:cubicBezTo>
                <a:cubicBezTo>
                  <a:pt x="69" y="168"/>
                  <a:pt x="69" y="168"/>
                  <a:pt x="69" y="169"/>
                </a:cubicBezTo>
                <a:cubicBezTo>
                  <a:pt x="69" y="169"/>
                  <a:pt x="68" y="170"/>
                  <a:pt x="68" y="170"/>
                </a:cubicBezTo>
                <a:cubicBezTo>
                  <a:pt x="68" y="170"/>
                  <a:pt x="68" y="170"/>
                  <a:pt x="67" y="170"/>
                </a:cubicBezTo>
                <a:close/>
                <a:moveTo>
                  <a:pt x="68" y="145"/>
                </a:moveTo>
                <a:cubicBezTo>
                  <a:pt x="68" y="144"/>
                  <a:pt x="68" y="144"/>
                  <a:pt x="68" y="143"/>
                </a:cubicBezTo>
                <a:cubicBezTo>
                  <a:pt x="69" y="143"/>
                  <a:pt x="70" y="142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3"/>
                  <a:pt x="69" y="144"/>
                  <a:pt x="68" y="145"/>
                </a:cubicBezTo>
                <a:close/>
                <a:moveTo>
                  <a:pt x="68" y="90"/>
                </a:moveTo>
                <a:cubicBezTo>
                  <a:pt x="71" y="88"/>
                  <a:pt x="74" y="85"/>
                  <a:pt x="77" y="83"/>
                </a:cubicBezTo>
                <a:cubicBezTo>
                  <a:pt x="74" y="86"/>
                  <a:pt x="72" y="90"/>
                  <a:pt x="69" y="94"/>
                </a:cubicBezTo>
                <a:cubicBezTo>
                  <a:pt x="69" y="93"/>
                  <a:pt x="68" y="92"/>
                  <a:pt x="68" y="90"/>
                </a:cubicBezTo>
                <a:close/>
                <a:moveTo>
                  <a:pt x="83" y="77"/>
                </a:moveTo>
                <a:cubicBezTo>
                  <a:pt x="86" y="75"/>
                  <a:pt x="89" y="73"/>
                  <a:pt x="92" y="71"/>
                </a:cubicBezTo>
                <a:cubicBezTo>
                  <a:pt x="90" y="73"/>
                  <a:pt x="89" y="75"/>
                  <a:pt x="87" y="78"/>
                </a:cubicBezTo>
                <a:cubicBezTo>
                  <a:pt x="83" y="82"/>
                  <a:pt x="78" y="86"/>
                  <a:pt x="74" y="90"/>
                </a:cubicBezTo>
                <a:cubicBezTo>
                  <a:pt x="77" y="86"/>
                  <a:pt x="80" y="82"/>
                  <a:pt x="83" y="77"/>
                </a:cubicBezTo>
                <a:close/>
                <a:moveTo>
                  <a:pt x="78" y="104"/>
                </a:moveTo>
                <a:cubicBezTo>
                  <a:pt x="81" y="101"/>
                  <a:pt x="84" y="98"/>
                  <a:pt x="87" y="95"/>
                </a:cubicBezTo>
                <a:cubicBezTo>
                  <a:pt x="85" y="100"/>
                  <a:pt x="82" y="104"/>
                  <a:pt x="79" y="108"/>
                </a:cubicBezTo>
                <a:cubicBezTo>
                  <a:pt x="78" y="109"/>
                  <a:pt x="76" y="110"/>
                  <a:pt x="75" y="111"/>
                </a:cubicBezTo>
                <a:cubicBezTo>
                  <a:pt x="76" y="109"/>
                  <a:pt x="77" y="107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lose/>
                <a:moveTo>
                  <a:pt x="93" y="90"/>
                </a:moveTo>
                <a:cubicBezTo>
                  <a:pt x="97" y="87"/>
                  <a:pt x="100" y="84"/>
                  <a:pt x="103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99" y="86"/>
                  <a:pt x="93" y="93"/>
                  <a:pt x="87" y="99"/>
                </a:cubicBezTo>
                <a:cubicBezTo>
                  <a:pt x="87" y="100"/>
                  <a:pt x="86" y="101"/>
                  <a:pt x="85" y="102"/>
                </a:cubicBezTo>
                <a:cubicBezTo>
                  <a:pt x="88" y="98"/>
                  <a:pt x="90" y="94"/>
                  <a:pt x="93" y="90"/>
                </a:cubicBezTo>
                <a:close/>
                <a:moveTo>
                  <a:pt x="101" y="79"/>
                </a:moveTo>
                <a:cubicBezTo>
                  <a:pt x="102" y="78"/>
                  <a:pt x="102" y="77"/>
                  <a:pt x="103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3" y="77"/>
                  <a:pt x="103" y="77"/>
                  <a:pt x="104" y="77"/>
                </a:cubicBezTo>
                <a:cubicBezTo>
                  <a:pt x="103" y="78"/>
                  <a:pt x="102" y="78"/>
                  <a:pt x="101" y="79"/>
                </a:cubicBezTo>
                <a:close/>
                <a:moveTo>
                  <a:pt x="102" y="68"/>
                </a:moveTo>
                <a:cubicBezTo>
                  <a:pt x="103" y="67"/>
                  <a:pt x="103" y="65"/>
                  <a:pt x="104" y="64"/>
                </a:cubicBezTo>
                <a:cubicBezTo>
                  <a:pt x="108" y="61"/>
                  <a:pt x="112" y="57"/>
                  <a:pt x="116" y="54"/>
                </a:cubicBezTo>
                <a:cubicBezTo>
                  <a:pt x="116" y="54"/>
                  <a:pt x="116" y="55"/>
                  <a:pt x="116" y="55"/>
                </a:cubicBezTo>
                <a:cubicBezTo>
                  <a:pt x="116" y="55"/>
                  <a:pt x="115" y="55"/>
                  <a:pt x="115" y="55"/>
                </a:cubicBezTo>
                <a:cubicBezTo>
                  <a:pt x="111" y="59"/>
                  <a:pt x="106" y="63"/>
                  <a:pt x="102" y="68"/>
                </a:cubicBezTo>
                <a:close/>
                <a:moveTo>
                  <a:pt x="106" y="60"/>
                </a:move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8" y="58"/>
                  <a:pt x="110" y="57"/>
                </a:cubicBezTo>
                <a:cubicBezTo>
                  <a:pt x="108" y="58"/>
                  <a:pt x="107" y="59"/>
                  <a:pt x="106" y="60"/>
                </a:cubicBezTo>
                <a:close/>
                <a:moveTo>
                  <a:pt x="107" y="57"/>
                </a:moveTo>
                <a:cubicBezTo>
                  <a:pt x="107" y="57"/>
                  <a:pt x="107" y="56"/>
                  <a:pt x="108" y="56"/>
                </a:cubicBezTo>
                <a:cubicBezTo>
                  <a:pt x="108" y="56"/>
                  <a:pt x="108" y="56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4"/>
                  <a:pt x="110" y="54"/>
                  <a:pt x="112" y="54"/>
                </a:cubicBezTo>
                <a:cubicBezTo>
                  <a:pt x="110" y="55"/>
                  <a:pt x="109" y="56"/>
                  <a:pt x="107" y="57"/>
                </a:cubicBezTo>
                <a:close/>
                <a:moveTo>
                  <a:pt x="101" y="53"/>
                </a:moveTo>
                <a:cubicBezTo>
                  <a:pt x="97" y="56"/>
                  <a:pt x="92" y="59"/>
                  <a:pt x="88" y="62"/>
                </a:cubicBezTo>
                <a:cubicBezTo>
                  <a:pt x="88" y="62"/>
                  <a:pt x="88" y="61"/>
                  <a:pt x="88" y="61"/>
                </a:cubicBezTo>
                <a:cubicBezTo>
                  <a:pt x="93" y="57"/>
                  <a:pt x="98" y="53"/>
                  <a:pt x="103" y="49"/>
                </a:cubicBezTo>
                <a:cubicBezTo>
                  <a:pt x="102" y="50"/>
                  <a:pt x="102" y="52"/>
                  <a:pt x="101" y="53"/>
                </a:cubicBezTo>
                <a:close/>
                <a:moveTo>
                  <a:pt x="90" y="57"/>
                </a:moveTo>
                <a:cubicBezTo>
                  <a:pt x="90" y="57"/>
                  <a:pt x="90" y="56"/>
                  <a:pt x="90" y="56"/>
                </a:cubicBezTo>
                <a:cubicBezTo>
                  <a:pt x="94" y="52"/>
                  <a:pt x="99" y="49"/>
                  <a:pt x="104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99" y="50"/>
                  <a:pt x="95" y="53"/>
                  <a:pt x="90" y="57"/>
                </a:cubicBezTo>
                <a:close/>
                <a:moveTo>
                  <a:pt x="76" y="54"/>
                </a:moveTo>
                <a:cubicBezTo>
                  <a:pt x="73" y="56"/>
                  <a:pt x="70" y="59"/>
                  <a:pt x="67" y="62"/>
                </a:cubicBezTo>
                <a:cubicBezTo>
                  <a:pt x="70" y="59"/>
                  <a:pt x="72" y="56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6" y="53"/>
                  <a:pt x="76" y="53"/>
                  <a:pt x="76" y="54"/>
                </a:cubicBezTo>
                <a:close/>
                <a:moveTo>
                  <a:pt x="61" y="63"/>
                </a:moveTo>
                <a:cubicBezTo>
                  <a:pt x="60" y="63"/>
                  <a:pt x="59" y="64"/>
                  <a:pt x="58" y="65"/>
                </a:cubicBezTo>
                <a:cubicBezTo>
                  <a:pt x="58" y="65"/>
                  <a:pt x="58" y="65"/>
                  <a:pt x="58" y="64"/>
                </a:cubicBezTo>
                <a:cubicBezTo>
                  <a:pt x="62" y="60"/>
                  <a:pt x="66" y="56"/>
                  <a:pt x="69" y="52"/>
                </a:cubicBezTo>
                <a:cubicBezTo>
                  <a:pt x="72" y="50"/>
                  <a:pt x="74" y="48"/>
                  <a:pt x="77" y="46"/>
                </a:cubicBezTo>
                <a:cubicBezTo>
                  <a:pt x="72" y="52"/>
                  <a:pt x="66" y="58"/>
                  <a:pt x="61" y="63"/>
                </a:cubicBezTo>
                <a:close/>
                <a:moveTo>
                  <a:pt x="61" y="57"/>
                </a:moveTo>
                <a:cubicBezTo>
                  <a:pt x="60" y="58"/>
                  <a:pt x="59" y="59"/>
                  <a:pt x="58" y="60"/>
                </a:cubicBezTo>
                <a:cubicBezTo>
                  <a:pt x="58" y="60"/>
                  <a:pt x="58" y="60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9" y="58"/>
                  <a:pt x="61" y="57"/>
                  <a:pt x="62" y="57"/>
                </a:cubicBezTo>
                <a:lnTo>
                  <a:pt x="61" y="57"/>
                </a:lnTo>
                <a:close/>
                <a:moveTo>
                  <a:pt x="57" y="61"/>
                </a:moveTo>
                <a:cubicBezTo>
                  <a:pt x="55" y="63"/>
                  <a:pt x="53" y="64"/>
                  <a:pt x="51" y="66"/>
                </a:cubicBezTo>
                <a:cubicBezTo>
                  <a:pt x="53" y="64"/>
                  <a:pt x="55" y="62"/>
                  <a:pt x="56" y="61"/>
                </a:cubicBezTo>
                <a:cubicBezTo>
                  <a:pt x="56" y="61"/>
                  <a:pt x="56" y="61"/>
                  <a:pt x="57" y="61"/>
                </a:cubicBezTo>
                <a:close/>
                <a:moveTo>
                  <a:pt x="53" y="66"/>
                </a:moveTo>
                <a:cubicBezTo>
                  <a:pt x="50" y="70"/>
                  <a:pt x="47" y="73"/>
                  <a:pt x="44" y="76"/>
                </a:cubicBezTo>
                <a:cubicBezTo>
                  <a:pt x="45" y="75"/>
                  <a:pt x="45" y="74"/>
                  <a:pt x="46" y="73"/>
                </a:cubicBezTo>
                <a:cubicBezTo>
                  <a:pt x="48" y="71"/>
                  <a:pt x="51" y="68"/>
                  <a:pt x="53" y="66"/>
                </a:cubicBezTo>
                <a:close/>
                <a:moveTo>
                  <a:pt x="50" y="74"/>
                </a:moveTo>
                <a:cubicBezTo>
                  <a:pt x="53" y="73"/>
                  <a:pt x="55" y="71"/>
                  <a:pt x="57" y="69"/>
                </a:cubicBezTo>
                <a:cubicBezTo>
                  <a:pt x="57" y="70"/>
                  <a:pt x="56" y="71"/>
                  <a:pt x="56" y="72"/>
                </a:cubicBezTo>
                <a:cubicBezTo>
                  <a:pt x="51" y="76"/>
                  <a:pt x="46" y="81"/>
                  <a:pt x="41" y="85"/>
                </a:cubicBezTo>
                <a:cubicBezTo>
                  <a:pt x="41" y="85"/>
                  <a:pt x="41" y="84"/>
                  <a:pt x="41" y="84"/>
                </a:cubicBezTo>
                <a:cubicBezTo>
                  <a:pt x="44" y="80"/>
                  <a:pt x="47" y="77"/>
                  <a:pt x="50" y="74"/>
                </a:cubicBezTo>
                <a:close/>
                <a:moveTo>
                  <a:pt x="56" y="74"/>
                </a:moveTo>
                <a:cubicBezTo>
                  <a:pt x="56" y="75"/>
                  <a:pt x="56" y="75"/>
                  <a:pt x="56" y="76"/>
                </a:cubicBezTo>
                <a:cubicBezTo>
                  <a:pt x="55" y="76"/>
                  <a:pt x="55" y="77"/>
                  <a:pt x="54" y="78"/>
                </a:cubicBezTo>
                <a:cubicBezTo>
                  <a:pt x="52" y="80"/>
                  <a:pt x="50" y="83"/>
                  <a:pt x="48" y="85"/>
                </a:cubicBezTo>
                <a:cubicBezTo>
                  <a:pt x="45" y="88"/>
                  <a:pt x="42" y="90"/>
                  <a:pt x="39" y="92"/>
                </a:cubicBezTo>
                <a:cubicBezTo>
                  <a:pt x="40" y="91"/>
                  <a:pt x="40" y="89"/>
                  <a:pt x="40" y="88"/>
                </a:cubicBezTo>
                <a:cubicBezTo>
                  <a:pt x="45" y="84"/>
                  <a:pt x="51" y="79"/>
                  <a:pt x="56" y="74"/>
                </a:cubicBezTo>
                <a:close/>
                <a:moveTo>
                  <a:pt x="49" y="100"/>
                </a:moveTo>
                <a:cubicBezTo>
                  <a:pt x="49" y="101"/>
                  <a:pt x="49" y="101"/>
                  <a:pt x="49" y="101"/>
                </a:cubicBezTo>
                <a:cubicBezTo>
                  <a:pt x="48" y="103"/>
                  <a:pt x="47" y="105"/>
                  <a:pt x="46" y="107"/>
                </a:cubicBezTo>
                <a:cubicBezTo>
                  <a:pt x="46" y="107"/>
                  <a:pt x="46" y="106"/>
                  <a:pt x="46" y="106"/>
                </a:cubicBezTo>
                <a:cubicBezTo>
                  <a:pt x="47" y="104"/>
                  <a:pt x="48" y="103"/>
                  <a:pt x="49" y="101"/>
                </a:cubicBezTo>
                <a:cubicBezTo>
                  <a:pt x="49" y="101"/>
                  <a:pt x="49" y="101"/>
                  <a:pt x="49" y="100"/>
                </a:cubicBezTo>
                <a:close/>
                <a:moveTo>
                  <a:pt x="45" y="101"/>
                </a:moveTo>
                <a:cubicBezTo>
                  <a:pt x="45" y="102"/>
                  <a:pt x="45" y="102"/>
                  <a:pt x="44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5" y="101"/>
                  <a:pt x="46" y="100"/>
                  <a:pt x="47" y="99"/>
                </a:cubicBezTo>
                <a:cubicBezTo>
                  <a:pt x="46" y="100"/>
                  <a:pt x="46" y="101"/>
                  <a:pt x="45" y="101"/>
                </a:cubicBezTo>
                <a:close/>
                <a:moveTo>
                  <a:pt x="46" y="112"/>
                </a:moveTo>
                <a:cubicBezTo>
                  <a:pt x="46" y="113"/>
                  <a:pt x="46" y="113"/>
                  <a:pt x="47" y="114"/>
                </a:cubicBezTo>
                <a:cubicBezTo>
                  <a:pt x="47" y="114"/>
                  <a:pt x="46" y="115"/>
                  <a:pt x="46" y="115"/>
                </a:cubicBezTo>
                <a:cubicBezTo>
                  <a:pt x="46" y="114"/>
                  <a:pt x="45" y="113"/>
                  <a:pt x="45" y="112"/>
                </a:cubicBezTo>
                <a:cubicBezTo>
                  <a:pt x="45" y="112"/>
                  <a:pt x="46" y="112"/>
                  <a:pt x="46" y="112"/>
                </a:cubicBezTo>
                <a:close/>
                <a:moveTo>
                  <a:pt x="46" y="135"/>
                </a:moveTo>
                <a:cubicBezTo>
                  <a:pt x="46" y="136"/>
                  <a:pt x="46" y="137"/>
                  <a:pt x="47" y="138"/>
                </a:cubicBezTo>
                <a:cubicBezTo>
                  <a:pt x="47" y="139"/>
                  <a:pt x="48" y="140"/>
                  <a:pt x="48" y="141"/>
                </a:cubicBezTo>
                <a:cubicBezTo>
                  <a:pt x="47" y="143"/>
                  <a:pt x="47" y="144"/>
                  <a:pt x="46" y="145"/>
                </a:cubicBezTo>
                <a:cubicBezTo>
                  <a:pt x="45" y="143"/>
                  <a:pt x="45" y="140"/>
                  <a:pt x="44" y="138"/>
                </a:cubicBezTo>
                <a:cubicBezTo>
                  <a:pt x="45" y="137"/>
                  <a:pt x="45" y="136"/>
                  <a:pt x="46" y="135"/>
                </a:cubicBezTo>
                <a:close/>
                <a:moveTo>
                  <a:pt x="50" y="146"/>
                </a:moveTo>
                <a:cubicBezTo>
                  <a:pt x="50" y="147"/>
                  <a:pt x="50" y="148"/>
                  <a:pt x="50" y="148"/>
                </a:cubicBezTo>
                <a:cubicBezTo>
                  <a:pt x="49" y="149"/>
                  <a:pt x="48" y="150"/>
                  <a:pt x="47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8" y="149"/>
                  <a:pt x="49" y="148"/>
                  <a:pt x="50" y="146"/>
                </a:cubicBezTo>
                <a:close/>
                <a:moveTo>
                  <a:pt x="51" y="150"/>
                </a:moveTo>
                <a:cubicBezTo>
                  <a:pt x="51" y="150"/>
                  <a:pt x="51" y="151"/>
                  <a:pt x="51" y="151"/>
                </a:cubicBezTo>
                <a:cubicBezTo>
                  <a:pt x="50" y="152"/>
                  <a:pt x="49" y="154"/>
                  <a:pt x="49" y="155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9" y="151"/>
                  <a:pt x="50" y="151"/>
                  <a:pt x="51" y="150"/>
                </a:cubicBezTo>
                <a:close/>
                <a:moveTo>
                  <a:pt x="50" y="157"/>
                </a:moveTo>
                <a:cubicBezTo>
                  <a:pt x="50" y="156"/>
                  <a:pt x="51" y="155"/>
                  <a:pt x="52" y="154"/>
                </a:cubicBezTo>
                <a:cubicBezTo>
                  <a:pt x="52" y="155"/>
                  <a:pt x="52" y="156"/>
                  <a:pt x="52" y="156"/>
                </a:cubicBezTo>
                <a:cubicBezTo>
                  <a:pt x="51" y="157"/>
                  <a:pt x="51" y="159"/>
                  <a:pt x="50" y="160"/>
                </a:cubicBezTo>
                <a:cubicBezTo>
                  <a:pt x="50" y="159"/>
                  <a:pt x="49" y="158"/>
                  <a:pt x="49" y="158"/>
                </a:cubicBezTo>
                <a:cubicBezTo>
                  <a:pt x="49" y="158"/>
                  <a:pt x="50" y="157"/>
                  <a:pt x="50" y="157"/>
                </a:cubicBezTo>
                <a:close/>
                <a:moveTo>
                  <a:pt x="51" y="161"/>
                </a:moveTo>
                <a:cubicBezTo>
                  <a:pt x="52" y="161"/>
                  <a:pt x="52" y="160"/>
                  <a:pt x="53" y="159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3" y="161"/>
                  <a:pt x="52" y="162"/>
                  <a:pt x="52" y="163"/>
                </a:cubicBezTo>
                <a:cubicBezTo>
                  <a:pt x="52" y="163"/>
                  <a:pt x="52" y="163"/>
                  <a:pt x="51" y="163"/>
                </a:cubicBezTo>
                <a:cubicBezTo>
                  <a:pt x="51" y="163"/>
                  <a:pt x="51" y="162"/>
                  <a:pt x="50" y="161"/>
                </a:cubicBezTo>
                <a:cubicBezTo>
                  <a:pt x="51" y="162"/>
                  <a:pt x="51" y="161"/>
                  <a:pt x="51" y="161"/>
                </a:cubicBezTo>
                <a:close/>
                <a:moveTo>
                  <a:pt x="53" y="165"/>
                </a:moveTo>
                <a:cubicBezTo>
                  <a:pt x="54" y="165"/>
                  <a:pt x="54" y="165"/>
                  <a:pt x="54" y="165"/>
                </a:cubicBezTo>
                <a:cubicBezTo>
                  <a:pt x="54" y="166"/>
                  <a:pt x="55" y="167"/>
                  <a:pt x="55" y="168"/>
                </a:cubicBezTo>
                <a:cubicBezTo>
                  <a:pt x="55" y="169"/>
                  <a:pt x="55" y="169"/>
                  <a:pt x="55" y="170"/>
                </a:cubicBezTo>
                <a:cubicBezTo>
                  <a:pt x="54" y="168"/>
                  <a:pt x="53" y="167"/>
                  <a:pt x="52" y="166"/>
                </a:cubicBezTo>
                <a:cubicBezTo>
                  <a:pt x="53" y="165"/>
                  <a:pt x="53" y="165"/>
                  <a:pt x="53" y="165"/>
                </a:cubicBezTo>
                <a:close/>
                <a:moveTo>
                  <a:pt x="55" y="173"/>
                </a:moveTo>
                <a:cubicBezTo>
                  <a:pt x="55" y="173"/>
                  <a:pt x="54" y="174"/>
                  <a:pt x="54" y="174"/>
                </a:cubicBezTo>
                <a:cubicBezTo>
                  <a:pt x="54" y="172"/>
                  <a:pt x="53" y="171"/>
                  <a:pt x="53" y="169"/>
                </a:cubicBezTo>
                <a:cubicBezTo>
                  <a:pt x="53" y="170"/>
                  <a:pt x="54" y="172"/>
                  <a:pt x="55" y="173"/>
                </a:cubicBezTo>
                <a:close/>
                <a:moveTo>
                  <a:pt x="56" y="175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6"/>
                  <a:pt x="55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176"/>
                  <a:pt x="55" y="176"/>
                  <a:pt x="55" y="176"/>
                </a:cubicBezTo>
                <a:cubicBezTo>
                  <a:pt x="55" y="176"/>
                  <a:pt x="56" y="175"/>
                  <a:pt x="56" y="175"/>
                </a:cubicBezTo>
                <a:close/>
                <a:moveTo>
                  <a:pt x="58" y="179"/>
                </a:moveTo>
                <a:cubicBezTo>
                  <a:pt x="58" y="180"/>
                  <a:pt x="58" y="181"/>
                  <a:pt x="58" y="182"/>
                </a:cubicBezTo>
                <a:cubicBezTo>
                  <a:pt x="58" y="181"/>
                  <a:pt x="57" y="181"/>
                  <a:pt x="57" y="180"/>
                </a:cubicBezTo>
                <a:cubicBezTo>
                  <a:pt x="56" y="180"/>
                  <a:pt x="56" y="180"/>
                  <a:pt x="56" y="179"/>
                </a:cubicBezTo>
                <a:cubicBezTo>
                  <a:pt x="57" y="179"/>
                  <a:pt x="57" y="179"/>
                  <a:pt x="58" y="179"/>
                </a:cubicBezTo>
                <a:close/>
                <a:moveTo>
                  <a:pt x="59" y="184"/>
                </a:moveTo>
                <a:cubicBezTo>
                  <a:pt x="59" y="185"/>
                  <a:pt x="59" y="185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59" y="185"/>
                  <a:pt x="58" y="184"/>
                  <a:pt x="58" y="183"/>
                </a:cubicBezTo>
                <a:cubicBezTo>
                  <a:pt x="58" y="183"/>
                  <a:pt x="58" y="183"/>
                  <a:pt x="59" y="184"/>
                </a:cubicBezTo>
                <a:close/>
                <a:moveTo>
                  <a:pt x="59" y="138"/>
                </a:moveTo>
                <a:cubicBezTo>
                  <a:pt x="58" y="137"/>
                  <a:pt x="58" y="136"/>
                  <a:pt x="58" y="135"/>
                </a:cubicBezTo>
                <a:cubicBezTo>
                  <a:pt x="58" y="135"/>
                  <a:pt x="59" y="134"/>
                  <a:pt x="59" y="133"/>
                </a:cubicBezTo>
                <a:cubicBezTo>
                  <a:pt x="59" y="134"/>
                  <a:pt x="59" y="136"/>
                  <a:pt x="59" y="137"/>
                </a:cubicBezTo>
                <a:cubicBezTo>
                  <a:pt x="59" y="137"/>
                  <a:pt x="59" y="137"/>
                  <a:pt x="59" y="138"/>
                </a:cubicBezTo>
                <a:close/>
                <a:moveTo>
                  <a:pt x="58" y="120"/>
                </a:moveTo>
                <a:cubicBezTo>
                  <a:pt x="58" y="119"/>
                  <a:pt x="59" y="119"/>
                  <a:pt x="59" y="119"/>
                </a:cubicBezTo>
                <a:cubicBezTo>
                  <a:pt x="59" y="120"/>
                  <a:pt x="59" y="121"/>
                  <a:pt x="59" y="123"/>
                </a:cubicBezTo>
                <a:cubicBezTo>
                  <a:pt x="59" y="122"/>
                  <a:pt x="58" y="121"/>
                  <a:pt x="58" y="120"/>
                </a:cubicBezTo>
                <a:close/>
                <a:moveTo>
                  <a:pt x="59" y="92"/>
                </a:moveTo>
                <a:cubicBezTo>
                  <a:pt x="59" y="93"/>
                  <a:pt x="59" y="93"/>
                  <a:pt x="59" y="93"/>
                </a:cubicBezTo>
                <a:cubicBezTo>
                  <a:pt x="58" y="94"/>
                  <a:pt x="58" y="95"/>
                  <a:pt x="57" y="96"/>
                </a:cubicBezTo>
                <a:cubicBezTo>
                  <a:pt x="57" y="95"/>
                  <a:pt x="57" y="95"/>
                  <a:pt x="56" y="94"/>
                </a:cubicBezTo>
                <a:cubicBezTo>
                  <a:pt x="59" y="91"/>
                  <a:pt x="62" y="89"/>
                  <a:pt x="65" y="86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7"/>
                  <a:pt x="65" y="87"/>
                  <a:pt x="65" y="88"/>
                </a:cubicBezTo>
                <a:cubicBezTo>
                  <a:pt x="64" y="89"/>
                  <a:pt x="63" y="90"/>
                  <a:pt x="62" y="90"/>
                </a:cubicBezTo>
                <a:cubicBezTo>
                  <a:pt x="62" y="90"/>
                  <a:pt x="61" y="90"/>
                  <a:pt x="61" y="91"/>
                </a:cubicBezTo>
                <a:cubicBezTo>
                  <a:pt x="61" y="91"/>
                  <a:pt x="61" y="91"/>
                  <a:pt x="61" y="92"/>
                </a:cubicBezTo>
                <a:cubicBezTo>
                  <a:pt x="60" y="91"/>
                  <a:pt x="59" y="91"/>
                  <a:pt x="59" y="92"/>
                </a:cubicBezTo>
                <a:close/>
                <a:moveTo>
                  <a:pt x="61" y="125"/>
                </a:moveTo>
                <a:cubicBezTo>
                  <a:pt x="62" y="125"/>
                  <a:pt x="62" y="126"/>
                  <a:pt x="62" y="126"/>
                </a:cubicBezTo>
                <a:cubicBezTo>
                  <a:pt x="61" y="126"/>
                  <a:pt x="61" y="126"/>
                  <a:pt x="61" y="127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1" y="126"/>
                  <a:pt x="61" y="125"/>
                  <a:pt x="61" y="125"/>
                </a:cubicBezTo>
                <a:close/>
                <a:moveTo>
                  <a:pt x="62" y="173"/>
                </a:moveTo>
                <a:cubicBezTo>
                  <a:pt x="62" y="174"/>
                  <a:pt x="61" y="174"/>
                  <a:pt x="61" y="174"/>
                </a:cubicBezTo>
                <a:cubicBezTo>
                  <a:pt x="61" y="173"/>
                  <a:pt x="61" y="172"/>
                  <a:pt x="61" y="171"/>
                </a:cubicBezTo>
                <a:cubicBezTo>
                  <a:pt x="61" y="172"/>
                  <a:pt x="62" y="173"/>
                  <a:pt x="62" y="173"/>
                </a:cubicBezTo>
                <a:close/>
                <a:moveTo>
                  <a:pt x="61" y="179"/>
                </a:moveTo>
                <a:cubicBezTo>
                  <a:pt x="61" y="178"/>
                  <a:pt x="61" y="178"/>
                  <a:pt x="61" y="177"/>
                </a:cubicBezTo>
                <a:cubicBezTo>
                  <a:pt x="62" y="177"/>
                  <a:pt x="62" y="177"/>
                  <a:pt x="63" y="176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63" y="177"/>
                  <a:pt x="64" y="178"/>
                  <a:pt x="64" y="178"/>
                </a:cubicBezTo>
                <a:cubicBezTo>
                  <a:pt x="64" y="179"/>
                  <a:pt x="64" y="180"/>
                  <a:pt x="65" y="181"/>
                </a:cubicBezTo>
                <a:cubicBezTo>
                  <a:pt x="65" y="181"/>
                  <a:pt x="66" y="181"/>
                  <a:pt x="66" y="181"/>
                </a:cubicBezTo>
                <a:cubicBezTo>
                  <a:pt x="66" y="181"/>
                  <a:pt x="66" y="181"/>
                  <a:pt x="66" y="181"/>
                </a:cubicBezTo>
                <a:cubicBezTo>
                  <a:pt x="66" y="182"/>
                  <a:pt x="66" y="182"/>
                  <a:pt x="65" y="183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4" y="184"/>
                  <a:pt x="63" y="185"/>
                  <a:pt x="63" y="186"/>
                </a:cubicBezTo>
                <a:cubicBezTo>
                  <a:pt x="62" y="186"/>
                  <a:pt x="62" y="185"/>
                  <a:pt x="61" y="185"/>
                </a:cubicBezTo>
                <a:cubicBezTo>
                  <a:pt x="61" y="183"/>
                  <a:pt x="61" y="181"/>
                  <a:pt x="61" y="179"/>
                </a:cubicBezTo>
                <a:cubicBezTo>
                  <a:pt x="61" y="179"/>
                  <a:pt x="61" y="179"/>
                  <a:pt x="61" y="179"/>
                </a:cubicBezTo>
                <a:close/>
                <a:moveTo>
                  <a:pt x="62" y="189"/>
                </a:moveTo>
                <a:cubicBezTo>
                  <a:pt x="63" y="190"/>
                  <a:pt x="63" y="190"/>
                  <a:pt x="64" y="191"/>
                </a:cubicBezTo>
                <a:cubicBezTo>
                  <a:pt x="63" y="191"/>
                  <a:pt x="63" y="191"/>
                  <a:pt x="62" y="191"/>
                </a:cubicBezTo>
                <a:cubicBezTo>
                  <a:pt x="62" y="191"/>
                  <a:pt x="62" y="191"/>
                  <a:pt x="61" y="190"/>
                </a:cubicBezTo>
                <a:cubicBezTo>
                  <a:pt x="62" y="190"/>
                  <a:pt x="62" y="190"/>
                  <a:pt x="62" y="189"/>
                </a:cubicBezTo>
                <a:close/>
                <a:moveTo>
                  <a:pt x="64" y="187"/>
                </a:moveTo>
                <a:cubicBezTo>
                  <a:pt x="65" y="186"/>
                  <a:pt x="65" y="185"/>
                  <a:pt x="66" y="184"/>
                </a:cubicBezTo>
                <a:cubicBezTo>
                  <a:pt x="67" y="185"/>
                  <a:pt x="68" y="186"/>
                  <a:pt x="70" y="187"/>
                </a:cubicBezTo>
                <a:cubicBezTo>
                  <a:pt x="68" y="188"/>
                  <a:pt x="67" y="189"/>
                  <a:pt x="66" y="189"/>
                </a:cubicBezTo>
                <a:cubicBezTo>
                  <a:pt x="65" y="189"/>
                  <a:pt x="64" y="188"/>
                  <a:pt x="64" y="187"/>
                </a:cubicBezTo>
                <a:close/>
                <a:moveTo>
                  <a:pt x="67" y="183"/>
                </a:moveTo>
                <a:cubicBezTo>
                  <a:pt x="67" y="183"/>
                  <a:pt x="67" y="183"/>
                  <a:pt x="68" y="182"/>
                </a:cubicBezTo>
                <a:cubicBezTo>
                  <a:pt x="68" y="183"/>
                  <a:pt x="69" y="184"/>
                  <a:pt x="69" y="184"/>
                </a:cubicBezTo>
                <a:cubicBezTo>
                  <a:pt x="68" y="184"/>
                  <a:pt x="68" y="183"/>
                  <a:pt x="67" y="183"/>
                </a:cubicBezTo>
                <a:close/>
                <a:moveTo>
                  <a:pt x="70" y="178"/>
                </a:moveTo>
                <a:cubicBezTo>
                  <a:pt x="69" y="178"/>
                  <a:pt x="69" y="178"/>
                  <a:pt x="69" y="178"/>
                </a:cubicBezTo>
                <a:cubicBezTo>
                  <a:pt x="69" y="178"/>
                  <a:pt x="68" y="178"/>
                  <a:pt x="68" y="178"/>
                </a:cubicBezTo>
                <a:cubicBezTo>
                  <a:pt x="68" y="177"/>
                  <a:pt x="68" y="176"/>
                  <a:pt x="68" y="175"/>
                </a:cubicBezTo>
                <a:cubicBezTo>
                  <a:pt x="69" y="176"/>
                  <a:pt x="69" y="177"/>
                  <a:pt x="70" y="178"/>
                </a:cubicBezTo>
                <a:close/>
                <a:moveTo>
                  <a:pt x="69" y="174"/>
                </a:moveTo>
                <a:cubicBezTo>
                  <a:pt x="70" y="174"/>
                  <a:pt x="70" y="174"/>
                  <a:pt x="71" y="173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71" y="174"/>
                  <a:pt x="70" y="175"/>
                  <a:pt x="70" y="175"/>
                </a:cubicBezTo>
                <a:cubicBezTo>
                  <a:pt x="70" y="175"/>
                  <a:pt x="70" y="174"/>
                  <a:pt x="69" y="174"/>
                </a:cubicBezTo>
                <a:close/>
                <a:moveTo>
                  <a:pt x="70" y="149"/>
                </a:moveTo>
                <a:cubicBezTo>
                  <a:pt x="69" y="149"/>
                  <a:pt x="69" y="148"/>
                  <a:pt x="69" y="148"/>
                </a:cubicBezTo>
                <a:cubicBezTo>
                  <a:pt x="69" y="148"/>
                  <a:pt x="69" y="147"/>
                  <a:pt x="69" y="147"/>
                </a:cubicBezTo>
                <a:cubicBezTo>
                  <a:pt x="70" y="146"/>
                  <a:pt x="71" y="145"/>
                  <a:pt x="71" y="144"/>
                </a:cubicBezTo>
                <a:cubicBezTo>
                  <a:pt x="72" y="145"/>
                  <a:pt x="72" y="145"/>
                  <a:pt x="72" y="146"/>
                </a:cubicBezTo>
                <a:cubicBezTo>
                  <a:pt x="71" y="147"/>
                  <a:pt x="70" y="148"/>
                  <a:pt x="70" y="149"/>
                </a:cubicBezTo>
                <a:close/>
                <a:moveTo>
                  <a:pt x="69" y="109"/>
                </a:moveTo>
                <a:cubicBezTo>
                  <a:pt x="69" y="109"/>
                  <a:pt x="69" y="108"/>
                  <a:pt x="69" y="107"/>
                </a:cubicBezTo>
                <a:cubicBezTo>
                  <a:pt x="69" y="106"/>
                  <a:pt x="70" y="106"/>
                  <a:pt x="71" y="105"/>
                </a:cubicBezTo>
                <a:cubicBezTo>
                  <a:pt x="71" y="106"/>
                  <a:pt x="71" y="106"/>
                  <a:pt x="71" y="107"/>
                </a:cubicBezTo>
                <a:cubicBezTo>
                  <a:pt x="71" y="108"/>
                  <a:pt x="70" y="109"/>
                  <a:pt x="69" y="109"/>
                </a:cubicBezTo>
                <a:close/>
                <a:moveTo>
                  <a:pt x="71" y="98"/>
                </a:moveTo>
                <a:cubicBezTo>
                  <a:pt x="72" y="97"/>
                  <a:pt x="73" y="96"/>
                  <a:pt x="74" y="95"/>
                </a:cubicBezTo>
                <a:cubicBezTo>
                  <a:pt x="74" y="95"/>
                  <a:pt x="73" y="96"/>
                  <a:pt x="73" y="97"/>
                </a:cubicBezTo>
                <a:cubicBezTo>
                  <a:pt x="73" y="97"/>
                  <a:pt x="73" y="97"/>
                  <a:pt x="72" y="97"/>
                </a:cubicBezTo>
                <a:cubicBezTo>
                  <a:pt x="72" y="97"/>
                  <a:pt x="71" y="98"/>
                  <a:pt x="71" y="98"/>
                </a:cubicBezTo>
                <a:close/>
                <a:moveTo>
                  <a:pt x="75" y="101"/>
                </a:moveTo>
                <a:cubicBezTo>
                  <a:pt x="75" y="102"/>
                  <a:pt x="74" y="104"/>
                  <a:pt x="74" y="105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5"/>
                  <a:pt x="72" y="104"/>
                  <a:pt x="72" y="104"/>
                </a:cubicBezTo>
                <a:cubicBezTo>
                  <a:pt x="73" y="103"/>
                  <a:pt x="74" y="102"/>
                  <a:pt x="75" y="101"/>
                </a:cubicBezTo>
                <a:close/>
                <a:moveTo>
                  <a:pt x="75" y="119"/>
                </a:moveTo>
                <a:cubicBezTo>
                  <a:pt x="75" y="119"/>
                  <a:pt x="75" y="119"/>
                  <a:pt x="75" y="119"/>
                </a:cubicBezTo>
                <a:cubicBezTo>
                  <a:pt x="74" y="120"/>
                  <a:pt x="74" y="120"/>
                  <a:pt x="73" y="121"/>
                </a:cubicBezTo>
                <a:cubicBezTo>
                  <a:pt x="74" y="120"/>
                  <a:pt x="74" y="120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lose/>
                <a:moveTo>
                  <a:pt x="76" y="122"/>
                </a:moveTo>
                <a:cubicBezTo>
                  <a:pt x="75" y="123"/>
                  <a:pt x="75" y="123"/>
                  <a:pt x="74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4"/>
                  <a:pt x="74" y="123"/>
                  <a:pt x="74" y="123"/>
                </a:cubicBezTo>
                <a:cubicBezTo>
                  <a:pt x="74" y="123"/>
                  <a:pt x="75" y="122"/>
                  <a:pt x="76" y="122"/>
                </a:cubicBezTo>
                <a:close/>
                <a:moveTo>
                  <a:pt x="76" y="124"/>
                </a:moveTo>
                <a:cubicBezTo>
                  <a:pt x="76" y="124"/>
                  <a:pt x="76" y="125"/>
                  <a:pt x="77" y="125"/>
                </a:cubicBezTo>
                <a:cubicBezTo>
                  <a:pt x="76" y="125"/>
                  <a:pt x="76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6" y="125"/>
                  <a:pt x="76" y="125"/>
                  <a:pt x="76" y="124"/>
                </a:cubicBezTo>
                <a:close/>
                <a:moveTo>
                  <a:pt x="76" y="117"/>
                </a:moveTo>
                <a:cubicBezTo>
                  <a:pt x="76" y="117"/>
                  <a:pt x="76" y="117"/>
                  <a:pt x="76" y="117"/>
                </a:cubicBezTo>
                <a:cubicBezTo>
                  <a:pt x="79" y="114"/>
                  <a:pt x="82" y="111"/>
                  <a:pt x="86" y="109"/>
                </a:cubicBezTo>
                <a:cubicBezTo>
                  <a:pt x="83" y="112"/>
                  <a:pt x="81" y="115"/>
                  <a:pt x="79" y="118"/>
                </a:cubicBezTo>
                <a:cubicBezTo>
                  <a:pt x="78" y="118"/>
                  <a:pt x="77" y="118"/>
                  <a:pt x="77" y="119"/>
                </a:cubicBezTo>
                <a:cubicBezTo>
                  <a:pt x="76" y="118"/>
                  <a:pt x="76" y="118"/>
                  <a:pt x="76" y="117"/>
                </a:cubicBezTo>
                <a:close/>
                <a:moveTo>
                  <a:pt x="79" y="120"/>
                </a:moveTo>
                <a:cubicBezTo>
                  <a:pt x="80" y="119"/>
                  <a:pt x="81" y="119"/>
                  <a:pt x="81" y="119"/>
                </a:cubicBezTo>
                <a:cubicBezTo>
                  <a:pt x="80" y="120"/>
                  <a:pt x="79" y="122"/>
                  <a:pt x="78" y="123"/>
                </a:cubicBezTo>
                <a:cubicBezTo>
                  <a:pt x="78" y="123"/>
                  <a:pt x="78" y="123"/>
                  <a:pt x="78" y="122"/>
                </a:cubicBezTo>
                <a:cubicBezTo>
                  <a:pt x="78" y="122"/>
                  <a:pt x="79" y="121"/>
                  <a:pt x="79" y="120"/>
                </a:cubicBezTo>
                <a:close/>
                <a:moveTo>
                  <a:pt x="92" y="118"/>
                </a:moveTo>
                <a:cubicBezTo>
                  <a:pt x="91" y="119"/>
                  <a:pt x="90" y="120"/>
                  <a:pt x="90" y="120"/>
                </a:cubicBezTo>
                <a:cubicBezTo>
                  <a:pt x="87" y="124"/>
                  <a:pt x="85" y="127"/>
                  <a:pt x="83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2" y="130"/>
                  <a:pt x="81" y="129"/>
                  <a:pt x="80" y="129"/>
                </a:cubicBezTo>
                <a:cubicBezTo>
                  <a:pt x="84" y="125"/>
                  <a:pt x="88" y="122"/>
                  <a:pt x="92" y="118"/>
                </a:cubicBezTo>
                <a:close/>
                <a:moveTo>
                  <a:pt x="81" y="131"/>
                </a:moveTo>
                <a:cubicBezTo>
                  <a:pt x="81" y="132"/>
                  <a:pt x="81" y="132"/>
                  <a:pt x="80" y="132"/>
                </a:cubicBezTo>
                <a:cubicBezTo>
                  <a:pt x="80" y="132"/>
                  <a:pt x="80" y="131"/>
                  <a:pt x="80" y="131"/>
                </a:cubicBezTo>
                <a:cubicBezTo>
                  <a:pt x="81" y="131"/>
                  <a:pt x="81" y="131"/>
                  <a:pt x="81" y="131"/>
                </a:cubicBezTo>
                <a:close/>
                <a:moveTo>
                  <a:pt x="83" y="133"/>
                </a:moveTo>
                <a:cubicBezTo>
                  <a:pt x="84" y="133"/>
                  <a:pt x="84" y="133"/>
                  <a:pt x="84" y="133"/>
                </a:cubicBezTo>
                <a:cubicBezTo>
                  <a:pt x="85" y="133"/>
                  <a:pt x="85" y="133"/>
                  <a:pt x="86" y="133"/>
                </a:cubicBezTo>
                <a:cubicBezTo>
                  <a:pt x="85" y="135"/>
                  <a:pt x="84" y="136"/>
                  <a:pt x="84" y="137"/>
                </a:cubicBezTo>
                <a:cubicBezTo>
                  <a:pt x="83" y="138"/>
                  <a:pt x="82" y="138"/>
                  <a:pt x="82" y="139"/>
                </a:cubicBezTo>
                <a:cubicBezTo>
                  <a:pt x="82" y="138"/>
                  <a:pt x="82" y="137"/>
                  <a:pt x="81" y="136"/>
                </a:cubicBezTo>
                <a:cubicBezTo>
                  <a:pt x="82" y="135"/>
                  <a:pt x="83" y="134"/>
                  <a:pt x="83" y="133"/>
                </a:cubicBezTo>
                <a:close/>
                <a:moveTo>
                  <a:pt x="90" y="135"/>
                </a:moveTo>
                <a:cubicBezTo>
                  <a:pt x="90" y="135"/>
                  <a:pt x="90" y="135"/>
                  <a:pt x="90" y="135"/>
                </a:cubicBezTo>
                <a:cubicBezTo>
                  <a:pt x="88" y="136"/>
                  <a:pt x="87" y="138"/>
                  <a:pt x="85" y="140"/>
                </a:cubicBezTo>
                <a:cubicBezTo>
                  <a:pt x="86" y="138"/>
                  <a:pt x="88" y="136"/>
                  <a:pt x="90" y="135"/>
                </a:cubicBezTo>
                <a:close/>
                <a:moveTo>
                  <a:pt x="92" y="135"/>
                </a:moveTo>
                <a:cubicBezTo>
                  <a:pt x="92" y="136"/>
                  <a:pt x="93" y="136"/>
                  <a:pt x="93" y="136"/>
                </a:cubicBezTo>
                <a:cubicBezTo>
                  <a:pt x="93" y="136"/>
                  <a:pt x="93" y="137"/>
                  <a:pt x="93" y="137"/>
                </a:cubicBezTo>
                <a:cubicBezTo>
                  <a:pt x="91" y="138"/>
                  <a:pt x="88" y="140"/>
                  <a:pt x="86" y="141"/>
                </a:cubicBezTo>
                <a:cubicBezTo>
                  <a:pt x="88" y="139"/>
                  <a:pt x="90" y="137"/>
                  <a:pt x="92" y="135"/>
                </a:cubicBezTo>
                <a:close/>
                <a:moveTo>
                  <a:pt x="89" y="145"/>
                </a:moveTo>
                <a:cubicBezTo>
                  <a:pt x="92" y="143"/>
                  <a:pt x="94" y="141"/>
                  <a:pt x="96" y="139"/>
                </a:cubicBezTo>
                <a:cubicBezTo>
                  <a:pt x="96" y="139"/>
                  <a:pt x="96" y="139"/>
                  <a:pt x="97" y="139"/>
                </a:cubicBezTo>
                <a:cubicBezTo>
                  <a:pt x="94" y="142"/>
                  <a:pt x="91" y="145"/>
                  <a:pt x="89" y="148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8" y="147"/>
                  <a:pt x="89" y="146"/>
                  <a:pt x="89" y="145"/>
                </a:cubicBezTo>
                <a:close/>
                <a:moveTo>
                  <a:pt x="99" y="141"/>
                </a:moveTo>
                <a:cubicBezTo>
                  <a:pt x="98" y="142"/>
                  <a:pt x="97" y="144"/>
                  <a:pt x="95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6" y="144"/>
                  <a:pt x="98" y="142"/>
                  <a:pt x="99" y="141"/>
                </a:cubicBezTo>
                <a:close/>
                <a:moveTo>
                  <a:pt x="102" y="143"/>
                </a:moveTo>
                <a:cubicBezTo>
                  <a:pt x="103" y="142"/>
                  <a:pt x="104" y="142"/>
                  <a:pt x="106" y="141"/>
                </a:cubicBezTo>
                <a:cubicBezTo>
                  <a:pt x="101" y="145"/>
                  <a:pt x="97" y="149"/>
                  <a:pt x="92" y="154"/>
                </a:cubicBezTo>
                <a:cubicBezTo>
                  <a:pt x="91" y="155"/>
                  <a:pt x="90" y="155"/>
                  <a:pt x="88" y="156"/>
                </a:cubicBezTo>
                <a:cubicBezTo>
                  <a:pt x="89" y="156"/>
                  <a:pt x="89" y="155"/>
                  <a:pt x="89" y="155"/>
                </a:cubicBezTo>
                <a:cubicBezTo>
                  <a:pt x="90" y="155"/>
                  <a:pt x="90" y="154"/>
                  <a:pt x="90" y="154"/>
                </a:cubicBezTo>
                <a:cubicBezTo>
                  <a:pt x="94" y="151"/>
                  <a:pt x="98" y="147"/>
                  <a:pt x="102" y="143"/>
                </a:cubicBezTo>
                <a:close/>
                <a:moveTo>
                  <a:pt x="105" y="148"/>
                </a:moveTo>
                <a:cubicBezTo>
                  <a:pt x="105" y="148"/>
                  <a:pt x="105" y="148"/>
                  <a:pt x="105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2" y="150"/>
                  <a:pt x="100" y="151"/>
                  <a:pt x="98" y="152"/>
                </a:cubicBezTo>
                <a:cubicBezTo>
                  <a:pt x="101" y="151"/>
                  <a:pt x="103" y="149"/>
                  <a:pt x="105" y="148"/>
                </a:cubicBezTo>
                <a:close/>
                <a:moveTo>
                  <a:pt x="105" y="151"/>
                </a:moveTo>
                <a:cubicBezTo>
                  <a:pt x="105" y="150"/>
                  <a:pt x="106" y="150"/>
                  <a:pt x="107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8"/>
                  <a:pt x="110" y="148"/>
                </a:cubicBezTo>
                <a:cubicBezTo>
                  <a:pt x="110" y="148"/>
                  <a:pt x="110" y="148"/>
                  <a:pt x="111" y="147"/>
                </a:cubicBezTo>
                <a:cubicBezTo>
                  <a:pt x="110" y="148"/>
                  <a:pt x="110" y="148"/>
                  <a:pt x="109" y="149"/>
                </a:cubicBezTo>
                <a:cubicBezTo>
                  <a:pt x="107" y="150"/>
                  <a:pt x="105" y="151"/>
                  <a:pt x="103" y="153"/>
                </a:cubicBezTo>
                <a:cubicBezTo>
                  <a:pt x="103" y="152"/>
                  <a:pt x="104" y="151"/>
                  <a:pt x="105" y="151"/>
                </a:cubicBezTo>
                <a:close/>
                <a:moveTo>
                  <a:pt x="117" y="152"/>
                </a:moveTo>
                <a:cubicBezTo>
                  <a:pt x="118" y="151"/>
                  <a:pt x="119" y="151"/>
                  <a:pt x="120" y="150"/>
                </a:cubicBezTo>
                <a:cubicBezTo>
                  <a:pt x="119" y="151"/>
                  <a:pt x="118" y="153"/>
                  <a:pt x="117" y="154"/>
                </a:cubicBezTo>
                <a:cubicBezTo>
                  <a:pt x="117" y="154"/>
                  <a:pt x="117" y="154"/>
                  <a:pt x="117" y="155"/>
                </a:cubicBezTo>
                <a:cubicBezTo>
                  <a:pt x="113" y="157"/>
                  <a:pt x="110" y="159"/>
                  <a:pt x="106" y="161"/>
                </a:cubicBezTo>
                <a:cubicBezTo>
                  <a:pt x="110" y="158"/>
                  <a:pt x="114" y="155"/>
                  <a:pt x="117" y="152"/>
                </a:cubicBezTo>
                <a:close/>
                <a:moveTo>
                  <a:pt x="113" y="161"/>
                </a:moveTo>
                <a:cubicBezTo>
                  <a:pt x="115" y="159"/>
                  <a:pt x="118" y="158"/>
                  <a:pt x="120" y="156"/>
                </a:cubicBezTo>
                <a:cubicBezTo>
                  <a:pt x="120" y="157"/>
                  <a:pt x="119" y="158"/>
                  <a:pt x="118" y="159"/>
                </a:cubicBezTo>
                <a:cubicBezTo>
                  <a:pt x="118" y="159"/>
                  <a:pt x="117" y="159"/>
                  <a:pt x="117" y="160"/>
                </a:cubicBezTo>
                <a:cubicBezTo>
                  <a:pt x="115" y="160"/>
                  <a:pt x="113" y="161"/>
                  <a:pt x="111" y="162"/>
                </a:cubicBezTo>
                <a:cubicBezTo>
                  <a:pt x="112" y="162"/>
                  <a:pt x="112" y="161"/>
                  <a:pt x="113" y="161"/>
                </a:cubicBezTo>
                <a:close/>
                <a:moveTo>
                  <a:pt x="122" y="160"/>
                </a:moveTo>
                <a:cubicBezTo>
                  <a:pt x="124" y="159"/>
                  <a:pt x="126" y="158"/>
                  <a:pt x="127" y="157"/>
                </a:cubicBezTo>
                <a:cubicBezTo>
                  <a:pt x="127" y="158"/>
                  <a:pt x="126" y="158"/>
                  <a:pt x="125" y="159"/>
                </a:cubicBezTo>
                <a:cubicBezTo>
                  <a:pt x="124" y="160"/>
                  <a:pt x="122" y="160"/>
                  <a:pt x="120" y="161"/>
                </a:cubicBezTo>
                <a:cubicBezTo>
                  <a:pt x="120" y="161"/>
                  <a:pt x="119" y="162"/>
                  <a:pt x="119" y="162"/>
                </a:cubicBezTo>
                <a:cubicBezTo>
                  <a:pt x="120" y="161"/>
                  <a:pt x="121" y="160"/>
                  <a:pt x="122" y="160"/>
                </a:cubicBezTo>
                <a:close/>
                <a:moveTo>
                  <a:pt x="128" y="160"/>
                </a:moveTo>
                <a:cubicBezTo>
                  <a:pt x="127" y="160"/>
                  <a:pt x="127" y="161"/>
                  <a:pt x="126" y="161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0"/>
                  <a:pt x="127" y="160"/>
                  <a:pt x="128" y="160"/>
                </a:cubicBezTo>
                <a:close/>
                <a:moveTo>
                  <a:pt x="122" y="164"/>
                </a:moveTo>
                <a:cubicBezTo>
                  <a:pt x="121" y="165"/>
                  <a:pt x="120" y="166"/>
                  <a:pt x="119" y="167"/>
                </a:cubicBezTo>
                <a:cubicBezTo>
                  <a:pt x="118" y="167"/>
                  <a:pt x="118" y="167"/>
                  <a:pt x="118" y="168"/>
                </a:cubicBezTo>
                <a:cubicBezTo>
                  <a:pt x="119" y="166"/>
                  <a:pt x="120" y="165"/>
                  <a:pt x="122" y="164"/>
                </a:cubicBezTo>
                <a:close/>
                <a:moveTo>
                  <a:pt x="129" y="164"/>
                </a:moveTo>
                <a:cubicBezTo>
                  <a:pt x="129" y="164"/>
                  <a:pt x="129" y="164"/>
                  <a:pt x="130" y="165"/>
                </a:cubicBezTo>
                <a:cubicBezTo>
                  <a:pt x="125" y="168"/>
                  <a:pt x="121" y="172"/>
                  <a:pt x="117" y="176"/>
                </a:cubicBezTo>
                <a:cubicBezTo>
                  <a:pt x="115" y="177"/>
                  <a:pt x="113" y="178"/>
                  <a:pt x="111" y="179"/>
                </a:cubicBezTo>
                <a:cubicBezTo>
                  <a:pt x="117" y="174"/>
                  <a:pt x="123" y="169"/>
                  <a:pt x="129" y="164"/>
                </a:cubicBezTo>
                <a:close/>
                <a:moveTo>
                  <a:pt x="108" y="177"/>
                </a:moveTo>
                <a:cubicBezTo>
                  <a:pt x="108" y="176"/>
                  <a:pt x="109" y="175"/>
                  <a:pt x="110" y="174"/>
                </a:cubicBezTo>
                <a:cubicBezTo>
                  <a:pt x="111" y="174"/>
                  <a:pt x="111" y="174"/>
                  <a:pt x="111" y="173"/>
                </a:cubicBezTo>
                <a:cubicBezTo>
                  <a:pt x="110" y="175"/>
                  <a:pt x="109" y="176"/>
                  <a:pt x="108" y="177"/>
                </a:cubicBezTo>
                <a:close/>
                <a:moveTo>
                  <a:pt x="108" y="193"/>
                </a:moveTo>
                <a:cubicBezTo>
                  <a:pt x="110" y="191"/>
                  <a:pt x="113" y="189"/>
                  <a:pt x="115" y="187"/>
                </a:cubicBezTo>
                <a:cubicBezTo>
                  <a:pt x="120" y="182"/>
                  <a:pt x="125" y="178"/>
                  <a:pt x="131" y="173"/>
                </a:cubicBezTo>
                <a:cubicBezTo>
                  <a:pt x="130" y="174"/>
                  <a:pt x="130" y="174"/>
                  <a:pt x="130" y="175"/>
                </a:cubicBezTo>
                <a:cubicBezTo>
                  <a:pt x="130" y="175"/>
                  <a:pt x="130" y="175"/>
                  <a:pt x="130" y="176"/>
                </a:cubicBezTo>
                <a:cubicBezTo>
                  <a:pt x="126" y="179"/>
                  <a:pt x="123" y="182"/>
                  <a:pt x="120" y="186"/>
                </a:cubicBezTo>
                <a:cubicBezTo>
                  <a:pt x="116" y="188"/>
                  <a:pt x="112" y="191"/>
                  <a:pt x="108" y="193"/>
                </a:cubicBezTo>
                <a:close/>
                <a:moveTo>
                  <a:pt x="110" y="195"/>
                </a:moveTo>
                <a:cubicBezTo>
                  <a:pt x="109" y="196"/>
                  <a:pt x="108" y="196"/>
                  <a:pt x="108" y="197"/>
                </a:cubicBezTo>
                <a:cubicBezTo>
                  <a:pt x="108" y="196"/>
                  <a:pt x="108" y="196"/>
                  <a:pt x="107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09" y="195"/>
                  <a:pt x="109" y="195"/>
                  <a:pt x="110" y="195"/>
                </a:cubicBezTo>
                <a:close/>
                <a:moveTo>
                  <a:pt x="125" y="183"/>
                </a:moveTo>
                <a:cubicBezTo>
                  <a:pt x="128" y="180"/>
                  <a:pt x="130" y="177"/>
                  <a:pt x="133" y="174"/>
                </a:cubicBezTo>
                <a:cubicBezTo>
                  <a:pt x="136" y="172"/>
                  <a:pt x="139" y="169"/>
                  <a:pt x="142" y="167"/>
                </a:cubicBezTo>
                <a:cubicBezTo>
                  <a:pt x="143" y="166"/>
                  <a:pt x="145" y="165"/>
                  <a:pt x="146" y="165"/>
                </a:cubicBezTo>
                <a:cubicBezTo>
                  <a:pt x="144" y="168"/>
                  <a:pt x="141" y="171"/>
                  <a:pt x="13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5"/>
                  <a:pt x="137" y="176"/>
                  <a:pt x="136" y="177"/>
                </a:cubicBezTo>
                <a:cubicBezTo>
                  <a:pt x="134" y="178"/>
                  <a:pt x="133" y="178"/>
                  <a:pt x="131" y="179"/>
                </a:cubicBezTo>
                <a:cubicBezTo>
                  <a:pt x="129" y="180"/>
                  <a:pt x="127" y="182"/>
                  <a:pt x="125" y="183"/>
                </a:cubicBezTo>
                <a:close/>
                <a:moveTo>
                  <a:pt x="130" y="182"/>
                </a:moveTo>
                <a:cubicBezTo>
                  <a:pt x="130" y="182"/>
                  <a:pt x="129" y="182"/>
                  <a:pt x="129" y="182"/>
                </a:cubicBezTo>
                <a:cubicBezTo>
                  <a:pt x="127" y="184"/>
                  <a:pt x="124" y="185"/>
                  <a:pt x="121" y="187"/>
                </a:cubicBezTo>
                <a:cubicBezTo>
                  <a:pt x="124" y="185"/>
                  <a:pt x="127" y="184"/>
                  <a:pt x="130" y="182"/>
                </a:cubicBezTo>
                <a:close/>
                <a:moveTo>
                  <a:pt x="137" y="194"/>
                </a:moveTo>
                <a:cubicBezTo>
                  <a:pt x="140" y="192"/>
                  <a:pt x="143" y="191"/>
                  <a:pt x="146" y="189"/>
                </a:cubicBezTo>
                <a:cubicBezTo>
                  <a:pt x="143" y="192"/>
                  <a:pt x="140" y="195"/>
                  <a:pt x="137" y="197"/>
                </a:cubicBezTo>
                <a:cubicBezTo>
                  <a:pt x="135" y="199"/>
                  <a:pt x="133" y="200"/>
                  <a:pt x="130" y="202"/>
                </a:cubicBezTo>
                <a:cubicBezTo>
                  <a:pt x="132" y="199"/>
                  <a:pt x="134" y="196"/>
                  <a:pt x="137" y="194"/>
                </a:cubicBezTo>
                <a:close/>
                <a:moveTo>
                  <a:pt x="127" y="197"/>
                </a:moveTo>
                <a:cubicBezTo>
                  <a:pt x="133" y="192"/>
                  <a:pt x="138" y="187"/>
                  <a:pt x="144" y="182"/>
                </a:cubicBezTo>
                <a:cubicBezTo>
                  <a:pt x="143" y="184"/>
                  <a:pt x="141" y="185"/>
                  <a:pt x="140" y="187"/>
                </a:cubicBezTo>
                <a:cubicBezTo>
                  <a:pt x="138" y="189"/>
                  <a:pt x="136" y="191"/>
                  <a:pt x="134" y="193"/>
                </a:cubicBezTo>
                <a:cubicBezTo>
                  <a:pt x="133" y="193"/>
                  <a:pt x="132" y="194"/>
                  <a:pt x="131" y="194"/>
                </a:cubicBezTo>
                <a:cubicBezTo>
                  <a:pt x="130" y="195"/>
                  <a:pt x="128" y="196"/>
                  <a:pt x="127" y="197"/>
                </a:cubicBezTo>
                <a:close/>
                <a:moveTo>
                  <a:pt x="144" y="188"/>
                </a:moveTo>
                <a:cubicBezTo>
                  <a:pt x="147" y="184"/>
                  <a:pt x="151" y="181"/>
                  <a:pt x="155" y="178"/>
                </a:cubicBezTo>
                <a:cubicBezTo>
                  <a:pt x="154" y="179"/>
                  <a:pt x="154" y="180"/>
                  <a:pt x="153" y="181"/>
                </a:cubicBezTo>
                <a:cubicBezTo>
                  <a:pt x="152" y="182"/>
                  <a:pt x="151" y="183"/>
                  <a:pt x="151" y="184"/>
                </a:cubicBezTo>
                <a:cubicBezTo>
                  <a:pt x="148" y="185"/>
                  <a:pt x="146" y="186"/>
                  <a:pt x="144" y="188"/>
                </a:cubicBezTo>
                <a:close/>
                <a:moveTo>
                  <a:pt x="147" y="183"/>
                </a:moveTo>
                <a:cubicBezTo>
                  <a:pt x="149" y="181"/>
                  <a:pt x="151" y="178"/>
                  <a:pt x="154" y="176"/>
                </a:cubicBezTo>
                <a:cubicBezTo>
                  <a:pt x="155" y="175"/>
                  <a:pt x="155" y="175"/>
                  <a:pt x="156" y="174"/>
                </a:cubicBezTo>
                <a:cubicBezTo>
                  <a:pt x="153" y="177"/>
                  <a:pt x="150" y="180"/>
                  <a:pt x="147" y="183"/>
                </a:cubicBezTo>
                <a:close/>
                <a:moveTo>
                  <a:pt x="151" y="169"/>
                </a:moveTo>
                <a:cubicBezTo>
                  <a:pt x="151" y="169"/>
                  <a:pt x="150" y="169"/>
                  <a:pt x="150" y="170"/>
                </a:cubicBezTo>
                <a:cubicBezTo>
                  <a:pt x="148" y="171"/>
                  <a:pt x="146" y="171"/>
                  <a:pt x="145" y="172"/>
                </a:cubicBezTo>
                <a:cubicBezTo>
                  <a:pt x="145" y="171"/>
                  <a:pt x="146" y="171"/>
                  <a:pt x="147" y="170"/>
                </a:cubicBezTo>
                <a:cubicBezTo>
                  <a:pt x="147" y="170"/>
                  <a:pt x="148" y="169"/>
                  <a:pt x="148" y="169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52" y="167"/>
                  <a:pt x="154" y="165"/>
                  <a:pt x="157" y="163"/>
                </a:cubicBezTo>
                <a:cubicBezTo>
                  <a:pt x="155" y="165"/>
                  <a:pt x="153" y="167"/>
                  <a:pt x="151" y="169"/>
                </a:cubicBezTo>
                <a:close/>
                <a:moveTo>
                  <a:pt x="159" y="173"/>
                </a:moveTo>
                <a:cubicBezTo>
                  <a:pt x="160" y="173"/>
                  <a:pt x="160" y="172"/>
                  <a:pt x="160" y="172"/>
                </a:cubicBezTo>
                <a:cubicBezTo>
                  <a:pt x="160" y="173"/>
                  <a:pt x="159" y="174"/>
                  <a:pt x="159" y="176"/>
                </a:cubicBezTo>
                <a:cubicBezTo>
                  <a:pt x="158" y="176"/>
                  <a:pt x="157" y="177"/>
                  <a:pt x="157" y="177"/>
                </a:cubicBezTo>
                <a:cubicBezTo>
                  <a:pt x="158" y="176"/>
                  <a:pt x="158" y="175"/>
                  <a:pt x="159" y="173"/>
                </a:cubicBezTo>
                <a:close/>
                <a:moveTo>
                  <a:pt x="160" y="177"/>
                </a:moveTo>
                <a:cubicBezTo>
                  <a:pt x="166" y="171"/>
                  <a:pt x="172" y="165"/>
                  <a:pt x="179" y="160"/>
                </a:cubicBezTo>
                <a:cubicBezTo>
                  <a:pt x="178" y="161"/>
                  <a:pt x="177" y="161"/>
                  <a:pt x="177" y="162"/>
                </a:cubicBezTo>
                <a:cubicBezTo>
                  <a:pt x="172" y="167"/>
                  <a:pt x="168" y="171"/>
                  <a:pt x="163" y="175"/>
                </a:cubicBezTo>
                <a:cubicBezTo>
                  <a:pt x="162" y="176"/>
                  <a:pt x="161" y="176"/>
                  <a:pt x="160" y="177"/>
                </a:cubicBezTo>
                <a:cubicBezTo>
                  <a:pt x="160" y="177"/>
                  <a:pt x="160" y="177"/>
                  <a:pt x="160" y="177"/>
                </a:cubicBezTo>
                <a:close/>
                <a:moveTo>
                  <a:pt x="162" y="172"/>
                </a:moveTo>
                <a:cubicBezTo>
                  <a:pt x="163" y="170"/>
                  <a:pt x="165" y="167"/>
                  <a:pt x="166" y="165"/>
                </a:cubicBezTo>
                <a:cubicBezTo>
                  <a:pt x="167" y="164"/>
                  <a:pt x="168" y="163"/>
                  <a:pt x="169" y="162"/>
                </a:cubicBezTo>
                <a:cubicBezTo>
                  <a:pt x="173" y="160"/>
                  <a:pt x="177" y="158"/>
                  <a:pt x="180" y="156"/>
                </a:cubicBezTo>
                <a:cubicBezTo>
                  <a:pt x="174" y="161"/>
                  <a:pt x="168" y="166"/>
                  <a:pt x="162" y="172"/>
                </a:cubicBezTo>
                <a:close/>
                <a:moveTo>
                  <a:pt x="183" y="158"/>
                </a:moveTo>
                <a:cubicBezTo>
                  <a:pt x="183" y="158"/>
                  <a:pt x="184" y="157"/>
                  <a:pt x="184" y="157"/>
                </a:cubicBezTo>
                <a:cubicBezTo>
                  <a:pt x="183" y="159"/>
                  <a:pt x="181" y="160"/>
                  <a:pt x="180" y="162"/>
                </a:cubicBezTo>
                <a:cubicBezTo>
                  <a:pt x="180" y="162"/>
                  <a:pt x="180" y="162"/>
                  <a:pt x="179" y="163"/>
                </a:cubicBezTo>
                <a:cubicBezTo>
                  <a:pt x="181" y="161"/>
                  <a:pt x="182" y="159"/>
                  <a:pt x="183" y="158"/>
                </a:cubicBezTo>
                <a:close/>
                <a:moveTo>
                  <a:pt x="182" y="154"/>
                </a:move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3"/>
                  <a:pt x="181" y="153"/>
                </a:cubicBezTo>
                <a:cubicBezTo>
                  <a:pt x="179" y="154"/>
                  <a:pt x="177" y="155"/>
                  <a:pt x="174" y="157"/>
                </a:cubicBezTo>
                <a:cubicBezTo>
                  <a:pt x="178" y="154"/>
                  <a:pt x="181" y="150"/>
                  <a:pt x="184" y="147"/>
                </a:cubicBezTo>
                <a:cubicBezTo>
                  <a:pt x="186" y="146"/>
                  <a:pt x="187" y="145"/>
                  <a:pt x="189" y="144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89" y="145"/>
                  <a:pt x="189" y="145"/>
                  <a:pt x="189" y="146"/>
                </a:cubicBezTo>
                <a:cubicBezTo>
                  <a:pt x="187" y="149"/>
                  <a:pt x="185" y="152"/>
                  <a:pt x="182" y="154"/>
                </a:cubicBezTo>
                <a:close/>
                <a:moveTo>
                  <a:pt x="189" y="133"/>
                </a:moveTo>
                <a:cubicBezTo>
                  <a:pt x="188" y="133"/>
                  <a:pt x="188" y="132"/>
                  <a:pt x="188" y="132"/>
                </a:cubicBezTo>
                <a:cubicBezTo>
                  <a:pt x="189" y="131"/>
                  <a:pt x="191" y="130"/>
                  <a:pt x="192" y="129"/>
                </a:cubicBezTo>
                <a:cubicBezTo>
                  <a:pt x="191" y="130"/>
                  <a:pt x="190" y="132"/>
                  <a:pt x="189" y="133"/>
                </a:cubicBezTo>
                <a:close/>
                <a:moveTo>
                  <a:pt x="193" y="152"/>
                </a:moveTo>
                <a:cubicBezTo>
                  <a:pt x="193" y="152"/>
                  <a:pt x="193" y="152"/>
                  <a:pt x="194" y="151"/>
                </a:cubicBezTo>
                <a:cubicBezTo>
                  <a:pt x="196" y="149"/>
                  <a:pt x="197" y="147"/>
                  <a:pt x="199" y="145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197" y="148"/>
                  <a:pt x="195" y="150"/>
                  <a:pt x="193" y="152"/>
                </a:cubicBezTo>
                <a:close/>
                <a:moveTo>
                  <a:pt x="197" y="143"/>
                </a:moveTo>
                <a:cubicBezTo>
                  <a:pt x="200" y="139"/>
                  <a:pt x="203" y="134"/>
                  <a:pt x="206" y="130"/>
                </a:cubicBezTo>
                <a:cubicBezTo>
                  <a:pt x="205" y="132"/>
                  <a:pt x="203" y="135"/>
                  <a:pt x="201" y="138"/>
                </a:cubicBezTo>
                <a:cubicBezTo>
                  <a:pt x="201" y="138"/>
                  <a:pt x="200" y="139"/>
                  <a:pt x="200" y="139"/>
                </a:cubicBezTo>
                <a:cubicBezTo>
                  <a:pt x="199" y="141"/>
                  <a:pt x="198" y="142"/>
                  <a:pt x="197" y="143"/>
                </a:cubicBezTo>
                <a:close/>
                <a:moveTo>
                  <a:pt x="200" y="142"/>
                </a:moveTo>
                <a:cubicBezTo>
                  <a:pt x="201" y="140"/>
                  <a:pt x="203" y="138"/>
                  <a:pt x="204" y="136"/>
                </a:cubicBezTo>
                <a:cubicBezTo>
                  <a:pt x="207" y="132"/>
                  <a:pt x="211" y="128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3"/>
                  <a:pt x="215" y="123"/>
                </a:cubicBezTo>
                <a:cubicBezTo>
                  <a:pt x="215" y="122"/>
                  <a:pt x="216" y="122"/>
                  <a:pt x="217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7" y="121"/>
                  <a:pt x="217" y="121"/>
                  <a:pt x="217" y="122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9"/>
                  <a:pt x="206" y="136"/>
                  <a:pt x="200" y="143"/>
                </a:cubicBezTo>
                <a:cubicBezTo>
                  <a:pt x="200" y="143"/>
                  <a:pt x="200" y="142"/>
                  <a:pt x="200" y="142"/>
                </a:cubicBezTo>
                <a:close/>
                <a:moveTo>
                  <a:pt x="215" y="120"/>
                </a:moveTo>
                <a:cubicBezTo>
                  <a:pt x="213" y="122"/>
                  <a:pt x="212" y="124"/>
                  <a:pt x="210" y="126"/>
                </a:cubicBezTo>
                <a:cubicBezTo>
                  <a:pt x="211" y="125"/>
                  <a:pt x="211" y="124"/>
                  <a:pt x="211" y="124"/>
                </a:cubicBezTo>
                <a:cubicBezTo>
                  <a:pt x="213" y="122"/>
                  <a:pt x="214" y="121"/>
                  <a:pt x="215" y="120"/>
                </a:cubicBezTo>
                <a:cubicBezTo>
                  <a:pt x="215" y="120"/>
                  <a:pt x="215" y="120"/>
                  <a:pt x="215" y="120"/>
                </a:cubicBezTo>
                <a:close/>
                <a:moveTo>
                  <a:pt x="214" y="115"/>
                </a:moveTo>
                <a:cubicBezTo>
                  <a:pt x="214" y="116"/>
                  <a:pt x="214" y="116"/>
                  <a:pt x="213" y="116"/>
                </a:cubicBezTo>
                <a:cubicBezTo>
                  <a:pt x="213" y="116"/>
                  <a:pt x="213" y="116"/>
                  <a:pt x="213" y="116"/>
                </a:cubicBezTo>
                <a:cubicBezTo>
                  <a:pt x="214" y="115"/>
                  <a:pt x="214" y="114"/>
                  <a:pt x="215" y="113"/>
                </a:cubicBezTo>
                <a:cubicBezTo>
                  <a:pt x="215" y="113"/>
                  <a:pt x="216" y="113"/>
                  <a:pt x="216" y="112"/>
                </a:cubicBezTo>
                <a:cubicBezTo>
                  <a:pt x="216" y="113"/>
                  <a:pt x="215" y="114"/>
                  <a:pt x="214" y="115"/>
                </a:cubicBezTo>
                <a:close/>
                <a:moveTo>
                  <a:pt x="210" y="109"/>
                </a:moveTo>
                <a:cubicBezTo>
                  <a:pt x="210" y="109"/>
                  <a:pt x="210" y="108"/>
                  <a:pt x="210" y="108"/>
                </a:cubicBezTo>
                <a:cubicBezTo>
                  <a:pt x="213" y="107"/>
                  <a:pt x="216" y="105"/>
                  <a:pt x="219" y="103"/>
                </a:cubicBezTo>
                <a:cubicBezTo>
                  <a:pt x="219" y="104"/>
                  <a:pt x="219" y="104"/>
                  <a:pt x="219" y="104"/>
                </a:cubicBezTo>
                <a:cubicBezTo>
                  <a:pt x="216" y="106"/>
                  <a:pt x="213" y="107"/>
                  <a:pt x="210" y="109"/>
                </a:cubicBezTo>
                <a:close/>
                <a:moveTo>
                  <a:pt x="218" y="101"/>
                </a:moveTo>
                <a:cubicBezTo>
                  <a:pt x="218" y="100"/>
                  <a:pt x="217" y="100"/>
                  <a:pt x="217" y="100"/>
                </a:cubicBezTo>
                <a:cubicBezTo>
                  <a:pt x="211" y="103"/>
                  <a:pt x="205" y="106"/>
                  <a:pt x="199" y="110"/>
                </a:cubicBezTo>
                <a:cubicBezTo>
                  <a:pt x="200" y="108"/>
                  <a:pt x="201" y="107"/>
                  <a:pt x="202" y="105"/>
                </a:cubicBezTo>
                <a:cubicBezTo>
                  <a:pt x="207" y="103"/>
                  <a:pt x="213" y="100"/>
                  <a:pt x="217" y="97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9"/>
                  <a:pt x="218" y="100"/>
                  <a:pt x="218" y="100"/>
                </a:cubicBezTo>
                <a:cubicBezTo>
                  <a:pt x="218" y="101"/>
                  <a:pt x="218" y="101"/>
                  <a:pt x="218" y="101"/>
                </a:cubicBezTo>
                <a:close/>
                <a:moveTo>
                  <a:pt x="199" y="95"/>
                </a:moveTo>
                <a:cubicBezTo>
                  <a:pt x="199" y="94"/>
                  <a:pt x="200" y="94"/>
                  <a:pt x="200" y="94"/>
                </a:cubicBezTo>
                <a:cubicBezTo>
                  <a:pt x="200" y="93"/>
                  <a:pt x="201" y="93"/>
                  <a:pt x="202" y="93"/>
                </a:cubicBezTo>
                <a:cubicBezTo>
                  <a:pt x="201" y="93"/>
                  <a:pt x="200" y="94"/>
                  <a:pt x="199" y="95"/>
                </a:cubicBezTo>
                <a:close/>
                <a:moveTo>
                  <a:pt x="201" y="88"/>
                </a:moveTo>
                <a:cubicBezTo>
                  <a:pt x="198" y="89"/>
                  <a:pt x="195" y="90"/>
                  <a:pt x="193" y="91"/>
                </a:cubicBezTo>
                <a:cubicBezTo>
                  <a:pt x="194" y="90"/>
                  <a:pt x="195" y="89"/>
                  <a:pt x="196" y="88"/>
                </a:cubicBezTo>
                <a:cubicBezTo>
                  <a:pt x="199" y="87"/>
                  <a:pt x="201" y="86"/>
                  <a:pt x="203" y="85"/>
                </a:cubicBezTo>
                <a:cubicBezTo>
                  <a:pt x="202" y="86"/>
                  <a:pt x="201" y="87"/>
                  <a:pt x="201" y="88"/>
                </a:cubicBezTo>
                <a:close/>
                <a:moveTo>
                  <a:pt x="199" y="82"/>
                </a:moveTo>
                <a:cubicBezTo>
                  <a:pt x="199" y="82"/>
                  <a:pt x="199" y="81"/>
                  <a:pt x="199" y="81"/>
                </a:cubicBezTo>
                <a:cubicBezTo>
                  <a:pt x="200" y="81"/>
                  <a:pt x="200" y="80"/>
                  <a:pt x="199" y="80"/>
                </a:cubicBezTo>
                <a:cubicBezTo>
                  <a:pt x="202" y="78"/>
                  <a:pt x="206" y="77"/>
                  <a:pt x="209" y="75"/>
                </a:cubicBezTo>
                <a:cubicBezTo>
                  <a:pt x="210" y="75"/>
                  <a:pt x="209" y="73"/>
                  <a:pt x="208" y="74"/>
                </a:cubicBezTo>
                <a:cubicBezTo>
                  <a:pt x="206" y="75"/>
                  <a:pt x="204" y="76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03" y="75"/>
                  <a:pt x="204" y="75"/>
                  <a:pt x="205" y="75"/>
                </a:cubicBezTo>
                <a:cubicBezTo>
                  <a:pt x="207" y="74"/>
                  <a:pt x="209" y="73"/>
                  <a:pt x="210" y="72"/>
                </a:cubicBezTo>
                <a:cubicBezTo>
                  <a:pt x="211" y="74"/>
                  <a:pt x="211" y="76"/>
                  <a:pt x="212" y="77"/>
                </a:cubicBezTo>
                <a:cubicBezTo>
                  <a:pt x="207" y="79"/>
                  <a:pt x="203" y="80"/>
                  <a:pt x="199" y="82"/>
                </a:cubicBezTo>
                <a:close/>
                <a:moveTo>
                  <a:pt x="201" y="74"/>
                </a:moveTo>
                <a:cubicBezTo>
                  <a:pt x="200" y="75"/>
                  <a:pt x="199" y="75"/>
                  <a:pt x="198" y="76"/>
                </a:cubicBezTo>
                <a:cubicBezTo>
                  <a:pt x="200" y="74"/>
                  <a:pt x="202" y="73"/>
                  <a:pt x="203" y="72"/>
                </a:cubicBezTo>
                <a:cubicBezTo>
                  <a:pt x="203" y="73"/>
                  <a:pt x="202" y="73"/>
                  <a:pt x="201" y="74"/>
                </a:cubicBezTo>
                <a:close/>
                <a:moveTo>
                  <a:pt x="187" y="77"/>
                </a:moveTo>
                <a:cubicBezTo>
                  <a:pt x="184" y="78"/>
                  <a:pt x="180" y="80"/>
                  <a:pt x="176" y="81"/>
                </a:cubicBezTo>
                <a:cubicBezTo>
                  <a:pt x="184" y="76"/>
                  <a:pt x="192" y="72"/>
                  <a:pt x="200" y="70"/>
                </a:cubicBezTo>
                <a:cubicBezTo>
                  <a:pt x="196" y="72"/>
                  <a:pt x="192" y="75"/>
                  <a:pt x="187" y="77"/>
                </a:cubicBezTo>
                <a:close/>
                <a:moveTo>
                  <a:pt x="186" y="66"/>
                </a:moveTo>
                <a:cubicBezTo>
                  <a:pt x="181" y="68"/>
                  <a:pt x="177" y="70"/>
                  <a:pt x="172" y="72"/>
                </a:cubicBezTo>
                <a:cubicBezTo>
                  <a:pt x="171" y="73"/>
                  <a:pt x="170" y="73"/>
                  <a:pt x="169" y="73"/>
                </a:cubicBezTo>
                <a:cubicBezTo>
                  <a:pt x="175" y="70"/>
                  <a:pt x="181" y="67"/>
                  <a:pt x="187" y="65"/>
                </a:cubicBezTo>
                <a:cubicBezTo>
                  <a:pt x="186" y="65"/>
                  <a:pt x="186" y="66"/>
                  <a:pt x="186" y="66"/>
                </a:cubicBezTo>
                <a:close/>
                <a:moveTo>
                  <a:pt x="171" y="69"/>
                </a:moveTo>
                <a:cubicBezTo>
                  <a:pt x="169" y="69"/>
                  <a:pt x="167" y="70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6" y="70"/>
                  <a:pt x="167" y="69"/>
                  <a:pt x="168" y="68"/>
                </a:cubicBezTo>
                <a:cubicBezTo>
                  <a:pt x="171" y="66"/>
                  <a:pt x="174" y="64"/>
                  <a:pt x="177" y="63"/>
                </a:cubicBezTo>
                <a:cubicBezTo>
                  <a:pt x="175" y="65"/>
                  <a:pt x="173" y="67"/>
                  <a:pt x="171" y="69"/>
                </a:cubicBezTo>
                <a:close/>
                <a:moveTo>
                  <a:pt x="157" y="63"/>
                </a:moveTo>
                <a:cubicBezTo>
                  <a:pt x="156" y="64"/>
                  <a:pt x="155" y="64"/>
                  <a:pt x="153" y="65"/>
                </a:cubicBezTo>
                <a:cubicBezTo>
                  <a:pt x="154" y="64"/>
                  <a:pt x="156" y="63"/>
                  <a:pt x="157" y="62"/>
                </a:cubicBezTo>
                <a:cubicBezTo>
                  <a:pt x="158" y="61"/>
                  <a:pt x="159" y="61"/>
                  <a:pt x="161" y="60"/>
                </a:cubicBezTo>
                <a:cubicBezTo>
                  <a:pt x="159" y="61"/>
                  <a:pt x="158" y="62"/>
                  <a:pt x="157" y="63"/>
                </a:cubicBezTo>
                <a:close/>
                <a:moveTo>
                  <a:pt x="157" y="71"/>
                </a:moveTo>
                <a:cubicBezTo>
                  <a:pt x="159" y="70"/>
                  <a:pt x="162" y="69"/>
                  <a:pt x="164" y="68"/>
                </a:cubicBezTo>
                <a:cubicBezTo>
                  <a:pt x="162" y="69"/>
                  <a:pt x="159" y="71"/>
                  <a:pt x="157" y="73"/>
                </a:cubicBezTo>
                <a:cubicBezTo>
                  <a:pt x="156" y="73"/>
                  <a:pt x="154" y="73"/>
                  <a:pt x="153" y="73"/>
                </a:cubicBezTo>
                <a:cubicBezTo>
                  <a:pt x="154" y="72"/>
                  <a:pt x="155" y="72"/>
                  <a:pt x="157" y="71"/>
                </a:cubicBezTo>
                <a:close/>
                <a:moveTo>
                  <a:pt x="146" y="72"/>
                </a:moveTo>
                <a:cubicBezTo>
                  <a:pt x="145" y="72"/>
                  <a:pt x="144" y="73"/>
                  <a:pt x="144" y="73"/>
                </a:cubicBezTo>
                <a:cubicBezTo>
                  <a:pt x="145" y="72"/>
                  <a:pt x="145" y="71"/>
                  <a:pt x="146" y="70"/>
                </a:cubicBezTo>
                <a:cubicBezTo>
                  <a:pt x="147" y="69"/>
                  <a:pt x="148" y="68"/>
                  <a:pt x="149" y="67"/>
                </a:cubicBezTo>
                <a:cubicBezTo>
                  <a:pt x="151" y="67"/>
                  <a:pt x="152" y="67"/>
                  <a:pt x="153" y="66"/>
                </a:cubicBezTo>
                <a:cubicBezTo>
                  <a:pt x="151" y="68"/>
                  <a:pt x="149" y="70"/>
                  <a:pt x="146" y="72"/>
                </a:cubicBezTo>
                <a:close/>
                <a:moveTo>
                  <a:pt x="145" y="67"/>
                </a:moveTo>
                <a:cubicBezTo>
                  <a:pt x="147" y="65"/>
                  <a:pt x="150" y="63"/>
                  <a:pt x="152" y="61"/>
                </a:cubicBezTo>
                <a:cubicBezTo>
                  <a:pt x="151" y="62"/>
                  <a:pt x="149" y="63"/>
                  <a:pt x="148" y="65"/>
                </a:cubicBezTo>
                <a:cubicBezTo>
                  <a:pt x="147" y="65"/>
                  <a:pt x="146" y="66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lose/>
                <a:moveTo>
                  <a:pt x="138" y="68"/>
                </a:moveTo>
                <a:cubicBezTo>
                  <a:pt x="137" y="68"/>
                  <a:pt x="137" y="69"/>
                  <a:pt x="138" y="69"/>
                </a:cubicBezTo>
                <a:cubicBezTo>
                  <a:pt x="136" y="71"/>
                  <a:pt x="133" y="73"/>
                  <a:pt x="131" y="75"/>
                </a:cubicBezTo>
                <a:cubicBezTo>
                  <a:pt x="132" y="73"/>
                  <a:pt x="133" y="71"/>
                  <a:pt x="134" y="68"/>
                </a:cubicBezTo>
                <a:cubicBezTo>
                  <a:pt x="134" y="68"/>
                  <a:pt x="134" y="68"/>
                  <a:pt x="134" y="67"/>
                </a:cubicBezTo>
                <a:cubicBezTo>
                  <a:pt x="138" y="65"/>
                  <a:pt x="143" y="62"/>
                  <a:pt x="147" y="60"/>
                </a:cubicBezTo>
                <a:cubicBezTo>
                  <a:pt x="149" y="59"/>
                  <a:pt x="151" y="58"/>
                  <a:pt x="154" y="57"/>
                </a:cubicBezTo>
                <a:cubicBezTo>
                  <a:pt x="154" y="57"/>
                  <a:pt x="154" y="57"/>
                  <a:pt x="153" y="58"/>
                </a:cubicBezTo>
                <a:cubicBezTo>
                  <a:pt x="148" y="61"/>
                  <a:pt x="143" y="64"/>
                  <a:pt x="138" y="68"/>
                </a:cubicBezTo>
                <a:close/>
                <a:moveTo>
                  <a:pt x="144" y="53"/>
                </a:moveTo>
                <a:cubicBezTo>
                  <a:pt x="140" y="55"/>
                  <a:pt x="136" y="57"/>
                  <a:pt x="132" y="60"/>
                </a:cubicBezTo>
                <a:cubicBezTo>
                  <a:pt x="133" y="59"/>
                  <a:pt x="135" y="57"/>
                  <a:pt x="136" y="56"/>
                </a:cubicBezTo>
                <a:cubicBezTo>
                  <a:pt x="140" y="54"/>
                  <a:pt x="143" y="52"/>
                  <a:pt x="147" y="50"/>
                </a:cubicBezTo>
                <a:cubicBezTo>
                  <a:pt x="147" y="50"/>
                  <a:pt x="148" y="50"/>
                  <a:pt x="149" y="50"/>
                </a:cubicBezTo>
                <a:cubicBezTo>
                  <a:pt x="147" y="51"/>
                  <a:pt x="146" y="52"/>
                  <a:pt x="144" y="53"/>
                </a:cubicBezTo>
                <a:close/>
                <a:moveTo>
                  <a:pt x="132" y="55"/>
                </a:moveTo>
                <a:cubicBezTo>
                  <a:pt x="133" y="55"/>
                  <a:pt x="135" y="54"/>
                  <a:pt x="136" y="54"/>
                </a:cubicBezTo>
                <a:cubicBezTo>
                  <a:pt x="135" y="55"/>
                  <a:pt x="134" y="55"/>
                  <a:pt x="134" y="56"/>
                </a:cubicBezTo>
                <a:cubicBezTo>
                  <a:pt x="133" y="56"/>
                  <a:pt x="132" y="57"/>
                  <a:pt x="132" y="57"/>
                </a:cubicBezTo>
                <a:cubicBezTo>
                  <a:pt x="132" y="57"/>
                  <a:pt x="132" y="57"/>
                  <a:pt x="132" y="56"/>
                </a:cubicBezTo>
                <a:cubicBezTo>
                  <a:pt x="133" y="56"/>
                  <a:pt x="132" y="56"/>
                  <a:pt x="132" y="55"/>
                </a:cubicBezTo>
                <a:close/>
                <a:moveTo>
                  <a:pt x="142" y="49"/>
                </a:moveTo>
                <a:cubicBezTo>
                  <a:pt x="140" y="50"/>
                  <a:pt x="137" y="51"/>
                  <a:pt x="135" y="52"/>
                </a:cubicBezTo>
                <a:cubicBezTo>
                  <a:pt x="138" y="49"/>
                  <a:pt x="141" y="47"/>
                  <a:pt x="145" y="45"/>
                </a:cubicBezTo>
                <a:cubicBezTo>
                  <a:pt x="147" y="44"/>
                  <a:pt x="149" y="44"/>
                  <a:pt x="151" y="43"/>
                </a:cubicBezTo>
                <a:cubicBezTo>
                  <a:pt x="148" y="45"/>
                  <a:pt x="146" y="47"/>
                  <a:pt x="143" y="49"/>
                </a:cubicBezTo>
                <a:cubicBezTo>
                  <a:pt x="143" y="49"/>
                  <a:pt x="142" y="49"/>
                  <a:pt x="142" y="49"/>
                </a:cubicBezTo>
                <a:close/>
                <a:moveTo>
                  <a:pt x="131" y="53"/>
                </a:move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0" y="53"/>
                  <a:pt x="130" y="53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4" y="51"/>
                  <a:pt x="137" y="48"/>
                  <a:pt x="141" y="46"/>
                </a:cubicBezTo>
                <a:cubicBezTo>
                  <a:pt x="138" y="48"/>
                  <a:pt x="134" y="50"/>
                  <a:pt x="131" y="53"/>
                </a:cubicBezTo>
                <a:close/>
                <a:moveTo>
                  <a:pt x="127" y="54"/>
                </a:moveTo>
                <a:cubicBezTo>
                  <a:pt x="127" y="54"/>
                  <a:pt x="127" y="53"/>
                  <a:pt x="127" y="53"/>
                </a:cubicBezTo>
                <a:cubicBezTo>
                  <a:pt x="128" y="52"/>
                  <a:pt x="129" y="52"/>
                  <a:pt x="130" y="51"/>
                </a:cubicBezTo>
                <a:cubicBezTo>
                  <a:pt x="132" y="49"/>
                  <a:pt x="135" y="48"/>
                  <a:pt x="137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4" y="49"/>
                  <a:pt x="130" y="51"/>
                  <a:pt x="127" y="54"/>
                </a:cubicBezTo>
                <a:close/>
                <a:moveTo>
                  <a:pt x="127" y="66"/>
                </a:moveTo>
                <a:cubicBezTo>
                  <a:pt x="126" y="68"/>
                  <a:pt x="125" y="69"/>
                  <a:pt x="124" y="71"/>
                </a:cubicBezTo>
                <a:cubicBezTo>
                  <a:pt x="123" y="71"/>
                  <a:pt x="123" y="72"/>
                  <a:pt x="122" y="72"/>
                </a:cubicBezTo>
                <a:cubicBezTo>
                  <a:pt x="123" y="71"/>
                  <a:pt x="124" y="69"/>
                  <a:pt x="124" y="68"/>
                </a:cubicBezTo>
                <a:cubicBezTo>
                  <a:pt x="125" y="67"/>
                  <a:pt x="126" y="67"/>
                  <a:pt x="127" y="66"/>
                </a:cubicBezTo>
                <a:close/>
                <a:moveTo>
                  <a:pt x="121" y="67"/>
                </a:moveTo>
                <a:cubicBezTo>
                  <a:pt x="122" y="66"/>
                  <a:pt x="122" y="66"/>
                  <a:pt x="123" y="66"/>
                </a:cubicBezTo>
                <a:cubicBezTo>
                  <a:pt x="122" y="67"/>
                  <a:pt x="122" y="67"/>
                  <a:pt x="121" y="6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1" y="68"/>
                  <a:pt x="121" y="67"/>
                  <a:pt x="121" y="67"/>
                </a:cubicBezTo>
                <a:close/>
                <a:moveTo>
                  <a:pt x="122" y="76"/>
                </a:moveTo>
                <a:cubicBezTo>
                  <a:pt x="123" y="74"/>
                  <a:pt x="125" y="73"/>
                  <a:pt x="126" y="72"/>
                </a:cubicBezTo>
                <a:cubicBezTo>
                  <a:pt x="128" y="71"/>
                  <a:pt x="129" y="71"/>
                  <a:pt x="130" y="70"/>
                </a:cubicBezTo>
                <a:cubicBezTo>
                  <a:pt x="123" y="77"/>
                  <a:pt x="116" y="85"/>
                  <a:pt x="110" y="93"/>
                </a:cubicBezTo>
                <a:cubicBezTo>
                  <a:pt x="105" y="98"/>
                  <a:pt x="100" y="102"/>
                  <a:pt x="95" y="107"/>
                </a:cubicBezTo>
                <a:cubicBezTo>
                  <a:pt x="94" y="108"/>
                  <a:pt x="92" y="109"/>
                  <a:pt x="90" y="110"/>
                </a:cubicBezTo>
                <a:cubicBezTo>
                  <a:pt x="91" y="109"/>
                  <a:pt x="92" y="108"/>
                  <a:pt x="93" y="107"/>
                </a:cubicBezTo>
                <a:cubicBezTo>
                  <a:pt x="98" y="101"/>
                  <a:pt x="103" y="95"/>
                  <a:pt x="109" y="89"/>
                </a:cubicBezTo>
                <a:cubicBezTo>
                  <a:pt x="113" y="85"/>
                  <a:pt x="118" y="81"/>
                  <a:pt x="122" y="76"/>
                </a:cubicBezTo>
                <a:close/>
                <a:moveTo>
                  <a:pt x="117" y="61"/>
                </a:moveTo>
                <a:cubicBezTo>
                  <a:pt x="116" y="62"/>
                  <a:pt x="115" y="63"/>
                  <a:pt x="115" y="64"/>
                </a:cubicBezTo>
                <a:cubicBezTo>
                  <a:pt x="116" y="63"/>
                  <a:pt x="117" y="62"/>
                  <a:pt x="118" y="61"/>
                </a:cubicBezTo>
                <a:cubicBezTo>
                  <a:pt x="117" y="61"/>
                  <a:pt x="117" y="61"/>
                  <a:pt x="117" y="61"/>
                </a:cubicBezTo>
                <a:close/>
                <a:moveTo>
                  <a:pt x="115" y="51"/>
                </a:moveTo>
                <a:cubicBezTo>
                  <a:pt x="114" y="51"/>
                  <a:pt x="113" y="52"/>
                  <a:pt x="111" y="52"/>
                </a:cubicBezTo>
                <a:cubicBezTo>
                  <a:pt x="112" y="52"/>
                  <a:pt x="112" y="51"/>
                  <a:pt x="113" y="51"/>
                </a:cubicBezTo>
                <a:cubicBezTo>
                  <a:pt x="114" y="50"/>
                  <a:pt x="115" y="50"/>
                  <a:pt x="117" y="50"/>
                </a:cubicBezTo>
                <a:cubicBezTo>
                  <a:pt x="116" y="50"/>
                  <a:pt x="116" y="51"/>
                  <a:pt x="115" y="51"/>
                </a:cubicBezTo>
                <a:close/>
                <a:moveTo>
                  <a:pt x="114" y="48"/>
                </a:moveTo>
                <a:cubicBezTo>
                  <a:pt x="112" y="48"/>
                  <a:pt x="111" y="49"/>
                  <a:pt x="110" y="49"/>
                </a:cubicBezTo>
                <a:cubicBezTo>
                  <a:pt x="112" y="48"/>
                  <a:pt x="114" y="46"/>
                  <a:pt x="116" y="45"/>
                </a:cubicBezTo>
                <a:cubicBezTo>
                  <a:pt x="116" y="46"/>
                  <a:pt x="115" y="47"/>
                  <a:pt x="114" y="48"/>
                </a:cubicBezTo>
                <a:close/>
                <a:moveTo>
                  <a:pt x="106" y="50"/>
                </a:moveTo>
                <a:cubicBezTo>
                  <a:pt x="105" y="50"/>
                  <a:pt x="104" y="51"/>
                  <a:pt x="104" y="51"/>
                </a:cubicBezTo>
                <a:cubicBezTo>
                  <a:pt x="104" y="50"/>
                  <a:pt x="105" y="49"/>
                  <a:pt x="105" y="48"/>
                </a:cubicBezTo>
                <a:cubicBezTo>
                  <a:pt x="107" y="46"/>
                  <a:pt x="109" y="44"/>
                  <a:pt x="111" y="43"/>
                </a:cubicBezTo>
                <a:cubicBezTo>
                  <a:pt x="111" y="43"/>
                  <a:pt x="112" y="43"/>
                  <a:pt x="112" y="42"/>
                </a:cubicBezTo>
                <a:cubicBezTo>
                  <a:pt x="112" y="42"/>
                  <a:pt x="113" y="42"/>
                  <a:pt x="113" y="42"/>
                </a:cubicBezTo>
                <a:cubicBezTo>
                  <a:pt x="111" y="45"/>
                  <a:pt x="108" y="47"/>
                  <a:pt x="106" y="50"/>
                </a:cubicBezTo>
                <a:close/>
                <a:moveTo>
                  <a:pt x="106" y="45"/>
                </a:moveTo>
                <a:cubicBezTo>
                  <a:pt x="106" y="44"/>
                  <a:pt x="106" y="44"/>
                  <a:pt x="106" y="44"/>
                </a:cubicBezTo>
                <a:cubicBezTo>
                  <a:pt x="107" y="43"/>
                  <a:pt x="108" y="43"/>
                  <a:pt x="109" y="42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8" y="43"/>
                  <a:pt x="107" y="44"/>
                  <a:pt x="106" y="45"/>
                </a:cubicBezTo>
                <a:close/>
                <a:moveTo>
                  <a:pt x="102" y="45"/>
                </a:moveTo>
                <a:cubicBezTo>
                  <a:pt x="99" y="47"/>
                  <a:pt x="95" y="50"/>
                  <a:pt x="92" y="52"/>
                </a:cubicBezTo>
                <a:cubicBezTo>
                  <a:pt x="92" y="51"/>
                  <a:pt x="93" y="51"/>
                  <a:pt x="93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7" y="47"/>
                  <a:pt x="100" y="45"/>
                  <a:pt x="104" y="42"/>
                </a:cubicBezTo>
                <a:cubicBezTo>
                  <a:pt x="105" y="42"/>
                  <a:pt x="106" y="42"/>
                  <a:pt x="107" y="42"/>
                </a:cubicBezTo>
                <a:cubicBezTo>
                  <a:pt x="105" y="43"/>
                  <a:pt x="103" y="45"/>
                  <a:pt x="102" y="45"/>
                </a:cubicBezTo>
                <a:close/>
                <a:moveTo>
                  <a:pt x="99" y="44"/>
                </a:moveTo>
                <a:cubicBezTo>
                  <a:pt x="100" y="43"/>
                  <a:pt x="100" y="43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0" y="43"/>
                  <a:pt x="99" y="44"/>
                </a:cubicBezTo>
                <a:close/>
                <a:moveTo>
                  <a:pt x="101" y="40"/>
                </a:moveTo>
                <a:cubicBezTo>
                  <a:pt x="100" y="40"/>
                  <a:pt x="100" y="41"/>
                  <a:pt x="99" y="41"/>
                </a:cubicBezTo>
                <a:cubicBezTo>
                  <a:pt x="99" y="41"/>
                  <a:pt x="99" y="42"/>
                  <a:pt x="99" y="42"/>
                </a:cubicBezTo>
                <a:cubicBezTo>
                  <a:pt x="97" y="44"/>
                  <a:pt x="95" y="46"/>
                  <a:pt x="94" y="48"/>
                </a:cubicBezTo>
                <a:cubicBezTo>
                  <a:pt x="94" y="46"/>
                  <a:pt x="94" y="45"/>
                  <a:pt x="95" y="44"/>
                </a:cubicBezTo>
                <a:cubicBezTo>
                  <a:pt x="95" y="44"/>
                  <a:pt x="95" y="44"/>
                  <a:pt x="95" y="44"/>
                </a:cubicBezTo>
                <a:cubicBezTo>
                  <a:pt x="98" y="41"/>
                  <a:pt x="100" y="39"/>
                  <a:pt x="103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3" y="38"/>
                  <a:pt x="102" y="39"/>
                  <a:pt x="101" y="40"/>
                </a:cubicBezTo>
                <a:close/>
                <a:moveTo>
                  <a:pt x="93" y="43"/>
                </a:moveTo>
                <a:cubicBezTo>
                  <a:pt x="93" y="43"/>
                  <a:pt x="92" y="43"/>
                  <a:pt x="92" y="43"/>
                </a:cubicBezTo>
                <a:cubicBezTo>
                  <a:pt x="94" y="41"/>
                  <a:pt x="96" y="40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7" y="39"/>
                  <a:pt x="95" y="41"/>
                  <a:pt x="93" y="43"/>
                </a:cubicBezTo>
                <a:close/>
                <a:moveTo>
                  <a:pt x="90" y="41"/>
                </a:moveTo>
                <a:cubicBezTo>
                  <a:pt x="91" y="40"/>
                  <a:pt x="91" y="40"/>
                  <a:pt x="92" y="40"/>
                </a:cubicBezTo>
                <a:cubicBezTo>
                  <a:pt x="92" y="40"/>
                  <a:pt x="93" y="39"/>
                  <a:pt x="93" y="39"/>
                </a:cubicBezTo>
                <a:cubicBezTo>
                  <a:pt x="92" y="40"/>
                  <a:pt x="91" y="40"/>
                  <a:pt x="90" y="41"/>
                </a:cubicBezTo>
                <a:close/>
                <a:moveTo>
                  <a:pt x="82" y="40"/>
                </a:moveTo>
                <a:cubicBezTo>
                  <a:pt x="80" y="41"/>
                  <a:pt x="78" y="43"/>
                  <a:pt x="76" y="44"/>
                </a:cubicBezTo>
                <a:cubicBezTo>
                  <a:pt x="78" y="42"/>
                  <a:pt x="80" y="40"/>
                  <a:pt x="81" y="38"/>
                </a:cubicBezTo>
                <a:cubicBezTo>
                  <a:pt x="83" y="37"/>
                  <a:pt x="85" y="36"/>
                  <a:pt x="86" y="35"/>
                </a:cubicBezTo>
                <a:cubicBezTo>
                  <a:pt x="85" y="36"/>
                  <a:pt x="84" y="38"/>
                  <a:pt x="82" y="40"/>
                </a:cubicBezTo>
                <a:close/>
                <a:moveTo>
                  <a:pt x="79" y="37"/>
                </a:moveTo>
                <a:cubicBezTo>
                  <a:pt x="78" y="38"/>
                  <a:pt x="76" y="40"/>
                  <a:pt x="74" y="41"/>
                </a:cubicBezTo>
                <a:cubicBezTo>
                  <a:pt x="78" y="38"/>
                  <a:pt x="81" y="35"/>
                  <a:pt x="84" y="31"/>
                </a:cubicBezTo>
                <a:cubicBezTo>
                  <a:pt x="85" y="30"/>
                  <a:pt x="86" y="30"/>
                  <a:pt x="87" y="29"/>
                </a:cubicBezTo>
                <a:cubicBezTo>
                  <a:pt x="85" y="31"/>
                  <a:pt x="84" y="32"/>
                  <a:pt x="82" y="34"/>
                </a:cubicBezTo>
                <a:cubicBezTo>
                  <a:pt x="81" y="35"/>
                  <a:pt x="80" y="36"/>
                  <a:pt x="79" y="37"/>
                </a:cubicBezTo>
                <a:close/>
                <a:moveTo>
                  <a:pt x="85" y="24"/>
                </a:moveTo>
                <a:cubicBezTo>
                  <a:pt x="84" y="25"/>
                  <a:pt x="83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4"/>
                  <a:pt x="83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6" y="23"/>
                  <a:pt x="87" y="23"/>
                </a:cubicBezTo>
                <a:cubicBezTo>
                  <a:pt x="87" y="23"/>
                  <a:pt x="86" y="24"/>
                  <a:pt x="85" y="24"/>
                </a:cubicBezTo>
                <a:close/>
                <a:moveTo>
                  <a:pt x="83" y="28"/>
                </a:moveTo>
                <a:cubicBezTo>
                  <a:pt x="83" y="29"/>
                  <a:pt x="82" y="29"/>
                  <a:pt x="82" y="29"/>
                </a:cubicBezTo>
                <a:cubicBezTo>
                  <a:pt x="81" y="30"/>
                  <a:pt x="80" y="30"/>
                  <a:pt x="79" y="31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3" y="29"/>
                  <a:pt x="83" y="28"/>
                </a:cubicBezTo>
                <a:close/>
                <a:moveTo>
                  <a:pt x="59" y="48"/>
                </a:moveTo>
                <a:cubicBezTo>
                  <a:pt x="61" y="46"/>
                  <a:pt x="63" y="44"/>
                  <a:pt x="64" y="41"/>
                </a:cubicBezTo>
                <a:cubicBezTo>
                  <a:pt x="66" y="40"/>
                  <a:pt x="67" y="39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6" y="42"/>
                  <a:pt x="63" y="45"/>
                  <a:pt x="59" y="48"/>
                </a:cubicBezTo>
                <a:close/>
                <a:moveTo>
                  <a:pt x="61" y="41"/>
                </a:moveTo>
                <a:cubicBezTo>
                  <a:pt x="61" y="41"/>
                  <a:pt x="61" y="41"/>
                  <a:pt x="62" y="41"/>
                </a:cubicBezTo>
                <a:cubicBezTo>
                  <a:pt x="63" y="40"/>
                  <a:pt x="64" y="39"/>
                  <a:pt x="65" y="38"/>
                </a:cubicBezTo>
                <a:cubicBezTo>
                  <a:pt x="65" y="39"/>
                  <a:pt x="64" y="39"/>
                  <a:pt x="64" y="40"/>
                </a:cubicBezTo>
                <a:cubicBezTo>
                  <a:pt x="63" y="40"/>
                  <a:pt x="62" y="41"/>
                  <a:pt x="61" y="41"/>
                </a:cubicBezTo>
                <a:close/>
                <a:moveTo>
                  <a:pt x="58" y="46"/>
                </a:moveTo>
                <a:cubicBezTo>
                  <a:pt x="58" y="46"/>
                  <a:pt x="59" y="45"/>
                  <a:pt x="59" y="45"/>
                </a:cubicBezTo>
                <a:cubicBezTo>
                  <a:pt x="57" y="47"/>
                  <a:pt x="55" y="50"/>
                  <a:pt x="54" y="53"/>
                </a:cubicBezTo>
                <a:cubicBezTo>
                  <a:pt x="53" y="53"/>
                  <a:pt x="52" y="54"/>
                  <a:pt x="52" y="54"/>
                </a:cubicBezTo>
                <a:cubicBezTo>
                  <a:pt x="54" y="51"/>
                  <a:pt x="56" y="49"/>
                  <a:pt x="58" y="46"/>
                </a:cubicBezTo>
                <a:close/>
                <a:moveTo>
                  <a:pt x="48" y="57"/>
                </a:moveTo>
                <a:cubicBezTo>
                  <a:pt x="45" y="58"/>
                  <a:pt x="43" y="60"/>
                  <a:pt x="41" y="61"/>
                </a:cubicBezTo>
                <a:cubicBezTo>
                  <a:pt x="42" y="59"/>
                  <a:pt x="44" y="58"/>
                  <a:pt x="45" y="56"/>
                </a:cubicBezTo>
                <a:cubicBezTo>
                  <a:pt x="48" y="54"/>
                  <a:pt x="50" y="52"/>
                  <a:pt x="53" y="50"/>
                </a:cubicBezTo>
                <a:cubicBezTo>
                  <a:pt x="51" y="52"/>
                  <a:pt x="49" y="54"/>
                  <a:pt x="48" y="57"/>
                </a:cubicBezTo>
                <a:close/>
                <a:moveTo>
                  <a:pt x="50" y="58"/>
                </a:moveTo>
                <a:cubicBezTo>
                  <a:pt x="50" y="58"/>
                  <a:pt x="50" y="59"/>
                  <a:pt x="50" y="59"/>
                </a:cubicBezTo>
                <a:cubicBezTo>
                  <a:pt x="50" y="59"/>
                  <a:pt x="49" y="59"/>
                  <a:pt x="49" y="59"/>
                </a:cubicBezTo>
                <a:cubicBezTo>
                  <a:pt x="47" y="61"/>
                  <a:pt x="44" y="64"/>
                  <a:pt x="42" y="67"/>
                </a:cubicBezTo>
                <a:cubicBezTo>
                  <a:pt x="43" y="65"/>
                  <a:pt x="45" y="63"/>
                  <a:pt x="46" y="62"/>
                </a:cubicBezTo>
                <a:cubicBezTo>
                  <a:pt x="47" y="60"/>
                  <a:pt x="49" y="59"/>
                  <a:pt x="50" y="58"/>
                </a:cubicBezTo>
                <a:close/>
                <a:moveTo>
                  <a:pt x="39" y="86"/>
                </a:moveTo>
                <a:cubicBezTo>
                  <a:pt x="39" y="86"/>
                  <a:pt x="39" y="87"/>
                  <a:pt x="39" y="87"/>
                </a:cubicBezTo>
                <a:cubicBezTo>
                  <a:pt x="38" y="88"/>
                  <a:pt x="37" y="89"/>
                  <a:pt x="35" y="90"/>
                </a:cubicBezTo>
                <a:cubicBezTo>
                  <a:pt x="35" y="90"/>
                  <a:pt x="35" y="90"/>
                  <a:pt x="35" y="90"/>
                </a:cubicBezTo>
                <a:cubicBezTo>
                  <a:pt x="37" y="89"/>
                  <a:pt x="38" y="87"/>
                  <a:pt x="39" y="86"/>
                </a:cubicBezTo>
                <a:close/>
                <a:moveTo>
                  <a:pt x="34" y="102"/>
                </a:moveTo>
                <a:cubicBezTo>
                  <a:pt x="35" y="103"/>
                  <a:pt x="35" y="105"/>
                  <a:pt x="36" y="107"/>
                </a:cubicBezTo>
                <a:cubicBezTo>
                  <a:pt x="35" y="109"/>
                  <a:pt x="35" y="110"/>
                  <a:pt x="35" y="112"/>
                </a:cubicBezTo>
                <a:cubicBezTo>
                  <a:pt x="34" y="111"/>
                  <a:pt x="34" y="110"/>
                  <a:pt x="34" y="109"/>
                </a:cubicBezTo>
                <a:cubicBezTo>
                  <a:pt x="34" y="106"/>
                  <a:pt x="34" y="104"/>
                  <a:pt x="34" y="102"/>
                </a:cubicBezTo>
                <a:close/>
                <a:moveTo>
                  <a:pt x="36" y="126"/>
                </a:moveTo>
                <a:cubicBezTo>
                  <a:pt x="36" y="127"/>
                  <a:pt x="37" y="128"/>
                  <a:pt x="37" y="129"/>
                </a:cubicBezTo>
                <a:cubicBezTo>
                  <a:pt x="37" y="129"/>
                  <a:pt x="37" y="130"/>
                  <a:pt x="37" y="130"/>
                </a:cubicBezTo>
                <a:cubicBezTo>
                  <a:pt x="37" y="130"/>
                  <a:pt x="37" y="131"/>
                  <a:pt x="37" y="131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27"/>
                  <a:pt x="36" y="127"/>
                  <a:pt x="36" y="126"/>
                </a:cubicBezTo>
                <a:close/>
                <a:moveTo>
                  <a:pt x="36" y="115"/>
                </a:moveTo>
                <a:cubicBezTo>
                  <a:pt x="36" y="115"/>
                  <a:pt x="36" y="115"/>
                  <a:pt x="36" y="115"/>
                </a:cubicBezTo>
                <a:cubicBezTo>
                  <a:pt x="36" y="114"/>
                  <a:pt x="36" y="112"/>
                  <a:pt x="36" y="111"/>
                </a:cubicBezTo>
                <a:cubicBezTo>
                  <a:pt x="36" y="111"/>
                  <a:pt x="37" y="111"/>
                  <a:pt x="37" y="111"/>
                </a:cubicBezTo>
                <a:cubicBezTo>
                  <a:pt x="37" y="111"/>
                  <a:pt x="37" y="112"/>
                  <a:pt x="37" y="113"/>
                </a:cubicBezTo>
                <a:cubicBezTo>
                  <a:pt x="37" y="114"/>
                  <a:pt x="36" y="114"/>
                  <a:pt x="36" y="115"/>
                </a:cubicBezTo>
                <a:close/>
                <a:moveTo>
                  <a:pt x="36" y="97"/>
                </a:moveTo>
                <a:cubicBezTo>
                  <a:pt x="36" y="97"/>
                  <a:pt x="36" y="98"/>
                  <a:pt x="37" y="99"/>
                </a:cubicBezTo>
                <a:cubicBezTo>
                  <a:pt x="37" y="99"/>
                  <a:pt x="37" y="100"/>
                  <a:pt x="36" y="100"/>
                </a:cubicBezTo>
                <a:cubicBezTo>
                  <a:pt x="36" y="99"/>
                  <a:pt x="36" y="98"/>
                  <a:pt x="36" y="97"/>
                </a:cubicBezTo>
                <a:close/>
                <a:moveTo>
                  <a:pt x="37" y="94"/>
                </a:moveTo>
                <a:cubicBezTo>
                  <a:pt x="37" y="93"/>
                  <a:pt x="36" y="92"/>
                  <a:pt x="36" y="92"/>
                </a:cubicBezTo>
                <a:cubicBezTo>
                  <a:pt x="37" y="91"/>
                  <a:pt x="38" y="90"/>
                  <a:pt x="38" y="90"/>
                </a:cubicBezTo>
                <a:cubicBezTo>
                  <a:pt x="38" y="91"/>
                  <a:pt x="38" y="92"/>
                  <a:pt x="38" y="93"/>
                </a:cubicBezTo>
                <a:cubicBezTo>
                  <a:pt x="37" y="93"/>
                  <a:pt x="37" y="93"/>
                  <a:pt x="37" y="94"/>
                </a:cubicBezTo>
                <a:close/>
                <a:moveTo>
                  <a:pt x="39" y="103"/>
                </a:moveTo>
                <a:cubicBezTo>
                  <a:pt x="39" y="103"/>
                  <a:pt x="39" y="103"/>
                  <a:pt x="39" y="103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8" y="104"/>
                  <a:pt x="38" y="103"/>
                </a:cubicBezTo>
                <a:cubicBezTo>
                  <a:pt x="38" y="103"/>
                  <a:pt x="38" y="103"/>
                  <a:pt x="39" y="103"/>
                </a:cubicBezTo>
                <a:close/>
                <a:moveTo>
                  <a:pt x="38" y="97"/>
                </a:moveTo>
                <a:cubicBezTo>
                  <a:pt x="38" y="96"/>
                  <a:pt x="39" y="95"/>
                  <a:pt x="39" y="94"/>
                </a:cubicBezTo>
                <a:cubicBezTo>
                  <a:pt x="40" y="93"/>
                  <a:pt x="41" y="93"/>
                  <a:pt x="42" y="92"/>
                </a:cubicBezTo>
                <a:cubicBezTo>
                  <a:pt x="41" y="93"/>
                  <a:pt x="40" y="94"/>
                  <a:pt x="39" y="95"/>
                </a:cubicBezTo>
                <a:cubicBezTo>
                  <a:pt x="39" y="96"/>
                  <a:pt x="40" y="97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7"/>
                  <a:pt x="41" y="97"/>
                  <a:pt x="41" y="98"/>
                </a:cubicBezTo>
                <a:cubicBezTo>
                  <a:pt x="40" y="98"/>
                  <a:pt x="40" y="99"/>
                  <a:pt x="39" y="99"/>
                </a:cubicBezTo>
                <a:cubicBezTo>
                  <a:pt x="39" y="99"/>
                  <a:pt x="39" y="98"/>
                  <a:pt x="38" y="97"/>
                </a:cubicBezTo>
                <a:close/>
                <a:moveTo>
                  <a:pt x="40" y="121"/>
                </a:moveTo>
                <a:cubicBezTo>
                  <a:pt x="40" y="121"/>
                  <a:pt x="40" y="121"/>
                  <a:pt x="40" y="121"/>
                </a:cubicBezTo>
                <a:cubicBezTo>
                  <a:pt x="40" y="122"/>
                  <a:pt x="41" y="123"/>
                  <a:pt x="41" y="124"/>
                </a:cubicBezTo>
                <a:cubicBezTo>
                  <a:pt x="41" y="124"/>
                  <a:pt x="41" y="124"/>
                  <a:pt x="40" y="125"/>
                </a:cubicBezTo>
                <a:cubicBezTo>
                  <a:pt x="40" y="123"/>
                  <a:pt x="40" y="122"/>
                  <a:pt x="39" y="121"/>
                </a:cubicBezTo>
                <a:cubicBezTo>
                  <a:pt x="39" y="121"/>
                  <a:pt x="40" y="121"/>
                  <a:pt x="40" y="121"/>
                </a:cubicBezTo>
                <a:close/>
                <a:moveTo>
                  <a:pt x="40" y="133"/>
                </a:moveTo>
                <a:cubicBezTo>
                  <a:pt x="41" y="134"/>
                  <a:pt x="41" y="136"/>
                  <a:pt x="42" y="138"/>
                </a:cubicBezTo>
                <a:cubicBezTo>
                  <a:pt x="42" y="138"/>
                  <a:pt x="41" y="138"/>
                  <a:pt x="41" y="138"/>
                </a:cubicBezTo>
                <a:cubicBezTo>
                  <a:pt x="41" y="137"/>
                  <a:pt x="40" y="135"/>
                  <a:pt x="40" y="133"/>
                </a:cubicBezTo>
                <a:cubicBezTo>
                  <a:pt x="40" y="133"/>
                  <a:pt x="40" y="133"/>
                  <a:pt x="40" y="133"/>
                </a:cubicBezTo>
                <a:close/>
                <a:moveTo>
                  <a:pt x="41" y="96"/>
                </a:moveTo>
                <a:cubicBezTo>
                  <a:pt x="43" y="93"/>
                  <a:pt x="46" y="91"/>
                  <a:pt x="48" y="88"/>
                </a:cubicBezTo>
                <a:cubicBezTo>
                  <a:pt x="48" y="89"/>
                  <a:pt x="48" y="90"/>
                  <a:pt x="47" y="90"/>
                </a:cubicBezTo>
                <a:cubicBezTo>
                  <a:pt x="47" y="91"/>
                  <a:pt x="47" y="92"/>
                  <a:pt x="46" y="92"/>
                </a:cubicBezTo>
                <a:cubicBezTo>
                  <a:pt x="45" y="94"/>
                  <a:pt x="44" y="95"/>
                  <a:pt x="43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5"/>
                  <a:pt x="41" y="95"/>
                  <a:pt x="41" y="96"/>
                </a:cubicBezTo>
                <a:close/>
                <a:moveTo>
                  <a:pt x="43" y="129"/>
                </a:moveTo>
                <a:cubicBezTo>
                  <a:pt x="44" y="130"/>
                  <a:pt x="44" y="132"/>
                  <a:pt x="45" y="133"/>
                </a:cubicBezTo>
                <a:cubicBezTo>
                  <a:pt x="44" y="134"/>
                  <a:pt x="44" y="134"/>
                  <a:pt x="43" y="135"/>
                </a:cubicBezTo>
                <a:cubicBezTo>
                  <a:pt x="43" y="133"/>
                  <a:pt x="43" y="132"/>
                  <a:pt x="42" y="130"/>
                </a:cubicBezTo>
                <a:cubicBezTo>
                  <a:pt x="42" y="130"/>
                  <a:pt x="43" y="129"/>
                  <a:pt x="43" y="129"/>
                </a:cubicBezTo>
                <a:close/>
                <a:moveTo>
                  <a:pt x="42" y="140"/>
                </a:moveTo>
                <a:cubicBezTo>
                  <a:pt x="43" y="143"/>
                  <a:pt x="44" y="145"/>
                  <a:pt x="44" y="147"/>
                </a:cubicBezTo>
                <a:cubicBezTo>
                  <a:pt x="44" y="145"/>
                  <a:pt x="43" y="143"/>
                  <a:pt x="42" y="141"/>
                </a:cubicBezTo>
                <a:cubicBezTo>
                  <a:pt x="42" y="141"/>
                  <a:pt x="42" y="141"/>
                  <a:pt x="42" y="140"/>
                </a:cubicBezTo>
                <a:close/>
                <a:moveTo>
                  <a:pt x="44" y="154"/>
                </a:moveTo>
                <a:cubicBezTo>
                  <a:pt x="44" y="154"/>
                  <a:pt x="44" y="154"/>
                  <a:pt x="44" y="154"/>
                </a:cubicBezTo>
                <a:cubicBezTo>
                  <a:pt x="45" y="157"/>
                  <a:pt x="45" y="160"/>
                  <a:pt x="46" y="164"/>
                </a:cubicBezTo>
                <a:cubicBezTo>
                  <a:pt x="45" y="160"/>
                  <a:pt x="44" y="157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lose/>
                <a:moveTo>
                  <a:pt x="43" y="174"/>
                </a:moveTo>
                <a:cubicBezTo>
                  <a:pt x="43" y="175"/>
                  <a:pt x="44" y="176"/>
                  <a:pt x="44" y="178"/>
                </a:cubicBezTo>
                <a:cubicBezTo>
                  <a:pt x="44" y="178"/>
                  <a:pt x="44" y="178"/>
                  <a:pt x="44" y="178"/>
                </a:cubicBezTo>
                <a:cubicBezTo>
                  <a:pt x="43" y="176"/>
                  <a:pt x="42" y="175"/>
                  <a:pt x="41" y="174"/>
                </a:cubicBezTo>
                <a:cubicBezTo>
                  <a:pt x="41" y="173"/>
                  <a:pt x="41" y="172"/>
                  <a:pt x="41" y="171"/>
                </a:cubicBezTo>
                <a:cubicBezTo>
                  <a:pt x="42" y="172"/>
                  <a:pt x="42" y="173"/>
                  <a:pt x="43" y="174"/>
                </a:cubicBezTo>
                <a:close/>
                <a:moveTo>
                  <a:pt x="42" y="176"/>
                </a:moveTo>
                <a:cubicBezTo>
                  <a:pt x="43" y="178"/>
                  <a:pt x="44" y="180"/>
                  <a:pt x="45" y="181"/>
                </a:cubicBezTo>
                <a:cubicBezTo>
                  <a:pt x="46" y="183"/>
                  <a:pt x="46" y="184"/>
                  <a:pt x="47" y="186"/>
                </a:cubicBezTo>
                <a:cubicBezTo>
                  <a:pt x="47" y="187"/>
                  <a:pt x="46" y="188"/>
                  <a:pt x="45" y="190"/>
                </a:cubicBezTo>
                <a:cubicBezTo>
                  <a:pt x="44" y="187"/>
                  <a:pt x="43" y="185"/>
                  <a:pt x="42" y="182"/>
                </a:cubicBezTo>
                <a:cubicBezTo>
                  <a:pt x="42" y="180"/>
                  <a:pt x="42" y="178"/>
                  <a:pt x="42" y="176"/>
                </a:cubicBezTo>
                <a:close/>
                <a:moveTo>
                  <a:pt x="46" y="192"/>
                </a:moveTo>
                <a:cubicBezTo>
                  <a:pt x="47" y="191"/>
                  <a:pt x="47" y="190"/>
                  <a:pt x="48" y="188"/>
                </a:cubicBezTo>
                <a:cubicBezTo>
                  <a:pt x="49" y="192"/>
                  <a:pt x="50" y="196"/>
                  <a:pt x="52" y="200"/>
                </a:cubicBezTo>
                <a:cubicBezTo>
                  <a:pt x="51" y="200"/>
                  <a:pt x="51" y="199"/>
                  <a:pt x="51" y="199"/>
                </a:cubicBezTo>
                <a:cubicBezTo>
                  <a:pt x="49" y="197"/>
                  <a:pt x="47" y="194"/>
                  <a:pt x="46" y="192"/>
                </a:cubicBezTo>
                <a:cubicBezTo>
                  <a:pt x="46" y="192"/>
                  <a:pt x="46" y="192"/>
                  <a:pt x="46" y="192"/>
                </a:cubicBezTo>
                <a:close/>
                <a:moveTo>
                  <a:pt x="50" y="174"/>
                </a:moveTo>
                <a:cubicBezTo>
                  <a:pt x="50" y="171"/>
                  <a:pt x="49" y="168"/>
                  <a:pt x="48" y="165"/>
                </a:cubicBezTo>
                <a:cubicBezTo>
                  <a:pt x="48" y="163"/>
                  <a:pt x="48" y="162"/>
                  <a:pt x="48" y="161"/>
                </a:cubicBezTo>
                <a:cubicBezTo>
                  <a:pt x="48" y="161"/>
                  <a:pt x="48" y="162"/>
                  <a:pt x="49" y="162"/>
                </a:cubicBezTo>
                <a:cubicBezTo>
                  <a:pt x="49" y="163"/>
                  <a:pt x="49" y="163"/>
                  <a:pt x="49" y="164"/>
                </a:cubicBezTo>
                <a:cubicBezTo>
                  <a:pt x="49" y="165"/>
                  <a:pt x="50" y="165"/>
                  <a:pt x="50" y="165"/>
                </a:cubicBezTo>
                <a:cubicBezTo>
                  <a:pt x="50" y="166"/>
                  <a:pt x="49" y="166"/>
                  <a:pt x="49" y="166"/>
                </a:cubicBezTo>
                <a:cubicBezTo>
                  <a:pt x="49" y="167"/>
                  <a:pt x="49" y="167"/>
                  <a:pt x="50" y="167"/>
                </a:cubicBezTo>
                <a:cubicBezTo>
                  <a:pt x="51" y="170"/>
                  <a:pt x="52" y="173"/>
                  <a:pt x="53" y="175"/>
                </a:cubicBezTo>
                <a:cubicBezTo>
                  <a:pt x="53" y="176"/>
                  <a:pt x="52" y="176"/>
                  <a:pt x="52" y="176"/>
                </a:cubicBezTo>
                <a:cubicBezTo>
                  <a:pt x="51" y="176"/>
                  <a:pt x="51" y="175"/>
                  <a:pt x="50" y="174"/>
                </a:cubicBezTo>
                <a:close/>
                <a:moveTo>
                  <a:pt x="51" y="186"/>
                </a:moveTo>
                <a:cubicBezTo>
                  <a:pt x="50" y="185"/>
                  <a:pt x="50" y="184"/>
                  <a:pt x="49" y="183"/>
                </a:cubicBezTo>
                <a:cubicBezTo>
                  <a:pt x="49" y="182"/>
                  <a:pt x="50" y="182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3"/>
                  <a:pt x="51" y="184"/>
                  <a:pt x="51" y="186"/>
                </a:cubicBezTo>
                <a:close/>
                <a:moveTo>
                  <a:pt x="52" y="179"/>
                </a:moveTo>
                <a:cubicBezTo>
                  <a:pt x="53" y="179"/>
                  <a:pt x="53" y="179"/>
                  <a:pt x="54" y="179"/>
                </a:cubicBezTo>
                <a:cubicBezTo>
                  <a:pt x="54" y="179"/>
                  <a:pt x="54" y="179"/>
                  <a:pt x="55" y="180"/>
                </a:cubicBezTo>
                <a:cubicBezTo>
                  <a:pt x="55" y="181"/>
                  <a:pt x="56" y="183"/>
                  <a:pt x="56" y="184"/>
                </a:cubicBezTo>
                <a:cubicBezTo>
                  <a:pt x="56" y="184"/>
                  <a:pt x="55" y="183"/>
                  <a:pt x="55" y="183"/>
                </a:cubicBezTo>
                <a:cubicBezTo>
                  <a:pt x="54" y="182"/>
                  <a:pt x="53" y="181"/>
                  <a:pt x="52" y="181"/>
                </a:cubicBezTo>
                <a:cubicBezTo>
                  <a:pt x="52" y="180"/>
                  <a:pt x="52" y="180"/>
                  <a:pt x="52" y="179"/>
                </a:cubicBezTo>
                <a:cubicBezTo>
                  <a:pt x="52" y="179"/>
                  <a:pt x="52" y="179"/>
                  <a:pt x="52" y="179"/>
                </a:cubicBezTo>
                <a:close/>
                <a:moveTo>
                  <a:pt x="54" y="184"/>
                </a:moveTo>
                <a:cubicBezTo>
                  <a:pt x="56" y="186"/>
                  <a:pt x="57" y="188"/>
                  <a:pt x="59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59" y="191"/>
                  <a:pt x="58" y="193"/>
                  <a:pt x="57" y="194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6" y="190"/>
                  <a:pt x="55" y="187"/>
                  <a:pt x="54" y="184"/>
                </a:cubicBezTo>
                <a:cubicBezTo>
                  <a:pt x="54" y="184"/>
                  <a:pt x="54" y="184"/>
                  <a:pt x="54" y="184"/>
                </a:cubicBezTo>
                <a:close/>
                <a:moveTo>
                  <a:pt x="58" y="195"/>
                </a:moveTo>
                <a:cubicBezTo>
                  <a:pt x="59" y="195"/>
                  <a:pt x="60" y="194"/>
                  <a:pt x="61" y="194"/>
                </a:cubicBezTo>
                <a:cubicBezTo>
                  <a:pt x="63" y="195"/>
                  <a:pt x="64" y="197"/>
                  <a:pt x="65" y="198"/>
                </a:cubicBezTo>
                <a:cubicBezTo>
                  <a:pt x="64" y="199"/>
                  <a:pt x="64" y="200"/>
                  <a:pt x="64" y="200"/>
                </a:cubicBezTo>
                <a:cubicBezTo>
                  <a:pt x="62" y="199"/>
                  <a:pt x="60" y="197"/>
                  <a:pt x="58" y="195"/>
                </a:cubicBezTo>
                <a:close/>
                <a:moveTo>
                  <a:pt x="63" y="193"/>
                </a:moveTo>
                <a:cubicBezTo>
                  <a:pt x="64" y="192"/>
                  <a:pt x="65" y="192"/>
                  <a:pt x="65" y="192"/>
                </a:cubicBezTo>
                <a:cubicBezTo>
                  <a:pt x="66" y="192"/>
                  <a:pt x="67" y="193"/>
                  <a:pt x="68" y="194"/>
                </a:cubicBezTo>
                <a:cubicBezTo>
                  <a:pt x="68" y="194"/>
                  <a:pt x="67" y="195"/>
                  <a:pt x="67" y="196"/>
                </a:cubicBezTo>
                <a:cubicBezTo>
                  <a:pt x="65" y="195"/>
                  <a:pt x="64" y="194"/>
                  <a:pt x="63" y="193"/>
                </a:cubicBezTo>
                <a:close/>
                <a:moveTo>
                  <a:pt x="70" y="195"/>
                </a:moveTo>
                <a:cubicBezTo>
                  <a:pt x="70" y="196"/>
                  <a:pt x="71" y="196"/>
                  <a:pt x="72" y="197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2" y="199"/>
                  <a:pt x="72" y="199"/>
                  <a:pt x="71" y="199"/>
                </a:cubicBezTo>
                <a:cubicBezTo>
                  <a:pt x="71" y="199"/>
                  <a:pt x="70" y="198"/>
                  <a:pt x="69" y="198"/>
                </a:cubicBezTo>
                <a:cubicBezTo>
                  <a:pt x="68" y="198"/>
                  <a:pt x="68" y="198"/>
                  <a:pt x="68" y="198"/>
                </a:cubicBezTo>
                <a:cubicBezTo>
                  <a:pt x="68" y="197"/>
                  <a:pt x="68" y="197"/>
                  <a:pt x="68" y="197"/>
                </a:cubicBezTo>
                <a:cubicBezTo>
                  <a:pt x="68" y="196"/>
                  <a:pt x="69" y="195"/>
                  <a:pt x="70" y="195"/>
                </a:cubicBezTo>
                <a:close/>
                <a:moveTo>
                  <a:pt x="67" y="190"/>
                </a:moveTo>
                <a:cubicBezTo>
                  <a:pt x="69" y="190"/>
                  <a:pt x="70" y="189"/>
                  <a:pt x="71" y="188"/>
                </a:cubicBezTo>
                <a:cubicBezTo>
                  <a:pt x="71" y="188"/>
                  <a:pt x="72" y="189"/>
                  <a:pt x="72" y="189"/>
                </a:cubicBezTo>
                <a:cubicBezTo>
                  <a:pt x="71" y="190"/>
                  <a:pt x="71" y="191"/>
                  <a:pt x="70" y="192"/>
                </a:cubicBezTo>
                <a:cubicBezTo>
                  <a:pt x="69" y="191"/>
                  <a:pt x="68" y="191"/>
                  <a:pt x="67" y="190"/>
                </a:cubicBezTo>
                <a:close/>
                <a:moveTo>
                  <a:pt x="72" y="185"/>
                </a:moveTo>
                <a:cubicBezTo>
                  <a:pt x="71" y="184"/>
                  <a:pt x="70" y="183"/>
                  <a:pt x="68" y="181"/>
                </a:cubicBezTo>
                <a:cubicBezTo>
                  <a:pt x="69" y="181"/>
                  <a:pt x="69" y="181"/>
                  <a:pt x="69" y="180"/>
                </a:cubicBezTo>
                <a:cubicBezTo>
                  <a:pt x="70" y="181"/>
                  <a:pt x="71" y="181"/>
                  <a:pt x="72" y="182"/>
                </a:cubicBezTo>
                <a:cubicBezTo>
                  <a:pt x="72" y="182"/>
                  <a:pt x="73" y="182"/>
                  <a:pt x="73" y="182"/>
                </a:cubicBezTo>
                <a:cubicBezTo>
                  <a:pt x="73" y="183"/>
                  <a:pt x="73" y="184"/>
                  <a:pt x="73" y="184"/>
                </a:cubicBezTo>
                <a:cubicBezTo>
                  <a:pt x="73" y="185"/>
                  <a:pt x="72" y="185"/>
                  <a:pt x="72" y="185"/>
                </a:cubicBezTo>
                <a:close/>
                <a:moveTo>
                  <a:pt x="71" y="151"/>
                </a:moveTo>
                <a:cubicBezTo>
                  <a:pt x="72" y="150"/>
                  <a:pt x="72" y="150"/>
                  <a:pt x="73" y="149"/>
                </a:cubicBezTo>
                <a:cubicBezTo>
                  <a:pt x="73" y="149"/>
                  <a:pt x="73" y="150"/>
                  <a:pt x="73" y="150"/>
                </a:cubicBezTo>
                <a:cubicBezTo>
                  <a:pt x="72" y="150"/>
                  <a:pt x="72" y="151"/>
                  <a:pt x="71" y="151"/>
                </a:cubicBezTo>
                <a:close/>
                <a:moveTo>
                  <a:pt x="72" y="119"/>
                </a:moveTo>
                <a:cubicBezTo>
                  <a:pt x="72" y="119"/>
                  <a:pt x="71" y="120"/>
                  <a:pt x="71" y="120"/>
                </a:cubicBezTo>
                <a:cubicBezTo>
                  <a:pt x="72" y="119"/>
                  <a:pt x="72" y="118"/>
                  <a:pt x="72" y="118"/>
                </a:cubicBezTo>
                <a:cubicBezTo>
                  <a:pt x="73" y="117"/>
                  <a:pt x="73" y="117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7"/>
                  <a:pt x="72" y="118"/>
                  <a:pt x="72" y="119"/>
                </a:cubicBezTo>
                <a:close/>
                <a:moveTo>
                  <a:pt x="78" y="130"/>
                </a:moveTo>
                <a:cubicBezTo>
                  <a:pt x="78" y="131"/>
                  <a:pt x="79" y="132"/>
                  <a:pt x="79" y="134"/>
                </a:cubicBezTo>
                <a:cubicBezTo>
                  <a:pt x="77" y="135"/>
                  <a:pt x="75" y="136"/>
                  <a:pt x="74" y="137"/>
                </a:cubicBezTo>
                <a:cubicBezTo>
                  <a:pt x="73" y="137"/>
                  <a:pt x="73" y="136"/>
                  <a:pt x="73" y="135"/>
                </a:cubicBezTo>
                <a:cubicBezTo>
                  <a:pt x="75" y="134"/>
                  <a:pt x="76" y="132"/>
                  <a:pt x="78" y="130"/>
                </a:cubicBezTo>
                <a:close/>
                <a:moveTo>
                  <a:pt x="75" y="140"/>
                </a:moveTo>
                <a:cubicBezTo>
                  <a:pt x="76" y="140"/>
                  <a:pt x="77" y="139"/>
                  <a:pt x="78" y="138"/>
                </a:cubicBezTo>
                <a:cubicBezTo>
                  <a:pt x="77" y="139"/>
                  <a:pt x="76" y="141"/>
                  <a:pt x="75" y="142"/>
                </a:cubicBezTo>
                <a:cubicBezTo>
                  <a:pt x="75" y="142"/>
                  <a:pt x="74" y="142"/>
                  <a:pt x="74" y="141"/>
                </a:cubicBezTo>
                <a:cubicBezTo>
                  <a:pt x="75" y="141"/>
                  <a:pt x="75" y="141"/>
                  <a:pt x="75" y="140"/>
                </a:cubicBezTo>
                <a:close/>
                <a:moveTo>
                  <a:pt x="80" y="138"/>
                </a:moveTo>
                <a:cubicBezTo>
                  <a:pt x="80" y="139"/>
                  <a:pt x="80" y="139"/>
                  <a:pt x="80" y="140"/>
                </a:cubicBezTo>
                <a:cubicBezTo>
                  <a:pt x="79" y="142"/>
                  <a:pt x="77" y="143"/>
                  <a:pt x="76" y="145"/>
                </a:cubicBezTo>
                <a:cubicBezTo>
                  <a:pt x="77" y="142"/>
                  <a:pt x="79" y="140"/>
                  <a:pt x="80" y="138"/>
                </a:cubicBezTo>
                <a:close/>
                <a:moveTo>
                  <a:pt x="78" y="145"/>
                </a:moveTo>
                <a:cubicBezTo>
                  <a:pt x="78" y="145"/>
                  <a:pt x="78" y="145"/>
                  <a:pt x="78" y="145"/>
                </a:cubicBezTo>
                <a:cubicBezTo>
                  <a:pt x="77" y="146"/>
                  <a:pt x="77" y="146"/>
                  <a:pt x="76" y="147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7" y="146"/>
                  <a:pt x="77" y="145"/>
                  <a:pt x="78" y="145"/>
                </a:cubicBezTo>
                <a:close/>
                <a:moveTo>
                  <a:pt x="78" y="166"/>
                </a:moveTo>
                <a:cubicBezTo>
                  <a:pt x="78" y="166"/>
                  <a:pt x="78" y="167"/>
                  <a:pt x="79" y="167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7"/>
                  <a:pt x="78" y="167"/>
                  <a:pt x="78" y="166"/>
                </a:cubicBezTo>
                <a:cubicBezTo>
                  <a:pt x="78" y="166"/>
                  <a:pt x="78" y="166"/>
                  <a:pt x="78" y="166"/>
                </a:cubicBezTo>
                <a:close/>
                <a:moveTo>
                  <a:pt x="78" y="155"/>
                </a:moveTo>
                <a:cubicBezTo>
                  <a:pt x="80" y="153"/>
                  <a:pt x="81" y="152"/>
                  <a:pt x="83" y="151"/>
                </a:cubicBezTo>
                <a:cubicBezTo>
                  <a:pt x="83" y="152"/>
                  <a:pt x="83" y="153"/>
                  <a:pt x="83" y="154"/>
                </a:cubicBezTo>
                <a:cubicBezTo>
                  <a:pt x="82" y="156"/>
                  <a:pt x="81" y="157"/>
                  <a:pt x="80" y="159"/>
                </a:cubicBezTo>
                <a:cubicBezTo>
                  <a:pt x="79" y="158"/>
                  <a:pt x="79" y="156"/>
                  <a:pt x="78" y="155"/>
                </a:cubicBezTo>
                <a:close/>
                <a:moveTo>
                  <a:pt x="85" y="152"/>
                </a:moveTo>
                <a:cubicBezTo>
                  <a:pt x="85" y="151"/>
                  <a:pt x="84" y="150"/>
                  <a:pt x="84" y="149"/>
                </a:cubicBezTo>
                <a:cubicBezTo>
                  <a:pt x="85" y="149"/>
                  <a:pt x="85" y="149"/>
                  <a:pt x="85" y="148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85" y="149"/>
                  <a:pt x="85" y="150"/>
                  <a:pt x="86" y="150"/>
                </a:cubicBezTo>
                <a:cubicBezTo>
                  <a:pt x="86" y="150"/>
                  <a:pt x="86" y="150"/>
                  <a:pt x="87" y="150"/>
                </a:cubicBezTo>
                <a:cubicBezTo>
                  <a:pt x="86" y="151"/>
                  <a:pt x="85" y="151"/>
                  <a:pt x="85" y="152"/>
                </a:cubicBezTo>
                <a:close/>
                <a:moveTo>
                  <a:pt x="85" y="156"/>
                </a:moveTo>
                <a:cubicBezTo>
                  <a:pt x="85" y="155"/>
                  <a:pt x="85" y="155"/>
                  <a:pt x="85" y="155"/>
                </a:cubicBezTo>
                <a:cubicBezTo>
                  <a:pt x="86" y="154"/>
                  <a:pt x="86" y="153"/>
                  <a:pt x="87" y="153"/>
                </a:cubicBezTo>
                <a:cubicBezTo>
                  <a:pt x="87" y="153"/>
                  <a:pt x="88" y="153"/>
                  <a:pt x="88" y="152"/>
                </a:cubicBezTo>
                <a:cubicBezTo>
                  <a:pt x="89" y="151"/>
                  <a:pt x="90" y="150"/>
                  <a:pt x="92" y="148"/>
                </a:cubicBezTo>
                <a:cubicBezTo>
                  <a:pt x="92" y="148"/>
                  <a:pt x="92" y="148"/>
                  <a:pt x="93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0" y="151"/>
                  <a:pt x="88" y="153"/>
                  <a:pt x="85" y="156"/>
                </a:cubicBezTo>
                <a:close/>
                <a:moveTo>
                  <a:pt x="86" y="182"/>
                </a:moveTo>
                <a:cubicBezTo>
                  <a:pt x="86" y="182"/>
                  <a:pt x="86" y="182"/>
                  <a:pt x="86" y="182"/>
                </a:cubicBezTo>
                <a:cubicBezTo>
                  <a:pt x="86" y="182"/>
                  <a:pt x="85" y="181"/>
                  <a:pt x="85" y="181"/>
                </a:cubicBezTo>
                <a:cubicBezTo>
                  <a:pt x="85" y="180"/>
                  <a:pt x="86" y="180"/>
                  <a:pt x="86" y="179"/>
                </a:cubicBezTo>
                <a:cubicBezTo>
                  <a:pt x="86" y="180"/>
                  <a:pt x="86" y="181"/>
                  <a:pt x="86" y="182"/>
                </a:cubicBezTo>
                <a:close/>
                <a:moveTo>
                  <a:pt x="88" y="160"/>
                </a:moveTo>
                <a:cubicBezTo>
                  <a:pt x="92" y="158"/>
                  <a:pt x="95" y="156"/>
                  <a:pt x="99" y="154"/>
                </a:cubicBezTo>
                <a:cubicBezTo>
                  <a:pt x="98" y="155"/>
                  <a:pt x="97" y="156"/>
                  <a:pt x="96" y="157"/>
                </a:cubicBezTo>
                <a:cubicBezTo>
                  <a:pt x="93" y="159"/>
                  <a:pt x="90" y="161"/>
                  <a:pt x="87" y="163"/>
                </a:cubicBezTo>
                <a:cubicBezTo>
                  <a:pt x="87" y="163"/>
                  <a:pt x="86" y="162"/>
                  <a:pt x="86" y="162"/>
                </a:cubicBezTo>
                <a:cubicBezTo>
                  <a:pt x="87" y="161"/>
                  <a:pt x="88" y="160"/>
                  <a:pt x="88" y="160"/>
                </a:cubicBezTo>
                <a:close/>
                <a:moveTo>
                  <a:pt x="88" y="168"/>
                </a:moveTo>
                <a:cubicBezTo>
                  <a:pt x="90" y="166"/>
                  <a:pt x="92" y="165"/>
                  <a:pt x="94" y="163"/>
                </a:cubicBezTo>
                <a:cubicBezTo>
                  <a:pt x="92" y="165"/>
                  <a:pt x="90" y="167"/>
                  <a:pt x="87" y="169"/>
                </a:cubicBezTo>
                <a:cubicBezTo>
                  <a:pt x="87" y="169"/>
                  <a:pt x="87" y="169"/>
                  <a:pt x="87" y="169"/>
                </a:cubicBezTo>
                <a:cubicBezTo>
                  <a:pt x="88" y="169"/>
                  <a:pt x="88" y="168"/>
                  <a:pt x="88" y="168"/>
                </a:cubicBezTo>
                <a:close/>
                <a:moveTo>
                  <a:pt x="97" y="177"/>
                </a:moveTo>
                <a:cubicBezTo>
                  <a:pt x="99" y="175"/>
                  <a:pt x="101" y="174"/>
                  <a:pt x="103" y="173"/>
                </a:cubicBezTo>
                <a:cubicBezTo>
                  <a:pt x="101" y="175"/>
                  <a:pt x="99" y="177"/>
                  <a:pt x="97" y="179"/>
                </a:cubicBezTo>
                <a:cubicBezTo>
                  <a:pt x="96" y="179"/>
                  <a:pt x="95" y="180"/>
                  <a:pt x="94" y="180"/>
                </a:cubicBezTo>
                <a:cubicBezTo>
                  <a:pt x="95" y="179"/>
                  <a:pt x="96" y="178"/>
                  <a:pt x="97" y="177"/>
                </a:cubicBezTo>
                <a:close/>
                <a:moveTo>
                  <a:pt x="102" y="157"/>
                </a:moveTo>
                <a:cubicBezTo>
                  <a:pt x="99" y="158"/>
                  <a:pt x="97" y="160"/>
                  <a:pt x="95" y="161"/>
                </a:cubicBezTo>
                <a:cubicBezTo>
                  <a:pt x="95" y="161"/>
                  <a:pt x="95" y="161"/>
                  <a:pt x="94" y="161"/>
                </a:cubicBezTo>
                <a:cubicBezTo>
                  <a:pt x="95" y="160"/>
                  <a:pt x="96" y="159"/>
                  <a:pt x="97" y="158"/>
                </a:cubicBezTo>
                <a:cubicBezTo>
                  <a:pt x="99" y="157"/>
                  <a:pt x="102" y="155"/>
                  <a:pt x="105" y="154"/>
                </a:cubicBezTo>
                <a:cubicBezTo>
                  <a:pt x="104" y="155"/>
                  <a:pt x="103" y="156"/>
                  <a:pt x="102" y="157"/>
                </a:cubicBezTo>
                <a:close/>
                <a:moveTo>
                  <a:pt x="106" y="167"/>
                </a:moveTo>
                <a:cubicBezTo>
                  <a:pt x="108" y="166"/>
                  <a:pt x="110" y="165"/>
                  <a:pt x="112" y="164"/>
                </a:cubicBezTo>
                <a:cubicBezTo>
                  <a:pt x="111" y="165"/>
                  <a:pt x="110" y="166"/>
                  <a:pt x="109" y="167"/>
                </a:cubicBezTo>
                <a:cubicBezTo>
                  <a:pt x="107" y="168"/>
                  <a:pt x="105" y="170"/>
                  <a:pt x="103" y="171"/>
                </a:cubicBezTo>
                <a:cubicBezTo>
                  <a:pt x="104" y="170"/>
                  <a:pt x="105" y="168"/>
                  <a:pt x="106" y="167"/>
                </a:cubicBezTo>
                <a:close/>
                <a:moveTo>
                  <a:pt x="109" y="171"/>
                </a:moveTo>
                <a:cubicBezTo>
                  <a:pt x="110" y="170"/>
                  <a:pt x="111" y="169"/>
                  <a:pt x="112" y="168"/>
                </a:cubicBezTo>
                <a:cubicBezTo>
                  <a:pt x="114" y="167"/>
                  <a:pt x="117" y="165"/>
                  <a:pt x="119" y="164"/>
                </a:cubicBezTo>
                <a:cubicBezTo>
                  <a:pt x="116" y="167"/>
                  <a:pt x="113" y="169"/>
                  <a:pt x="110" y="172"/>
                </a:cubicBezTo>
                <a:cubicBezTo>
                  <a:pt x="108" y="173"/>
                  <a:pt x="107" y="174"/>
                  <a:pt x="105" y="175"/>
                </a:cubicBezTo>
                <a:cubicBezTo>
                  <a:pt x="106" y="174"/>
                  <a:pt x="107" y="172"/>
                  <a:pt x="109" y="171"/>
                </a:cubicBezTo>
                <a:close/>
                <a:moveTo>
                  <a:pt x="105" y="184"/>
                </a:moveTo>
                <a:cubicBezTo>
                  <a:pt x="106" y="183"/>
                  <a:pt x="107" y="183"/>
                  <a:pt x="108" y="183"/>
                </a:cubicBezTo>
                <a:cubicBezTo>
                  <a:pt x="106" y="184"/>
                  <a:pt x="104" y="186"/>
                  <a:pt x="102" y="187"/>
                </a:cubicBezTo>
                <a:cubicBezTo>
                  <a:pt x="103" y="186"/>
                  <a:pt x="104" y="185"/>
                  <a:pt x="105" y="184"/>
                </a:cubicBezTo>
                <a:close/>
                <a:moveTo>
                  <a:pt x="103" y="196"/>
                </a:moveTo>
                <a:cubicBezTo>
                  <a:pt x="103" y="196"/>
                  <a:pt x="102" y="196"/>
                  <a:pt x="101" y="196"/>
                </a:cubicBezTo>
                <a:cubicBezTo>
                  <a:pt x="101" y="196"/>
                  <a:pt x="100" y="196"/>
                  <a:pt x="100" y="196"/>
                </a:cubicBezTo>
                <a:cubicBezTo>
                  <a:pt x="101" y="195"/>
                  <a:pt x="101" y="195"/>
                  <a:pt x="101" y="194"/>
                </a:cubicBezTo>
                <a:cubicBezTo>
                  <a:pt x="102" y="195"/>
                  <a:pt x="103" y="195"/>
                  <a:pt x="103" y="196"/>
                </a:cubicBezTo>
                <a:close/>
                <a:moveTo>
                  <a:pt x="102" y="202"/>
                </a:moveTo>
                <a:cubicBezTo>
                  <a:pt x="101" y="202"/>
                  <a:pt x="100" y="203"/>
                  <a:pt x="99" y="204"/>
                </a:cubicBezTo>
                <a:cubicBezTo>
                  <a:pt x="99" y="204"/>
                  <a:pt x="99" y="204"/>
                  <a:pt x="99" y="203"/>
                </a:cubicBezTo>
                <a:cubicBezTo>
                  <a:pt x="99" y="203"/>
                  <a:pt x="99" y="203"/>
                  <a:pt x="99" y="203"/>
                </a:cubicBezTo>
                <a:cubicBezTo>
                  <a:pt x="100" y="203"/>
                  <a:pt x="100" y="202"/>
                  <a:pt x="101" y="201"/>
                </a:cubicBezTo>
                <a:cubicBezTo>
                  <a:pt x="101" y="201"/>
                  <a:pt x="101" y="202"/>
                  <a:pt x="102" y="202"/>
                </a:cubicBezTo>
                <a:close/>
                <a:moveTo>
                  <a:pt x="99" y="188"/>
                </a:moveTo>
                <a:cubicBezTo>
                  <a:pt x="98" y="188"/>
                  <a:pt x="97" y="189"/>
                  <a:pt x="97" y="190"/>
                </a:cubicBezTo>
                <a:cubicBezTo>
                  <a:pt x="95" y="189"/>
                  <a:pt x="95" y="189"/>
                  <a:pt x="95" y="189"/>
                </a:cubicBezTo>
                <a:cubicBezTo>
                  <a:pt x="96" y="189"/>
                  <a:pt x="97" y="188"/>
                  <a:pt x="97" y="187"/>
                </a:cubicBezTo>
                <a:cubicBezTo>
                  <a:pt x="97" y="187"/>
                  <a:pt x="98" y="187"/>
                  <a:pt x="98" y="187"/>
                </a:cubicBezTo>
                <a:cubicBezTo>
                  <a:pt x="99" y="187"/>
                  <a:pt x="100" y="186"/>
                  <a:pt x="100" y="186"/>
                </a:cubicBezTo>
                <a:cubicBezTo>
                  <a:pt x="100" y="187"/>
                  <a:pt x="99" y="187"/>
                  <a:pt x="99" y="188"/>
                </a:cubicBezTo>
                <a:close/>
                <a:moveTo>
                  <a:pt x="98" y="200"/>
                </a:moveTo>
                <a:cubicBezTo>
                  <a:pt x="99" y="200"/>
                  <a:pt x="99" y="200"/>
                  <a:pt x="99" y="200"/>
                </a:cubicBezTo>
                <a:cubicBezTo>
                  <a:pt x="98" y="201"/>
                  <a:pt x="98" y="202"/>
                  <a:pt x="97" y="202"/>
                </a:cubicBezTo>
                <a:cubicBezTo>
                  <a:pt x="96" y="202"/>
                  <a:pt x="96" y="201"/>
                  <a:pt x="95" y="201"/>
                </a:cubicBezTo>
                <a:cubicBezTo>
                  <a:pt x="95" y="201"/>
                  <a:pt x="95" y="201"/>
                  <a:pt x="95" y="201"/>
                </a:cubicBezTo>
                <a:cubicBezTo>
                  <a:pt x="96" y="200"/>
                  <a:pt x="97" y="200"/>
                  <a:pt x="98" y="200"/>
                </a:cubicBezTo>
                <a:close/>
                <a:moveTo>
                  <a:pt x="98" y="206"/>
                </a:moveTo>
                <a:cubicBezTo>
                  <a:pt x="99" y="207"/>
                  <a:pt x="100" y="208"/>
                  <a:pt x="102" y="209"/>
                </a:cubicBezTo>
                <a:cubicBezTo>
                  <a:pt x="102" y="209"/>
                  <a:pt x="102" y="209"/>
                  <a:pt x="101" y="209"/>
                </a:cubicBezTo>
                <a:cubicBezTo>
                  <a:pt x="100" y="208"/>
                  <a:pt x="99" y="207"/>
                  <a:pt x="98" y="206"/>
                </a:cubicBezTo>
                <a:cubicBezTo>
                  <a:pt x="98" y="206"/>
                  <a:pt x="98" y="206"/>
                  <a:pt x="98" y="206"/>
                </a:cubicBezTo>
                <a:close/>
                <a:moveTo>
                  <a:pt x="100" y="205"/>
                </a:moveTo>
                <a:cubicBezTo>
                  <a:pt x="101" y="204"/>
                  <a:pt x="102" y="203"/>
                  <a:pt x="103" y="203"/>
                </a:cubicBezTo>
                <a:cubicBezTo>
                  <a:pt x="104" y="203"/>
                  <a:pt x="106" y="204"/>
                  <a:pt x="107" y="205"/>
                </a:cubicBezTo>
                <a:cubicBezTo>
                  <a:pt x="107" y="205"/>
                  <a:pt x="106" y="205"/>
                  <a:pt x="106" y="206"/>
                </a:cubicBezTo>
                <a:cubicBezTo>
                  <a:pt x="106" y="206"/>
                  <a:pt x="105" y="207"/>
                  <a:pt x="104" y="207"/>
                </a:cubicBezTo>
                <a:cubicBezTo>
                  <a:pt x="103" y="206"/>
                  <a:pt x="102" y="205"/>
                  <a:pt x="100" y="205"/>
                </a:cubicBezTo>
                <a:close/>
                <a:moveTo>
                  <a:pt x="104" y="213"/>
                </a:moveTo>
                <a:cubicBezTo>
                  <a:pt x="105" y="214"/>
                  <a:pt x="106" y="214"/>
                  <a:pt x="107" y="215"/>
                </a:cubicBezTo>
                <a:cubicBezTo>
                  <a:pt x="106" y="215"/>
                  <a:pt x="106" y="216"/>
                  <a:pt x="105" y="216"/>
                </a:cubicBezTo>
                <a:cubicBezTo>
                  <a:pt x="104" y="215"/>
                  <a:pt x="103" y="215"/>
                  <a:pt x="103" y="214"/>
                </a:cubicBezTo>
                <a:cubicBezTo>
                  <a:pt x="103" y="214"/>
                  <a:pt x="104" y="214"/>
                  <a:pt x="104" y="213"/>
                </a:cubicBezTo>
                <a:close/>
                <a:moveTo>
                  <a:pt x="106" y="212"/>
                </a:moveTo>
                <a:cubicBezTo>
                  <a:pt x="106" y="212"/>
                  <a:pt x="106" y="212"/>
                  <a:pt x="106" y="212"/>
                </a:cubicBezTo>
                <a:cubicBezTo>
                  <a:pt x="107" y="212"/>
                  <a:pt x="108" y="213"/>
                  <a:pt x="108" y="213"/>
                </a:cubicBezTo>
                <a:cubicBezTo>
                  <a:pt x="108" y="213"/>
                  <a:pt x="108" y="213"/>
                  <a:pt x="108" y="213"/>
                </a:cubicBezTo>
                <a:cubicBezTo>
                  <a:pt x="107" y="213"/>
                  <a:pt x="106" y="213"/>
                  <a:pt x="106" y="212"/>
                </a:cubicBezTo>
                <a:close/>
                <a:moveTo>
                  <a:pt x="107" y="200"/>
                </a:moveTo>
                <a:cubicBezTo>
                  <a:pt x="107" y="199"/>
                  <a:pt x="108" y="199"/>
                  <a:pt x="108" y="198"/>
                </a:cubicBezTo>
                <a:cubicBezTo>
                  <a:pt x="109" y="199"/>
                  <a:pt x="110" y="200"/>
                  <a:pt x="112" y="201"/>
                </a:cubicBezTo>
                <a:cubicBezTo>
                  <a:pt x="111" y="201"/>
                  <a:pt x="111" y="201"/>
                  <a:pt x="110" y="202"/>
                </a:cubicBezTo>
                <a:cubicBezTo>
                  <a:pt x="109" y="201"/>
                  <a:pt x="108" y="200"/>
                  <a:pt x="107" y="200"/>
                </a:cubicBezTo>
                <a:close/>
                <a:moveTo>
                  <a:pt x="109" y="197"/>
                </a:moveTo>
                <a:cubicBezTo>
                  <a:pt x="111" y="196"/>
                  <a:pt x="113" y="194"/>
                  <a:pt x="114" y="193"/>
                </a:cubicBezTo>
                <a:cubicBezTo>
                  <a:pt x="117" y="191"/>
                  <a:pt x="120" y="190"/>
                  <a:pt x="123" y="188"/>
                </a:cubicBezTo>
                <a:cubicBezTo>
                  <a:pt x="121" y="191"/>
                  <a:pt x="118" y="194"/>
                  <a:pt x="115" y="197"/>
                </a:cubicBezTo>
                <a:cubicBezTo>
                  <a:pt x="115" y="197"/>
                  <a:pt x="115" y="197"/>
                  <a:pt x="115" y="197"/>
                </a:cubicBezTo>
                <a:cubicBezTo>
                  <a:pt x="114" y="198"/>
                  <a:pt x="113" y="199"/>
                  <a:pt x="113" y="200"/>
                </a:cubicBezTo>
                <a:cubicBezTo>
                  <a:pt x="111" y="199"/>
                  <a:pt x="110" y="198"/>
                  <a:pt x="109" y="197"/>
                </a:cubicBezTo>
                <a:close/>
                <a:moveTo>
                  <a:pt x="113" y="202"/>
                </a:moveTo>
                <a:cubicBezTo>
                  <a:pt x="113" y="202"/>
                  <a:pt x="113" y="202"/>
                  <a:pt x="113" y="202"/>
                </a:cubicBezTo>
                <a:cubicBezTo>
                  <a:pt x="114" y="202"/>
                  <a:pt x="115" y="203"/>
                  <a:pt x="115" y="203"/>
                </a:cubicBezTo>
                <a:cubicBezTo>
                  <a:pt x="115" y="203"/>
                  <a:pt x="114" y="204"/>
                  <a:pt x="114" y="204"/>
                </a:cubicBezTo>
                <a:cubicBezTo>
                  <a:pt x="114" y="204"/>
                  <a:pt x="114" y="204"/>
                  <a:pt x="114" y="204"/>
                </a:cubicBezTo>
                <a:cubicBezTo>
                  <a:pt x="113" y="204"/>
                  <a:pt x="113" y="203"/>
                  <a:pt x="112" y="203"/>
                </a:cubicBezTo>
                <a:cubicBezTo>
                  <a:pt x="112" y="203"/>
                  <a:pt x="113" y="203"/>
                  <a:pt x="113" y="202"/>
                </a:cubicBezTo>
                <a:close/>
                <a:moveTo>
                  <a:pt x="120" y="203"/>
                </a:moveTo>
                <a:cubicBezTo>
                  <a:pt x="122" y="202"/>
                  <a:pt x="124" y="201"/>
                  <a:pt x="126" y="200"/>
                </a:cubicBezTo>
                <a:cubicBezTo>
                  <a:pt x="124" y="201"/>
                  <a:pt x="122" y="203"/>
                  <a:pt x="120" y="205"/>
                </a:cubicBezTo>
                <a:cubicBezTo>
                  <a:pt x="120" y="205"/>
                  <a:pt x="120" y="204"/>
                  <a:pt x="119" y="204"/>
                </a:cubicBezTo>
                <a:cubicBezTo>
                  <a:pt x="120" y="204"/>
                  <a:pt x="120" y="203"/>
                  <a:pt x="120" y="203"/>
                </a:cubicBezTo>
                <a:close/>
                <a:moveTo>
                  <a:pt x="125" y="204"/>
                </a:moveTo>
                <a:cubicBezTo>
                  <a:pt x="127" y="202"/>
                  <a:pt x="128" y="201"/>
                  <a:pt x="129" y="200"/>
                </a:cubicBezTo>
                <a:cubicBezTo>
                  <a:pt x="128" y="201"/>
                  <a:pt x="127" y="203"/>
                  <a:pt x="126" y="204"/>
                </a:cubicBezTo>
                <a:cubicBezTo>
                  <a:pt x="125" y="205"/>
                  <a:pt x="124" y="206"/>
                  <a:pt x="123" y="206"/>
                </a:cubicBezTo>
                <a:cubicBezTo>
                  <a:pt x="123" y="206"/>
                  <a:pt x="122" y="206"/>
                  <a:pt x="122" y="206"/>
                </a:cubicBezTo>
                <a:cubicBezTo>
                  <a:pt x="123" y="205"/>
                  <a:pt x="124" y="205"/>
                  <a:pt x="125" y="204"/>
                </a:cubicBezTo>
                <a:close/>
                <a:moveTo>
                  <a:pt x="127" y="206"/>
                </a:moveTo>
                <a:cubicBezTo>
                  <a:pt x="129" y="205"/>
                  <a:pt x="131" y="204"/>
                  <a:pt x="132" y="203"/>
                </a:cubicBezTo>
                <a:cubicBezTo>
                  <a:pt x="131" y="204"/>
                  <a:pt x="130" y="205"/>
                  <a:pt x="129" y="206"/>
                </a:cubicBezTo>
                <a:cubicBezTo>
                  <a:pt x="128" y="207"/>
                  <a:pt x="127" y="208"/>
                  <a:pt x="125" y="209"/>
                </a:cubicBezTo>
                <a:cubicBezTo>
                  <a:pt x="125" y="209"/>
                  <a:pt x="125" y="208"/>
                  <a:pt x="125" y="208"/>
                </a:cubicBezTo>
                <a:cubicBezTo>
                  <a:pt x="126" y="208"/>
                  <a:pt x="126" y="207"/>
                  <a:pt x="127" y="206"/>
                </a:cubicBezTo>
                <a:close/>
                <a:moveTo>
                  <a:pt x="147" y="192"/>
                </a:moveTo>
                <a:cubicBezTo>
                  <a:pt x="151" y="189"/>
                  <a:pt x="154" y="185"/>
                  <a:pt x="158" y="182"/>
                </a:cubicBezTo>
                <a:cubicBezTo>
                  <a:pt x="159" y="182"/>
                  <a:pt x="160" y="181"/>
                  <a:pt x="161" y="181"/>
                </a:cubicBezTo>
                <a:cubicBezTo>
                  <a:pt x="160" y="182"/>
                  <a:pt x="159" y="183"/>
                  <a:pt x="158" y="184"/>
                </a:cubicBezTo>
                <a:cubicBezTo>
                  <a:pt x="156" y="186"/>
                  <a:pt x="154" y="187"/>
                  <a:pt x="152" y="189"/>
                </a:cubicBezTo>
                <a:cubicBezTo>
                  <a:pt x="150" y="190"/>
                  <a:pt x="149" y="191"/>
                  <a:pt x="147" y="192"/>
                </a:cubicBezTo>
                <a:close/>
                <a:moveTo>
                  <a:pt x="153" y="199"/>
                </a:moveTo>
                <a:cubicBezTo>
                  <a:pt x="155" y="198"/>
                  <a:pt x="156" y="197"/>
                  <a:pt x="157" y="197"/>
                </a:cubicBezTo>
                <a:cubicBezTo>
                  <a:pt x="155" y="198"/>
                  <a:pt x="153" y="199"/>
                  <a:pt x="151" y="201"/>
                </a:cubicBezTo>
                <a:cubicBezTo>
                  <a:pt x="152" y="200"/>
                  <a:pt x="153" y="199"/>
                  <a:pt x="153" y="199"/>
                </a:cubicBezTo>
                <a:close/>
                <a:moveTo>
                  <a:pt x="155" y="195"/>
                </a:moveTo>
                <a:cubicBezTo>
                  <a:pt x="154" y="195"/>
                  <a:pt x="153" y="196"/>
                  <a:pt x="153" y="196"/>
                </a:cubicBezTo>
                <a:cubicBezTo>
                  <a:pt x="157" y="192"/>
                  <a:pt x="161" y="187"/>
                  <a:pt x="166" y="183"/>
                </a:cubicBezTo>
                <a:cubicBezTo>
                  <a:pt x="165" y="183"/>
                  <a:pt x="165" y="184"/>
                  <a:pt x="164" y="185"/>
                </a:cubicBezTo>
                <a:cubicBezTo>
                  <a:pt x="161" y="188"/>
                  <a:pt x="158" y="191"/>
                  <a:pt x="155" y="195"/>
                </a:cubicBezTo>
                <a:close/>
                <a:moveTo>
                  <a:pt x="178" y="173"/>
                </a:moveTo>
                <a:cubicBezTo>
                  <a:pt x="178" y="173"/>
                  <a:pt x="178" y="173"/>
                  <a:pt x="178" y="173"/>
                </a:cubicBezTo>
                <a:cubicBezTo>
                  <a:pt x="176" y="176"/>
                  <a:pt x="174" y="180"/>
                  <a:pt x="172" y="184"/>
                </a:cubicBezTo>
                <a:cubicBezTo>
                  <a:pt x="169" y="186"/>
                  <a:pt x="165" y="188"/>
                  <a:pt x="162" y="190"/>
                </a:cubicBezTo>
                <a:cubicBezTo>
                  <a:pt x="167" y="184"/>
                  <a:pt x="173" y="179"/>
                  <a:pt x="178" y="173"/>
                </a:cubicBezTo>
                <a:close/>
                <a:moveTo>
                  <a:pt x="183" y="168"/>
                </a:moveTo>
                <a:cubicBezTo>
                  <a:pt x="185" y="166"/>
                  <a:pt x="187" y="164"/>
                  <a:pt x="189" y="163"/>
                </a:cubicBezTo>
                <a:cubicBezTo>
                  <a:pt x="189" y="163"/>
                  <a:pt x="189" y="162"/>
                  <a:pt x="189" y="162"/>
                </a:cubicBezTo>
                <a:cubicBezTo>
                  <a:pt x="185" y="168"/>
                  <a:pt x="180" y="174"/>
                  <a:pt x="176" y="180"/>
                </a:cubicBezTo>
                <a:cubicBezTo>
                  <a:pt x="178" y="176"/>
                  <a:pt x="181" y="172"/>
                  <a:pt x="183" y="168"/>
                </a:cubicBezTo>
                <a:close/>
                <a:moveTo>
                  <a:pt x="178" y="198"/>
                </a:moveTo>
                <a:cubicBezTo>
                  <a:pt x="178" y="197"/>
                  <a:pt x="179" y="197"/>
                  <a:pt x="180" y="196"/>
                </a:cubicBezTo>
                <a:cubicBezTo>
                  <a:pt x="178" y="198"/>
                  <a:pt x="176" y="199"/>
                  <a:pt x="175" y="201"/>
                </a:cubicBezTo>
                <a:cubicBezTo>
                  <a:pt x="174" y="201"/>
                  <a:pt x="174" y="201"/>
                  <a:pt x="174" y="201"/>
                </a:cubicBezTo>
                <a:cubicBezTo>
                  <a:pt x="175" y="200"/>
                  <a:pt x="176" y="199"/>
                  <a:pt x="178" y="198"/>
                </a:cubicBezTo>
                <a:close/>
                <a:moveTo>
                  <a:pt x="172" y="191"/>
                </a:moveTo>
                <a:cubicBezTo>
                  <a:pt x="175" y="189"/>
                  <a:pt x="177" y="187"/>
                  <a:pt x="180" y="184"/>
                </a:cubicBezTo>
                <a:cubicBezTo>
                  <a:pt x="179" y="185"/>
                  <a:pt x="179" y="185"/>
                  <a:pt x="179" y="186"/>
                </a:cubicBezTo>
                <a:cubicBezTo>
                  <a:pt x="177" y="188"/>
                  <a:pt x="174" y="189"/>
                  <a:pt x="172" y="191"/>
                </a:cubicBezTo>
                <a:close/>
                <a:moveTo>
                  <a:pt x="179" y="179"/>
                </a:moveTo>
                <a:cubicBezTo>
                  <a:pt x="184" y="172"/>
                  <a:pt x="189" y="166"/>
                  <a:pt x="194" y="159"/>
                </a:cubicBezTo>
                <a:cubicBezTo>
                  <a:pt x="194" y="159"/>
                  <a:pt x="195" y="159"/>
                  <a:pt x="195" y="158"/>
                </a:cubicBezTo>
                <a:cubicBezTo>
                  <a:pt x="192" y="163"/>
                  <a:pt x="189" y="169"/>
                  <a:pt x="185" y="174"/>
                </a:cubicBezTo>
                <a:cubicBezTo>
                  <a:pt x="185" y="174"/>
                  <a:pt x="185" y="174"/>
                  <a:pt x="185" y="174"/>
                </a:cubicBezTo>
                <a:cubicBezTo>
                  <a:pt x="183" y="175"/>
                  <a:pt x="181" y="177"/>
                  <a:pt x="179" y="179"/>
                </a:cubicBezTo>
                <a:close/>
                <a:moveTo>
                  <a:pt x="196" y="176"/>
                </a:moveTo>
                <a:cubicBezTo>
                  <a:pt x="196" y="177"/>
                  <a:pt x="195" y="179"/>
                  <a:pt x="195" y="180"/>
                </a:cubicBezTo>
                <a:cubicBezTo>
                  <a:pt x="195" y="180"/>
                  <a:pt x="194" y="180"/>
                  <a:pt x="194" y="180"/>
                </a:cubicBezTo>
                <a:cubicBezTo>
                  <a:pt x="193" y="181"/>
                  <a:pt x="191" y="183"/>
                  <a:pt x="189" y="184"/>
                </a:cubicBezTo>
                <a:cubicBezTo>
                  <a:pt x="191" y="181"/>
                  <a:pt x="194" y="179"/>
                  <a:pt x="196" y="176"/>
                </a:cubicBezTo>
                <a:close/>
                <a:moveTo>
                  <a:pt x="198" y="182"/>
                </a:move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7" y="184"/>
                  <a:pt x="195" y="185"/>
                </a:cubicBezTo>
                <a:cubicBezTo>
                  <a:pt x="196" y="184"/>
                  <a:pt x="197" y="183"/>
                  <a:pt x="198" y="182"/>
                </a:cubicBezTo>
                <a:close/>
                <a:moveTo>
                  <a:pt x="199" y="176"/>
                </a:moveTo>
                <a:cubicBezTo>
                  <a:pt x="200" y="175"/>
                  <a:pt x="200" y="173"/>
                  <a:pt x="201" y="172"/>
                </a:cubicBezTo>
                <a:cubicBezTo>
                  <a:pt x="201" y="172"/>
                  <a:pt x="201" y="172"/>
                  <a:pt x="201" y="172"/>
                </a:cubicBezTo>
                <a:cubicBezTo>
                  <a:pt x="201" y="173"/>
                  <a:pt x="200" y="174"/>
                  <a:pt x="200" y="175"/>
                </a:cubicBezTo>
                <a:cubicBezTo>
                  <a:pt x="200" y="176"/>
                  <a:pt x="199" y="176"/>
                  <a:pt x="199" y="176"/>
                </a:cubicBezTo>
                <a:close/>
                <a:moveTo>
                  <a:pt x="200" y="164"/>
                </a:moveTo>
                <a:cubicBezTo>
                  <a:pt x="200" y="164"/>
                  <a:pt x="199" y="165"/>
                  <a:pt x="199" y="165"/>
                </a:cubicBezTo>
                <a:cubicBezTo>
                  <a:pt x="200" y="163"/>
                  <a:pt x="202" y="161"/>
                  <a:pt x="203" y="158"/>
                </a:cubicBezTo>
                <a:cubicBezTo>
                  <a:pt x="202" y="160"/>
                  <a:pt x="202" y="161"/>
                  <a:pt x="201" y="162"/>
                </a:cubicBezTo>
                <a:cubicBezTo>
                  <a:pt x="201" y="163"/>
                  <a:pt x="201" y="163"/>
                  <a:pt x="200" y="164"/>
                </a:cubicBezTo>
                <a:close/>
                <a:moveTo>
                  <a:pt x="203" y="141"/>
                </a:moveTo>
                <a:cubicBezTo>
                  <a:pt x="206" y="138"/>
                  <a:pt x="209" y="134"/>
                  <a:pt x="212" y="131"/>
                </a:cubicBezTo>
                <a:cubicBezTo>
                  <a:pt x="210" y="134"/>
                  <a:pt x="208" y="137"/>
                  <a:pt x="206" y="139"/>
                </a:cubicBezTo>
                <a:cubicBezTo>
                  <a:pt x="205" y="140"/>
                  <a:pt x="205" y="141"/>
                  <a:pt x="204" y="142"/>
                </a:cubicBezTo>
                <a:cubicBezTo>
                  <a:pt x="204" y="141"/>
                  <a:pt x="203" y="141"/>
                  <a:pt x="203" y="141"/>
                </a:cubicBezTo>
                <a:close/>
                <a:moveTo>
                  <a:pt x="206" y="167"/>
                </a:moveTo>
                <a:cubicBezTo>
                  <a:pt x="208" y="165"/>
                  <a:pt x="209" y="164"/>
                  <a:pt x="210" y="163"/>
                </a:cubicBezTo>
                <a:cubicBezTo>
                  <a:pt x="208" y="165"/>
                  <a:pt x="207" y="168"/>
                  <a:pt x="205" y="170"/>
                </a:cubicBezTo>
                <a:cubicBezTo>
                  <a:pt x="206" y="169"/>
                  <a:pt x="206" y="168"/>
                  <a:pt x="206" y="167"/>
                </a:cubicBezTo>
                <a:close/>
                <a:moveTo>
                  <a:pt x="208" y="157"/>
                </a:moveTo>
                <a:cubicBezTo>
                  <a:pt x="208" y="157"/>
                  <a:pt x="208" y="158"/>
                  <a:pt x="208" y="158"/>
                </a:cubicBezTo>
                <a:cubicBezTo>
                  <a:pt x="209" y="154"/>
                  <a:pt x="210" y="151"/>
                  <a:pt x="212" y="147"/>
                </a:cubicBezTo>
                <a:cubicBezTo>
                  <a:pt x="210" y="151"/>
                  <a:pt x="209" y="154"/>
                  <a:pt x="208" y="157"/>
                </a:cubicBezTo>
                <a:close/>
                <a:moveTo>
                  <a:pt x="214" y="164"/>
                </a:moveTo>
                <a:cubicBezTo>
                  <a:pt x="216" y="162"/>
                  <a:pt x="219" y="160"/>
                  <a:pt x="221" y="158"/>
                </a:cubicBezTo>
                <a:cubicBezTo>
                  <a:pt x="220" y="161"/>
                  <a:pt x="218" y="164"/>
                  <a:pt x="216" y="166"/>
                </a:cubicBezTo>
                <a:cubicBezTo>
                  <a:pt x="215" y="169"/>
                  <a:pt x="213" y="171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2" y="170"/>
                  <a:pt x="213" y="167"/>
                  <a:pt x="214" y="164"/>
                </a:cubicBezTo>
                <a:close/>
                <a:moveTo>
                  <a:pt x="210" y="165"/>
                </a:moveTo>
                <a:cubicBezTo>
                  <a:pt x="211" y="164"/>
                  <a:pt x="212" y="163"/>
                  <a:pt x="212" y="162"/>
                </a:cubicBezTo>
                <a:cubicBezTo>
                  <a:pt x="212" y="163"/>
                  <a:pt x="212" y="163"/>
                  <a:pt x="212" y="164"/>
                </a:cubicBezTo>
                <a:cubicBezTo>
                  <a:pt x="211" y="165"/>
                  <a:pt x="211" y="165"/>
                  <a:pt x="210" y="165"/>
                </a:cubicBezTo>
                <a:close/>
                <a:moveTo>
                  <a:pt x="217" y="159"/>
                </a:moveTo>
                <a:cubicBezTo>
                  <a:pt x="217" y="158"/>
                  <a:pt x="217" y="158"/>
                  <a:pt x="217" y="158"/>
                </a:cubicBezTo>
                <a:cubicBezTo>
                  <a:pt x="217" y="158"/>
                  <a:pt x="217" y="157"/>
                  <a:pt x="217" y="157"/>
                </a:cubicBezTo>
                <a:cubicBezTo>
                  <a:pt x="218" y="156"/>
                  <a:pt x="220" y="156"/>
                  <a:pt x="221" y="156"/>
                </a:cubicBezTo>
                <a:cubicBezTo>
                  <a:pt x="220" y="157"/>
                  <a:pt x="218" y="158"/>
                  <a:pt x="217" y="159"/>
                </a:cubicBezTo>
                <a:close/>
                <a:moveTo>
                  <a:pt x="217" y="138"/>
                </a:moveTo>
                <a:cubicBezTo>
                  <a:pt x="216" y="143"/>
                  <a:pt x="216" y="147"/>
                  <a:pt x="215" y="151"/>
                </a:cubicBezTo>
                <a:cubicBezTo>
                  <a:pt x="214" y="152"/>
                  <a:pt x="212" y="154"/>
                  <a:pt x="211" y="155"/>
                </a:cubicBezTo>
                <a:cubicBezTo>
                  <a:pt x="213" y="149"/>
                  <a:pt x="215" y="144"/>
                  <a:pt x="217" y="138"/>
                </a:cubicBezTo>
                <a:cubicBezTo>
                  <a:pt x="217" y="138"/>
                  <a:pt x="217" y="138"/>
                  <a:pt x="217" y="138"/>
                </a:cubicBezTo>
                <a:close/>
                <a:moveTo>
                  <a:pt x="215" y="138"/>
                </a:moveTo>
                <a:cubicBezTo>
                  <a:pt x="216" y="136"/>
                  <a:pt x="217" y="134"/>
                  <a:pt x="217" y="132"/>
                </a:cubicBezTo>
                <a:cubicBezTo>
                  <a:pt x="217" y="132"/>
                  <a:pt x="217" y="132"/>
                  <a:pt x="217" y="132"/>
                </a:cubicBezTo>
                <a:cubicBezTo>
                  <a:pt x="217" y="132"/>
                  <a:pt x="217" y="133"/>
                  <a:pt x="217" y="133"/>
                </a:cubicBezTo>
                <a:cubicBezTo>
                  <a:pt x="217" y="135"/>
                  <a:pt x="216" y="137"/>
                  <a:pt x="215" y="138"/>
                </a:cubicBezTo>
                <a:close/>
                <a:moveTo>
                  <a:pt x="216" y="117"/>
                </a:moveTo>
                <a:cubicBezTo>
                  <a:pt x="218" y="115"/>
                  <a:pt x="219" y="113"/>
                  <a:pt x="221" y="111"/>
                </a:cubicBezTo>
                <a:cubicBezTo>
                  <a:pt x="221" y="112"/>
                  <a:pt x="221" y="112"/>
                  <a:pt x="221" y="113"/>
                </a:cubicBezTo>
                <a:cubicBezTo>
                  <a:pt x="219" y="114"/>
                  <a:pt x="218" y="116"/>
                  <a:pt x="216" y="117"/>
                </a:cubicBezTo>
                <a:close/>
                <a:moveTo>
                  <a:pt x="221" y="99"/>
                </a:moveTo>
                <a:cubicBezTo>
                  <a:pt x="220" y="98"/>
                  <a:pt x="220" y="97"/>
                  <a:pt x="220" y="96"/>
                </a:cubicBezTo>
                <a:cubicBezTo>
                  <a:pt x="220" y="96"/>
                  <a:pt x="220" y="96"/>
                  <a:pt x="220" y="96"/>
                </a:cubicBezTo>
                <a:cubicBezTo>
                  <a:pt x="221" y="97"/>
                  <a:pt x="221" y="98"/>
                  <a:pt x="221" y="99"/>
                </a:cubicBezTo>
                <a:cubicBezTo>
                  <a:pt x="221" y="99"/>
                  <a:pt x="221" y="99"/>
                  <a:pt x="221" y="99"/>
                </a:cubicBezTo>
                <a:close/>
                <a:moveTo>
                  <a:pt x="220" y="108"/>
                </a:moveTo>
                <a:cubicBezTo>
                  <a:pt x="220" y="108"/>
                  <a:pt x="220" y="108"/>
                  <a:pt x="220" y="109"/>
                </a:cubicBezTo>
                <a:cubicBezTo>
                  <a:pt x="220" y="109"/>
                  <a:pt x="220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7" y="110"/>
                  <a:pt x="216" y="111"/>
                  <a:pt x="215" y="111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7" y="110"/>
                  <a:pt x="219" y="109"/>
                  <a:pt x="220" y="108"/>
                </a:cubicBezTo>
                <a:close/>
                <a:moveTo>
                  <a:pt x="219" y="93"/>
                </a:moveTo>
                <a:cubicBezTo>
                  <a:pt x="219" y="92"/>
                  <a:pt x="218" y="90"/>
                  <a:pt x="218" y="89"/>
                </a:cubicBezTo>
                <a:cubicBezTo>
                  <a:pt x="218" y="89"/>
                  <a:pt x="219" y="89"/>
                  <a:pt x="219" y="89"/>
                </a:cubicBezTo>
                <a:cubicBezTo>
                  <a:pt x="219" y="90"/>
                  <a:pt x="219" y="92"/>
                  <a:pt x="220" y="93"/>
                </a:cubicBezTo>
                <a:cubicBezTo>
                  <a:pt x="220" y="93"/>
                  <a:pt x="219" y="93"/>
                  <a:pt x="219" y="93"/>
                </a:cubicBezTo>
                <a:close/>
                <a:moveTo>
                  <a:pt x="217" y="87"/>
                </a:moveTo>
                <a:cubicBezTo>
                  <a:pt x="217" y="86"/>
                  <a:pt x="217" y="85"/>
                  <a:pt x="217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8" y="85"/>
                  <a:pt x="218" y="86"/>
                  <a:pt x="218" y="87"/>
                </a:cubicBezTo>
                <a:cubicBezTo>
                  <a:pt x="218" y="87"/>
                  <a:pt x="218" y="87"/>
                  <a:pt x="217" y="87"/>
                </a:cubicBezTo>
                <a:close/>
                <a:moveTo>
                  <a:pt x="216" y="82"/>
                </a:moveTo>
                <a:cubicBezTo>
                  <a:pt x="215" y="79"/>
                  <a:pt x="215" y="77"/>
                  <a:pt x="214" y="74"/>
                </a:cubicBezTo>
                <a:cubicBezTo>
                  <a:pt x="215" y="75"/>
                  <a:pt x="215" y="76"/>
                  <a:pt x="216" y="77"/>
                </a:cubicBezTo>
                <a:cubicBezTo>
                  <a:pt x="216" y="78"/>
                  <a:pt x="216" y="80"/>
                  <a:pt x="217" y="82"/>
                </a:cubicBezTo>
                <a:cubicBezTo>
                  <a:pt x="217" y="82"/>
                  <a:pt x="216" y="82"/>
                  <a:pt x="216" y="82"/>
                </a:cubicBezTo>
                <a:close/>
                <a:moveTo>
                  <a:pt x="215" y="88"/>
                </a:moveTo>
                <a:cubicBezTo>
                  <a:pt x="211" y="90"/>
                  <a:pt x="208" y="92"/>
                  <a:pt x="205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6" y="91"/>
                  <a:pt x="208" y="90"/>
                  <a:pt x="210" y="88"/>
                </a:cubicBezTo>
                <a:cubicBezTo>
                  <a:pt x="211" y="87"/>
                  <a:pt x="213" y="87"/>
                  <a:pt x="214" y="86"/>
                </a:cubicBezTo>
                <a:cubicBezTo>
                  <a:pt x="214" y="87"/>
                  <a:pt x="214" y="88"/>
                  <a:pt x="215" y="88"/>
                </a:cubicBezTo>
                <a:close/>
                <a:moveTo>
                  <a:pt x="206" y="85"/>
                </a:moveTo>
                <a:cubicBezTo>
                  <a:pt x="208" y="84"/>
                  <a:pt x="208" y="84"/>
                  <a:pt x="208" y="84"/>
                </a:cubicBezTo>
                <a:cubicBezTo>
                  <a:pt x="209" y="83"/>
                  <a:pt x="208" y="82"/>
                  <a:pt x="207" y="82"/>
                </a:cubicBezTo>
                <a:cubicBezTo>
                  <a:pt x="209" y="81"/>
                  <a:pt x="210" y="80"/>
                  <a:pt x="212" y="79"/>
                </a:cubicBezTo>
                <a:cubicBezTo>
                  <a:pt x="212" y="81"/>
                  <a:pt x="213" y="82"/>
                  <a:pt x="213" y="83"/>
                </a:cubicBezTo>
                <a:cubicBezTo>
                  <a:pt x="211" y="84"/>
                  <a:pt x="208" y="84"/>
                  <a:pt x="206" y="85"/>
                </a:cubicBezTo>
                <a:close/>
                <a:moveTo>
                  <a:pt x="206" y="58"/>
                </a:moveTo>
                <a:cubicBezTo>
                  <a:pt x="206" y="58"/>
                  <a:pt x="206" y="58"/>
                  <a:pt x="206" y="57"/>
                </a:cubicBezTo>
                <a:cubicBezTo>
                  <a:pt x="207" y="58"/>
                  <a:pt x="208" y="59"/>
                  <a:pt x="209" y="60"/>
                </a:cubicBezTo>
                <a:cubicBezTo>
                  <a:pt x="209" y="61"/>
                  <a:pt x="210" y="61"/>
                  <a:pt x="210" y="61"/>
                </a:cubicBezTo>
                <a:cubicBezTo>
                  <a:pt x="211" y="62"/>
                  <a:pt x="211" y="63"/>
                  <a:pt x="212" y="63"/>
                </a:cubicBezTo>
                <a:cubicBezTo>
                  <a:pt x="210" y="61"/>
                  <a:pt x="208" y="60"/>
                  <a:pt x="206" y="58"/>
                </a:cubicBezTo>
                <a:close/>
                <a:moveTo>
                  <a:pt x="206" y="60"/>
                </a:moveTo>
                <a:cubicBezTo>
                  <a:pt x="206" y="60"/>
                  <a:pt x="205" y="60"/>
                  <a:pt x="205" y="60"/>
                </a:cubicBezTo>
                <a:cubicBezTo>
                  <a:pt x="204" y="59"/>
                  <a:pt x="204" y="58"/>
                  <a:pt x="203" y="57"/>
                </a:cubicBezTo>
                <a:cubicBezTo>
                  <a:pt x="204" y="58"/>
                  <a:pt x="204" y="58"/>
                  <a:pt x="205" y="59"/>
                </a:cubicBezTo>
                <a:cubicBezTo>
                  <a:pt x="205" y="60"/>
                  <a:pt x="206" y="60"/>
                  <a:pt x="206" y="60"/>
                </a:cubicBezTo>
                <a:close/>
                <a:moveTo>
                  <a:pt x="211" y="67"/>
                </a:moveTo>
                <a:cubicBezTo>
                  <a:pt x="210" y="67"/>
                  <a:pt x="210" y="67"/>
                  <a:pt x="211" y="67"/>
                </a:cubicBezTo>
                <a:cubicBezTo>
                  <a:pt x="211" y="68"/>
                  <a:pt x="211" y="69"/>
                  <a:pt x="211" y="70"/>
                </a:cubicBezTo>
                <a:cubicBezTo>
                  <a:pt x="209" y="71"/>
                  <a:pt x="207" y="72"/>
                  <a:pt x="205" y="73"/>
                </a:cubicBezTo>
                <a:cubicBezTo>
                  <a:pt x="206" y="71"/>
                  <a:pt x="207" y="70"/>
                  <a:pt x="208" y="68"/>
                </a:cubicBezTo>
                <a:cubicBezTo>
                  <a:pt x="209" y="67"/>
                  <a:pt x="208" y="66"/>
                  <a:pt x="207" y="67"/>
                </a:cubicBezTo>
                <a:cubicBezTo>
                  <a:pt x="207" y="67"/>
                  <a:pt x="207" y="67"/>
                  <a:pt x="206" y="68"/>
                </a:cubicBezTo>
                <a:cubicBezTo>
                  <a:pt x="206" y="67"/>
                  <a:pt x="206" y="67"/>
                  <a:pt x="205" y="67"/>
                </a:cubicBezTo>
                <a:cubicBezTo>
                  <a:pt x="201" y="68"/>
                  <a:pt x="196" y="69"/>
                  <a:pt x="191" y="71"/>
                </a:cubicBezTo>
                <a:cubicBezTo>
                  <a:pt x="196" y="69"/>
                  <a:pt x="200" y="66"/>
                  <a:pt x="204" y="64"/>
                </a:cubicBezTo>
                <a:cubicBezTo>
                  <a:pt x="205" y="63"/>
                  <a:pt x="204" y="62"/>
                  <a:pt x="203" y="62"/>
                </a:cubicBezTo>
                <a:cubicBezTo>
                  <a:pt x="202" y="62"/>
                  <a:pt x="202" y="63"/>
                  <a:pt x="202" y="63"/>
                </a:cubicBezTo>
                <a:cubicBezTo>
                  <a:pt x="202" y="63"/>
                  <a:pt x="202" y="62"/>
                  <a:pt x="202" y="62"/>
                </a:cubicBezTo>
                <a:cubicBezTo>
                  <a:pt x="203" y="62"/>
                  <a:pt x="203" y="60"/>
                  <a:pt x="202" y="61"/>
                </a:cubicBezTo>
                <a:cubicBezTo>
                  <a:pt x="201" y="61"/>
                  <a:pt x="201" y="61"/>
                  <a:pt x="201" y="61"/>
                </a:cubicBezTo>
                <a:cubicBezTo>
                  <a:pt x="202" y="61"/>
                  <a:pt x="202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5" y="63"/>
                  <a:pt x="208" y="65"/>
                  <a:pt x="211" y="67"/>
                </a:cubicBezTo>
                <a:close/>
                <a:moveTo>
                  <a:pt x="187" y="63"/>
                </a:moveTo>
                <a:cubicBezTo>
                  <a:pt x="191" y="61"/>
                  <a:pt x="195" y="59"/>
                  <a:pt x="198" y="56"/>
                </a:cubicBezTo>
                <a:cubicBezTo>
                  <a:pt x="199" y="57"/>
                  <a:pt x="200" y="58"/>
                  <a:pt x="201" y="59"/>
                </a:cubicBezTo>
                <a:cubicBezTo>
                  <a:pt x="196" y="60"/>
                  <a:pt x="192" y="61"/>
                  <a:pt x="187" y="63"/>
                </a:cubicBezTo>
                <a:close/>
                <a:moveTo>
                  <a:pt x="191" y="56"/>
                </a:moveTo>
                <a:cubicBezTo>
                  <a:pt x="192" y="55"/>
                  <a:pt x="193" y="55"/>
                  <a:pt x="194" y="5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5" y="54"/>
                  <a:pt x="196" y="54"/>
                  <a:pt x="196" y="55"/>
                </a:cubicBezTo>
                <a:cubicBezTo>
                  <a:pt x="194" y="55"/>
                  <a:pt x="193" y="55"/>
                  <a:pt x="191" y="56"/>
                </a:cubicBezTo>
                <a:close/>
                <a:moveTo>
                  <a:pt x="189" y="54"/>
                </a:moveTo>
                <a:cubicBezTo>
                  <a:pt x="189" y="54"/>
                  <a:pt x="189" y="54"/>
                  <a:pt x="190" y="53"/>
                </a:cubicBezTo>
                <a:cubicBezTo>
                  <a:pt x="190" y="53"/>
                  <a:pt x="189" y="52"/>
                  <a:pt x="188" y="52"/>
                </a:cubicBezTo>
                <a:cubicBezTo>
                  <a:pt x="187" y="53"/>
                  <a:pt x="186" y="54"/>
                  <a:pt x="186" y="55"/>
                </a:cubicBezTo>
                <a:cubicBezTo>
                  <a:pt x="185" y="54"/>
                  <a:pt x="185" y="54"/>
                  <a:pt x="184" y="53"/>
                </a:cubicBezTo>
                <a:cubicBezTo>
                  <a:pt x="186" y="52"/>
                  <a:pt x="188" y="51"/>
                  <a:pt x="189" y="50"/>
                </a:cubicBezTo>
                <a:cubicBezTo>
                  <a:pt x="191" y="51"/>
                  <a:pt x="192" y="52"/>
                  <a:pt x="193" y="53"/>
                </a:cubicBezTo>
                <a:cubicBezTo>
                  <a:pt x="192" y="53"/>
                  <a:pt x="190" y="54"/>
                  <a:pt x="189" y="54"/>
                </a:cubicBezTo>
                <a:close/>
                <a:moveTo>
                  <a:pt x="184" y="56"/>
                </a:moveTo>
                <a:cubicBezTo>
                  <a:pt x="182" y="57"/>
                  <a:pt x="179" y="58"/>
                  <a:pt x="176" y="59"/>
                </a:cubicBezTo>
                <a:cubicBezTo>
                  <a:pt x="177" y="58"/>
                  <a:pt x="178" y="57"/>
                  <a:pt x="179" y="55"/>
                </a:cubicBezTo>
                <a:cubicBezTo>
                  <a:pt x="180" y="55"/>
                  <a:pt x="181" y="54"/>
                  <a:pt x="183" y="54"/>
                </a:cubicBezTo>
                <a:cubicBezTo>
                  <a:pt x="183" y="54"/>
                  <a:pt x="184" y="55"/>
                  <a:pt x="184" y="56"/>
                </a:cubicBezTo>
                <a:close/>
                <a:moveTo>
                  <a:pt x="180" y="50"/>
                </a:moveTo>
                <a:cubicBezTo>
                  <a:pt x="177" y="51"/>
                  <a:pt x="173" y="53"/>
                  <a:pt x="170" y="54"/>
                </a:cubicBezTo>
                <a:cubicBezTo>
                  <a:pt x="171" y="53"/>
                  <a:pt x="173" y="51"/>
                  <a:pt x="174" y="50"/>
                </a:cubicBezTo>
                <a:cubicBezTo>
                  <a:pt x="176" y="49"/>
                  <a:pt x="178" y="48"/>
                  <a:pt x="179" y="48"/>
                </a:cubicBezTo>
                <a:cubicBezTo>
                  <a:pt x="180" y="48"/>
                  <a:pt x="180" y="49"/>
                  <a:pt x="180" y="50"/>
                </a:cubicBezTo>
                <a:cubicBezTo>
                  <a:pt x="180" y="50"/>
                  <a:pt x="180" y="50"/>
                  <a:pt x="180" y="50"/>
                </a:cubicBezTo>
                <a:close/>
                <a:moveTo>
                  <a:pt x="166" y="49"/>
                </a:moveTo>
                <a:cubicBezTo>
                  <a:pt x="167" y="48"/>
                  <a:pt x="168" y="47"/>
                  <a:pt x="169" y="46"/>
                </a:cubicBezTo>
                <a:cubicBezTo>
                  <a:pt x="172" y="45"/>
                  <a:pt x="175" y="44"/>
                  <a:pt x="178" y="44"/>
                </a:cubicBezTo>
                <a:cubicBezTo>
                  <a:pt x="174" y="45"/>
                  <a:pt x="170" y="47"/>
                  <a:pt x="166" y="49"/>
                </a:cubicBezTo>
                <a:close/>
                <a:moveTo>
                  <a:pt x="166" y="53"/>
                </a:moveTo>
                <a:cubicBezTo>
                  <a:pt x="163" y="55"/>
                  <a:pt x="159" y="58"/>
                  <a:pt x="156" y="60"/>
                </a:cubicBezTo>
                <a:cubicBezTo>
                  <a:pt x="155" y="61"/>
                  <a:pt x="154" y="61"/>
                  <a:pt x="153" y="62"/>
                </a:cubicBezTo>
                <a:cubicBezTo>
                  <a:pt x="154" y="60"/>
                  <a:pt x="155" y="59"/>
                  <a:pt x="156" y="58"/>
                </a:cubicBezTo>
                <a:cubicBezTo>
                  <a:pt x="159" y="56"/>
                  <a:pt x="162" y="55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lose/>
                <a:moveTo>
                  <a:pt x="154" y="49"/>
                </a:moveTo>
                <a:cubicBezTo>
                  <a:pt x="154" y="48"/>
                  <a:pt x="155" y="48"/>
                  <a:pt x="155" y="48"/>
                </a:cubicBezTo>
                <a:cubicBezTo>
                  <a:pt x="157" y="47"/>
                  <a:pt x="159" y="46"/>
                  <a:pt x="160" y="46"/>
                </a:cubicBezTo>
                <a:cubicBezTo>
                  <a:pt x="158" y="47"/>
                  <a:pt x="156" y="48"/>
                  <a:pt x="154" y="49"/>
                </a:cubicBezTo>
                <a:close/>
                <a:moveTo>
                  <a:pt x="155" y="45"/>
                </a:moveTo>
                <a:cubicBezTo>
                  <a:pt x="152" y="46"/>
                  <a:pt x="149" y="47"/>
                  <a:pt x="147" y="48"/>
                </a:cubicBezTo>
                <a:cubicBezTo>
                  <a:pt x="149" y="46"/>
                  <a:pt x="152" y="44"/>
                  <a:pt x="155" y="42"/>
                </a:cubicBezTo>
                <a:cubicBezTo>
                  <a:pt x="157" y="42"/>
                  <a:pt x="159" y="41"/>
                  <a:pt x="161" y="41"/>
                </a:cubicBezTo>
                <a:cubicBezTo>
                  <a:pt x="159" y="42"/>
                  <a:pt x="157" y="44"/>
                  <a:pt x="155" y="45"/>
                </a:cubicBezTo>
                <a:close/>
                <a:moveTo>
                  <a:pt x="154" y="34"/>
                </a:moveTo>
                <a:cubicBezTo>
                  <a:pt x="153" y="34"/>
                  <a:pt x="153" y="34"/>
                  <a:pt x="152" y="34"/>
                </a:cubicBezTo>
                <a:cubicBezTo>
                  <a:pt x="153" y="34"/>
                  <a:pt x="153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4"/>
                  <a:pt x="154" y="34"/>
                </a:cubicBezTo>
                <a:close/>
                <a:moveTo>
                  <a:pt x="152" y="36"/>
                </a:moveTo>
                <a:cubicBezTo>
                  <a:pt x="150" y="37"/>
                  <a:pt x="147" y="38"/>
                  <a:pt x="145" y="40"/>
                </a:cubicBezTo>
                <a:cubicBezTo>
                  <a:pt x="145" y="40"/>
                  <a:pt x="145" y="40"/>
                  <a:pt x="144" y="40"/>
                </a:cubicBezTo>
                <a:cubicBezTo>
                  <a:pt x="146" y="38"/>
                  <a:pt x="148" y="37"/>
                  <a:pt x="150" y="36"/>
                </a:cubicBezTo>
                <a:cubicBezTo>
                  <a:pt x="151" y="36"/>
                  <a:pt x="151" y="36"/>
                  <a:pt x="152" y="36"/>
                </a:cubicBezTo>
                <a:close/>
                <a:moveTo>
                  <a:pt x="150" y="34"/>
                </a:moveTo>
                <a:cubicBezTo>
                  <a:pt x="148" y="34"/>
                  <a:pt x="147" y="34"/>
                  <a:pt x="146" y="34"/>
                </a:cubicBezTo>
                <a:cubicBezTo>
                  <a:pt x="146" y="34"/>
                  <a:pt x="147" y="33"/>
                  <a:pt x="147" y="33"/>
                </a:cubicBezTo>
                <a:cubicBezTo>
                  <a:pt x="149" y="33"/>
                  <a:pt x="150" y="33"/>
                  <a:pt x="151" y="33"/>
                </a:cubicBezTo>
                <a:cubicBezTo>
                  <a:pt x="151" y="33"/>
                  <a:pt x="150" y="34"/>
                  <a:pt x="150" y="34"/>
                </a:cubicBezTo>
                <a:close/>
                <a:moveTo>
                  <a:pt x="151" y="29"/>
                </a:moveTo>
                <a:cubicBezTo>
                  <a:pt x="151" y="29"/>
                  <a:pt x="151" y="29"/>
                  <a:pt x="151" y="29"/>
                </a:cubicBezTo>
                <a:cubicBezTo>
                  <a:pt x="150" y="29"/>
                  <a:pt x="149" y="29"/>
                  <a:pt x="148" y="29"/>
                </a:cubicBezTo>
                <a:cubicBezTo>
                  <a:pt x="148" y="29"/>
                  <a:pt x="148" y="28"/>
                  <a:pt x="149" y="28"/>
                </a:cubicBezTo>
                <a:cubicBezTo>
                  <a:pt x="150" y="28"/>
                  <a:pt x="151" y="29"/>
                  <a:pt x="152" y="29"/>
                </a:cubicBezTo>
                <a:cubicBezTo>
                  <a:pt x="151" y="29"/>
                  <a:pt x="151" y="29"/>
                  <a:pt x="151" y="29"/>
                </a:cubicBezTo>
                <a:close/>
                <a:moveTo>
                  <a:pt x="148" y="20"/>
                </a:moveTo>
                <a:cubicBezTo>
                  <a:pt x="146" y="18"/>
                  <a:pt x="144" y="17"/>
                  <a:pt x="142" y="16"/>
                </a:cubicBezTo>
                <a:cubicBezTo>
                  <a:pt x="142" y="16"/>
                  <a:pt x="143" y="16"/>
                  <a:pt x="143" y="15"/>
                </a:cubicBezTo>
                <a:cubicBezTo>
                  <a:pt x="146" y="16"/>
                  <a:pt x="149" y="17"/>
                  <a:pt x="152" y="18"/>
                </a:cubicBezTo>
                <a:cubicBezTo>
                  <a:pt x="151" y="18"/>
                  <a:pt x="149" y="19"/>
                  <a:pt x="148" y="20"/>
                </a:cubicBezTo>
                <a:close/>
                <a:moveTo>
                  <a:pt x="139" y="9"/>
                </a:moveTo>
                <a:cubicBezTo>
                  <a:pt x="139" y="9"/>
                  <a:pt x="139" y="9"/>
                  <a:pt x="139" y="9"/>
                </a:cubicBezTo>
                <a:cubicBezTo>
                  <a:pt x="138" y="8"/>
                  <a:pt x="138" y="8"/>
                  <a:pt x="138" y="8"/>
                </a:cubicBezTo>
                <a:cubicBezTo>
                  <a:pt x="140" y="9"/>
                  <a:pt x="142" y="9"/>
                  <a:pt x="145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44" y="9"/>
                  <a:pt x="142" y="9"/>
                  <a:pt x="139" y="9"/>
                </a:cubicBezTo>
                <a:close/>
                <a:moveTo>
                  <a:pt x="143" y="13"/>
                </a:moveTo>
                <a:cubicBezTo>
                  <a:pt x="142" y="13"/>
                  <a:pt x="142" y="13"/>
                  <a:pt x="142" y="13"/>
                </a:cubicBezTo>
                <a:cubicBezTo>
                  <a:pt x="140" y="13"/>
                  <a:pt x="138" y="13"/>
                  <a:pt x="135" y="13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8" y="12"/>
                  <a:pt x="141" y="13"/>
                  <a:pt x="143" y="13"/>
                </a:cubicBezTo>
                <a:close/>
                <a:moveTo>
                  <a:pt x="136" y="14"/>
                </a:moveTo>
                <a:cubicBezTo>
                  <a:pt x="137" y="14"/>
                  <a:pt x="138" y="14"/>
                  <a:pt x="139" y="15"/>
                </a:cubicBezTo>
                <a:cubicBezTo>
                  <a:pt x="139" y="15"/>
                  <a:pt x="139" y="15"/>
                  <a:pt x="138" y="15"/>
                </a:cubicBezTo>
                <a:cubicBezTo>
                  <a:pt x="138" y="15"/>
                  <a:pt x="137" y="14"/>
                  <a:pt x="136" y="14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38" y="18"/>
                </a:moveTo>
                <a:cubicBezTo>
                  <a:pt x="141" y="19"/>
                  <a:pt x="143" y="20"/>
                  <a:pt x="146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3" y="20"/>
                  <a:pt x="140" y="20"/>
                  <a:pt x="137" y="19"/>
                </a:cubicBezTo>
                <a:cubicBezTo>
                  <a:pt x="137" y="19"/>
                  <a:pt x="138" y="19"/>
                  <a:pt x="138" y="18"/>
                </a:cubicBezTo>
                <a:close/>
                <a:moveTo>
                  <a:pt x="141" y="27"/>
                </a:moveTo>
                <a:cubicBezTo>
                  <a:pt x="143" y="27"/>
                  <a:pt x="144" y="27"/>
                  <a:pt x="146" y="28"/>
                </a:cubicBezTo>
                <a:cubicBezTo>
                  <a:pt x="146" y="28"/>
                  <a:pt x="145" y="28"/>
                  <a:pt x="145" y="28"/>
                </a:cubicBezTo>
                <a:cubicBezTo>
                  <a:pt x="143" y="28"/>
                  <a:pt x="142" y="28"/>
                  <a:pt x="140" y="27"/>
                </a:cubicBezTo>
                <a:cubicBezTo>
                  <a:pt x="140" y="27"/>
                  <a:pt x="141" y="27"/>
                  <a:pt x="141" y="27"/>
                </a:cubicBezTo>
                <a:close/>
                <a:moveTo>
                  <a:pt x="142" y="30"/>
                </a:moveTo>
                <a:cubicBezTo>
                  <a:pt x="142" y="30"/>
                  <a:pt x="142" y="30"/>
                  <a:pt x="142" y="30"/>
                </a:cubicBezTo>
                <a:cubicBezTo>
                  <a:pt x="140" y="30"/>
                  <a:pt x="138" y="29"/>
                  <a:pt x="137" y="29"/>
                </a:cubicBezTo>
                <a:cubicBezTo>
                  <a:pt x="137" y="29"/>
                  <a:pt x="137" y="29"/>
                  <a:pt x="138" y="29"/>
                </a:cubicBezTo>
                <a:cubicBezTo>
                  <a:pt x="139" y="29"/>
                  <a:pt x="141" y="29"/>
                  <a:pt x="142" y="30"/>
                </a:cubicBezTo>
                <a:close/>
                <a:moveTo>
                  <a:pt x="140" y="34"/>
                </a:moveTo>
                <a:cubicBezTo>
                  <a:pt x="141" y="33"/>
                  <a:pt x="142" y="33"/>
                  <a:pt x="144" y="33"/>
                </a:cubicBezTo>
                <a:cubicBezTo>
                  <a:pt x="143" y="33"/>
                  <a:pt x="143" y="34"/>
                  <a:pt x="142" y="34"/>
                </a:cubicBezTo>
                <a:cubicBezTo>
                  <a:pt x="141" y="34"/>
                  <a:pt x="139" y="34"/>
                  <a:pt x="138" y="34"/>
                </a:cubicBezTo>
                <a:cubicBezTo>
                  <a:pt x="139" y="34"/>
                  <a:pt x="139" y="34"/>
                  <a:pt x="140" y="34"/>
                </a:cubicBezTo>
                <a:close/>
                <a:moveTo>
                  <a:pt x="143" y="36"/>
                </a:moveTo>
                <a:cubicBezTo>
                  <a:pt x="144" y="36"/>
                  <a:pt x="146" y="36"/>
                  <a:pt x="147" y="36"/>
                </a:cubicBezTo>
                <a:cubicBezTo>
                  <a:pt x="145" y="37"/>
                  <a:pt x="143" y="39"/>
                  <a:pt x="141" y="40"/>
                </a:cubicBezTo>
                <a:cubicBezTo>
                  <a:pt x="140" y="40"/>
                  <a:pt x="139" y="40"/>
                  <a:pt x="138" y="40"/>
                </a:cubicBezTo>
                <a:cubicBezTo>
                  <a:pt x="137" y="40"/>
                  <a:pt x="136" y="40"/>
                  <a:pt x="135" y="40"/>
                </a:cubicBezTo>
                <a:cubicBezTo>
                  <a:pt x="137" y="39"/>
                  <a:pt x="140" y="37"/>
                  <a:pt x="143" y="36"/>
                </a:cubicBezTo>
                <a:close/>
                <a:moveTo>
                  <a:pt x="137" y="42"/>
                </a:moveTo>
                <a:cubicBezTo>
                  <a:pt x="134" y="42"/>
                  <a:pt x="132" y="43"/>
                  <a:pt x="130" y="43"/>
                </a:cubicBezTo>
                <a:cubicBezTo>
                  <a:pt x="131" y="43"/>
                  <a:pt x="131" y="43"/>
                  <a:pt x="132" y="42"/>
                </a:cubicBezTo>
                <a:cubicBezTo>
                  <a:pt x="133" y="42"/>
                  <a:pt x="135" y="42"/>
                  <a:pt x="137" y="42"/>
                </a:cubicBezTo>
                <a:close/>
                <a:moveTo>
                  <a:pt x="136" y="44"/>
                </a:moveTo>
                <a:cubicBezTo>
                  <a:pt x="136" y="44"/>
                  <a:pt x="135" y="45"/>
                  <a:pt x="135" y="45"/>
                </a:cubicBezTo>
                <a:cubicBezTo>
                  <a:pt x="131" y="46"/>
                  <a:pt x="128" y="46"/>
                  <a:pt x="124" y="47"/>
                </a:cubicBezTo>
                <a:cubicBezTo>
                  <a:pt x="125" y="47"/>
                  <a:pt x="125" y="46"/>
                  <a:pt x="126" y="46"/>
                </a:cubicBezTo>
                <a:cubicBezTo>
                  <a:pt x="129" y="45"/>
                  <a:pt x="133" y="45"/>
                  <a:pt x="136" y="44"/>
                </a:cubicBezTo>
                <a:close/>
                <a:moveTo>
                  <a:pt x="126" y="44"/>
                </a:moveTo>
                <a:cubicBezTo>
                  <a:pt x="123" y="45"/>
                  <a:pt x="120" y="46"/>
                  <a:pt x="117" y="47"/>
                </a:cubicBezTo>
                <a:cubicBezTo>
                  <a:pt x="118" y="45"/>
                  <a:pt x="120" y="44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4" y="42"/>
                  <a:pt x="126" y="42"/>
                  <a:pt x="129" y="42"/>
                </a:cubicBezTo>
                <a:cubicBezTo>
                  <a:pt x="128" y="43"/>
                  <a:pt x="127" y="44"/>
                  <a:pt x="126" y="44"/>
                </a:cubicBezTo>
                <a:close/>
                <a:moveTo>
                  <a:pt x="111" y="46"/>
                </a:moveTo>
                <a:cubicBezTo>
                  <a:pt x="113" y="45"/>
                  <a:pt x="114" y="44"/>
                  <a:pt x="115" y="42"/>
                </a:cubicBezTo>
                <a:cubicBezTo>
                  <a:pt x="116" y="42"/>
                  <a:pt x="117" y="42"/>
                  <a:pt x="118" y="42"/>
                </a:cubicBezTo>
                <a:cubicBezTo>
                  <a:pt x="116" y="44"/>
                  <a:pt x="114" y="45"/>
                  <a:pt x="111" y="46"/>
                </a:cubicBezTo>
                <a:close/>
                <a:moveTo>
                  <a:pt x="115" y="41"/>
                </a:moveTo>
                <a:cubicBezTo>
                  <a:pt x="114" y="40"/>
                  <a:pt x="113" y="40"/>
                  <a:pt x="112" y="41"/>
                </a:cubicBezTo>
                <a:cubicBezTo>
                  <a:pt x="110" y="41"/>
                  <a:pt x="109" y="41"/>
                  <a:pt x="107" y="41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12" y="39"/>
                  <a:pt x="115" y="38"/>
                  <a:pt x="119" y="37"/>
                </a:cubicBezTo>
                <a:cubicBezTo>
                  <a:pt x="118" y="38"/>
                  <a:pt x="116" y="39"/>
                  <a:pt x="115" y="41"/>
                </a:cubicBezTo>
                <a:close/>
                <a:moveTo>
                  <a:pt x="116" y="33"/>
                </a:moveTo>
                <a:cubicBezTo>
                  <a:pt x="115" y="33"/>
                  <a:pt x="115" y="33"/>
                  <a:pt x="114" y="34"/>
                </a:cubicBezTo>
                <a:cubicBezTo>
                  <a:pt x="115" y="33"/>
                  <a:pt x="115" y="33"/>
                  <a:pt x="116" y="33"/>
                </a:cubicBezTo>
                <a:cubicBezTo>
                  <a:pt x="116" y="33"/>
                  <a:pt x="117" y="33"/>
                  <a:pt x="117" y="33"/>
                </a:cubicBezTo>
                <a:cubicBezTo>
                  <a:pt x="117" y="33"/>
                  <a:pt x="117" y="33"/>
                  <a:pt x="116" y="33"/>
                </a:cubicBezTo>
                <a:close/>
                <a:moveTo>
                  <a:pt x="105" y="29"/>
                </a:moveTo>
                <a:cubicBezTo>
                  <a:pt x="104" y="29"/>
                  <a:pt x="103" y="29"/>
                  <a:pt x="102" y="29"/>
                </a:cubicBezTo>
                <a:cubicBezTo>
                  <a:pt x="104" y="29"/>
                  <a:pt x="106" y="28"/>
                  <a:pt x="107" y="27"/>
                </a:cubicBezTo>
                <a:cubicBezTo>
                  <a:pt x="108" y="27"/>
                  <a:pt x="108" y="27"/>
                  <a:pt x="109" y="27"/>
                </a:cubicBezTo>
                <a:cubicBezTo>
                  <a:pt x="108" y="28"/>
                  <a:pt x="106" y="29"/>
                  <a:pt x="105" y="29"/>
                </a:cubicBezTo>
                <a:close/>
                <a:moveTo>
                  <a:pt x="103" y="32"/>
                </a:moveTo>
                <a:cubicBezTo>
                  <a:pt x="104" y="32"/>
                  <a:pt x="104" y="32"/>
                  <a:pt x="105" y="32"/>
                </a:cubicBezTo>
                <a:cubicBezTo>
                  <a:pt x="104" y="33"/>
                  <a:pt x="102" y="34"/>
                  <a:pt x="101" y="35"/>
                </a:cubicBezTo>
                <a:cubicBezTo>
                  <a:pt x="100" y="35"/>
                  <a:pt x="100" y="35"/>
                  <a:pt x="99" y="35"/>
                </a:cubicBezTo>
                <a:cubicBezTo>
                  <a:pt x="99" y="35"/>
                  <a:pt x="98" y="35"/>
                  <a:pt x="98" y="36"/>
                </a:cubicBezTo>
                <a:cubicBezTo>
                  <a:pt x="98" y="36"/>
                  <a:pt x="97" y="36"/>
                  <a:pt x="96" y="37"/>
                </a:cubicBezTo>
                <a:cubicBezTo>
                  <a:pt x="98" y="35"/>
                  <a:pt x="101" y="33"/>
                  <a:pt x="103" y="32"/>
                </a:cubicBezTo>
                <a:close/>
                <a:moveTo>
                  <a:pt x="96" y="35"/>
                </a:moveTo>
                <a:cubicBezTo>
                  <a:pt x="97" y="34"/>
                  <a:pt x="98" y="33"/>
                  <a:pt x="99" y="32"/>
                </a:cubicBezTo>
                <a:cubicBezTo>
                  <a:pt x="99" y="32"/>
                  <a:pt x="100" y="32"/>
                  <a:pt x="100" y="32"/>
                </a:cubicBezTo>
                <a:cubicBezTo>
                  <a:pt x="99" y="33"/>
                  <a:pt x="98" y="34"/>
                  <a:pt x="96" y="35"/>
                </a:cubicBezTo>
                <a:close/>
                <a:moveTo>
                  <a:pt x="96" y="30"/>
                </a:moveTo>
                <a:cubicBezTo>
                  <a:pt x="96" y="30"/>
                  <a:pt x="95" y="30"/>
                  <a:pt x="95" y="30"/>
                </a:cubicBezTo>
                <a:cubicBezTo>
                  <a:pt x="97" y="29"/>
                  <a:pt x="98" y="28"/>
                  <a:pt x="100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99" y="28"/>
                  <a:pt x="97" y="29"/>
                  <a:pt x="96" y="30"/>
                </a:cubicBezTo>
                <a:close/>
                <a:moveTo>
                  <a:pt x="90" y="31"/>
                </a:moveTo>
                <a:cubicBezTo>
                  <a:pt x="90" y="31"/>
                  <a:pt x="89" y="31"/>
                  <a:pt x="89" y="31"/>
                </a:cubicBezTo>
                <a:cubicBezTo>
                  <a:pt x="88" y="32"/>
                  <a:pt x="86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1"/>
                  <a:pt x="89" y="28"/>
                  <a:pt x="91" y="26"/>
                </a:cubicBezTo>
                <a:cubicBezTo>
                  <a:pt x="93" y="26"/>
                  <a:pt x="95" y="27"/>
                  <a:pt x="97" y="27"/>
                </a:cubicBezTo>
                <a:cubicBezTo>
                  <a:pt x="95" y="28"/>
                  <a:pt x="92" y="30"/>
                  <a:pt x="90" y="31"/>
                </a:cubicBezTo>
                <a:close/>
                <a:moveTo>
                  <a:pt x="89" y="18"/>
                </a:moveTo>
                <a:cubicBezTo>
                  <a:pt x="89" y="18"/>
                  <a:pt x="89" y="18"/>
                  <a:pt x="88" y="18"/>
                </a:cubicBezTo>
                <a:cubicBezTo>
                  <a:pt x="88" y="18"/>
                  <a:pt x="87" y="19"/>
                  <a:pt x="87" y="19"/>
                </a:cubicBezTo>
                <a:cubicBezTo>
                  <a:pt x="83" y="21"/>
                  <a:pt x="79" y="23"/>
                  <a:pt x="75" y="26"/>
                </a:cubicBezTo>
                <a:cubicBezTo>
                  <a:pt x="73" y="27"/>
                  <a:pt x="70" y="28"/>
                  <a:pt x="68" y="29"/>
                </a:cubicBezTo>
                <a:cubicBezTo>
                  <a:pt x="68" y="29"/>
                  <a:pt x="68" y="28"/>
                  <a:pt x="69" y="28"/>
                </a:cubicBezTo>
                <a:cubicBezTo>
                  <a:pt x="73" y="25"/>
                  <a:pt x="78" y="23"/>
                  <a:pt x="83" y="20"/>
                </a:cubicBezTo>
                <a:cubicBezTo>
                  <a:pt x="86" y="19"/>
                  <a:pt x="90" y="17"/>
                  <a:pt x="94" y="16"/>
                </a:cubicBezTo>
                <a:cubicBezTo>
                  <a:pt x="93" y="16"/>
                  <a:pt x="93" y="16"/>
                  <a:pt x="92" y="17"/>
                </a:cubicBezTo>
                <a:cubicBezTo>
                  <a:pt x="91" y="17"/>
                  <a:pt x="90" y="18"/>
                  <a:pt x="89" y="18"/>
                </a:cubicBezTo>
                <a:close/>
                <a:moveTo>
                  <a:pt x="80" y="17"/>
                </a:moveTo>
                <a:cubicBezTo>
                  <a:pt x="73" y="19"/>
                  <a:pt x="66" y="23"/>
                  <a:pt x="60" y="27"/>
                </a:cubicBezTo>
                <a:cubicBezTo>
                  <a:pt x="60" y="27"/>
                  <a:pt x="60" y="28"/>
                  <a:pt x="60" y="28"/>
                </a:cubicBezTo>
                <a:cubicBezTo>
                  <a:pt x="58" y="29"/>
                  <a:pt x="56" y="31"/>
                  <a:pt x="54" y="32"/>
                </a:cubicBezTo>
                <a:cubicBezTo>
                  <a:pt x="51" y="34"/>
                  <a:pt x="48" y="35"/>
                  <a:pt x="45" y="36"/>
                </a:cubicBezTo>
                <a:cubicBezTo>
                  <a:pt x="48" y="34"/>
                  <a:pt x="52" y="31"/>
                  <a:pt x="55" y="29"/>
                </a:cubicBezTo>
                <a:cubicBezTo>
                  <a:pt x="62" y="23"/>
                  <a:pt x="70" y="19"/>
                  <a:pt x="79" y="15"/>
                </a:cubicBezTo>
                <a:cubicBezTo>
                  <a:pt x="81" y="14"/>
                  <a:pt x="83" y="13"/>
                  <a:pt x="85" y="12"/>
                </a:cubicBezTo>
                <a:cubicBezTo>
                  <a:pt x="83" y="13"/>
                  <a:pt x="81" y="14"/>
                  <a:pt x="80" y="15"/>
                </a:cubicBezTo>
                <a:cubicBezTo>
                  <a:pt x="79" y="16"/>
                  <a:pt x="79" y="16"/>
                  <a:pt x="80" y="17"/>
                </a:cubicBezTo>
                <a:close/>
                <a:moveTo>
                  <a:pt x="50" y="40"/>
                </a:moveTo>
                <a:cubicBezTo>
                  <a:pt x="51" y="39"/>
                  <a:pt x="52" y="38"/>
                  <a:pt x="53" y="38"/>
                </a:cubicBezTo>
                <a:cubicBezTo>
                  <a:pt x="52" y="39"/>
                  <a:pt x="51" y="40"/>
                  <a:pt x="50" y="41"/>
                </a:cubicBezTo>
                <a:cubicBezTo>
                  <a:pt x="50" y="40"/>
                  <a:pt x="50" y="40"/>
                  <a:pt x="50" y="40"/>
                </a:cubicBezTo>
                <a:close/>
                <a:moveTo>
                  <a:pt x="56" y="38"/>
                </a:moveTo>
                <a:cubicBezTo>
                  <a:pt x="56" y="38"/>
                  <a:pt x="57" y="38"/>
                  <a:pt x="57" y="38"/>
                </a:cubicBezTo>
                <a:cubicBezTo>
                  <a:pt x="56" y="40"/>
                  <a:pt x="54" y="42"/>
                  <a:pt x="53" y="44"/>
                </a:cubicBezTo>
                <a:cubicBezTo>
                  <a:pt x="49" y="46"/>
                  <a:pt x="46" y="48"/>
                  <a:pt x="43" y="51"/>
                </a:cubicBezTo>
                <a:cubicBezTo>
                  <a:pt x="44" y="51"/>
                  <a:pt x="44" y="50"/>
                  <a:pt x="44" y="50"/>
                </a:cubicBezTo>
                <a:cubicBezTo>
                  <a:pt x="48" y="46"/>
                  <a:pt x="52" y="42"/>
                  <a:pt x="56" y="38"/>
                </a:cubicBezTo>
                <a:close/>
                <a:moveTo>
                  <a:pt x="49" y="48"/>
                </a:moveTo>
                <a:cubicBezTo>
                  <a:pt x="49" y="49"/>
                  <a:pt x="48" y="50"/>
                  <a:pt x="47" y="50"/>
                </a:cubicBezTo>
                <a:cubicBezTo>
                  <a:pt x="46" y="51"/>
                  <a:pt x="46" y="52"/>
                  <a:pt x="45" y="53"/>
                </a:cubicBezTo>
                <a:cubicBezTo>
                  <a:pt x="43" y="54"/>
                  <a:pt x="41" y="56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3" y="53"/>
                  <a:pt x="46" y="51"/>
                  <a:pt x="49" y="48"/>
                </a:cubicBezTo>
                <a:close/>
                <a:moveTo>
                  <a:pt x="39" y="55"/>
                </a:moveTo>
                <a:cubicBezTo>
                  <a:pt x="38" y="55"/>
                  <a:pt x="38" y="56"/>
                  <a:pt x="37" y="57"/>
                </a:cubicBezTo>
                <a:cubicBezTo>
                  <a:pt x="37" y="57"/>
                  <a:pt x="37" y="56"/>
                  <a:pt x="37" y="56"/>
                </a:cubicBezTo>
                <a:cubicBezTo>
                  <a:pt x="38" y="56"/>
                  <a:pt x="38" y="55"/>
                  <a:pt x="39" y="54"/>
                </a:cubicBezTo>
                <a:cubicBezTo>
                  <a:pt x="39" y="54"/>
                  <a:pt x="40" y="53"/>
                  <a:pt x="40" y="53"/>
                </a:cubicBezTo>
                <a:lnTo>
                  <a:pt x="39" y="55"/>
                </a:lnTo>
                <a:close/>
                <a:moveTo>
                  <a:pt x="38" y="65"/>
                </a:moveTo>
                <a:cubicBezTo>
                  <a:pt x="40" y="64"/>
                  <a:pt x="42" y="62"/>
                  <a:pt x="45" y="60"/>
                </a:cubicBezTo>
                <a:cubicBezTo>
                  <a:pt x="40" y="65"/>
                  <a:pt x="35" y="70"/>
                  <a:pt x="30" y="75"/>
                </a:cubicBezTo>
                <a:cubicBezTo>
                  <a:pt x="30" y="75"/>
                  <a:pt x="30" y="77"/>
                  <a:pt x="31" y="76"/>
                </a:cubicBezTo>
                <a:cubicBezTo>
                  <a:pt x="32" y="76"/>
                  <a:pt x="33" y="75"/>
                  <a:pt x="34" y="75"/>
                </a:cubicBezTo>
                <a:cubicBezTo>
                  <a:pt x="33" y="75"/>
                  <a:pt x="33" y="76"/>
                  <a:pt x="32" y="76"/>
                </a:cubicBezTo>
                <a:cubicBezTo>
                  <a:pt x="31" y="77"/>
                  <a:pt x="29" y="78"/>
                  <a:pt x="27" y="78"/>
                </a:cubicBezTo>
                <a:cubicBezTo>
                  <a:pt x="27" y="77"/>
                  <a:pt x="28" y="76"/>
                  <a:pt x="29" y="75"/>
                </a:cubicBezTo>
                <a:cubicBezTo>
                  <a:pt x="32" y="72"/>
                  <a:pt x="35" y="69"/>
                  <a:pt x="38" y="65"/>
                </a:cubicBezTo>
                <a:close/>
                <a:moveTo>
                  <a:pt x="34" y="77"/>
                </a:moveTo>
                <a:cubicBezTo>
                  <a:pt x="35" y="77"/>
                  <a:pt x="36" y="76"/>
                  <a:pt x="37" y="75"/>
                </a:cubicBezTo>
                <a:cubicBezTo>
                  <a:pt x="35" y="78"/>
                  <a:pt x="32" y="81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1" y="81"/>
                  <a:pt x="32" y="79"/>
                  <a:pt x="34" y="77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4"/>
                </a:cubicBez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29" y="93"/>
                </a:cubicBezTo>
                <a:cubicBezTo>
                  <a:pt x="29" y="93"/>
                  <a:pt x="30" y="93"/>
                  <a:pt x="30" y="93"/>
                </a:cubicBezTo>
                <a:close/>
                <a:moveTo>
                  <a:pt x="32" y="123"/>
                </a:moveTo>
                <a:cubicBezTo>
                  <a:pt x="32" y="124"/>
                  <a:pt x="32" y="124"/>
                  <a:pt x="32" y="125"/>
                </a:cubicBezTo>
                <a:cubicBezTo>
                  <a:pt x="32" y="125"/>
                  <a:pt x="32" y="125"/>
                  <a:pt x="32" y="126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32" y="124"/>
                  <a:pt x="32" y="124"/>
                  <a:pt x="32" y="123"/>
                </a:cubicBezTo>
                <a:close/>
                <a:moveTo>
                  <a:pt x="32" y="120"/>
                </a:moveTo>
                <a:cubicBezTo>
                  <a:pt x="32" y="119"/>
                  <a:pt x="33" y="117"/>
                  <a:pt x="33" y="115"/>
                </a:cubicBezTo>
                <a:cubicBezTo>
                  <a:pt x="33" y="116"/>
                  <a:pt x="34" y="118"/>
                  <a:pt x="34" y="119"/>
                </a:cubicBezTo>
                <a:cubicBezTo>
                  <a:pt x="34" y="120"/>
                  <a:pt x="34" y="120"/>
                  <a:pt x="34" y="121"/>
                </a:cubicBezTo>
                <a:cubicBezTo>
                  <a:pt x="33" y="122"/>
                  <a:pt x="33" y="122"/>
                  <a:pt x="33" y="123"/>
                </a:cubicBezTo>
                <a:cubicBezTo>
                  <a:pt x="33" y="122"/>
                  <a:pt x="32" y="121"/>
                  <a:pt x="32" y="120"/>
                </a:cubicBezTo>
                <a:close/>
                <a:moveTo>
                  <a:pt x="33" y="131"/>
                </a:moveTo>
                <a:cubicBezTo>
                  <a:pt x="34" y="130"/>
                  <a:pt x="34" y="130"/>
                  <a:pt x="34" y="130"/>
                </a:cubicBezTo>
                <a:cubicBezTo>
                  <a:pt x="35" y="130"/>
                  <a:pt x="35" y="131"/>
                  <a:pt x="35" y="132"/>
                </a:cubicBezTo>
                <a:cubicBezTo>
                  <a:pt x="35" y="132"/>
                  <a:pt x="35" y="132"/>
                  <a:pt x="35" y="133"/>
                </a:cubicBezTo>
                <a:cubicBezTo>
                  <a:pt x="35" y="133"/>
                  <a:pt x="35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5"/>
                  <a:pt x="36" y="135"/>
                  <a:pt x="37" y="135"/>
                </a:cubicBezTo>
                <a:cubicBezTo>
                  <a:pt x="37" y="137"/>
                  <a:pt x="38" y="138"/>
                  <a:pt x="38" y="140"/>
                </a:cubicBezTo>
                <a:cubicBezTo>
                  <a:pt x="39" y="140"/>
                  <a:pt x="39" y="141"/>
                  <a:pt x="39" y="142"/>
                </a:cubicBezTo>
                <a:cubicBezTo>
                  <a:pt x="38" y="143"/>
                  <a:pt x="38" y="144"/>
                  <a:pt x="37" y="145"/>
                </a:cubicBezTo>
                <a:cubicBezTo>
                  <a:pt x="37" y="146"/>
                  <a:pt x="38" y="147"/>
                  <a:pt x="39" y="146"/>
                </a:cubicBezTo>
                <a:cubicBezTo>
                  <a:pt x="39" y="146"/>
                  <a:pt x="39" y="145"/>
                  <a:pt x="40" y="145"/>
                </a:cubicBezTo>
                <a:cubicBezTo>
                  <a:pt x="40" y="148"/>
                  <a:pt x="41" y="151"/>
                  <a:pt x="42" y="153"/>
                </a:cubicBezTo>
                <a:cubicBezTo>
                  <a:pt x="41" y="154"/>
                  <a:pt x="41" y="154"/>
                  <a:pt x="41" y="154"/>
                </a:cubicBezTo>
                <a:cubicBezTo>
                  <a:pt x="41" y="155"/>
                  <a:pt x="41" y="156"/>
                  <a:pt x="42" y="156"/>
                </a:cubicBezTo>
                <a:cubicBezTo>
                  <a:pt x="43" y="159"/>
                  <a:pt x="44" y="162"/>
                  <a:pt x="45" y="166"/>
                </a:cubicBezTo>
                <a:cubicBezTo>
                  <a:pt x="43" y="161"/>
                  <a:pt x="40" y="157"/>
                  <a:pt x="38" y="152"/>
                </a:cubicBezTo>
                <a:cubicBezTo>
                  <a:pt x="37" y="145"/>
                  <a:pt x="35" y="138"/>
                  <a:pt x="33" y="131"/>
                </a:cubicBezTo>
                <a:cubicBezTo>
                  <a:pt x="33" y="131"/>
                  <a:pt x="33" y="131"/>
                  <a:pt x="33" y="131"/>
                </a:cubicBezTo>
                <a:close/>
                <a:moveTo>
                  <a:pt x="34" y="149"/>
                </a:moveTo>
                <a:cubicBezTo>
                  <a:pt x="35" y="152"/>
                  <a:pt x="36" y="155"/>
                  <a:pt x="37" y="157"/>
                </a:cubicBezTo>
                <a:cubicBezTo>
                  <a:pt x="37" y="158"/>
                  <a:pt x="37" y="158"/>
                  <a:pt x="37" y="158"/>
                </a:cubicBezTo>
                <a:cubicBezTo>
                  <a:pt x="37" y="159"/>
                  <a:pt x="38" y="161"/>
                  <a:pt x="38" y="163"/>
                </a:cubicBezTo>
                <a:cubicBezTo>
                  <a:pt x="37" y="161"/>
                  <a:pt x="36" y="160"/>
                  <a:pt x="36" y="159"/>
                </a:cubicBezTo>
                <a:cubicBezTo>
                  <a:pt x="35" y="156"/>
                  <a:pt x="35" y="152"/>
                  <a:pt x="34" y="149"/>
                </a:cubicBezTo>
                <a:cubicBezTo>
                  <a:pt x="34" y="149"/>
                  <a:pt x="34" y="149"/>
                  <a:pt x="34" y="149"/>
                </a:cubicBezTo>
                <a:close/>
                <a:moveTo>
                  <a:pt x="38" y="166"/>
                </a:moveTo>
                <a:cubicBezTo>
                  <a:pt x="38" y="166"/>
                  <a:pt x="38" y="166"/>
                  <a:pt x="38" y="167"/>
                </a:cubicBezTo>
                <a:cubicBezTo>
                  <a:pt x="38" y="165"/>
                  <a:pt x="37" y="164"/>
                  <a:pt x="36" y="163"/>
                </a:cubicBezTo>
                <a:cubicBezTo>
                  <a:pt x="36" y="163"/>
                  <a:pt x="36" y="162"/>
                  <a:pt x="36" y="162"/>
                </a:cubicBezTo>
                <a:cubicBezTo>
                  <a:pt x="37" y="163"/>
                  <a:pt x="38" y="165"/>
                  <a:pt x="38" y="166"/>
                </a:cubicBezTo>
                <a:close/>
                <a:moveTo>
                  <a:pt x="40" y="173"/>
                </a:moveTo>
                <a:cubicBezTo>
                  <a:pt x="40" y="175"/>
                  <a:pt x="40" y="176"/>
                  <a:pt x="40" y="178"/>
                </a:cubicBezTo>
                <a:cubicBezTo>
                  <a:pt x="39" y="175"/>
                  <a:pt x="38" y="173"/>
                  <a:pt x="38" y="170"/>
                </a:cubicBezTo>
                <a:cubicBezTo>
                  <a:pt x="38" y="171"/>
                  <a:pt x="39" y="172"/>
                  <a:pt x="40" y="173"/>
                </a:cubicBezTo>
                <a:close/>
                <a:moveTo>
                  <a:pt x="42" y="197"/>
                </a:moveTo>
                <a:cubicBezTo>
                  <a:pt x="42" y="197"/>
                  <a:pt x="42" y="197"/>
                  <a:pt x="42" y="197"/>
                </a:cubicBezTo>
                <a:cubicBezTo>
                  <a:pt x="42" y="198"/>
                  <a:pt x="43" y="198"/>
                  <a:pt x="43" y="198"/>
                </a:cubicBezTo>
                <a:cubicBezTo>
                  <a:pt x="43" y="199"/>
                  <a:pt x="44" y="199"/>
                  <a:pt x="44" y="200"/>
                </a:cubicBezTo>
                <a:cubicBezTo>
                  <a:pt x="43" y="198"/>
                  <a:pt x="41" y="196"/>
                  <a:pt x="39" y="194"/>
                </a:cubicBezTo>
                <a:cubicBezTo>
                  <a:pt x="39" y="194"/>
                  <a:pt x="39" y="194"/>
                  <a:pt x="39" y="194"/>
                </a:cubicBezTo>
                <a:cubicBezTo>
                  <a:pt x="40" y="195"/>
                  <a:pt x="41" y="196"/>
                  <a:pt x="42" y="197"/>
                </a:cubicBezTo>
                <a:close/>
                <a:moveTo>
                  <a:pt x="43" y="192"/>
                </a:moveTo>
                <a:cubicBezTo>
                  <a:pt x="43" y="191"/>
                  <a:pt x="42" y="190"/>
                  <a:pt x="42" y="189"/>
                </a:cubicBezTo>
                <a:cubicBezTo>
                  <a:pt x="43" y="191"/>
                  <a:pt x="45" y="194"/>
                  <a:pt x="47" y="196"/>
                </a:cubicBezTo>
                <a:cubicBezTo>
                  <a:pt x="46" y="196"/>
                  <a:pt x="45" y="195"/>
                  <a:pt x="45" y="195"/>
                </a:cubicBezTo>
                <a:cubicBezTo>
                  <a:pt x="44" y="194"/>
                  <a:pt x="43" y="193"/>
                  <a:pt x="43" y="192"/>
                </a:cubicBezTo>
                <a:close/>
                <a:moveTo>
                  <a:pt x="48" y="198"/>
                </a:moveTo>
                <a:cubicBezTo>
                  <a:pt x="50" y="201"/>
                  <a:pt x="51" y="203"/>
                  <a:pt x="53" y="205"/>
                </a:cubicBezTo>
                <a:cubicBezTo>
                  <a:pt x="50" y="203"/>
                  <a:pt x="48" y="200"/>
                  <a:pt x="46" y="197"/>
                </a:cubicBezTo>
                <a:cubicBezTo>
                  <a:pt x="47" y="197"/>
                  <a:pt x="47" y="198"/>
                  <a:pt x="48" y="198"/>
                </a:cubicBezTo>
                <a:close/>
                <a:moveTo>
                  <a:pt x="49" y="188"/>
                </a:moveTo>
                <a:cubicBezTo>
                  <a:pt x="51" y="190"/>
                  <a:pt x="52" y="192"/>
                  <a:pt x="53" y="194"/>
                </a:cubicBezTo>
                <a:cubicBezTo>
                  <a:pt x="54" y="197"/>
                  <a:pt x="55" y="201"/>
                  <a:pt x="56" y="204"/>
                </a:cubicBezTo>
                <a:cubicBezTo>
                  <a:pt x="55" y="203"/>
                  <a:pt x="55" y="203"/>
                  <a:pt x="54" y="202"/>
                </a:cubicBezTo>
                <a:cubicBezTo>
                  <a:pt x="52" y="197"/>
                  <a:pt x="51" y="193"/>
                  <a:pt x="49" y="188"/>
                </a:cubicBezTo>
                <a:close/>
                <a:moveTo>
                  <a:pt x="61" y="205"/>
                </a:moveTo>
                <a:cubicBezTo>
                  <a:pt x="62" y="205"/>
                  <a:pt x="62" y="205"/>
                  <a:pt x="62" y="205"/>
                </a:cubicBezTo>
                <a:cubicBezTo>
                  <a:pt x="63" y="207"/>
                  <a:pt x="64" y="208"/>
                  <a:pt x="65" y="210"/>
                </a:cubicBezTo>
                <a:cubicBezTo>
                  <a:pt x="65" y="210"/>
                  <a:pt x="64" y="210"/>
                  <a:pt x="63" y="209"/>
                </a:cubicBezTo>
                <a:cubicBezTo>
                  <a:pt x="63" y="208"/>
                  <a:pt x="62" y="206"/>
                  <a:pt x="61" y="205"/>
                </a:cubicBezTo>
                <a:close/>
                <a:moveTo>
                  <a:pt x="65" y="202"/>
                </a:moveTo>
                <a:cubicBezTo>
                  <a:pt x="65" y="202"/>
                  <a:pt x="65" y="202"/>
                  <a:pt x="65" y="201"/>
                </a:cubicBezTo>
                <a:cubicBezTo>
                  <a:pt x="65" y="201"/>
                  <a:pt x="66" y="200"/>
                  <a:pt x="66" y="200"/>
                </a:cubicBezTo>
                <a:cubicBezTo>
                  <a:pt x="66" y="200"/>
                  <a:pt x="67" y="201"/>
                  <a:pt x="67" y="201"/>
                </a:cubicBezTo>
                <a:cubicBezTo>
                  <a:pt x="67" y="201"/>
                  <a:pt x="66" y="202"/>
                  <a:pt x="65" y="202"/>
                </a:cubicBezTo>
                <a:close/>
                <a:moveTo>
                  <a:pt x="70" y="206"/>
                </a:moveTo>
                <a:cubicBezTo>
                  <a:pt x="69" y="205"/>
                  <a:pt x="68" y="204"/>
                  <a:pt x="67" y="204"/>
                </a:cubicBezTo>
                <a:cubicBezTo>
                  <a:pt x="67" y="204"/>
                  <a:pt x="67" y="203"/>
                  <a:pt x="67" y="203"/>
                </a:cubicBezTo>
                <a:cubicBezTo>
                  <a:pt x="67" y="203"/>
                  <a:pt x="68" y="203"/>
                  <a:pt x="69" y="202"/>
                </a:cubicBezTo>
                <a:cubicBezTo>
                  <a:pt x="69" y="203"/>
                  <a:pt x="70" y="204"/>
                  <a:pt x="71" y="205"/>
                </a:cubicBezTo>
                <a:cubicBezTo>
                  <a:pt x="71" y="205"/>
                  <a:pt x="72" y="205"/>
                  <a:pt x="72" y="204"/>
                </a:cubicBezTo>
                <a:cubicBezTo>
                  <a:pt x="72" y="204"/>
                  <a:pt x="72" y="204"/>
                  <a:pt x="73" y="203"/>
                </a:cubicBezTo>
                <a:cubicBezTo>
                  <a:pt x="73" y="204"/>
                  <a:pt x="74" y="205"/>
                  <a:pt x="75" y="205"/>
                </a:cubicBezTo>
                <a:cubicBezTo>
                  <a:pt x="75" y="206"/>
                  <a:pt x="74" y="206"/>
                  <a:pt x="74" y="206"/>
                </a:cubicBezTo>
                <a:cubicBezTo>
                  <a:pt x="73" y="206"/>
                  <a:pt x="72" y="205"/>
                  <a:pt x="71" y="205"/>
                </a:cubicBezTo>
                <a:cubicBezTo>
                  <a:pt x="71" y="204"/>
                  <a:pt x="70" y="205"/>
                  <a:pt x="70" y="206"/>
                </a:cubicBezTo>
                <a:close/>
                <a:moveTo>
                  <a:pt x="71" y="193"/>
                </a:moveTo>
                <a:cubicBezTo>
                  <a:pt x="72" y="192"/>
                  <a:pt x="73" y="191"/>
                  <a:pt x="73" y="190"/>
                </a:cubicBezTo>
                <a:cubicBezTo>
                  <a:pt x="73" y="191"/>
                  <a:pt x="73" y="192"/>
                  <a:pt x="73" y="194"/>
                </a:cubicBezTo>
                <a:cubicBezTo>
                  <a:pt x="72" y="193"/>
                  <a:pt x="72" y="193"/>
                  <a:pt x="71" y="193"/>
                </a:cubicBezTo>
                <a:close/>
                <a:moveTo>
                  <a:pt x="73" y="159"/>
                </a:moveTo>
                <a:cubicBezTo>
                  <a:pt x="74" y="159"/>
                  <a:pt x="74" y="158"/>
                  <a:pt x="75" y="158"/>
                </a:cubicBezTo>
                <a:cubicBezTo>
                  <a:pt x="75" y="159"/>
                  <a:pt x="76" y="161"/>
                  <a:pt x="76" y="163"/>
                </a:cubicBezTo>
                <a:cubicBezTo>
                  <a:pt x="75" y="163"/>
                  <a:pt x="75" y="163"/>
                  <a:pt x="74" y="164"/>
                </a:cubicBezTo>
                <a:cubicBezTo>
                  <a:pt x="74" y="162"/>
                  <a:pt x="74" y="161"/>
                  <a:pt x="73" y="159"/>
                </a:cubicBezTo>
                <a:close/>
                <a:moveTo>
                  <a:pt x="75" y="191"/>
                </a:moveTo>
                <a:cubicBezTo>
                  <a:pt x="75" y="191"/>
                  <a:pt x="75" y="191"/>
                  <a:pt x="76" y="192"/>
                </a:cubicBezTo>
                <a:cubicBezTo>
                  <a:pt x="75" y="192"/>
                  <a:pt x="75" y="192"/>
                  <a:pt x="75" y="193"/>
                </a:cubicBezTo>
                <a:cubicBezTo>
                  <a:pt x="75" y="192"/>
                  <a:pt x="75" y="192"/>
                  <a:pt x="75" y="191"/>
                </a:cubicBezTo>
                <a:close/>
                <a:moveTo>
                  <a:pt x="75" y="188"/>
                </a:moveTo>
                <a:cubicBezTo>
                  <a:pt x="76" y="188"/>
                  <a:pt x="76" y="187"/>
                  <a:pt x="76" y="18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78" y="187"/>
                  <a:pt x="78" y="187"/>
                  <a:pt x="78" y="187"/>
                </a:cubicBezTo>
                <a:cubicBezTo>
                  <a:pt x="78" y="188"/>
                  <a:pt x="77" y="188"/>
                  <a:pt x="77" y="189"/>
                </a:cubicBezTo>
                <a:cubicBezTo>
                  <a:pt x="76" y="189"/>
                  <a:pt x="76" y="188"/>
                  <a:pt x="75" y="188"/>
                </a:cubicBezTo>
                <a:close/>
                <a:moveTo>
                  <a:pt x="77" y="193"/>
                </a:moveTo>
                <a:cubicBezTo>
                  <a:pt x="78" y="193"/>
                  <a:pt x="78" y="194"/>
                  <a:pt x="79" y="194"/>
                </a:cubicBezTo>
                <a:cubicBezTo>
                  <a:pt x="79" y="194"/>
                  <a:pt x="78" y="195"/>
                  <a:pt x="78" y="195"/>
                </a:cubicBezTo>
                <a:cubicBezTo>
                  <a:pt x="78" y="195"/>
                  <a:pt x="77" y="195"/>
                  <a:pt x="77" y="196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6" y="194"/>
                  <a:pt x="77" y="193"/>
                  <a:pt x="77" y="193"/>
                </a:cubicBezTo>
                <a:close/>
                <a:moveTo>
                  <a:pt x="79" y="180"/>
                </a:moveTo>
                <a:cubicBezTo>
                  <a:pt x="79" y="180"/>
                  <a:pt x="79" y="180"/>
                  <a:pt x="79" y="180"/>
                </a:cubicBezTo>
                <a:cubicBezTo>
                  <a:pt x="79" y="179"/>
                  <a:pt x="80" y="178"/>
                  <a:pt x="81" y="177"/>
                </a:cubicBezTo>
                <a:cubicBezTo>
                  <a:pt x="81" y="178"/>
                  <a:pt x="81" y="178"/>
                  <a:pt x="81" y="178"/>
                </a:cubicBezTo>
                <a:cubicBezTo>
                  <a:pt x="80" y="178"/>
                  <a:pt x="80" y="179"/>
                  <a:pt x="79" y="180"/>
                </a:cubicBezTo>
                <a:close/>
                <a:moveTo>
                  <a:pt x="82" y="188"/>
                </a:moveTo>
                <a:cubicBezTo>
                  <a:pt x="82" y="189"/>
                  <a:pt x="82" y="189"/>
                  <a:pt x="83" y="189"/>
                </a:cubicBezTo>
                <a:cubicBezTo>
                  <a:pt x="82" y="189"/>
                  <a:pt x="81" y="190"/>
                  <a:pt x="80" y="190"/>
                </a:cubicBezTo>
                <a:cubicBezTo>
                  <a:pt x="81" y="189"/>
                  <a:pt x="81" y="189"/>
                  <a:pt x="82" y="188"/>
                </a:cubicBezTo>
                <a:close/>
                <a:moveTo>
                  <a:pt x="83" y="191"/>
                </a:moveTo>
                <a:cubicBezTo>
                  <a:pt x="83" y="191"/>
                  <a:pt x="83" y="191"/>
                  <a:pt x="83" y="191"/>
                </a:cubicBezTo>
                <a:cubicBezTo>
                  <a:pt x="83" y="192"/>
                  <a:pt x="82" y="192"/>
                  <a:pt x="82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2" y="191"/>
                  <a:pt x="82" y="191"/>
                  <a:pt x="83" y="191"/>
                </a:cubicBezTo>
                <a:close/>
                <a:moveTo>
                  <a:pt x="83" y="187"/>
                </a:moveTo>
                <a:cubicBezTo>
                  <a:pt x="83" y="187"/>
                  <a:pt x="83" y="187"/>
                  <a:pt x="83" y="187"/>
                </a:cubicBezTo>
                <a:cubicBezTo>
                  <a:pt x="84" y="188"/>
                  <a:pt x="84" y="188"/>
                  <a:pt x="85" y="188"/>
                </a:cubicBezTo>
                <a:cubicBezTo>
                  <a:pt x="85" y="188"/>
                  <a:pt x="85" y="189"/>
                  <a:pt x="85" y="189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4" y="188"/>
                  <a:pt x="83" y="188"/>
                  <a:pt x="83" y="187"/>
                </a:cubicBezTo>
                <a:close/>
                <a:moveTo>
                  <a:pt x="84" y="198"/>
                </a:moveTo>
                <a:cubicBezTo>
                  <a:pt x="85" y="198"/>
                  <a:pt x="85" y="199"/>
                  <a:pt x="85" y="199"/>
                </a:cubicBezTo>
                <a:cubicBezTo>
                  <a:pt x="85" y="199"/>
                  <a:pt x="85" y="200"/>
                  <a:pt x="85" y="200"/>
                </a:cubicBezTo>
                <a:cubicBezTo>
                  <a:pt x="84" y="200"/>
                  <a:pt x="84" y="200"/>
                  <a:pt x="83" y="199"/>
                </a:cubicBezTo>
                <a:cubicBezTo>
                  <a:pt x="84" y="199"/>
                  <a:pt x="84" y="199"/>
                  <a:pt x="84" y="198"/>
                </a:cubicBezTo>
                <a:close/>
                <a:moveTo>
                  <a:pt x="85" y="194"/>
                </a:moveTo>
                <a:cubicBezTo>
                  <a:pt x="86" y="194"/>
                  <a:pt x="87" y="193"/>
                  <a:pt x="88" y="193"/>
                </a:cubicBezTo>
                <a:cubicBezTo>
                  <a:pt x="87" y="194"/>
                  <a:pt x="86" y="194"/>
                  <a:pt x="86" y="195"/>
                </a:cubicBezTo>
                <a:cubicBezTo>
                  <a:pt x="85" y="195"/>
                  <a:pt x="85" y="195"/>
                  <a:pt x="85" y="194"/>
                </a:cubicBezTo>
                <a:close/>
                <a:moveTo>
                  <a:pt x="86" y="205"/>
                </a:moveTo>
                <a:cubicBezTo>
                  <a:pt x="86" y="206"/>
                  <a:pt x="87" y="206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7" y="207"/>
                  <a:pt x="87" y="207"/>
                  <a:pt x="87" y="207"/>
                </a:cubicBezTo>
                <a:cubicBezTo>
                  <a:pt x="86" y="206"/>
                  <a:pt x="86" y="206"/>
                  <a:pt x="86" y="206"/>
                </a:cubicBezTo>
                <a:cubicBezTo>
                  <a:pt x="86" y="205"/>
                  <a:pt x="86" y="205"/>
                  <a:pt x="86" y="205"/>
                </a:cubicBezTo>
                <a:close/>
                <a:moveTo>
                  <a:pt x="88" y="204"/>
                </a:moveTo>
                <a:cubicBezTo>
                  <a:pt x="88" y="204"/>
                  <a:pt x="88" y="204"/>
                  <a:pt x="88" y="204"/>
                </a:cubicBezTo>
                <a:cubicBezTo>
                  <a:pt x="89" y="204"/>
                  <a:pt x="89" y="204"/>
                  <a:pt x="90" y="205"/>
                </a:cubicBezTo>
                <a:cubicBezTo>
                  <a:pt x="90" y="205"/>
                  <a:pt x="89" y="205"/>
                  <a:pt x="89" y="205"/>
                </a:cubicBezTo>
                <a:cubicBezTo>
                  <a:pt x="89" y="205"/>
                  <a:pt x="88" y="205"/>
                  <a:pt x="88" y="204"/>
                </a:cubicBezTo>
                <a:close/>
                <a:moveTo>
                  <a:pt x="90" y="186"/>
                </a:moveTo>
                <a:cubicBezTo>
                  <a:pt x="90" y="185"/>
                  <a:pt x="91" y="184"/>
                  <a:pt x="92" y="183"/>
                </a:cubicBezTo>
                <a:cubicBezTo>
                  <a:pt x="92" y="183"/>
                  <a:pt x="92" y="183"/>
                  <a:pt x="93" y="183"/>
                </a:cubicBezTo>
                <a:cubicBezTo>
                  <a:pt x="92" y="184"/>
                  <a:pt x="91" y="185"/>
                  <a:pt x="90" y="186"/>
                </a:cubicBezTo>
                <a:close/>
                <a:moveTo>
                  <a:pt x="91" y="205"/>
                </a:moveTo>
                <a:cubicBezTo>
                  <a:pt x="92" y="206"/>
                  <a:pt x="92" y="206"/>
                  <a:pt x="93" y="206"/>
                </a:cubicBezTo>
                <a:cubicBezTo>
                  <a:pt x="93" y="207"/>
                  <a:pt x="92" y="207"/>
                  <a:pt x="92" y="207"/>
                </a:cubicBezTo>
                <a:cubicBezTo>
                  <a:pt x="91" y="207"/>
                  <a:pt x="91" y="207"/>
                  <a:pt x="90" y="206"/>
                </a:cubicBezTo>
                <a:cubicBezTo>
                  <a:pt x="91" y="206"/>
                  <a:pt x="91" y="206"/>
                  <a:pt x="91" y="205"/>
                </a:cubicBezTo>
                <a:close/>
                <a:moveTo>
                  <a:pt x="93" y="186"/>
                </a:moveTo>
                <a:cubicBezTo>
                  <a:pt x="95" y="184"/>
                  <a:pt x="98" y="182"/>
                  <a:pt x="100" y="179"/>
                </a:cubicBezTo>
                <a:cubicBezTo>
                  <a:pt x="102" y="179"/>
                  <a:pt x="103" y="178"/>
                  <a:pt x="104" y="177"/>
                </a:cubicBezTo>
                <a:cubicBezTo>
                  <a:pt x="102" y="180"/>
                  <a:pt x="99" y="182"/>
                  <a:pt x="97" y="185"/>
                </a:cubicBezTo>
                <a:cubicBezTo>
                  <a:pt x="96" y="185"/>
                  <a:pt x="94" y="186"/>
                  <a:pt x="93" y="186"/>
                </a:cubicBezTo>
                <a:close/>
                <a:moveTo>
                  <a:pt x="95" y="190"/>
                </a:moveTo>
                <a:cubicBezTo>
                  <a:pt x="95" y="190"/>
                  <a:pt x="95" y="191"/>
                  <a:pt x="96" y="191"/>
                </a:cubicBezTo>
                <a:cubicBezTo>
                  <a:pt x="95" y="191"/>
                  <a:pt x="95" y="192"/>
                  <a:pt x="94" y="192"/>
                </a:cubicBezTo>
                <a:cubicBezTo>
                  <a:pt x="94" y="192"/>
                  <a:pt x="94" y="192"/>
                  <a:pt x="93" y="192"/>
                </a:cubicBezTo>
                <a:cubicBezTo>
                  <a:pt x="94" y="191"/>
                  <a:pt x="94" y="191"/>
                  <a:pt x="95" y="190"/>
                </a:cubicBezTo>
                <a:close/>
                <a:moveTo>
                  <a:pt x="96" y="208"/>
                </a:moveTo>
                <a:cubicBezTo>
                  <a:pt x="96" y="208"/>
                  <a:pt x="96" y="208"/>
                  <a:pt x="96" y="208"/>
                </a:cubicBezTo>
                <a:cubicBezTo>
                  <a:pt x="97" y="209"/>
                  <a:pt x="98" y="209"/>
                  <a:pt x="100" y="210"/>
                </a:cubicBezTo>
                <a:cubicBezTo>
                  <a:pt x="99" y="210"/>
                  <a:pt x="99" y="210"/>
                  <a:pt x="99" y="211"/>
                </a:cubicBezTo>
                <a:cubicBezTo>
                  <a:pt x="98" y="211"/>
                  <a:pt x="98" y="211"/>
                  <a:pt x="97" y="211"/>
                </a:cubicBezTo>
                <a:cubicBezTo>
                  <a:pt x="97" y="210"/>
                  <a:pt x="96" y="210"/>
                  <a:pt x="95" y="209"/>
                </a:cubicBezTo>
                <a:cubicBezTo>
                  <a:pt x="95" y="209"/>
                  <a:pt x="95" y="208"/>
                  <a:pt x="96" y="208"/>
                </a:cubicBezTo>
                <a:close/>
                <a:moveTo>
                  <a:pt x="99" y="218"/>
                </a:moveTo>
                <a:cubicBezTo>
                  <a:pt x="99" y="218"/>
                  <a:pt x="100" y="219"/>
                  <a:pt x="101" y="219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9" y="218"/>
                  <a:pt x="99" y="218"/>
                  <a:pt x="99" y="218"/>
                </a:cubicBezTo>
                <a:close/>
                <a:moveTo>
                  <a:pt x="101" y="224"/>
                </a:moveTo>
                <a:cubicBezTo>
                  <a:pt x="101" y="223"/>
                  <a:pt x="101" y="223"/>
                  <a:pt x="102" y="223"/>
                </a:cubicBezTo>
                <a:cubicBezTo>
                  <a:pt x="103" y="223"/>
                  <a:pt x="104" y="224"/>
                  <a:pt x="105" y="225"/>
                </a:cubicBezTo>
                <a:cubicBezTo>
                  <a:pt x="105" y="225"/>
                  <a:pt x="105" y="225"/>
                  <a:pt x="105" y="226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03" y="225"/>
                  <a:pt x="102" y="225"/>
                  <a:pt x="100" y="224"/>
                </a:cubicBezTo>
                <a:cubicBezTo>
                  <a:pt x="100" y="224"/>
                  <a:pt x="101" y="224"/>
                  <a:pt x="101" y="224"/>
                </a:cubicBezTo>
                <a:close/>
                <a:moveTo>
                  <a:pt x="104" y="222"/>
                </a:moveTo>
                <a:cubicBezTo>
                  <a:pt x="104" y="222"/>
                  <a:pt x="104" y="222"/>
                  <a:pt x="104" y="222"/>
                </a:cubicBezTo>
                <a:cubicBezTo>
                  <a:pt x="104" y="222"/>
                  <a:pt x="104" y="221"/>
                  <a:pt x="104" y="221"/>
                </a:cubicBezTo>
                <a:cubicBezTo>
                  <a:pt x="105" y="222"/>
                  <a:pt x="106" y="222"/>
                  <a:pt x="106" y="222"/>
                </a:cubicBezTo>
                <a:cubicBezTo>
                  <a:pt x="106" y="222"/>
                  <a:pt x="106" y="223"/>
                  <a:pt x="106" y="223"/>
                </a:cubicBezTo>
                <a:cubicBezTo>
                  <a:pt x="106" y="222"/>
                  <a:pt x="105" y="222"/>
                  <a:pt x="104" y="222"/>
                </a:cubicBezTo>
                <a:close/>
                <a:moveTo>
                  <a:pt x="108" y="226"/>
                </a:moveTo>
                <a:cubicBezTo>
                  <a:pt x="108" y="226"/>
                  <a:pt x="109" y="227"/>
                  <a:pt x="110" y="227"/>
                </a:cubicBezTo>
                <a:cubicBezTo>
                  <a:pt x="110" y="227"/>
                  <a:pt x="109" y="228"/>
                  <a:pt x="109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08" y="228"/>
                  <a:pt x="107" y="227"/>
                  <a:pt x="106" y="227"/>
                </a:cubicBezTo>
                <a:cubicBezTo>
                  <a:pt x="107" y="226"/>
                  <a:pt x="107" y="226"/>
                  <a:pt x="108" y="226"/>
                </a:cubicBezTo>
                <a:close/>
                <a:moveTo>
                  <a:pt x="108" y="210"/>
                </a:moveTo>
                <a:cubicBezTo>
                  <a:pt x="109" y="210"/>
                  <a:pt x="110" y="209"/>
                  <a:pt x="111" y="208"/>
                </a:cubicBezTo>
                <a:cubicBezTo>
                  <a:pt x="112" y="208"/>
                  <a:pt x="112" y="209"/>
                  <a:pt x="112" y="209"/>
                </a:cubicBezTo>
                <a:cubicBezTo>
                  <a:pt x="111" y="210"/>
                  <a:pt x="110" y="210"/>
                  <a:pt x="110" y="211"/>
                </a:cubicBezTo>
                <a:cubicBezTo>
                  <a:pt x="109" y="211"/>
                  <a:pt x="109" y="211"/>
                  <a:pt x="108" y="210"/>
                </a:cubicBezTo>
                <a:close/>
                <a:moveTo>
                  <a:pt x="112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2" y="211"/>
                  <a:pt x="113" y="211"/>
                  <a:pt x="114" y="210"/>
                </a:cubicBezTo>
                <a:cubicBezTo>
                  <a:pt x="114" y="210"/>
                  <a:pt x="114" y="210"/>
                  <a:pt x="115" y="210"/>
                </a:cubicBezTo>
                <a:cubicBezTo>
                  <a:pt x="114" y="211"/>
                  <a:pt x="113" y="212"/>
                  <a:pt x="112" y="213"/>
                </a:cubicBezTo>
                <a:close/>
                <a:moveTo>
                  <a:pt x="119" y="221"/>
                </a:moveTo>
                <a:cubicBezTo>
                  <a:pt x="120" y="221"/>
                  <a:pt x="120" y="221"/>
                  <a:pt x="120" y="221"/>
                </a:cubicBezTo>
                <a:cubicBezTo>
                  <a:pt x="120" y="221"/>
                  <a:pt x="119" y="222"/>
                  <a:pt x="119" y="222"/>
                </a:cubicBezTo>
                <a:cubicBezTo>
                  <a:pt x="119" y="222"/>
                  <a:pt x="119" y="222"/>
                  <a:pt x="119" y="222"/>
                </a:cubicBezTo>
                <a:cubicBezTo>
                  <a:pt x="119" y="222"/>
                  <a:pt x="119" y="221"/>
                  <a:pt x="119" y="221"/>
                </a:cubicBezTo>
                <a:cubicBezTo>
                  <a:pt x="119" y="221"/>
                  <a:pt x="119" y="221"/>
                  <a:pt x="119" y="221"/>
                </a:cubicBezTo>
                <a:close/>
                <a:moveTo>
                  <a:pt x="120" y="211"/>
                </a:moveTo>
                <a:cubicBezTo>
                  <a:pt x="120" y="210"/>
                  <a:pt x="120" y="210"/>
                  <a:pt x="121" y="210"/>
                </a:cubicBezTo>
                <a:cubicBezTo>
                  <a:pt x="121" y="210"/>
                  <a:pt x="121" y="210"/>
                  <a:pt x="121" y="210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0" y="211"/>
                  <a:pt x="120" y="211"/>
                  <a:pt x="120" y="211"/>
                </a:cubicBezTo>
                <a:close/>
                <a:moveTo>
                  <a:pt x="123" y="218"/>
                </a:moveTo>
                <a:cubicBezTo>
                  <a:pt x="123" y="218"/>
                  <a:pt x="123" y="219"/>
                  <a:pt x="124" y="219"/>
                </a:cubicBezTo>
                <a:cubicBezTo>
                  <a:pt x="123" y="219"/>
                  <a:pt x="122" y="220"/>
                  <a:pt x="121" y="220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2" y="219"/>
                  <a:pt x="122" y="219"/>
                  <a:pt x="123" y="218"/>
                </a:cubicBezTo>
                <a:close/>
                <a:moveTo>
                  <a:pt x="123" y="222"/>
                </a:moveTo>
                <a:cubicBezTo>
                  <a:pt x="124" y="222"/>
                  <a:pt x="124" y="221"/>
                  <a:pt x="125" y="221"/>
                </a:cubicBezTo>
                <a:cubicBezTo>
                  <a:pt x="125" y="221"/>
                  <a:pt x="126" y="222"/>
                  <a:pt x="126" y="222"/>
                </a:cubicBezTo>
                <a:cubicBezTo>
                  <a:pt x="126" y="223"/>
                  <a:pt x="125" y="223"/>
                  <a:pt x="125" y="223"/>
                </a:cubicBezTo>
                <a:cubicBezTo>
                  <a:pt x="124" y="223"/>
                  <a:pt x="124" y="223"/>
                  <a:pt x="123" y="222"/>
                </a:cubicBezTo>
                <a:close/>
                <a:moveTo>
                  <a:pt x="125" y="225"/>
                </a:moveTo>
                <a:cubicBezTo>
                  <a:pt x="126" y="225"/>
                  <a:pt x="126" y="225"/>
                  <a:pt x="127" y="224"/>
                </a:cubicBezTo>
                <a:cubicBezTo>
                  <a:pt x="127" y="224"/>
                  <a:pt x="127" y="225"/>
                  <a:pt x="128" y="225"/>
                </a:cubicBezTo>
                <a:cubicBezTo>
                  <a:pt x="127" y="226"/>
                  <a:pt x="126" y="226"/>
                  <a:pt x="125" y="227"/>
                </a:cubicBezTo>
                <a:cubicBezTo>
                  <a:pt x="125" y="227"/>
                  <a:pt x="125" y="227"/>
                  <a:pt x="124" y="226"/>
                </a:cubicBezTo>
                <a:cubicBezTo>
                  <a:pt x="124" y="226"/>
                  <a:pt x="125" y="226"/>
                  <a:pt x="125" y="225"/>
                </a:cubicBezTo>
                <a:close/>
                <a:moveTo>
                  <a:pt x="127" y="221"/>
                </a:moveTo>
                <a:cubicBezTo>
                  <a:pt x="127" y="221"/>
                  <a:pt x="126" y="220"/>
                  <a:pt x="126" y="219"/>
                </a:cubicBezTo>
                <a:cubicBezTo>
                  <a:pt x="126" y="219"/>
                  <a:pt x="126" y="219"/>
                  <a:pt x="126" y="219"/>
                </a:cubicBezTo>
                <a:cubicBezTo>
                  <a:pt x="127" y="220"/>
                  <a:pt x="127" y="220"/>
                  <a:pt x="128" y="220"/>
                </a:cubicBezTo>
                <a:cubicBezTo>
                  <a:pt x="128" y="221"/>
                  <a:pt x="127" y="221"/>
                  <a:pt x="127" y="221"/>
                </a:cubicBezTo>
                <a:close/>
                <a:moveTo>
                  <a:pt x="128" y="218"/>
                </a:moveTo>
                <a:cubicBezTo>
                  <a:pt x="128" y="217"/>
                  <a:pt x="129" y="216"/>
                  <a:pt x="130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0" y="216"/>
                  <a:pt x="130" y="217"/>
                  <a:pt x="129" y="217"/>
                </a:cubicBezTo>
                <a:cubicBezTo>
                  <a:pt x="129" y="218"/>
                  <a:pt x="129" y="219"/>
                  <a:pt x="130" y="219"/>
                </a:cubicBezTo>
                <a:cubicBezTo>
                  <a:pt x="130" y="219"/>
                  <a:pt x="129" y="219"/>
                  <a:pt x="129" y="219"/>
                </a:cubicBezTo>
                <a:cubicBezTo>
                  <a:pt x="129" y="219"/>
                  <a:pt x="128" y="218"/>
                  <a:pt x="128" y="218"/>
                </a:cubicBezTo>
                <a:close/>
                <a:moveTo>
                  <a:pt x="130" y="222"/>
                </a:moveTo>
                <a:cubicBezTo>
                  <a:pt x="130" y="222"/>
                  <a:pt x="130" y="222"/>
                  <a:pt x="130" y="222"/>
                </a:cubicBezTo>
                <a:cubicBezTo>
                  <a:pt x="130" y="223"/>
                  <a:pt x="130" y="223"/>
                  <a:pt x="129" y="224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29" y="224"/>
                  <a:pt x="128" y="224"/>
                  <a:pt x="128" y="223"/>
                </a:cubicBezTo>
                <a:cubicBezTo>
                  <a:pt x="129" y="223"/>
                  <a:pt x="129" y="223"/>
                  <a:pt x="130" y="222"/>
                </a:cubicBezTo>
                <a:close/>
                <a:moveTo>
                  <a:pt x="162" y="206"/>
                </a:moveTo>
                <a:cubicBezTo>
                  <a:pt x="163" y="205"/>
                  <a:pt x="164" y="204"/>
                  <a:pt x="165" y="203"/>
                </a:cubicBezTo>
                <a:cubicBezTo>
                  <a:pt x="167" y="201"/>
                  <a:pt x="169" y="200"/>
                  <a:pt x="172" y="198"/>
                </a:cubicBezTo>
                <a:cubicBezTo>
                  <a:pt x="172" y="198"/>
                  <a:pt x="171" y="198"/>
                  <a:pt x="171" y="198"/>
                </a:cubicBezTo>
                <a:cubicBezTo>
                  <a:pt x="170" y="199"/>
                  <a:pt x="169" y="200"/>
                  <a:pt x="168" y="202"/>
                </a:cubicBezTo>
                <a:cubicBezTo>
                  <a:pt x="166" y="203"/>
                  <a:pt x="164" y="205"/>
                  <a:pt x="162" y="206"/>
                </a:cubicBezTo>
                <a:close/>
                <a:moveTo>
                  <a:pt x="167" y="210"/>
                </a:moveTo>
                <a:cubicBezTo>
                  <a:pt x="160" y="216"/>
                  <a:pt x="153" y="221"/>
                  <a:pt x="146" y="225"/>
                </a:cubicBezTo>
                <a:cubicBezTo>
                  <a:pt x="149" y="222"/>
                  <a:pt x="152" y="219"/>
                  <a:pt x="156" y="216"/>
                </a:cubicBezTo>
                <a:cubicBezTo>
                  <a:pt x="158" y="214"/>
                  <a:pt x="160" y="213"/>
                  <a:pt x="163" y="212"/>
                </a:cubicBezTo>
                <a:cubicBezTo>
                  <a:pt x="163" y="212"/>
                  <a:pt x="163" y="212"/>
                  <a:pt x="164" y="212"/>
                </a:cubicBezTo>
                <a:cubicBezTo>
                  <a:pt x="165" y="211"/>
                  <a:pt x="166" y="211"/>
                  <a:pt x="167" y="210"/>
                </a:cubicBezTo>
                <a:close/>
                <a:moveTo>
                  <a:pt x="154" y="209"/>
                </a:moveTo>
                <a:cubicBezTo>
                  <a:pt x="155" y="208"/>
                  <a:pt x="156" y="208"/>
                  <a:pt x="157" y="207"/>
                </a:cubicBezTo>
                <a:cubicBezTo>
                  <a:pt x="161" y="203"/>
                  <a:pt x="166" y="199"/>
                  <a:pt x="171" y="195"/>
                </a:cubicBezTo>
                <a:cubicBezTo>
                  <a:pt x="168" y="197"/>
                  <a:pt x="166" y="200"/>
                  <a:pt x="163" y="202"/>
                </a:cubicBezTo>
                <a:cubicBezTo>
                  <a:pt x="160" y="204"/>
                  <a:pt x="157" y="207"/>
                  <a:pt x="154" y="209"/>
                </a:cubicBezTo>
                <a:close/>
                <a:moveTo>
                  <a:pt x="158" y="208"/>
                </a:moveTo>
                <a:cubicBezTo>
                  <a:pt x="157" y="210"/>
                  <a:pt x="156" y="211"/>
                  <a:pt x="155" y="212"/>
                </a:cubicBezTo>
                <a:cubicBezTo>
                  <a:pt x="153" y="214"/>
                  <a:pt x="150" y="216"/>
                  <a:pt x="148" y="218"/>
                </a:cubicBezTo>
                <a:cubicBezTo>
                  <a:pt x="146" y="220"/>
                  <a:pt x="143" y="221"/>
                  <a:pt x="141" y="222"/>
                </a:cubicBezTo>
                <a:cubicBezTo>
                  <a:pt x="146" y="217"/>
                  <a:pt x="152" y="213"/>
                  <a:pt x="158" y="208"/>
                </a:cubicBezTo>
                <a:close/>
                <a:moveTo>
                  <a:pt x="146" y="227"/>
                </a:moveTo>
                <a:cubicBezTo>
                  <a:pt x="146" y="227"/>
                  <a:pt x="146" y="227"/>
                  <a:pt x="146" y="227"/>
                </a:cubicBezTo>
                <a:cubicBezTo>
                  <a:pt x="147" y="227"/>
                  <a:pt x="148" y="227"/>
                  <a:pt x="148" y="228"/>
                </a:cubicBezTo>
                <a:cubicBezTo>
                  <a:pt x="148" y="228"/>
                  <a:pt x="150" y="228"/>
                  <a:pt x="150" y="228"/>
                </a:cubicBezTo>
                <a:cubicBezTo>
                  <a:pt x="150" y="228"/>
                  <a:pt x="150" y="228"/>
                  <a:pt x="150" y="228"/>
                </a:cubicBezTo>
                <a:cubicBezTo>
                  <a:pt x="149" y="228"/>
                  <a:pt x="147" y="228"/>
                  <a:pt x="146" y="228"/>
                </a:cubicBezTo>
                <a:cubicBezTo>
                  <a:pt x="146" y="227"/>
                  <a:pt x="146" y="227"/>
                  <a:pt x="146" y="227"/>
                </a:cubicBezTo>
                <a:close/>
                <a:moveTo>
                  <a:pt x="151" y="231"/>
                </a:moveTo>
                <a:cubicBezTo>
                  <a:pt x="151" y="231"/>
                  <a:pt x="151" y="231"/>
                  <a:pt x="151" y="231"/>
                </a:cubicBezTo>
                <a:cubicBezTo>
                  <a:pt x="151" y="231"/>
                  <a:pt x="150" y="232"/>
                  <a:pt x="150" y="232"/>
                </a:cubicBezTo>
                <a:cubicBezTo>
                  <a:pt x="150" y="232"/>
                  <a:pt x="149" y="232"/>
                  <a:pt x="149" y="232"/>
                </a:cubicBezTo>
                <a:cubicBezTo>
                  <a:pt x="150" y="231"/>
                  <a:pt x="151" y="231"/>
                  <a:pt x="151" y="231"/>
                </a:cubicBezTo>
                <a:close/>
                <a:moveTo>
                  <a:pt x="150" y="228"/>
                </a:moveTo>
                <a:cubicBezTo>
                  <a:pt x="149" y="227"/>
                  <a:pt x="148" y="227"/>
                  <a:pt x="147" y="227"/>
                </a:cubicBezTo>
                <a:cubicBezTo>
                  <a:pt x="157" y="222"/>
                  <a:pt x="165" y="214"/>
                  <a:pt x="174" y="206"/>
                </a:cubicBezTo>
                <a:cubicBezTo>
                  <a:pt x="174" y="207"/>
                  <a:pt x="174" y="207"/>
                  <a:pt x="175" y="207"/>
                </a:cubicBezTo>
                <a:cubicBezTo>
                  <a:pt x="174" y="208"/>
                  <a:pt x="173" y="208"/>
                  <a:pt x="173" y="209"/>
                </a:cubicBezTo>
                <a:cubicBezTo>
                  <a:pt x="165" y="215"/>
                  <a:pt x="158" y="221"/>
                  <a:pt x="150" y="228"/>
                </a:cubicBezTo>
                <a:close/>
                <a:moveTo>
                  <a:pt x="169" y="216"/>
                </a:moveTo>
                <a:cubicBezTo>
                  <a:pt x="169" y="216"/>
                  <a:pt x="169" y="216"/>
                  <a:pt x="169" y="216"/>
                </a:cubicBezTo>
                <a:cubicBezTo>
                  <a:pt x="168" y="216"/>
                  <a:pt x="169" y="217"/>
                  <a:pt x="170" y="217"/>
                </a:cubicBezTo>
                <a:cubicBezTo>
                  <a:pt x="171" y="216"/>
                  <a:pt x="172" y="216"/>
                  <a:pt x="174" y="215"/>
                </a:cubicBezTo>
                <a:cubicBezTo>
                  <a:pt x="168" y="220"/>
                  <a:pt x="162" y="225"/>
                  <a:pt x="155" y="229"/>
                </a:cubicBezTo>
                <a:cubicBezTo>
                  <a:pt x="160" y="224"/>
                  <a:pt x="164" y="220"/>
                  <a:pt x="169" y="216"/>
                </a:cubicBezTo>
                <a:close/>
                <a:moveTo>
                  <a:pt x="183" y="211"/>
                </a:moveTo>
                <a:cubicBezTo>
                  <a:pt x="185" y="210"/>
                  <a:pt x="186" y="209"/>
                  <a:pt x="187" y="209"/>
                </a:cubicBezTo>
                <a:cubicBezTo>
                  <a:pt x="182" y="213"/>
                  <a:pt x="176" y="218"/>
                  <a:pt x="170" y="222"/>
                </a:cubicBezTo>
                <a:cubicBezTo>
                  <a:pt x="174" y="218"/>
                  <a:pt x="179" y="214"/>
                  <a:pt x="183" y="211"/>
                </a:cubicBezTo>
                <a:close/>
                <a:moveTo>
                  <a:pt x="180" y="210"/>
                </a:moveTo>
                <a:cubicBezTo>
                  <a:pt x="179" y="210"/>
                  <a:pt x="179" y="211"/>
                  <a:pt x="178" y="212"/>
                </a:cubicBezTo>
                <a:cubicBezTo>
                  <a:pt x="176" y="213"/>
                  <a:pt x="173" y="214"/>
                  <a:pt x="171" y="215"/>
                </a:cubicBezTo>
                <a:cubicBezTo>
                  <a:pt x="172" y="214"/>
                  <a:pt x="172" y="213"/>
                  <a:pt x="173" y="212"/>
                </a:cubicBezTo>
                <a:cubicBezTo>
                  <a:pt x="178" y="208"/>
                  <a:pt x="183" y="204"/>
                  <a:pt x="188" y="200"/>
                </a:cubicBezTo>
                <a:cubicBezTo>
                  <a:pt x="186" y="203"/>
                  <a:pt x="183" y="206"/>
                  <a:pt x="180" y="210"/>
                </a:cubicBezTo>
                <a:close/>
                <a:moveTo>
                  <a:pt x="183" y="199"/>
                </a:moveTo>
                <a:cubicBezTo>
                  <a:pt x="184" y="198"/>
                  <a:pt x="185" y="197"/>
                  <a:pt x="186" y="196"/>
                </a:cubicBezTo>
                <a:cubicBezTo>
                  <a:pt x="186" y="195"/>
                  <a:pt x="187" y="195"/>
                  <a:pt x="187" y="195"/>
                </a:cubicBezTo>
                <a:cubicBezTo>
                  <a:pt x="188" y="194"/>
                  <a:pt x="189" y="193"/>
                  <a:pt x="190" y="193"/>
                </a:cubicBezTo>
                <a:cubicBezTo>
                  <a:pt x="188" y="195"/>
                  <a:pt x="185" y="197"/>
                  <a:pt x="183" y="199"/>
                </a:cubicBezTo>
                <a:close/>
                <a:moveTo>
                  <a:pt x="195" y="193"/>
                </a:moveTo>
                <a:cubicBezTo>
                  <a:pt x="194" y="194"/>
                  <a:pt x="193" y="195"/>
                  <a:pt x="192" y="195"/>
                </a:cubicBezTo>
                <a:cubicBezTo>
                  <a:pt x="191" y="196"/>
                  <a:pt x="190" y="197"/>
                  <a:pt x="189" y="197"/>
                </a:cubicBezTo>
                <a:cubicBezTo>
                  <a:pt x="191" y="196"/>
                  <a:pt x="193" y="194"/>
                  <a:pt x="195" y="193"/>
                </a:cubicBezTo>
                <a:close/>
                <a:moveTo>
                  <a:pt x="197" y="198"/>
                </a:moveTo>
                <a:cubicBezTo>
                  <a:pt x="196" y="199"/>
                  <a:pt x="196" y="199"/>
                  <a:pt x="195" y="200"/>
                </a:cubicBezTo>
                <a:cubicBezTo>
                  <a:pt x="195" y="200"/>
                  <a:pt x="194" y="201"/>
                  <a:pt x="194" y="201"/>
                </a:cubicBezTo>
                <a:cubicBezTo>
                  <a:pt x="195" y="200"/>
                  <a:pt x="196" y="199"/>
                  <a:pt x="197" y="198"/>
                </a:cubicBezTo>
                <a:close/>
                <a:moveTo>
                  <a:pt x="196" y="192"/>
                </a:moveTo>
                <a:cubicBezTo>
                  <a:pt x="196" y="191"/>
                  <a:pt x="195" y="191"/>
                  <a:pt x="194" y="191"/>
                </a:cubicBezTo>
                <a:cubicBezTo>
                  <a:pt x="194" y="191"/>
                  <a:pt x="194" y="192"/>
                  <a:pt x="193" y="192"/>
                </a:cubicBezTo>
                <a:cubicBezTo>
                  <a:pt x="196" y="189"/>
                  <a:pt x="199" y="187"/>
                  <a:pt x="202" y="184"/>
                </a:cubicBezTo>
                <a:cubicBezTo>
                  <a:pt x="200" y="187"/>
                  <a:pt x="198" y="189"/>
                  <a:pt x="196" y="192"/>
                </a:cubicBezTo>
                <a:close/>
                <a:moveTo>
                  <a:pt x="204" y="185"/>
                </a:moveTo>
                <a:cubicBezTo>
                  <a:pt x="204" y="185"/>
                  <a:pt x="204" y="185"/>
                  <a:pt x="205" y="185"/>
                </a:cubicBezTo>
                <a:cubicBezTo>
                  <a:pt x="203" y="187"/>
                  <a:pt x="201" y="189"/>
                  <a:pt x="199" y="190"/>
                </a:cubicBezTo>
                <a:cubicBezTo>
                  <a:pt x="201" y="188"/>
                  <a:pt x="202" y="187"/>
                  <a:pt x="204" y="185"/>
                </a:cubicBezTo>
                <a:close/>
                <a:moveTo>
                  <a:pt x="200" y="181"/>
                </a:moveTo>
                <a:cubicBezTo>
                  <a:pt x="201" y="180"/>
                  <a:pt x="202" y="178"/>
                  <a:pt x="202" y="177"/>
                </a:cubicBezTo>
                <a:cubicBezTo>
                  <a:pt x="203" y="175"/>
                  <a:pt x="204" y="174"/>
                  <a:pt x="206" y="172"/>
                </a:cubicBezTo>
                <a:cubicBezTo>
                  <a:pt x="207" y="171"/>
                  <a:pt x="209" y="169"/>
                  <a:pt x="210" y="168"/>
                </a:cubicBezTo>
                <a:cubicBezTo>
                  <a:pt x="209" y="170"/>
                  <a:pt x="208" y="173"/>
                  <a:pt x="207" y="175"/>
                </a:cubicBezTo>
                <a:cubicBezTo>
                  <a:pt x="205" y="177"/>
                  <a:pt x="203" y="179"/>
                  <a:pt x="200" y="181"/>
                </a:cubicBezTo>
                <a:close/>
                <a:moveTo>
                  <a:pt x="207" y="181"/>
                </a:moveTo>
                <a:cubicBezTo>
                  <a:pt x="212" y="175"/>
                  <a:pt x="217" y="169"/>
                  <a:pt x="221" y="163"/>
                </a:cubicBezTo>
                <a:cubicBezTo>
                  <a:pt x="221" y="164"/>
                  <a:pt x="221" y="164"/>
                  <a:pt x="221" y="165"/>
                </a:cubicBezTo>
                <a:cubicBezTo>
                  <a:pt x="217" y="170"/>
                  <a:pt x="213" y="174"/>
                  <a:pt x="210" y="179"/>
                </a:cubicBezTo>
                <a:cubicBezTo>
                  <a:pt x="209" y="180"/>
                  <a:pt x="208" y="181"/>
                  <a:pt x="207" y="183"/>
                </a:cubicBezTo>
                <a:cubicBezTo>
                  <a:pt x="206" y="183"/>
                  <a:pt x="206" y="183"/>
                  <a:pt x="206" y="184"/>
                </a:cubicBezTo>
                <a:cubicBezTo>
                  <a:pt x="206" y="183"/>
                  <a:pt x="207" y="182"/>
                  <a:pt x="207" y="181"/>
                </a:cubicBezTo>
                <a:close/>
                <a:moveTo>
                  <a:pt x="218" y="155"/>
                </a:moveTo>
                <a:cubicBezTo>
                  <a:pt x="219" y="153"/>
                  <a:pt x="219" y="151"/>
                  <a:pt x="220" y="149"/>
                </a:cubicBezTo>
                <a:cubicBezTo>
                  <a:pt x="221" y="147"/>
                  <a:pt x="222" y="144"/>
                  <a:pt x="222" y="141"/>
                </a:cubicBezTo>
                <a:cubicBezTo>
                  <a:pt x="222" y="141"/>
                  <a:pt x="223" y="141"/>
                  <a:pt x="223" y="141"/>
                </a:cubicBezTo>
                <a:cubicBezTo>
                  <a:pt x="222" y="145"/>
                  <a:pt x="222" y="149"/>
                  <a:pt x="222" y="154"/>
                </a:cubicBezTo>
                <a:cubicBezTo>
                  <a:pt x="220" y="154"/>
                  <a:pt x="219" y="154"/>
                  <a:pt x="218" y="155"/>
                </a:cubicBezTo>
                <a:close/>
                <a:moveTo>
                  <a:pt x="217" y="149"/>
                </a:moveTo>
                <a:cubicBezTo>
                  <a:pt x="217" y="144"/>
                  <a:pt x="218" y="139"/>
                  <a:pt x="218" y="135"/>
                </a:cubicBezTo>
                <a:cubicBezTo>
                  <a:pt x="220" y="132"/>
                  <a:pt x="221" y="129"/>
                  <a:pt x="223" y="126"/>
                </a:cubicBezTo>
                <a:cubicBezTo>
                  <a:pt x="222" y="134"/>
                  <a:pt x="219" y="142"/>
                  <a:pt x="217" y="149"/>
                </a:cubicBezTo>
                <a:close/>
                <a:moveTo>
                  <a:pt x="223" y="98"/>
                </a:moveTo>
                <a:cubicBezTo>
                  <a:pt x="222" y="97"/>
                  <a:pt x="222" y="96"/>
                  <a:pt x="222" y="95"/>
                </a:cubicBezTo>
                <a:cubicBezTo>
                  <a:pt x="222" y="95"/>
                  <a:pt x="222" y="95"/>
                  <a:pt x="222" y="94"/>
                </a:cubicBezTo>
                <a:cubicBezTo>
                  <a:pt x="223" y="96"/>
                  <a:pt x="223" y="97"/>
                  <a:pt x="224" y="98"/>
                </a:cubicBezTo>
                <a:cubicBezTo>
                  <a:pt x="223" y="98"/>
                  <a:pt x="223" y="98"/>
                  <a:pt x="223" y="98"/>
                </a:cubicBezTo>
                <a:close/>
                <a:moveTo>
                  <a:pt x="221" y="87"/>
                </a:moveTo>
                <a:cubicBezTo>
                  <a:pt x="222" y="87"/>
                  <a:pt x="222" y="87"/>
                  <a:pt x="222" y="87"/>
                </a:cubicBezTo>
                <a:cubicBezTo>
                  <a:pt x="223" y="88"/>
                  <a:pt x="223" y="90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2" y="90"/>
                  <a:pt x="222" y="89"/>
                  <a:pt x="221" y="87"/>
                </a:cubicBezTo>
                <a:close/>
                <a:moveTo>
                  <a:pt x="226" y="83"/>
                </a:moveTo>
                <a:cubicBezTo>
                  <a:pt x="225" y="83"/>
                  <a:pt x="224" y="84"/>
                  <a:pt x="223" y="84"/>
                </a:cubicBezTo>
                <a:cubicBezTo>
                  <a:pt x="222" y="82"/>
                  <a:pt x="222" y="80"/>
                  <a:pt x="221" y="77"/>
                </a:cubicBezTo>
                <a:cubicBezTo>
                  <a:pt x="222" y="78"/>
                  <a:pt x="222" y="78"/>
                  <a:pt x="223" y="79"/>
                </a:cubicBezTo>
                <a:cubicBezTo>
                  <a:pt x="223" y="79"/>
                  <a:pt x="224" y="79"/>
                  <a:pt x="224" y="78"/>
                </a:cubicBezTo>
                <a:cubicBezTo>
                  <a:pt x="225" y="79"/>
                  <a:pt x="225" y="80"/>
                  <a:pt x="226" y="81"/>
                </a:cubicBezTo>
                <a:cubicBezTo>
                  <a:pt x="226" y="82"/>
                  <a:pt x="226" y="82"/>
                  <a:pt x="226" y="83"/>
                </a:cubicBezTo>
                <a:cubicBezTo>
                  <a:pt x="226" y="83"/>
                  <a:pt x="226" y="83"/>
                  <a:pt x="226" y="83"/>
                </a:cubicBezTo>
                <a:close/>
                <a:moveTo>
                  <a:pt x="224" y="75"/>
                </a:moveTo>
                <a:cubicBezTo>
                  <a:pt x="223" y="74"/>
                  <a:pt x="223" y="74"/>
                  <a:pt x="223" y="73"/>
                </a:cubicBezTo>
                <a:cubicBezTo>
                  <a:pt x="223" y="73"/>
                  <a:pt x="223" y="73"/>
                  <a:pt x="223" y="73"/>
                </a:cubicBezTo>
                <a:cubicBezTo>
                  <a:pt x="224" y="74"/>
                  <a:pt x="224" y="75"/>
                  <a:pt x="224" y="76"/>
                </a:cubicBezTo>
                <a:cubicBezTo>
                  <a:pt x="224" y="75"/>
                  <a:pt x="224" y="75"/>
                  <a:pt x="224" y="75"/>
                </a:cubicBezTo>
                <a:close/>
                <a:moveTo>
                  <a:pt x="224" y="70"/>
                </a:moveTo>
                <a:cubicBezTo>
                  <a:pt x="223" y="69"/>
                  <a:pt x="222" y="67"/>
                  <a:pt x="221" y="65"/>
                </a:cubicBezTo>
                <a:cubicBezTo>
                  <a:pt x="222" y="67"/>
                  <a:pt x="223" y="68"/>
                  <a:pt x="224" y="69"/>
                </a:cubicBezTo>
                <a:cubicBezTo>
                  <a:pt x="224" y="69"/>
                  <a:pt x="223" y="69"/>
                  <a:pt x="224" y="70"/>
                </a:cubicBezTo>
                <a:cubicBezTo>
                  <a:pt x="224" y="70"/>
                  <a:pt x="224" y="70"/>
                  <a:pt x="224" y="70"/>
                </a:cubicBezTo>
                <a:close/>
                <a:moveTo>
                  <a:pt x="222" y="76"/>
                </a:moveTo>
                <a:cubicBezTo>
                  <a:pt x="222" y="76"/>
                  <a:pt x="222" y="76"/>
                  <a:pt x="222" y="76"/>
                </a:cubicBezTo>
                <a:cubicBezTo>
                  <a:pt x="221" y="75"/>
                  <a:pt x="221" y="75"/>
                  <a:pt x="220" y="74"/>
                </a:cubicBezTo>
                <a:cubicBezTo>
                  <a:pt x="220" y="74"/>
                  <a:pt x="220" y="74"/>
                  <a:pt x="220" y="73"/>
                </a:cubicBezTo>
                <a:cubicBezTo>
                  <a:pt x="220" y="74"/>
                  <a:pt x="221" y="74"/>
                  <a:pt x="221" y="75"/>
                </a:cubicBezTo>
                <a:cubicBezTo>
                  <a:pt x="221" y="75"/>
                  <a:pt x="222" y="75"/>
                  <a:pt x="222" y="76"/>
                </a:cubicBezTo>
                <a:close/>
                <a:moveTo>
                  <a:pt x="220" y="81"/>
                </a:moveTo>
                <a:cubicBezTo>
                  <a:pt x="219" y="80"/>
                  <a:pt x="219" y="78"/>
                  <a:pt x="218" y="77"/>
                </a:cubicBezTo>
                <a:cubicBezTo>
                  <a:pt x="217" y="75"/>
                  <a:pt x="217" y="74"/>
                  <a:pt x="216" y="73"/>
                </a:cubicBezTo>
                <a:cubicBezTo>
                  <a:pt x="217" y="73"/>
                  <a:pt x="218" y="74"/>
                  <a:pt x="219" y="75"/>
                </a:cubicBezTo>
                <a:cubicBezTo>
                  <a:pt x="219" y="77"/>
                  <a:pt x="220" y="79"/>
                  <a:pt x="220" y="81"/>
                </a:cubicBezTo>
                <a:close/>
                <a:moveTo>
                  <a:pt x="218" y="67"/>
                </a:moveTo>
                <a:cubicBezTo>
                  <a:pt x="217" y="65"/>
                  <a:pt x="216" y="63"/>
                  <a:pt x="215" y="61"/>
                </a:cubicBezTo>
                <a:cubicBezTo>
                  <a:pt x="217" y="63"/>
                  <a:pt x="218" y="65"/>
                  <a:pt x="219" y="68"/>
                </a:cubicBezTo>
                <a:cubicBezTo>
                  <a:pt x="219" y="67"/>
                  <a:pt x="219" y="67"/>
                  <a:pt x="218" y="67"/>
                </a:cubicBezTo>
                <a:close/>
                <a:moveTo>
                  <a:pt x="216" y="64"/>
                </a:moveTo>
                <a:cubicBezTo>
                  <a:pt x="214" y="62"/>
                  <a:pt x="212" y="59"/>
                  <a:pt x="210" y="56"/>
                </a:cubicBezTo>
                <a:cubicBezTo>
                  <a:pt x="209" y="54"/>
                  <a:pt x="207" y="53"/>
                  <a:pt x="206" y="51"/>
                </a:cubicBezTo>
                <a:cubicBezTo>
                  <a:pt x="208" y="53"/>
                  <a:pt x="211" y="55"/>
                  <a:pt x="213" y="58"/>
                </a:cubicBezTo>
                <a:cubicBezTo>
                  <a:pt x="213" y="58"/>
                  <a:pt x="213" y="58"/>
                  <a:pt x="213" y="58"/>
                </a:cubicBezTo>
                <a:cubicBezTo>
                  <a:pt x="214" y="60"/>
                  <a:pt x="215" y="62"/>
                  <a:pt x="216" y="64"/>
                </a:cubicBezTo>
                <a:close/>
                <a:moveTo>
                  <a:pt x="201" y="44"/>
                </a:moveTo>
                <a:cubicBezTo>
                  <a:pt x="200" y="44"/>
                  <a:pt x="200" y="43"/>
                  <a:pt x="199" y="43"/>
                </a:cubicBezTo>
                <a:cubicBezTo>
                  <a:pt x="202" y="45"/>
                  <a:pt x="205" y="47"/>
                  <a:pt x="208" y="50"/>
                </a:cubicBezTo>
                <a:cubicBezTo>
                  <a:pt x="205" y="48"/>
                  <a:pt x="203" y="46"/>
                  <a:pt x="201" y="44"/>
                </a:cubicBezTo>
                <a:close/>
                <a:moveTo>
                  <a:pt x="201" y="46"/>
                </a:moveTo>
                <a:cubicBezTo>
                  <a:pt x="204" y="50"/>
                  <a:pt x="207" y="55"/>
                  <a:pt x="209" y="58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5" y="53"/>
                  <a:pt x="201" y="48"/>
                  <a:pt x="197" y="44"/>
                </a:cubicBezTo>
                <a:cubicBezTo>
                  <a:pt x="198" y="45"/>
                  <a:pt x="200" y="45"/>
                  <a:pt x="201" y="46"/>
                </a:cubicBezTo>
                <a:close/>
                <a:moveTo>
                  <a:pt x="189" y="41"/>
                </a:moveTo>
                <a:cubicBezTo>
                  <a:pt x="189" y="41"/>
                  <a:pt x="189" y="41"/>
                  <a:pt x="188" y="41"/>
                </a:cubicBezTo>
                <a:cubicBezTo>
                  <a:pt x="188" y="40"/>
                  <a:pt x="188" y="40"/>
                  <a:pt x="187" y="40"/>
                </a:cubicBezTo>
                <a:cubicBezTo>
                  <a:pt x="187" y="40"/>
                  <a:pt x="187" y="40"/>
                  <a:pt x="186" y="40"/>
                </a:cubicBezTo>
                <a:cubicBezTo>
                  <a:pt x="186" y="40"/>
                  <a:pt x="186" y="40"/>
                  <a:pt x="186" y="40"/>
                </a:cubicBezTo>
                <a:cubicBezTo>
                  <a:pt x="186" y="40"/>
                  <a:pt x="185" y="39"/>
                  <a:pt x="185" y="39"/>
                </a:cubicBezTo>
                <a:cubicBezTo>
                  <a:pt x="186" y="39"/>
                  <a:pt x="188" y="38"/>
                  <a:pt x="189" y="38"/>
                </a:cubicBezTo>
                <a:cubicBezTo>
                  <a:pt x="190" y="39"/>
                  <a:pt x="191" y="40"/>
                  <a:pt x="192" y="41"/>
                </a:cubicBezTo>
                <a:cubicBezTo>
                  <a:pt x="191" y="41"/>
                  <a:pt x="190" y="41"/>
                  <a:pt x="189" y="41"/>
                </a:cubicBezTo>
                <a:close/>
                <a:moveTo>
                  <a:pt x="188" y="44"/>
                </a:moveTo>
                <a:cubicBezTo>
                  <a:pt x="189" y="45"/>
                  <a:pt x="190" y="46"/>
                  <a:pt x="191" y="47"/>
                </a:cubicBezTo>
                <a:cubicBezTo>
                  <a:pt x="190" y="47"/>
                  <a:pt x="189" y="47"/>
                  <a:pt x="188" y="48"/>
                </a:cubicBezTo>
                <a:cubicBezTo>
                  <a:pt x="187" y="47"/>
                  <a:pt x="186" y="46"/>
                  <a:pt x="185" y="46"/>
                </a:cubicBezTo>
                <a:cubicBezTo>
                  <a:pt x="186" y="45"/>
                  <a:pt x="187" y="45"/>
                  <a:pt x="188" y="44"/>
                </a:cubicBezTo>
                <a:close/>
                <a:moveTo>
                  <a:pt x="186" y="48"/>
                </a:moveTo>
                <a:cubicBezTo>
                  <a:pt x="185" y="49"/>
                  <a:pt x="183" y="49"/>
                  <a:pt x="182" y="49"/>
                </a:cubicBezTo>
                <a:cubicBezTo>
                  <a:pt x="182" y="49"/>
                  <a:pt x="181" y="48"/>
                  <a:pt x="181" y="47"/>
                </a:cubicBezTo>
                <a:cubicBezTo>
                  <a:pt x="181" y="47"/>
                  <a:pt x="182" y="47"/>
                  <a:pt x="183" y="46"/>
                </a:cubicBezTo>
                <a:cubicBezTo>
                  <a:pt x="184" y="47"/>
                  <a:pt x="185" y="48"/>
                  <a:pt x="186" y="48"/>
                </a:cubicBezTo>
                <a:close/>
                <a:moveTo>
                  <a:pt x="172" y="43"/>
                </a:moveTo>
                <a:cubicBezTo>
                  <a:pt x="176" y="42"/>
                  <a:pt x="180" y="41"/>
                  <a:pt x="183" y="40"/>
                </a:cubicBezTo>
                <a:cubicBezTo>
                  <a:pt x="183" y="40"/>
                  <a:pt x="184" y="40"/>
                  <a:pt x="184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0" y="41"/>
                  <a:pt x="176" y="42"/>
                  <a:pt x="172" y="43"/>
                </a:cubicBezTo>
                <a:close/>
                <a:moveTo>
                  <a:pt x="159" y="44"/>
                </a:moveTo>
                <a:cubicBezTo>
                  <a:pt x="161" y="43"/>
                  <a:pt x="163" y="41"/>
                  <a:pt x="164" y="40"/>
                </a:cubicBezTo>
                <a:cubicBezTo>
                  <a:pt x="170" y="39"/>
                  <a:pt x="175" y="38"/>
                  <a:pt x="180" y="37"/>
                </a:cubicBezTo>
                <a:cubicBezTo>
                  <a:pt x="173" y="40"/>
                  <a:pt x="166" y="42"/>
                  <a:pt x="159" y="44"/>
                </a:cubicBezTo>
                <a:close/>
                <a:moveTo>
                  <a:pt x="172" y="31"/>
                </a:moveTo>
                <a:cubicBezTo>
                  <a:pt x="171" y="31"/>
                  <a:pt x="171" y="31"/>
                  <a:pt x="170" y="31"/>
                </a:cubicBezTo>
                <a:cubicBezTo>
                  <a:pt x="169" y="31"/>
                  <a:pt x="168" y="31"/>
                  <a:pt x="167" y="30"/>
                </a:cubicBezTo>
                <a:cubicBezTo>
                  <a:pt x="167" y="30"/>
                  <a:pt x="167" y="30"/>
                  <a:pt x="166" y="29"/>
                </a:cubicBezTo>
                <a:cubicBezTo>
                  <a:pt x="166" y="29"/>
                  <a:pt x="165" y="29"/>
                  <a:pt x="164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7" y="29"/>
                  <a:pt x="170" y="30"/>
                  <a:pt x="173" y="31"/>
                </a:cubicBezTo>
                <a:cubicBezTo>
                  <a:pt x="173" y="31"/>
                  <a:pt x="173" y="31"/>
                  <a:pt x="172" y="31"/>
                </a:cubicBezTo>
                <a:close/>
                <a:moveTo>
                  <a:pt x="166" y="36"/>
                </a:moveTo>
                <a:cubicBezTo>
                  <a:pt x="166" y="36"/>
                  <a:pt x="167" y="36"/>
                  <a:pt x="167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6" y="37"/>
                  <a:pt x="164" y="37"/>
                  <a:pt x="163" y="37"/>
                </a:cubicBezTo>
                <a:cubicBezTo>
                  <a:pt x="164" y="37"/>
                  <a:pt x="165" y="36"/>
                  <a:pt x="166" y="36"/>
                </a:cubicBezTo>
                <a:close/>
                <a:moveTo>
                  <a:pt x="154" y="12"/>
                </a:moveTo>
                <a:cubicBezTo>
                  <a:pt x="154" y="12"/>
                  <a:pt x="154" y="12"/>
                  <a:pt x="154" y="12"/>
                </a:cubicBezTo>
                <a:cubicBezTo>
                  <a:pt x="153" y="11"/>
                  <a:pt x="153" y="11"/>
                  <a:pt x="152" y="11"/>
                </a:cubicBezTo>
                <a:cubicBezTo>
                  <a:pt x="153" y="11"/>
                  <a:pt x="155" y="11"/>
                  <a:pt x="156" y="12"/>
                </a:cubicBezTo>
                <a:cubicBezTo>
                  <a:pt x="157" y="12"/>
                  <a:pt x="159" y="13"/>
                  <a:pt x="160" y="14"/>
                </a:cubicBezTo>
                <a:cubicBezTo>
                  <a:pt x="158" y="13"/>
                  <a:pt x="156" y="13"/>
                  <a:pt x="154" y="12"/>
                </a:cubicBezTo>
                <a:close/>
                <a:moveTo>
                  <a:pt x="154" y="6"/>
                </a:moveTo>
                <a:cubicBezTo>
                  <a:pt x="153" y="6"/>
                  <a:pt x="153" y="6"/>
                  <a:pt x="153" y="7"/>
                </a:cubicBezTo>
                <a:cubicBezTo>
                  <a:pt x="150" y="6"/>
                  <a:pt x="147" y="6"/>
                  <a:pt x="144" y="6"/>
                </a:cubicBezTo>
                <a:cubicBezTo>
                  <a:pt x="144" y="5"/>
                  <a:pt x="143" y="5"/>
                  <a:pt x="142" y="5"/>
                </a:cubicBezTo>
                <a:cubicBezTo>
                  <a:pt x="139" y="5"/>
                  <a:pt x="136" y="4"/>
                  <a:pt x="133" y="3"/>
                </a:cubicBezTo>
                <a:cubicBezTo>
                  <a:pt x="136" y="3"/>
                  <a:pt x="138" y="3"/>
                  <a:pt x="140" y="3"/>
                </a:cubicBezTo>
                <a:cubicBezTo>
                  <a:pt x="147" y="4"/>
                  <a:pt x="154" y="5"/>
                  <a:pt x="161" y="7"/>
                </a:cubicBezTo>
                <a:cubicBezTo>
                  <a:pt x="163" y="8"/>
                  <a:pt x="165" y="9"/>
                  <a:pt x="167" y="10"/>
                </a:cubicBezTo>
                <a:cubicBezTo>
                  <a:pt x="167" y="10"/>
                  <a:pt x="166" y="10"/>
                  <a:pt x="166" y="10"/>
                </a:cubicBezTo>
                <a:cubicBezTo>
                  <a:pt x="165" y="9"/>
                  <a:pt x="165" y="10"/>
                  <a:pt x="165" y="10"/>
                </a:cubicBezTo>
                <a:cubicBezTo>
                  <a:pt x="164" y="9"/>
                  <a:pt x="162" y="9"/>
                  <a:pt x="160" y="8"/>
                </a:cubicBezTo>
                <a:cubicBezTo>
                  <a:pt x="158" y="7"/>
                  <a:pt x="156" y="7"/>
                  <a:pt x="154" y="6"/>
                </a:cubicBezTo>
                <a:close/>
                <a:moveTo>
                  <a:pt x="136" y="26"/>
                </a:moveTo>
                <a:cubicBezTo>
                  <a:pt x="135" y="26"/>
                  <a:pt x="135" y="26"/>
                  <a:pt x="135" y="27"/>
                </a:cubicBezTo>
                <a:cubicBezTo>
                  <a:pt x="134" y="26"/>
                  <a:pt x="133" y="26"/>
                  <a:pt x="132" y="26"/>
                </a:cubicBezTo>
                <a:cubicBezTo>
                  <a:pt x="133" y="26"/>
                  <a:pt x="135" y="26"/>
                  <a:pt x="136" y="26"/>
                </a:cubicBezTo>
                <a:close/>
                <a:moveTo>
                  <a:pt x="135" y="28"/>
                </a:moveTo>
                <a:cubicBezTo>
                  <a:pt x="135" y="29"/>
                  <a:pt x="134" y="29"/>
                  <a:pt x="134" y="29"/>
                </a:cubicBezTo>
                <a:cubicBezTo>
                  <a:pt x="134" y="29"/>
                  <a:pt x="133" y="29"/>
                  <a:pt x="133" y="29"/>
                </a:cubicBezTo>
                <a:cubicBezTo>
                  <a:pt x="134" y="29"/>
                  <a:pt x="134" y="29"/>
                  <a:pt x="135" y="28"/>
                </a:cubicBezTo>
                <a:cubicBezTo>
                  <a:pt x="135" y="28"/>
                  <a:pt x="135" y="28"/>
                  <a:pt x="135" y="28"/>
                </a:cubicBezTo>
                <a:close/>
                <a:moveTo>
                  <a:pt x="120" y="31"/>
                </a:moveTo>
                <a:cubicBezTo>
                  <a:pt x="120" y="31"/>
                  <a:pt x="119" y="31"/>
                  <a:pt x="118" y="31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9" y="31"/>
                  <a:pt x="120" y="31"/>
                  <a:pt x="121" y="31"/>
                </a:cubicBezTo>
                <a:cubicBezTo>
                  <a:pt x="121" y="31"/>
                  <a:pt x="121" y="31"/>
                  <a:pt x="120" y="31"/>
                </a:cubicBezTo>
                <a:close/>
                <a:moveTo>
                  <a:pt x="118" y="29"/>
                </a:moveTo>
                <a:cubicBezTo>
                  <a:pt x="117" y="29"/>
                  <a:pt x="117" y="29"/>
                  <a:pt x="116" y="29"/>
                </a:cubicBezTo>
                <a:cubicBezTo>
                  <a:pt x="117" y="28"/>
                  <a:pt x="119" y="27"/>
                  <a:pt x="120" y="27"/>
                </a:cubicBezTo>
                <a:cubicBezTo>
                  <a:pt x="121" y="27"/>
                  <a:pt x="121" y="26"/>
                  <a:pt x="122" y="26"/>
                </a:cubicBezTo>
                <a:cubicBezTo>
                  <a:pt x="121" y="27"/>
                  <a:pt x="120" y="28"/>
                  <a:pt x="118" y="29"/>
                </a:cubicBezTo>
                <a:close/>
                <a:moveTo>
                  <a:pt x="122" y="24"/>
                </a:moveTo>
                <a:cubicBezTo>
                  <a:pt x="120" y="24"/>
                  <a:pt x="119" y="24"/>
                  <a:pt x="118" y="24"/>
                </a:cubicBezTo>
                <a:cubicBezTo>
                  <a:pt x="118" y="24"/>
                  <a:pt x="118" y="23"/>
                  <a:pt x="119" y="23"/>
                </a:cubicBezTo>
                <a:cubicBezTo>
                  <a:pt x="120" y="24"/>
                  <a:pt x="121" y="24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lose/>
                <a:moveTo>
                  <a:pt x="117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7" y="16"/>
                  <a:pt x="117" y="15"/>
                  <a:pt x="116" y="15"/>
                </a:cubicBezTo>
                <a:cubicBezTo>
                  <a:pt x="115" y="15"/>
                  <a:pt x="113" y="15"/>
                  <a:pt x="112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5"/>
                  <a:pt x="110" y="15"/>
                  <a:pt x="110" y="15"/>
                </a:cubicBezTo>
                <a:cubicBezTo>
                  <a:pt x="113" y="14"/>
                  <a:pt x="115" y="13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1" y="12"/>
                  <a:pt x="122" y="12"/>
                  <a:pt x="123" y="13"/>
                </a:cubicBezTo>
                <a:cubicBezTo>
                  <a:pt x="121" y="14"/>
                  <a:pt x="119" y="15"/>
                  <a:pt x="117" y="16"/>
                </a:cubicBezTo>
                <a:close/>
                <a:moveTo>
                  <a:pt x="107" y="24"/>
                </a:moveTo>
                <a:cubicBezTo>
                  <a:pt x="108" y="24"/>
                  <a:pt x="109" y="24"/>
                  <a:pt x="110" y="24"/>
                </a:cubicBezTo>
                <a:cubicBezTo>
                  <a:pt x="109" y="25"/>
                  <a:pt x="108" y="25"/>
                  <a:pt x="107" y="25"/>
                </a:cubicBezTo>
                <a:cubicBezTo>
                  <a:pt x="107" y="25"/>
                  <a:pt x="106" y="25"/>
                  <a:pt x="105" y="25"/>
                </a:cubicBezTo>
                <a:cubicBezTo>
                  <a:pt x="106" y="25"/>
                  <a:pt x="107" y="24"/>
                  <a:pt x="107" y="24"/>
                </a:cubicBezTo>
                <a:close/>
                <a:moveTo>
                  <a:pt x="100" y="22"/>
                </a:moveTo>
                <a:cubicBezTo>
                  <a:pt x="101" y="22"/>
                  <a:pt x="102" y="22"/>
                  <a:pt x="102" y="21"/>
                </a:cubicBezTo>
                <a:cubicBezTo>
                  <a:pt x="104" y="22"/>
                  <a:pt x="105" y="22"/>
                  <a:pt x="106" y="22"/>
                </a:cubicBezTo>
                <a:cubicBezTo>
                  <a:pt x="106" y="22"/>
                  <a:pt x="106" y="22"/>
                  <a:pt x="105" y="22"/>
                </a:cubicBezTo>
                <a:cubicBezTo>
                  <a:pt x="104" y="22"/>
                  <a:pt x="102" y="22"/>
                  <a:pt x="100" y="22"/>
                </a:cubicBezTo>
                <a:close/>
                <a:moveTo>
                  <a:pt x="103" y="8"/>
                </a:moveTo>
                <a:cubicBezTo>
                  <a:pt x="104" y="7"/>
                  <a:pt x="104" y="7"/>
                  <a:pt x="105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5" y="7"/>
                  <a:pt x="104" y="7"/>
                  <a:pt x="103" y="8"/>
                </a:cubicBezTo>
                <a:close/>
                <a:moveTo>
                  <a:pt x="104" y="17"/>
                </a:moveTo>
                <a:cubicBezTo>
                  <a:pt x="103" y="17"/>
                  <a:pt x="103" y="17"/>
                  <a:pt x="102" y="17"/>
                </a:cubicBezTo>
                <a:cubicBezTo>
                  <a:pt x="101" y="18"/>
                  <a:pt x="99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9" y="18"/>
                  <a:pt x="101" y="17"/>
                  <a:pt x="102" y="16"/>
                </a:cubicBezTo>
                <a:cubicBezTo>
                  <a:pt x="103" y="16"/>
                  <a:pt x="103" y="17"/>
                  <a:pt x="104" y="17"/>
                </a:cubicBezTo>
                <a:close/>
                <a:moveTo>
                  <a:pt x="100" y="11"/>
                </a:moveTo>
                <a:cubicBezTo>
                  <a:pt x="99" y="12"/>
                  <a:pt x="98" y="12"/>
                  <a:pt x="97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12"/>
                  <a:pt x="98" y="11"/>
                  <a:pt x="98" y="11"/>
                </a:cubicBezTo>
                <a:cubicBezTo>
                  <a:pt x="99" y="11"/>
                  <a:pt x="100" y="11"/>
                  <a:pt x="102" y="11"/>
                </a:cubicBezTo>
                <a:cubicBezTo>
                  <a:pt x="101" y="11"/>
                  <a:pt x="101" y="11"/>
                  <a:pt x="100" y="11"/>
                </a:cubicBezTo>
                <a:close/>
                <a:moveTo>
                  <a:pt x="102" y="24"/>
                </a:moveTo>
                <a:cubicBezTo>
                  <a:pt x="102" y="24"/>
                  <a:pt x="101" y="25"/>
                  <a:pt x="100" y="25"/>
                </a:cubicBezTo>
                <a:cubicBezTo>
                  <a:pt x="97" y="25"/>
                  <a:pt x="95" y="25"/>
                  <a:pt x="93" y="25"/>
                </a:cubicBezTo>
                <a:cubicBezTo>
                  <a:pt x="93" y="24"/>
                  <a:pt x="93" y="24"/>
                  <a:pt x="94" y="24"/>
                </a:cubicBezTo>
                <a:cubicBezTo>
                  <a:pt x="97" y="24"/>
                  <a:pt x="99" y="24"/>
                  <a:pt x="102" y="24"/>
                </a:cubicBezTo>
                <a:close/>
                <a:moveTo>
                  <a:pt x="93" y="10"/>
                </a:moveTo>
                <a:cubicBezTo>
                  <a:pt x="93" y="10"/>
                  <a:pt x="93" y="11"/>
                  <a:pt x="92" y="11"/>
                </a:cubicBezTo>
                <a:cubicBezTo>
                  <a:pt x="91" y="11"/>
                  <a:pt x="89" y="12"/>
                  <a:pt x="88" y="1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13"/>
                  <a:pt x="86" y="14"/>
                  <a:pt x="85" y="14"/>
                </a:cubicBezTo>
                <a:cubicBezTo>
                  <a:pt x="87" y="12"/>
                  <a:pt x="90" y="11"/>
                  <a:pt x="93" y="10"/>
                </a:cubicBezTo>
                <a:cubicBezTo>
                  <a:pt x="94" y="9"/>
                  <a:pt x="95" y="9"/>
                  <a:pt x="96" y="9"/>
                </a:cubicBezTo>
                <a:cubicBezTo>
                  <a:pt x="95" y="9"/>
                  <a:pt x="94" y="10"/>
                  <a:pt x="93" y="10"/>
                </a:cubicBezTo>
                <a:close/>
                <a:moveTo>
                  <a:pt x="92" y="8"/>
                </a:moveTo>
                <a:cubicBezTo>
                  <a:pt x="78" y="11"/>
                  <a:pt x="65" y="20"/>
                  <a:pt x="55" y="27"/>
                </a:cubicBezTo>
                <a:cubicBezTo>
                  <a:pt x="50" y="30"/>
                  <a:pt x="46" y="34"/>
                  <a:pt x="42" y="37"/>
                </a:cubicBezTo>
                <a:cubicBezTo>
                  <a:pt x="41" y="37"/>
                  <a:pt x="41" y="37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39" y="38"/>
                  <a:pt x="39" y="39"/>
                </a:cubicBezTo>
                <a:cubicBezTo>
                  <a:pt x="42" y="35"/>
                  <a:pt x="46" y="32"/>
                  <a:pt x="51" y="29"/>
                </a:cubicBezTo>
                <a:cubicBezTo>
                  <a:pt x="57" y="24"/>
                  <a:pt x="65" y="19"/>
                  <a:pt x="72" y="15"/>
                </a:cubicBezTo>
                <a:cubicBezTo>
                  <a:pt x="79" y="12"/>
                  <a:pt x="87" y="9"/>
                  <a:pt x="94" y="7"/>
                </a:cubicBezTo>
                <a:cubicBezTo>
                  <a:pt x="94" y="7"/>
                  <a:pt x="94" y="7"/>
                  <a:pt x="95" y="7"/>
                </a:cubicBezTo>
                <a:cubicBezTo>
                  <a:pt x="94" y="8"/>
                  <a:pt x="93" y="8"/>
                  <a:pt x="92" y="8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4" y="38"/>
                  <a:pt x="47" y="37"/>
                  <a:pt x="49" y="36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8" y="38"/>
                  <a:pt x="48" y="39"/>
                </a:cubicBezTo>
                <a:cubicBezTo>
                  <a:pt x="47" y="40"/>
                  <a:pt x="46" y="40"/>
                  <a:pt x="45" y="41"/>
                </a:cubicBezTo>
                <a:cubicBezTo>
                  <a:pt x="46" y="40"/>
                  <a:pt x="47" y="39"/>
                  <a:pt x="49" y="38"/>
                </a:cubicBezTo>
                <a:cubicBezTo>
                  <a:pt x="49" y="37"/>
                  <a:pt x="48" y="36"/>
                  <a:pt x="48" y="37"/>
                </a:cubicBezTo>
                <a:cubicBezTo>
                  <a:pt x="46" y="39"/>
                  <a:pt x="44" y="40"/>
                  <a:pt x="42" y="42"/>
                </a:cubicBezTo>
                <a:cubicBezTo>
                  <a:pt x="42" y="42"/>
                  <a:pt x="41" y="42"/>
                  <a:pt x="41" y="42"/>
                </a:cubicBezTo>
                <a:cubicBezTo>
                  <a:pt x="41" y="43"/>
                  <a:pt x="40" y="43"/>
                  <a:pt x="40" y="44"/>
                </a:cubicBezTo>
                <a:cubicBezTo>
                  <a:pt x="40" y="44"/>
                  <a:pt x="40" y="44"/>
                  <a:pt x="39" y="44"/>
                </a:cubicBezTo>
                <a:cubicBezTo>
                  <a:pt x="40" y="43"/>
                  <a:pt x="41" y="41"/>
                  <a:pt x="42" y="39"/>
                </a:cubicBezTo>
                <a:close/>
                <a:moveTo>
                  <a:pt x="41" y="46"/>
                </a:moveTo>
                <a:cubicBezTo>
                  <a:pt x="42" y="46"/>
                  <a:pt x="43" y="45"/>
                  <a:pt x="44" y="44"/>
                </a:cubicBezTo>
                <a:cubicBezTo>
                  <a:pt x="42" y="47"/>
                  <a:pt x="40" y="50"/>
                  <a:pt x="38" y="53"/>
                </a:cubicBezTo>
                <a:cubicBezTo>
                  <a:pt x="38" y="53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2"/>
                  <a:pt x="39" y="49"/>
                  <a:pt x="41" y="46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7" y="49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2"/>
                  <a:pt x="35" y="54"/>
                  <a:pt x="34" y="57"/>
                </a:cubicBezTo>
                <a:cubicBezTo>
                  <a:pt x="33" y="57"/>
                  <a:pt x="32" y="58"/>
                  <a:pt x="31" y="59"/>
                </a:cubicBezTo>
                <a:cubicBezTo>
                  <a:pt x="33" y="56"/>
                  <a:pt x="34" y="53"/>
                  <a:pt x="36" y="50"/>
                </a:cubicBezTo>
                <a:close/>
                <a:moveTo>
                  <a:pt x="35" y="46"/>
                </a:moveTo>
                <a:cubicBezTo>
                  <a:pt x="36" y="45"/>
                  <a:pt x="37" y="44"/>
                  <a:pt x="38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2" y="55"/>
                </a:moveTo>
                <a:cubicBezTo>
                  <a:pt x="31" y="57"/>
                  <a:pt x="30" y="58"/>
                  <a:pt x="29" y="60"/>
                </a:cubicBezTo>
                <a:cubicBezTo>
                  <a:pt x="28" y="60"/>
                  <a:pt x="28" y="60"/>
                  <a:pt x="28" y="60"/>
                </a:cubicBezTo>
                <a:lnTo>
                  <a:pt x="32" y="55"/>
                </a:lnTo>
                <a:close/>
                <a:moveTo>
                  <a:pt x="28" y="54"/>
                </a:moveTo>
                <a:cubicBezTo>
                  <a:pt x="30" y="51"/>
                  <a:pt x="32" y="49"/>
                  <a:pt x="34" y="47"/>
                </a:cubicBezTo>
                <a:cubicBezTo>
                  <a:pt x="33" y="48"/>
                  <a:pt x="32" y="50"/>
                  <a:pt x="31" y="51"/>
                </a:cubicBezTo>
                <a:cubicBezTo>
                  <a:pt x="30" y="52"/>
                  <a:pt x="29" y="53"/>
                  <a:pt x="28" y="54"/>
                </a:cubicBezTo>
                <a:close/>
                <a:moveTo>
                  <a:pt x="31" y="79"/>
                </a:moveTo>
                <a:cubicBezTo>
                  <a:pt x="30" y="80"/>
                  <a:pt x="29" y="81"/>
                  <a:pt x="28" y="82"/>
                </a:cubicBezTo>
                <a:cubicBezTo>
                  <a:pt x="27" y="82"/>
                  <a:pt x="25" y="83"/>
                  <a:pt x="24" y="84"/>
                </a:cubicBezTo>
                <a:cubicBezTo>
                  <a:pt x="25" y="83"/>
                  <a:pt x="25" y="81"/>
                  <a:pt x="26" y="80"/>
                </a:cubicBezTo>
                <a:cubicBezTo>
                  <a:pt x="28" y="80"/>
                  <a:pt x="29" y="79"/>
                  <a:pt x="31" y="79"/>
                </a:cubicBezTo>
                <a:close/>
                <a:moveTo>
                  <a:pt x="23" y="83"/>
                </a:moveTo>
                <a:cubicBezTo>
                  <a:pt x="22" y="83"/>
                  <a:pt x="22" y="83"/>
                  <a:pt x="22" y="83"/>
                </a:cubicBezTo>
                <a:cubicBezTo>
                  <a:pt x="22" y="82"/>
                  <a:pt x="23" y="81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1"/>
                  <a:pt x="23" y="82"/>
                  <a:pt x="23" y="83"/>
                </a:cubicBezTo>
                <a:close/>
                <a:moveTo>
                  <a:pt x="22" y="98"/>
                </a:moveTo>
                <a:cubicBezTo>
                  <a:pt x="24" y="103"/>
                  <a:pt x="25" y="109"/>
                  <a:pt x="26" y="115"/>
                </a:cubicBezTo>
                <a:cubicBezTo>
                  <a:pt x="26" y="117"/>
                  <a:pt x="26" y="118"/>
                  <a:pt x="27" y="120"/>
                </a:cubicBezTo>
                <a:cubicBezTo>
                  <a:pt x="25" y="114"/>
                  <a:pt x="23" y="108"/>
                  <a:pt x="22" y="102"/>
                </a:cubicBezTo>
                <a:cubicBezTo>
                  <a:pt x="22" y="101"/>
                  <a:pt x="22" y="99"/>
                  <a:pt x="22" y="98"/>
                </a:cubicBezTo>
                <a:close/>
                <a:moveTo>
                  <a:pt x="27" y="139"/>
                </a:moveTo>
                <a:cubicBezTo>
                  <a:pt x="27" y="139"/>
                  <a:pt x="27" y="139"/>
                  <a:pt x="27" y="139"/>
                </a:cubicBezTo>
                <a:cubicBezTo>
                  <a:pt x="26" y="140"/>
                  <a:pt x="27" y="140"/>
                  <a:pt x="27" y="140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5" y="137"/>
                  <a:pt x="24" y="133"/>
                  <a:pt x="23" y="129"/>
                </a:cubicBezTo>
                <a:cubicBezTo>
                  <a:pt x="23" y="127"/>
                  <a:pt x="23" y="125"/>
                  <a:pt x="23" y="123"/>
                </a:cubicBezTo>
                <a:cubicBezTo>
                  <a:pt x="22" y="121"/>
                  <a:pt x="22" y="118"/>
                  <a:pt x="22" y="115"/>
                </a:cubicBezTo>
                <a:cubicBezTo>
                  <a:pt x="24" y="123"/>
                  <a:pt x="25" y="131"/>
                  <a:pt x="27" y="139"/>
                </a:cubicBezTo>
                <a:close/>
                <a:moveTo>
                  <a:pt x="25" y="156"/>
                </a:moveTo>
                <a:cubicBezTo>
                  <a:pt x="23" y="153"/>
                  <a:pt x="22" y="149"/>
                  <a:pt x="21" y="146"/>
                </a:cubicBezTo>
                <a:cubicBezTo>
                  <a:pt x="21" y="145"/>
                  <a:pt x="20" y="145"/>
                  <a:pt x="2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7"/>
                  <a:pt x="23" y="150"/>
                  <a:pt x="25" y="154"/>
                </a:cubicBezTo>
                <a:cubicBezTo>
                  <a:pt x="25" y="154"/>
                  <a:pt x="25" y="155"/>
                  <a:pt x="25" y="156"/>
                </a:cubicBezTo>
                <a:cubicBezTo>
                  <a:pt x="25" y="156"/>
                  <a:pt x="25" y="156"/>
                  <a:pt x="25" y="156"/>
                </a:cubicBezTo>
                <a:close/>
                <a:moveTo>
                  <a:pt x="29" y="163"/>
                </a:moveTo>
                <a:cubicBezTo>
                  <a:pt x="30" y="164"/>
                  <a:pt x="30" y="165"/>
                  <a:pt x="30" y="167"/>
                </a:cubicBezTo>
                <a:cubicBezTo>
                  <a:pt x="29" y="164"/>
                  <a:pt x="29" y="162"/>
                  <a:pt x="28" y="160"/>
                </a:cubicBezTo>
                <a:cubicBezTo>
                  <a:pt x="28" y="161"/>
                  <a:pt x="29" y="162"/>
                  <a:pt x="29" y="163"/>
                </a:cubicBezTo>
                <a:close/>
                <a:moveTo>
                  <a:pt x="29" y="148"/>
                </a:moveTo>
                <a:cubicBezTo>
                  <a:pt x="29" y="147"/>
                  <a:pt x="29" y="146"/>
                  <a:pt x="29" y="145"/>
                </a:cubicBezTo>
                <a:cubicBezTo>
                  <a:pt x="30" y="143"/>
                  <a:pt x="30" y="142"/>
                  <a:pt x="31" y="140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1" y="142"/>
                  <a:pt x="31" y="143"/>
                  <a:pt x="32" y="144"/>
                </a:cubicBezTo>
                <a:cubicBezTo>
                  <a:pt x="32" y="147"/>
                  <a:pt x="33" y="151"/>
                  <a:pt x="33" y="155"/>
                </a:cubicBezTo>
                <a:cubicBezTo>
                  <a:pt x="32" y="153"/>
                  <a:pt x="31" y="151"/>
                  <a:pt x="30" y="149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30" y="149"/>
                  <a:pt x="30" y="148"/>
                  <a:pt x="29" y="148"/>
                </a:cubicBezTo>
                <a:close/>
                <a:moveTo>
                  <a:pt x="35" y="166"/>
                </a:moveTo>
                <a:cubicBezTo>
                  <a:pt x="36" y="168"/>
                  <a:pt x="36" y="169"/>
                  <a:pt x="36" y="171"/>
                </a:cubicBezTo>
                <a:cubicBezTo>
                  <a:pt x="35" y="166"/>
                  <a:pt x="33" y="161"/>
                  <a:pt x="30" y="156"/>
                </a:cubicBezTo>
                <a:cubicBezTo>
                  <a:pt x="30" y="156"/>
                  <a:pt x="30" y="155"/>
                  <a:pt x="30" y="155"/>
                </a:cubicBezTo>
                <a:cubicBezTo>
                  <a:pt x="32" y="159"/>
                  <a:pt x="33" y="162"/>
                  <a:pt x="35" y="166"/>
                </a:cubicBezTo>
                <a:close/>
                <a:moveTo>
                  <a:pt x="38" y="182"/>
                </a:moveTo>
                <a:cubicBezTo>
                  <a:pt x="39" y="183"/>
                  <a:pt x="39" y="185"/>
                  <a:pt x="39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8" y="184"/>
                  <a:pt x="37" y="182"/>
                  <a:pt x="35" y="180"/>
                </a:cubicBezTo>
                <a:cubicBezTo>
                  <a:pt x="34" y="178"/>
                  <a:pt x="33" y="175"/>
                  <a:pt x="32" y="173"/>
                </a:cubicBezTo>
                <a:cubicBezTo>
                  <a:pt x="32" y="171"/>
                  <a:pt x="32" y="170"/>
                  <a:pt x="31" y="168"/>
                </a:cubicBezTo>
                <a:cubicBezTo>
                  <a:pt x="34" y="173"/>
                  <a:pt x="36" y="177"/>
                  <a:pt x="38" y="182"/>
                </a:cubicBezTo>
                <a:close/>
                <a:moveTo>
                  <a:pt x="32" y="177"/>
                </a:moveTo>
                <a:cubicBezTo>
                  <a:pt x="32" y="177"/>
                  <a:pt x="32" y="178"/>
                  <a:pt x="32" y="178"/>
                </a:cubicBezTo>
                <a:cubicBezTo>
                  <a:pt x="34" y="182"/>
                  <a:pt x="37" y="186"/>
                  <a:pt x="39" y="190"/>
                </a:cubicBezTo>
                <a:cubicBezTo>
                  <a:pt x="39" y="190"/>
                  <a:pt x="39" y="190"/>
                  <a:pt x="39" y="191"/>
                </a:cubicBezTo>
                <a:cubicBezTo>
                  <a:pt x="36" y="188"/>
                  <a:pt x="34" y="185"/>
                  <a:pt x="32" y="183"/>
                </a:cubicBezTo>
                <a:cubicBezTo>
                  <a:pt x="32" y="182"/>
                  <a:pt x="32" y="182"/>
                  <a:pt x="32" y="182"/>
                </a:cubicBezTo>
                <a:cubicBezTo>
                  <a:pt x="32" y="182"/>
                  <a:pt x="32" y="182"/>
                  <a:pt x="32" y="181"/>
                </a:cubicBezTo>
                <a:cubicBezTo>
                  <a:pt x="32" y="180"/>
                  <a:pt x="32" y="179"/>
                  <a:pt x="32" y="177"/>
                </a:cubicBezTo>
                <a:close/>
                <a:moveTo>
                  <a:pt x="38" y="192"/>
                </a:moveTo>
                <a:cubicBezTo>
                  <a:pt x="38" y="192"/>
                  <a:pt x="38" y="193"/>
                  <a:pt x="38" y="193"/>
                </a:cubicBezTo>
                <a:cubicBezTo>
                  <a:pt x="38" y="192"/>
                  <a:pt x="37" y="192"/>
                  <a:pt x="37" y="192"/>
                </a:cubicBezTo>
                <a:cubicBezTo>
                  <a:pt x="36" y="190"/>
                  <a:pt x="36" y="189"/>
                  <a:pt x="35" y="188"/>
                </a:cubicBezTo>
                <a:cubicBezTo>
                  <a:pt x="36" y="189"/>
                  <a:pt x="37" y="191"/>
                  <a:pt x="38" y="192"/>
                </a:cubicBezTo>
                <a:close/>
                <a:moveTo>
                  <a:pt x="39" y="197"/>
                </a:moveTo>
                <a:cubicBezTo>
                  <a:pt x="39" y="196"/>
                  <a:pt x="39" y="196"/>
                  <a:pt x="38" y="19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41" y="199"/>
                  <a:pt x="44" y="202"/>
                  <a:pt x="48" y="204"/>
                </a:cubicBezTo>
                <a:cubicBezTo>
                  <a:pt x="48" y="204"/>
                  <a:pt x="49" y="204"/>
                  <a:pt x="49" y="203"/>
                </a:cubicBezTo>
                <a:cubicBezTo>
                  <a:pt x="49" y="204"/>
                  <a:pt x="50" y="205"/>
                  <a:pt x="50" y="205"/>
                </a:cubicBezTo>
                <a:cubicBezTo>
                  <a:pt x="50" y="205"/>
                  <a:pt x="49" y="205"/>
                  <a:pt x="49" y="204"/>
                </a:cubicBezTo>
                <a:cubicBezTo>
                  <a:pt x="48" y="204"/>
                  <a:pt x="48" y="205"/>
                  <a:pt x="48" y="206"/>
                </a:cubicBezTo>
                <a:cubicBezTo>
                  <a:pt x="50" y="207"/>
                  <a:pt x="52" y="208"/>
                  <a:pt x="54" y="209"/>
                </a:cubicBezTo>
                <a:cubicBezTo>
                  <a:pt x="54" y="210"/>
                  <a:pt x="55" y="211"/>
                  <a:pt x="56" y="212"/>
                </a:cubicBezTo>
                <a:cubicBezTo>
                  <a:pt x="54" y="210"/>
                  <a:pt x="51" y="209"/>
                  <a:pt x="49" y="208"/>
                </a:cubicBezTo>
                <a:cubicBezTo>
                  <a:pt x="46" y="205"/>
                  <a:pt x="42" y="201"/>
                  <a:pt x="39" y="197"/>
                </a:cubicBezTo>
                <a:close/>
                <a:moveTo>
                  <a:pt x="51" y="212"/>
                </a:moveTo>
                <a:cubicBezTo>
                  <a:pt x="52" y="214"/>
                  <a:pt x="54" y="216"/>
                  <a:pt x="56" y="218"/>
                </a:cubicBezTo>
                <a:cubicBezTo>
                  <a:pt x="56" y="217"/>
                  <a:pt x="56" y="217"/>
                  <a:pt x="56" y="217"/>
                </a:cubicBezTo>
                <a:cubicBezTo>
                  <a:pt x="55" y="217"/>
                  <a:pt x="54" y="216"/>
                  <a:pt x="52" y="215"/>
                </a:cubicBezTo>
                <a:cubicBezTo>
                  <a:pt x="51" y="214"/>
                  <a:pt x="50" y="212"/>
                  <a:pt x="49" y="210"/>
                </a:cubicBezTo>
                <a:cubicBezTo>
                  <a:pt x="49" y="211"/>
                  <a:pt x="50" y="211"/>
                  <a:pt x="51" y="212"/>
                </a:cubicBezTo>
                <a:close/>
                <a:moveTo>
                  <a:pt x="54" y="220"/>
                </a:moveTo>
                <a:cubicBezTo>
                  <a:pt x="55" y="221"/>
                  <a:pt x="56" y="222"/>
                  <a:pt x="57" y="223"/>
                </a:cubicBezTo>
                <a:cubicBezTo>
                  <a:pt x="56" y="222"/>
                  <a:pt x="55" y="222"/>
                  <a:pt x="54" y="221"/>
                </a:cubicBezTo>
                <a:cubicBezTo>
                  <a:pt x="53" y="220"/>
                  <a:pt x="52" y="220"/>
                  <a:pt x="52" y="219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19"/>
                  <a:pt x="53" y="220"/>
                  <a:pt x="53" y="220"/>
                </a:cubicBezTo>
                <a:cubicBezTo>
                  <a:pt x="54" y="220"/>
                  <a:pt x="54" y="220"/>
                  <a:pt x="54" y="220"/>
                </a:cubicBezTo>
                <a:close/>
                <a:moveTo>
                  <a:pt x="53" y="222"/>
                </a:moveTo>
                <a:cubicBezTo>
                  <a:pt x="53" y="223"/>
                  <a:pt x="54" y="223"/>
                  <a:pt x="54" y="223"/>
                </a:cubicBezTo>
                <a:cubicBezTo>
                  <a:pt x="53" y="223"/>
                  <a:pt x="52" y="222"/>
                  <a:pt x="51" y="221"/>
                </a:cubicBezTo>
                <a:cubicBezTo>
                  <a:pt x="51" y="221"/>
                  <a:pt x="51" y="221"/>
                  <a:pt x="51" y="220"/>
                </a:cubicBezTo>
                <a:cubicBezTo>
                  <a:pt x="51" y="221"/>
                  <a:pt x="52" y="222"/>
                  <a:pt x="53" y="222"/>
                </a:cubicBezTo>
                <a:close/>
                <a:moveTo>
                  <a:pt x="56" y="228"/>
                </a:moveTo>
                <a:cubicBezTo>
                  <a:pt x="57" y="228"/>
                  <a:pt x="57" y="228"/>
                  <a:pt x="57" y="228"/>
                </a:cubicBezTo>
                <a:cubicBezTo>
                  <a:pt x="57" y="228"/>
                  <a:pt x="57" y="228"/>
                  <a:pt x="57" y="228"/>
                </a:cubicBezTo>
                <a:cubicBezTo>
                  <a:pt x="55" y="227"/>
                  <a:pt x="54" y="226"/>
                  <a:pt x="52" y="225"/>
                </a:cubicBezTo>
                <a:cubicBezTo>
                  <a:pt x="54" y="226"/>
                  <a:pt x="55" y="227"/>
                  <a:pt x="56" y="228"/>
                </a:cubicBezTo>
                <a:close/>
                <a:moveTo>
                  <a:pt x="55" y="218"/>
                </a:moveTo>
                <a:cubicBezTo>
                  <a:pt x="55" y="218"/>
                  <a:pt x="55" y="218"/>
                  <a:pt x="55" y="218"/>
                </a:cubicBezTo>
                <a:cubicBezTo>
                  <a:pt x="57" y="219"/>
                  <a:pt x="58" y="220"/>
                  <a:pt x="60" y="221"/>
                </a:cubicBezTo>
                <a:cubicBezTo>
                  <a:pt x="63" y="224"/>
                  <a:pt x="66" y="227"/>
                  <a:pt x="69" y="230"/>
                </a:cubicBezTo>
                <a:cubicBezTo>
                  <a:pt x="69" y="230"/>
                  <a:pt x="68" y="230"/>
                  <a:pt x="67" y="229"/>
                </a:cubicBezTo>
                <a:cubicBezTo>
                  <a:pt x="65" y="228"/>
                  <a:pt x="62" y="226"/>
                  <a:pt x="60" y="225"/>
                </a:cubicBezTo>
                <a:cubicBezTo>
                  <a:pt x="58" y="223"/>
                  <a:pt x="56" y="220"/>
                  <a:pt x="55" y="218"/>
                </a:cubicBezTo>
                <a:close/>
                <a:moveTo>
                  <a:pt x="68" y="227"/>
                </a:moveTo>
                <a:cubicBezTo>
                  <a:pt x="68" y="227"/>
                  <a:pt x="68" y="227"/>
                  <a:pt x="68" y="227"/>
                </a:cubicBezTo>
                <a:cubicBezTo>
                  <a:pt x="67" y="226"/>
                  <a:pt x="66" y="225"/>
                  <a:pt x="65" y="224"/>
                </a:cubicBezTo>
                <a:cubicBezTo>
                  <a:pt x="66" y="225"/>
                  <a:pt x="67" y="226"/>
                  <a:pt x="69" y="226"/>
                </a:cubicBezTo>
                <a:cubicBezTo>
                  <a:pt x="69" y="227"/>
                  <a:pt x="70" y="227"/>
                  <a:pt x="70" y="228"/>
                </a:cubicBezTo>
                <a:cubicBezTo>
                  <a:pt x="69" y="228"/>
                  <a:pt x="69" y="228"/>
                  <a:pt x="68" y="227"/>
                </a:cubicBezTo>
                <a:close/>
                <a:moveTo>
                  <a:pt x="60" y="220"/>
                </a:moveTo>
                <a:cubicBezTo>
                  <a:pt x="59" y="218"/>
                  <a:pt x="57" y="216"/>
                  <a:pt x="55" y="215"/>
                </a:cubicBezTo>
                <a:cubicBezTo>
                  <a:pt x="58" y="216"/>
                  <a:pt x="60" y="218"/>
                  <a:pt x="63" y="219"/>
                </a:cubicBezTo>
                <a:cubicBezTo>
                  <a:pt x="64" y="221"/>
                  <a:pt x="65" y="222"/>
                  <a:pt x="66" y="223"/>
                </a:cubicBezTo>
                <a:cubicBezTo>
                  <a:pt x="64" y="222"/>
                  <a:pt x="62" y="221"/>
                  <a:pt x="60" y="220"/>
                </a:cubicBezTo>
                <a:close/>
                <a:moveTo>
                  <a:pt x="62" y="216"/>
                </a:moveTo>
                <a:cubicBezTo>
                  <a:pt x="66" y="219"/>
                  <a:pt x="71" y="222"/>
                  <a:pt x="75" y="225"/>
                </a:cubicBezTo>
                <a:cubicBezTo>
                  <a:pt x="71" y="222"/>
                  <a:pt x="67" y="220"/>
                  <a:pt x="63" y="218"/>
                </a:cubicBezTo>
                <a:cubicBezTo>
                  <a:pt x="63" y="217"/>
                  <a:pt x="62" y="217"/>
                  <a:pt x="62" y="216"/>
                </a:cubicBezTo>
                <a:close/>
                <a:moveTo>
                  <a:pt x="74" y="221"/>
                </a:moveTo>
                <a:cubicBezTo>
                  <a:pt x="73" y="220"/>
                  <a:pt x="73" y="220"/>
                  <a:pt x="72" y="219"/>
                </a:cubicBezTo>
                <a:cubicBezTo>
                  <a:pt x="75" y="221"/>
                  <a:pt x="77" y="223"/>
                  <a:pt x="80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8" y="224"/>
                  <a:pt x="76" y="222"/>
                  <a:pt x="74" y="221"/>
                </a:cubicBezTo>
                <a:close/>
                <a:moveTo>
                  <a:pt x="68" y="215"/>
                </a:moveTo>
                <a:cubicBezTo>
                  <a:pt x="66" y="214"/>
                  <a:pt x="65" y="213"/>
                  <a:pt x="64" y="211"/>
                </a:cubicBezTo>
                <a:cubicBezTo>
                  <a:pt x="65" y="212"/>
                  <a:pt x="67" y="212"/>
                  <a:pt x="68" y="213"/>
                </a:cubicBezTo>
                <a:cubicBezTo>
                  <a:pt x="69" y="213"/>
                  <a:pt x="69" y="214"/>
                  <a:pt x="70" y="214"/>
                </a:cubicBezTo>
                <a:cubicBezTo>
                  <a:pt x="70" y="214"/>
                  <a:pt x="70" y="215"/>
                  <a:pt x="69" y="215"/>
                </a:cubicBezTo>
                <a:cubicBezTo>
                  <a:pt x="69" y="216"/>
                  <a:pt x="70" y="216"/>
                  <a:pt x="71" y="216"/>
                </a:cubicBezTo>
                <a:cubicBezTo>
                  <a:pt x="71" y="215"/>
                  <a:pt x="72" y="215"/>
                  <a:pt x="73" y="215"/>
                </a:cubicBezTo>
                <a:cubicBezTo>
                  <a:pt x="74" y="215"/>
                  <a:pt x="75" y="215"/>
                  <a:pt x="75" y="216"/>
                </a:cubicBezTo>
                <a:cubicBezTo>
                  <a:pt x="77" y="218"/>
                  <a:pt x="78" y="220"/>
                  <a:pt x="79" y="222"/>
                </a:cubicBezTo>
                <a:cubicBezTo>
                  <a:pt x="75" y="220"/>
                  <a:pt x="71" y="217"/>
                  <a:pt x="68" y="215"/>
                </a:cubicBezTo>
                <a:close/>
                <a:moveTo>
                  <a:pt x="76" y="204"/>
                </a:moveTo>
                <a:cubicBezTo>
                  <a:pt x="75" y="203"/>
                  <a:pt x="74" y="202"/>
                  <a:pt x="73" y="202"/>
                </a:cubicBezTo>
                <a:cubicBezTo>
                  <a:pt x="73" y="202"/>
                  <a:pt x="73" y="202"/>
                  <a:pt x="73" y="202"/>
                </a:cubicBezTo>
                <a:cubicBezTo>
                  <a:pt x="74" y="202"/>
                  <a:pt x="75" y="203"/>
                  <a:pt x="76" y="203"/>
                </a:cubicBezTo>
                <a:cubicBezTo>
                  <a:pt x="76" y="203"/>
                  <a:pt x="76" y="204"/>
                  <a:pt x="76" y="204"/>
                </a:cubicBezTo>
                <a:close/>
                <a:moveTo>
                  <a:pt x="74" y="200"/>
                </a:moveTo>
                <a:cubicBezTo>
                  <a:pt x="74" y="200"/>
                  <a:pt x="74" y="200"/>
                  <a:pt x="74" y="200"/>
                </a:cubicBezTo>
                <a:cubicBezTo>
                  <a:pt x="74" y="200"/>
                  <a:pt x="74" y="199"/>
                  <a:pt x="74" y="199"/>
                </a:cubicBezTo>
                <a:cubicBezTo>
                  <a:pt x="75" y="200"/>
                  <a:pt x="76" y="201"/>
                  <a:pt x="77" y="202"/>
                </a:cubicBezTo>
                <a:cubicBezTo>
                  <a:pt x="77" y="202"/>
                  <a:pt x="77" y="202"/>
                  <a:pt x="77" y="202"/>
                </a:cubicBezTo>
                <a:cubicBezTo>
                  <a:pt x="76" y="201"/>
                  <a:pt x="75" y="201"/>
                  <a:pt x="74" y="200"/>
                </a:cubicBezTo>
                <a:close/>
                <a:moveTo>
                  <a:pt x="75" y="199"/>
                </a:moveTo>
                <a:cubicBezTo>
                  <a:pt x="75" y="199"/>
                  <a:pt x="76" y="199"/>
                  <a:pt x="76" y="199"/>
                </a:cubicBezTo>
                <a:cubicBezTo>
                  <a:pt x="76" y="199"/>
                  <a:pt x="77" y="200"/>
                  <a:pt x="78" y="200"/>
                </a:cubicBezTo>
                <a:cubicBezTo>
                  <a:pt x="78" y="200"/>
                  <a:pt x="78" y="201"/>
                  <a:pt x="78" y="201"/>
                </a:cubicBezTo>
                <a:cubicBezTo>
                  <a:pt x="77" y="200"/>
                  <a:pt x="76" y="199"/>
                  <a:pt x="75" y="199"/>
                </a:cubicBezTo>
                <a:close/>
                <a:moveTo>
                  <a:pt x="78" y="208"/>
                </a:moveTo>
                <a:cubicBezTo>
                  <a:pt x="78" y="208"/>
                  <a:pt x="79" y="208"/>
                  <a:pt x="79" y="208"/>
                </a:cubicBezTo>
                <a:cubicBezTo>
                  <a:pt x="79" y="208"/>
                  <a:pt x="78" y="209"/>
                  <a:pt x="78" y="209"/>
                </a:cubicBezTo>
                <a:cubicBezTo>
                  <a:pt x="78" y="209"/>
                  <a:pt x="78" y="208"/>
                  <a:pt x="77" y="208"/>
                </a:cubicBezTo>
                <a:cubicBezTo>
                  <a:pt x="78" y="208"/>
                  <a:pt x="78" y="208"/>
                  <a:pt x="78" y="208"/>
                </a:cubicBezTo>
                <a:close/>
                <a:moveTo>
                  <a:pt x="78" y="206"/>
                </a:moveTo>
                <a:cubicBezTo>
                  <a:pt x="78" y="206"/>
                  <a:pt x="78" y="206"/>
                  <a:pt x="78" y="205"/>
                </a:cubicBezTo>
                <a:cubicBezTo>
                  <a:pt x="78" y="205"/>
                  <a:pt x="78" y="205"/>
                  <a:pt x="79" y="204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79" y="205"/>
                  <a:pt x="78" y="205"/>
                  <a:pt x="78" y="206"/>
                </a:cubicBezTo>
                <a:close/>
                <a:moveTo>
                  <a:pt x="79" y="197"/>
                </a:moveTo>
                <a:cubicBezTo>
                  <a:pt x="79" y="196"/>
                  <a:pt x="80" y="196"/>
                  <a:pt x="80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197"/>
                  <a:pt x="80" y="197"/>
                  <a:pt x="80" y="197"/>
                </a:cubicBezTo>
                <a:lnTo>
                  <a:pt x="79" y="197"/>
                </a:lnTo>
                <a:close/>
                <a:moveTo>
                  <a:pt x="80" y="206"/>
                </a:moveTo>
                <a:cubicBezTo>
                  <a:pt x="81" y="206"/>
                  <a:pt x="81" y="206"/>
                  <a:pt x="81" y="206"/>
                </a:cubicBezTo>
                <a:cubicBezTo>
                  <a:pt x="81" y="207"/>
                  <a:pt x="81" y="207"/>
                  <a:pt x="81" y="207"/>
                </a:cubicBezTo>
                <a:cubicBezTo>
                  <a:pt x="81" y="207"/>
                  <a:pt x="80" y="207"/>
                  <a:pt x="80" y="207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207"/>
                  <a:pt x="80" y="206"/>
                  <a:pt x="80" y="206"/>
                </a:cubicBezTo>
                <a:close/>
                <a:moveTo>
                  <a:pt x="80" y="209"/>
                </a:moveTo>
                <a:cubicBezTo>
                  <a:pt x="82" y="210"/>
                  <a:pt x="83" y="211"/>
                  <a:pt x="85" y="212"/>
                </a:cubicBezTo>
                <a:cubicBezTo>
                  <a:pt x="85" y="212"/>
                  <a:pt x="84" y="212"/>
                  <a:pt x="84" y="212"/>
                </a:cubicBezTo>
                <a:cubicBezTo>
                  <a:pt x="83" y="211"/>
                  <a:pt x="81" y="210"/>
                  <a:pt x="80" y="210"/>
                </a:cubicBezTo>
                <a:cubicBezTo>
                  <a:pt x="80" y="209"/>
                  <a:pt x="80" y="209"/>
                  <a:pt x="80" y="209"/>
                </a:cubicBezTo>
                <a:close/>
                <a:moveTo>
                  <a:pt x="82" y="208"/>
                </a:moveTo>
                <a:cubicBezTo>
                  <a:pt x="82" y="208"/>
                  <a:pt x="82" y="208"/>
                  <a:pt x="83" y="208"/>
                </a:cubicBezTo>
                <a:cubicBezTo>
                  <a:pt x="84" y="208"/>
                  <a:pt x="85" y="209"/>
                  <a:pt x="86" y="210"/>
                </a:cubicBezTo>
                <a:cubicBezTo>
                  <a:pt x="86" y="210"/>
                  <a:pt x="86" y="210"/>
                  <a:pt x="85" y="211"/>
                </a:cubicBezTo>
                <a:cubicBezTo>
                  <a:pt x="84" y="210"/>
                  <a:pt x="83" y="209"/>
                  <a:pt x="82" y="208"/>
                </a:cubicBezTo>
                <a:close/>
                <a:moveTo>
                  <a:pt x="85" y="214"/>
                </a:moveTo>
                <a:cubicBezTo>
                  <a:pt x="88" y="216"/>
                  <a:pt x="91" y="217"/>
                  <a:pt x="94" y="219"/>
                </a:cubicBezTo>
                <a:cubicBezTo>
                  <a:pt x="93" y="218"/>
                  <a:pt x="91" y="218"/>
                  <a:pt x="89" y="217"/>
                </a:cubicBezTo>
                <a:cubicBezTo>
                  <a:pt x="88" y="216"/>
                  <a:pt x="86" y="215"/>
                  <a:pt x="85" y="214"/>
                </a:cubicBezTo>
                <a:cubicBezTo>
                  <a:pt x="85" y="214"/>
                  <a:pt x="85" y="214"/>
                  <a:pt x="85" y="214"/>
                </a:cubicBezTo>
                <a:close/>
                <a:moveTo>
                  <a:pt x="95" y="221"/>
                </a:moveTo>
                <a:cubicBezTo>
                  <a:pt x="95" y="221"/>
                  <a:pt x="95" y="221"/>
                  <a:pt x="95" y="221"/>
                </a:cubicBezTo>
                <a:cubicBezTo>
                  <a:pt x="95" y="221"/>
                  <a:pt x="94" y="221"/>
                  <a:pt x="94" y="221"/>
                </a:cubicBezTo>
                <a:cubicBezTo>
                  <a:pt x="94" y="221"/>
                  <a:pt x="93" y="220"/>
                  <a:pt x="93" y="220"/>
                </a:cubicBezTo>
                <a:cubicBezTo>
                  <a:pt x="94" y="220"/>
                  <a:pt x="94" y="220"/>
                  <a:pt x="95" y="221"/>
                </a:cubicBezTo>
                <a:close/>
                <a:moveTo>
                  <a:pt x="93" y="216"/>
                </a:moveTo>
                <a:cubicBezTo>
                  <a:pt x="94" y="215"/>
                  <a:pt x="94" y="215"/>
                  <a:pt x="94" y="215"/>
                </a:cubicBezTo>
                <a:cubicBezTo>
                  <a:pt x="95" y="216"/>
                  <a:pt x="96" y="216"/>
                  <a:pt x="97" y="217"/>
                </a:cubicBezTo>
                <a:cubicBezTo>
                  <a:pt x="96" y="217"/>
                  <a:pt x="97" y="218"/>
                  <a:pt x="97" y="218"/>
                </a:cubicBezTo>
                <a:cubicBezTo>
                  <a:pt x="97" y="218"/>
                  <a:pt x="97" y="218"/>
                  <a:pt x="97" y="218"/>
                </a:cubicBezTo>
                <a:cubicBezTo>
                  <a:pt x="96" y="217"/>
                  <a:pt x="95" y="216"/>
                  <a:pt x="93" y="216"/>
                </a:cubicBezTo>
                <a:close/>
                <a:moveTo>
                  <a:pt x="98" y="222"/>
                </a:moveTo>
                <a:cubicBezTo>
                  <a:pt x="99" y="222"/>
                  <a:pt x="99" y="222"/>
                  <a:pt x="100" y="222"/>
                </a:cubicBezTo>
                <a:cubicBezTo>
                  <a:pt x="100" y="222"/>
                  <a:pt x="100" y="222"/>
                  <a:pt x="9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99" y="223"/>
                  <a:pt x="98" y="223"/>
                  <a:pt x="97" y="222"/>
                </a:cubicBezTo>
                <a:cubicBezTo>
                  <a:pt x="97" y="222"/>
                  <a:pt x="98" y="222"/>
                  <a:pt x="98" y="222"/>
                </a:cubicBezTo>
                <a:close/>
                <a:moveTo>
                  <a:pt x="106" y="235"/>
                </a:moveTo>
                <a:cubicBezTo>
                  <a:pt x="106" y="236"/>
                  <a:pt x="106" y="236"/>
                  <a:pt x="107" y="236"/>
                </a:cubicBezTo>
                <a:cubicBezTo>
                  <a:pt x="108" y="236"/>
                  <a:pt x="109" y="237"/>
                  <a:pt x="110" y="237"/>
                </a:cubicBezTo>
                <a:cubicBezTo>
                  <a:pt x="111" y="238"/>
                  <a:pt x="111" y="238"/>
                  <a:pt x="111" y="238"/>
                </a:cubicBezTo>
                <a:cubicBezTo>
                  <a:pt x="109" y="238"/>
                  <a:pt x="107" y="237"/>
                  <a:pt x="106" y="235"/>
                </a:cubicBezTo>
                <a:close/>
                <a:moveTo>
                  <a:pt x="110" y="234"/>
                </a:moveTo>
                <a:cubicBezTo>
                  <a:pt x="111" y="234"/>
                  <a:pt x="111" y="234"/>
                  <a:pt x="112" y="234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4" y="236"/>
                  <a:pt x="114" y="236"/>
                  <a:pt x="113" y="236"/>
                </a:cubicBezTo>
                <a:cubicBezTo>
                  <a:pt x="112" y="235"/>
                  <a:pt x="111" y="235"/>
                  <a:pt x="110" y="234"/>
                </a:cubicBezTo>
                <a:close/>
                <a:moveTo>
                  <a:pt x="114" y="231"/>
                </a:moveTo>
                <a:cubicBezTo>
                  <a:pt x="113" y="231"/>
                  <a:pt x="113" y="230"/>
                  <a:pt x="113" y="230"/>
                </a:cubicBezTo>
                <a:cubicBezTo>
                  <a:pt x="113" y="230"/>
                  <a:pt x="114" y="230"/>
                  <a:pt x="114" y="230"/>
                </a:cubicBezTo>
                <a:cubicBezTo>
                  <a:pt x="115" y="231"/>
                  <a:pt x="115" y="231"/>
                  <a:pt x="116" y="231"/>
                </a:cubicBezTo>
                <a:cubicBezTo>
                  <a:pt x="115" y="232"/>
                  <a:pt x="115" y="232"/>
                  <a:pt x="115" y="232"/>
                </a:cubicBezTo>
                <a:cubicBezTo>
                  <a:pt x="115" y="231"/>
                  <a:pt x="114" y="231"/>
                  <a:pt x="114" y="231"/>
                </a:cubicBezTo>
                <a:close/>
                <a:moveTo>
                  <a:pt x="113" y="227"/>
                </a:moveTo>
                <a:cubicBezTo>
                  <a:pt x="113" y="227"/>
                  <a:pt x="113" y="227"/>
                  <a:pt x="114" y="227"/>
                </a:cubicBezTo>
                <a:cubicBezTo>
                  <a:pt x="115" y="228"/>
                  <a:pt x="116" y="228"/>
                  <a:pt x="117" y="228"/>
                </a:cubicBezTo>
                <a:cubicBezTo>
                  <a:pt x="117" y="229"/>
                  <a:pt x="117" y="230"/>
                  <a:pt x="118" y="229"/>
                </a:cubicBezTo>
                <a:cubicBezTo>
                  <a:pt x="118" y="229"/>
                  <a:pt x="118" y="229"/>
                  <a:pt x="118" y="229"/>
                </a:cubicBezTo>
                <a:cubicBezTo>
                  <a:pt x="118" y="229"/>
                  <a:pt x="119" y="229"/>
                  <a:pt x="119" y="230"/>
                </a:cubicBezTo>
                <a:cubicBezTo>
                  <a:pt x="119" y="230"/>
                  <a:pt x="119" y="230"/>
                  <a:pt x="119" y="230"/>
                </a:cubicBezTo>
                <a:cubicBezTo>
                  <a:pt x="118" y="230"/>
                  <a:pt x="117" y="230"/>
                  <a:pt x="117" y="230"/>
                </a:cubicBezTo>
                <a:cubicBezTo>
                  <a:pt x="115" y="229"/>
                  <a:pt x="114" y="228"/>
                  <a:pt x="113" y="227"/>
                </a:cubicBezTo>
                <a:close/>
                <a:moveTo>
                  <a:pt x="118" y="224"/>
                </a:moveTo>
                <a:cubicBezTo>
                  <a:pt x="119" y="224"/>
                  <a:pt x="120" y="223"/>
                  <a:pt x="121" y="222"/>
                </a:cubicBezTo>
                <a:cubicBezTo>
                  <a:pt x="121" y="222"/>
                  <a:pt x="121" y="222"/>
                  <a:pt x="121" y="222"/>
                </a:cubicBezTo>
                <a:cubicBezTo>
                  <a:pt x="121" y="223"/>
                  <a:pt x="120" y="224"/>
                  <a:pt x="119" y="225"/>
                </a:cubicBezTo>
                <a:cubicBezTo>
                  <a:pt x="119" y="225"/>
                  <a:pt x="118" y="225"/>
                  <a:pt x="118" y="224"/>
                </a:cubicBezTo>
                <a:close/>
                <a:moveTo>
                  <a:pt x="121" y="232"/>
                </a:moveTo>
                <a:cubicBezTo>
                  <a:pt x="121" y="232"/>
                  <a:pt x="121" y="232"/>
                  <a:pt x="122" y="232"/>
                </a:cubicBezTo>
                <a:cubicBezTo>
                  <a:pt x="123" y="232"/>
                  <a:pt x="124" y="233"/>
                  <a:pt x="124" y="234"/>
                </a:cubicBezTo>
                <a:cubicBezTo>
                  <a:pt x="125" y="234"/>
                  <a:pt x="126" y="233"/>
                  <a:pt x="125" y="232"/>
                </a:cubicBezTo>
                <a:cubicBezTo>
                  <a:pt x="125" y="232"/>
                  <a:pt x="124" y="232"/>
                  <a:pt x="124" y="231"/>
                </a:cubicBezTo>
                <a:cubicBezTo>
                  <a:pt x="126" y="231"/>
                  <a:pt x="129" y="230"/>
                  <a:pt x="131" y="230"/>
                </a:cubicBezTo>
                <a:cubicBezTo>
                  <a:pt x="131" y="230"/>
                  <a:pt x="131" y="230"/>
                  <a:pt x="131" y="230"/>
                </a:cubicBezTo>
                <a:cubicBezTo>
                  <a:pt x="130" y="231"/>
                  <a:pt x="130" y="232"/>
                  <a:pt x="129" y="233"/>
                </a:cubicBezTo>
                <a:cubicBezTo>
                  <a:pt x="128" y="233"/>
                  <a:pt x="128" y="233"/>
                  <a:pt x="128" y="234"/>
                </a:cubicBezTo>
                <a:cubicBezTo>
                  <a:pt x="126" y="234"/>
                  <a:pt x="124" y="234"/>
                  <a:pt x="122" y="234"/>
                </a:cubicBezTo>
                <a:cubicBezTo>
                  <a:pt x="121" y="233"/>
                  <a:pt x="121" y="233"/>
                  <a:pt x="120" y="232"/>
                </a:cubicBezTo>
                <a:cubicBezTo>
                  <a:pt x="120" y="232"/>
                  <a:pt x="120" y="232"/>
                  <a:pt x="121" y="232"/>
                </a:cubicBezTo>
                <a:close/>
                <a:moveTo>
                  <a:pt x="132" y="235"/>
                </a:moveTo>
                <a:cubicBezTo>
                  <a:pt x="130" y="235"/>
                  <a:pt x="128" y="236"/>
                  <a:pt x="126" y="236"/>
                </a:cubicBezTo>
                <a:cubicBezTo>
                  <a:pt x="125" y="236"/>
                  <a:pt x="124" y="235"/>
                  <a:pt x="123" y="235"/>
                </a:cubicBezTo>
                <a:cubicBezTo>
                  <a:pt x="126" y="235"/>
                  <a:pt x="129" y="235"/>
                  <a:pt x="132" y="235"/>
                </a:cubicBezTo>
                <a:close/>
                <a:moveTo>
                  <a:pt x="137" y="235"/>
                </a:moveTo>
                <a:cubicBezTo>
                  <a:pt x="137" y="235"/>
                  <a:pt x="136" y="235"/>
                  <a:pt x="136" y="236"/>
                </a:cubicBezTo>
                <a:cubicBezTo>
                  <a:pt x="135" y="236"/>
                  <a:pt x="134" y="236"/>
                  <a:pt x="133" y="236"/>
                </a:cubicBezTo>
                <a:cubicBezTo>
                  <a:pt x="132" y="236"/>
                  <a:pt x="131" y="236"/>
                  <a:pt x="130" y="237"/>
                </a:cubicBezTo>
                <a:cubicBezTo>
                  <a:pt x="132" y="236"/>
                  <a:pt x="134" y="236"/>
                  <a:pt x="137" y="235"/>
                </a:cubicBezTo>
                <a:close/>
                <a:moveTo>
                  <a:pt x="130" y="234"/>
                </a:moveTo>
                <a:cubicBezTo>
                  <a:pt x="132" y="233"/>
                  <a:pt x="134" y="232"/>
                  <a:pt x="135" y="231"/>
                </a:cubicBezTo>
                <a:cubicBezTo>
                  <a:pt x="135" y="231"/>
                  <a:pt x="136" y="232"/>
                  <a:pt x="137" y="232"/>
                </a:cubicBezTo>
                <a:cubicBezTo>
                  <a:pt x="138" y="231"/>
                  <a:pt x="139" y="231"/>
                  <a:pt x="140" y="230"/>
                </a:cubicBezTo>
                <a:cubicBezTo>
                  <a:pt x="139" y="231"/>
                  <a:pt x="139" y="232"/>
                  <a:pt x="138" y="233"/>
                </a:cubicBezTo>
                <a:cubicBezTo>
                  <a:pt x="135" y="233"/>
                  <a:pt x="133" y="234"/>
                  <a:pt x="130" y="234"/>
                </a:cubicBezTo>
                <a:close/>
                <a:moveTo>
                  <a:pt x="139" y="226"/>
                </a:moveTo>
                <a:cubicBezTo>
                  <a:pt x="139" y="226"/>
                  <a:pt x="139" y="227"/>
                  <a:pt x="139" y="227"/>
                </a:cubicBezTo>
                <a:cubicBezTo>
                  <a:pt x="138" y="227"/>
                  <a:pt x="137" y="227"/>
                  <a:pt x="136" y="227"/>
                </a:cubicBezTo>
                <a:cubicBezTo>
                  <a:pt x="137" y="227"/>
                  <a:pt x="137" y="227"/>
                  <a:pt x="137" y="227"/>
                </a:cubicBezTo>
                <a:cubicBezTo>
                  <a:pt x="139" y="226"/>
                  <a:pt x="140" y="225"/>
                  <a:pt x="142" y="224"/>
                </a:cubicBezTo>
                <a:cubicBezTo>
                  <a:pt x="141" y="225"/>
                  <a:pt x="140" y="225"/>
                  <a:pt x="139" y="226"/>
                </a:cubicBezTo>
                <a:close/>
                <a:moveTo>
                  <a:pt x="143" y="229"/>
                </a:moveTo>
                <a:cubicBezTo>
                  <a:pt x="145" y="229"/>
                  <a:pt x="146" y="229"/>
                  <a:pt x="147" y="229"/>
                </a:cubicBezTo>
                <a:cubicBezTo>
                  <a:pt x="148" y="229"/>
                  <a:pt x="149" y="229"/>
                  <a:pt x="149" y="229"/>
                </a:cubicBezTo>
                <a:cubicBezTo>
                  <a:pt x="149" y="229"/>
                  <a:pt x="148" y="230"/>
                  <a:pt x="148" y="230"/>
                </a:cubicBezTo>
                <a:cubicBezTo>
                  <a:pt x="147" y="231"/>
                  <a:pt x="145" y="232"/>
                  <a:pt x="144" y="232"/>
                </a:cubicBezTo>
                <a:cubicBezTo>
                  <a:pt x="143" y="233"/>
                  <a:pt x="141" y="233"/>
                  <a:pt x="140" y="233"/>
                </a:cubicBezTo>
                <a:cubicBezTo>
                  <a:pt x="141" y="232"/>
                  <a:pt x="142" y="230"/>
                  <a:pt x="143" y="229"/>
                </a:cubicBezTo>
                <a:close/>
                <a:moveTo>
                  <a:pt x="145" y="236"/>
                </a:moveTo>
                <a:cubicBezTo>
                  <a:pt x="149" y="235"/>
                  <a:pt x="153" y="234"/>
                  <a:pt x="158" y="234"/>
                </a:cubicBezTo>
                <a:cubicBezTo>
                  <a:pt x="157" y="234"/>
                  <a:pt x="157" y="234"/>
                  <a:pt x="157" y="235"/>
                </a:cubicBezTo>
                <a:cubicBezTo>
                  <a:pt x="152" y="235"/>
                  <a:pt x="148" y="236"/>
                  <a:pt x="144" y="236"/>
                </a:cubicBezTo>
                <a:cubicBezTo>
                  <a:pt x="144" y="236"/>
                  <a:pt x="145" y="236"/>
                  <a:pt x="145" y="236"/>
                </a:cubicBezTo>
                <a:close/>
                <a:moveTo>
                  <a:pt x="157" y="231"/>
                </a:moveTo>
                <a:cubicBezTo>
                  <a:pt x="158" y="231"/>
                  <a:pt x="160" y="230"/>
                  <a:pt x="161" y="229"/>
                </a:cubicBezTo>
                <a:cubicBezTo>
                  <a:pt x="160" y="230"/>
                  <a:pt x="160" y="230"/>
                  <a:pt x="159" y="231"/>
                </a:cubicBezTo>
                <a:cubicBezTo>
                  <a:pt x="159" y="231"/>
                  <a:pt x="158" y="231"/>
                  <a:pt x="157" y="231"/>
                </a:cubicBezTo>
                <a:close/>
                <a:moveTo>
                  <a:pt x="159" y="229"/>
                </a:moveTo>
                <a:cubicBezTo>
                  <a:pt x="161" y="227"/>
                  <a:pt x="164" y="225"/>
                  <a:pt x="166" y="223"/>
                </a:cubicBezTo>
                <a:cubicBezTo>
                  <a:pt x="166" y="224"/>
                  <a:pt x="165" y="225"/>
                  <a:pt x="164" y="226"/>
                </a:cubicBezTo>
                <a:cubicBezTo>
                  <a:pt x="162" y="227"/>
                  <a:pt x="161" y="228"/>
                  <a:pt x="159" y="229"/>
                </a:cubicBezTo>
                <a:close/>
                <a:moveTo>
                  <a:pt x="165" y="227"/>
                </a:moveTo>
                <a:cubicBezTo>
                  <a:pt x="174" y="222"/>
                  <a:pt x="182" y="215"/>
                  <a:pt x="190" y="208"/>
                </a:cubicBezTo>
                <a:cubicBezTo>
                  <a:pt x="190" y="209"/>
                  <a:pt x="189" y="210"/>
                  <a:pt x="189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0" y="217"/>
                  <a:pt x="172" y="224"/>
                  <a:pt x="163" y="231"/>
                </a:cubicBezTo>
                <a:cubicBezTo>
                  <a:pt x="163" y="231"/>
                  <a:pt x="162" y="231"/>
                  <a:pt x="162" y="231"/>
                </a:cubicBezTo>
                <a:cubicBezTo>
                  <a:pt x="163" y="229"/>
                  <a:pt x="164" y="228"/>
                  <a:pt x="165" y="227"/>
                </a:cubicBezTo>
                <a:close/>
                <a:moveTo>
                  <a:pt x="177" y="222"/>
                </a:moveTo>
                <a:cubicBezTo>
                  <a:pt x="175" y="224"/>
                  <a:pt x="172" y="226"/>
                  <a:pt x="170" y="229"/>
                </a:cubicBezTo>
                <a:cubicBezTo>
                  <a:pt x="169" y="229"/>
                  <a:pt x="168" y="230"/>
                  <a:pt x="168" y="230"/>
                </a:cubicBezTo>
                <a:cubicBezTo>
                  <a:pt x="167" y="230"/>
                  <a:pt x="167" y="230"/>
                  <a:pt x="167" y="230"/>
                </a:cubicBezTo>
                <a:cubicBezTo>
                  <a:pt x="170" y="227"/>
                  <a:pt x="174" y="224"/>
                  <a:pt x="177" y="222"/>
                </a:cubicBezTo>
                <a:close/>
                <a:moveTo>
                  <a:pt x="185" y="218"/>
                </a:moveTo>
                <a:cubicBezTo>
                  <a:pt x="184" y="218"/>
                  <a:pt x="183" y="219"/>
                  <a:pt x="183" y="220"/>
                </a:cubicBezTo>
                <a:cubicBezTo>
                  <a:pt x="181" y="221"/>
                  <a:pt x="179" y="223"/>
                  <a:pt x="177" y="225"/>
                </a:cubicBezTo>
                <a:cubicBezTo>
                  <a:pt x="176" y="225"/>
                  <a:pt x="176" y="226"/>
                  <a:pt x="175" y="226"/>
                </a:cubicBezTo>
                <a:cubicBezTo>
                  <a:pt x="178" y="223"/>
                  <a:pt x="181" y="220"/>
                  <a:pt x="185" y="218"/>
                </a:cubicBezTo>
                <a:close/>
                <a:moveTo>
                  <a:pt x="184" y="216"/>
                </a:moveTo>
                <a:cubicBezTo>
                  <a:pt x="186" y="215"/>
                  <a:pt x="188" y="213"/>
                  <a:pt x="190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191" y="211"/>
                  <a:pt x="191" y="211"/>
                  <a:pt x="192" y="210"/>
                </a:cubicBezTo>
                <a:cubicBezTo>
                  <a:pt x="192" y="211"/>
                  <a:pt x="192" y="211"/>
                  <a:pt x="191" y="211"/>
                </a:cubicBezTo>
                <a:cubicBezTo>
                  <a:pt x="189" y="213"/>
                  <a:pt x="186" y="215"/>
                  <a:pt x="184" y="216"/>
                </a:cubicBezTo>
                <a:close/>
                <a:moveTo>
                  <a:pt x="192" y="212"/>
                </a:moveTo>
                <a:cubicBezTo>
                  <a:pt x="193" y="212"/>
                  <a:pt x="193" y="212"/>
                  <a:pt x="194" y="212"/>
                </a:cubicBezTo>
                <a:cubicBezTo>
                  <a:pt x="193" y="212"/>
                  <a:pt x="193" y="213"/>
                  <a:pt x="192" y="214"/>
                </a:cubicBezTo>
                <a:cubicBezTo>
                  <a:pt x="191" y="215"/>
                  <a:pt x="189" y="217"/>
                  <a:pt x="187" y="218"/>
                </a:cubicBezTo>
                <a:cubicBezTo>
                  <a:pt x="189" y="216"/>
                  <a:pt x="191" y="214"/>
                  <a:pt x="192" y="212"/>
                </a:cubicBezTo>
                <a:close/>
                <a:moveTo>
                  <a:pt x="193" y="207"/>
                </a:moveTo>
                <a:cubicBezTo>
                  <a:pt x="194" y="206"/>
                  <a:pt x="194" y="205"/>
                  <a:pt x="195" y="204"/>
                </a:cubicBezTo>
                <a:cubicBezTo>
                  <a:pt x="197" y="202"/>
                  <a:pt x="199" y="201"/>
                  <a:pt x="201" y="199"/>
                </a:cubicBezTo>
                <a:cubicBezTo>
                  <a:pt x="202" y="198"/>
                  <a:pt x="202" y="198"/>
                  <a:pt x="203" y="197"/>
                </a:cubicBezTo>
                <a:cubicBezTo>
                  <a:pt x="203" y="198"/>
                  <a:pt x="202" y="199"/>
                  <a:pt x="201" y="200"/>
                </a:cubicBezTo>
                <a:cubicBezTo>
                  <a:pt x="198" y="203"/>
                  <a:pt x="196" y="205"/>
                  <a:pt x="193" y="207"/>
                </a:cubicBezTo>
                <a:close/>
                <a:moveTo>
                  <a:pt x="206" y="192"/>
                </a:moveTo>
                <a:cubicBezTo>
                  <a:pt x="204" y="194"/>
                  <a:pt x="202" y="196"/>
                  <a:pt x="199" y="197"/>
                </a:cubicBezTo>
                <a:cubicBezTo>
                  <a:pt x="201" y="195"/>
                  <a:pt x="202" y="193"/>
                  <a:pt x="204" y="191"/>
                </a:cubicBezTo>
                <a:cubicBezTo>
                  <a:pt x="210" y="184"/>
                  <a:pt x="216" y="177"/>
                  <a:pt x="223" y="171"/>
                </a:cubicBezTo>
                <a:cubicBezTo>
                  <a:pt x="223" y="171"/>
                  <a:pt x="223" y="171"/>
                  <a:pt x="223" y="171"/>
                </a:cubicBezTo>
                <a:cubicBezTo>
                  <a:pt x="220" y="174"/>
                  <a:pt x="218" y="177"/>
                  <a:pt x="216" y="179"/>
                </a:cubicBezTo>
                <a:cubicBezTo>
                  <a:pt x="213" y="183"/>
                  <a:pt x="209" y="188"/>
                  <a:pt x="206" y="192"/>
                </a:cubicBezTo>
                <a:close/>
                <a:moveTo>
                  <a:pt x="220" y="144"/>
                </a:moveTo>
                <a:cubicBezTo>
                  <a:pt x="220" y="146"/>
                  <a:pt x="219" y="148"/>
                  <a:pt x="219" y="150"/>
                </a:cubicBezTo>
                <a:cubicBezTo>
                  <a:pt x="219" y="150"/>
                  <a:pt x="219" y="150"/>
                  <a:pt x="219" y="150"/>
                </a:cubicBezTo>
                <a:cubicBezTo>
                  <a:pt x="221" y="144"/>
                  <a:pt x="222" y="137"/>
                  <a:pt x="224" y="131"/>
                </a:cubicBezTo>
                <a:cubicBezTo>
                  <a:pt x="223" y="133"/>
                  <a:pt x="223" y="134"/>
                  <a:pt x="223" y="136"/>
                </a:cubicBezTo>
                <a:cubicBezTo>
                  <a:pt x="222" y="139"/>
                  <a:pt x="221" y="142"/>
                  <a:pt x="220" y="144"/>
                </a:cubicBezTo>
                <a:close/>
                <a:moveTo>
                  <a:pt x="223" y="102"/>
                </a:moveTo>
                <a:cubicBezTo>
                  <a:pt x="223" y="102"/>
                  <a:pt x="223" y="101"/>
                  <a:pt x="223" y="101"/>
                </a:cubicBezTo>
                <a:cubicBezTo>
                  <a:pt x="224" y="101"/>
                  <a:pt x="224" y="100"/>
                  <a:pt x="225" y="100"/>
                </a:cubicBezTo>
                <a:cubicBezTo>
                  <a:pt x="225" y="100"/>
                  <a:pt x="225" y="101"/>
                  <a:pt x="225" y="101"/>
                </a:cubicBezTo>
                <a:cubicBezTo>
                  <a:pt x="225" y="101"/>
                  <a:pt x="224" y="102"/>
                  <a:pt x="223" y="102"/>
                </a:cubicBezTo>
                <a:close/>
                <a:moveTo>
                  <a:pt x="226" y="103"/>
                </a:moveTo>
                <a:cubicBezTo>
                  <a:pt x="226" y="103"/>
                  <a:pt x="227" y="104"/>
                  <a:pt x="227" y="104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26" y="105"/>
                  <a:pt x="225" y="105"/>
                  <a:pt x="224" y="105"/>
                </a:cubicBezTo>
                <a:cubicBezTo>
                  <a:pt x="224" y="105"/>
                  <a:pt x="224" y="105"/>
                  <a:pt x="224" y="104"/>
                </a:cubicBezTo>
                <a:cubicBezTo>
                  <a:pt x="224" y="104"/>
                  <a:pt x="225" y="103"/>
                  <a:pt x="226" y="103"/>
                </a:cubicBezTo>
                <a:close/>
                <a:moveTo>
                  <a:pt x="226" y="151"/>
                </a:moveTo>
                <a:cubicBezTo>
                  <a:pt x="226" y="151"/>
                  <a:pt x="225" y="152"/>
                  <a:pt x="225" y="152"/>
                </a:cubicBezTo>
                <a:cubicBezTo>
                  <a:pt x="225" y="152"/>
                  <a:pt x="225" y="153"/>
                  <a:pt x="225" y="153"/>
                </a:cubicBezTo>
                <a:cubicBezTo>
                  <a:pt x="225" y="152"/>
                  <a:pt x="225" y="151"/>
                  <a:pt x="226" y="151"/>
                </a:cubicBezTo>
                <a:close/>
                <a:moveTo>
                  <a:pt x="224" y="151"/>
                </a:moveTo>
                <a:cubicBezTo>
                  <a:pt x="224" y="146"/>
                  <a:pt x="225" y="140"/>
                  <a:pt x="225" y="135"/>
                </a:cubicBezTo>
                <a:cubicBezTo>
                  <a:pt x="225" y="135"/>
                  <a:pt x="225" y="135"/>
                  <a:pt x="226" y="135"/>
                </a:cubicBezTo>
                <a:cubicBezTo>
                  <a:pt x="226" y="138"/>
                  <a:pt x="226" y="142"/>
                  <a:pt x="226" y="145"/>
                </a:cubicBezTo>
                <a:cubicBezTo>
                  <a:pt x="225" y="147"/>
                  <a:pt x="225" y="149"/>
                  <a:pt x="224" y="151"/>
                </a:cubicBezTo>
                <a:close/>
                <a:moveTo>
                  <a:pt x="226" y="158"/>
                </a:moveTo>
                <a:cubicBezTo>
                  <a:pt x="226" y="157"/>
                  <a:pt x="227" y="157"/>
                  <a:pt x="227" y="156"/>
                </a:cubicBezTo>
                <a:cubicBezTo>
                  <a:pt x="227" y="157"/>
                  <a:pt x="227" y="157"/>
                  <a:pt x="227" y="158"/>
                </a:cubicBezTo>
                <a:cubicBezTo>
                  <a:pt x="226" y="159"/>
                  <a:pt x="226" y="159"/>
                  <a:pt x="225" y="160"/>
                </a:cubicBezTo>
                <a:cubicBezTo>
                  <a:pt x="226" y="159"/>
                  <a:pt x="226" y="159"/>
                  <a:pt x="226" y="158"/>
                </a:cubicBezTo>
                <a:close/>
                <a:moveTo>
                  <a:pt x="226" y="123"/>
                </a:moveTo>
                <a:cubicBezTo>
                  <a:pt x="226" y="122"/>
                  <a:pt x="226" y="121"/>
                  <a:pt x="226" y="119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27" y="124"/>
                  <a:pt x="227" y="129"/>
                  <a:pt x="227" y="135"/>
                </a:cubicBezTo>
                <a:cubicBezTo>
                  <a:pt x="227" y="131"/>
                  <a:pt x="226" y="127"/>
                  <a:pt x="226" y="123"/>
                </a:cubicBezTo>
                <a:close/>
                <a:moveTo>
                  <a:pt x="224" y="164"/>
                </a:moveTo>
                <a:cubicBezTo>
                  <a:pt x="225" y="163"/>
                  <a:pt x="226" y="162"/>
                  <a:pt x="227" y="161"/>
                </a:cubicBezTo>
                <a:cubicBezTo>
                  <a:pt x="227" y="162"/>
                  <a:pt x="227" y="162"/>
                  <a:pt x="227" y="162"/>
                </a:cubicBezTo>
                <a:cubicBezTo>
                  <a:pt x="226" y="163"/>
                  <a:pt x="225" y="164"/>
                  <a:pt x="224" y="165"/>
                </a:cubicBezTo>
                <a:cubicBezTo>
                  <a:pt x="224" y="164"/>
                  <a:pt x="224" y="164"/>
                  <a:pt x="224" y="164"/>
                </a:cubicBezTo>
                <a:close/>
                <a:moveTo>
                  <a:pt x="227" y="169"/>
                </a:moveTo>
                <a:cubicBezTo>
                  <a:pt x="227" y="168"/>
                  <a:pt x="228" y="167"/>
                  <a:pt x="228" y="167"/>
                </a:cubicBezTo>
                <a:cubicBezTo>
                  <a:pt x="227" y="168"/>
                  <a:pt x="226" y="170"/>
                  <a:pt x="225" y="171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6" y="171"/>
                  <a:pt x="226" y="170"/>
                  <a:pt x="227" y="169"/>
                </a:cubicBezTo>
                <a:close/>
                <a:moveTo>
                  <a:pt x="228" y="123"/>
                </a:moveTo>
                <a:cubicBezTo>
                  <a:pt x="228" y="121"/>
                  <a:pt x="228" y="119"/>
                  <a:pt x="228" y="117"/>
                </a:cubicBezTo>
                <a:cubicBezTo>
                  <a:pt x="228" y="116"/>
                  <a:pt x="228" y="116"/>
                  <a:pt x="229" y="115"/>
                </a:cubicBezTo>
                <a:cubicBezTo>
                  <a:pt x="228" y="118"/>
                  <a:pt x="228" y="121"/>
                  <a:pt x="228" y="123"/>
                </a:cubicBezTo>
                <a:close/>
                <a:moveTo>
                  <a:pt x="227" y="112"/>
                </a:moveTo>
                <a:cubicBezTo>
                  <a:pt x="227" y="111"/>
                  <a:pt x="227" y="111"/>
                  <a:pt x="226" y="110"/>
                </a:cubicBezTo>
                <a:cubicBezTo>
                  <a:pt x="227" y="110"/>
                  <a:pt x="228" y="109"/>
                  <a:pt x="229" y="108"/>
                </a:cubicBezTo>
                <a:cubicBezTo>
                  <a:pt x="229" y="109"/>
                  <a:pt x="229" y="109"/>
                  <a:pt x="229" y="109"/>
                </a:cubicBezTo>
                <a:cubicBezTo>
                  <a:pt x="228" y="110"/>
                  <a:pt x="227" y="111"/>
                  <a:pt x="227" y="112"/>
                </a:cubicBezTo>
                <a:close/>
                <a:moveTo>
                  <a:pt x="232" y="108"/>
                </a:moveTo>
                <a:cubicBezTo>
                  <a:pt x="232" y="108"/>
                  <a:pt x="232" y="107"/>
                  <a:pt x="232" y="107"/>
                </a:cubicBezTo>
                <a:cubicBezTo>
                  <a:pt x="232" y="106"/>
                  <a:pt x="232" y="106"/>
                  <a:pt x="233" y="105"/>
                </a:cubicBezTo>
                <a:cubicBezTo>
                  <a:pt x="233" y="108"/>
                  <a:pt x="234" y="111"/>
                  <a:pt x="235" y="114"/>
                </a:cubicBezTo>
                <a:cubicBezTo>
                  <a:pt x="235" y="114"/>
                  <a:pt x="235" y="114"/>
                  <a:pt x="235" y="115"/>
                </a:cubicBezTo>
                <a:cubicBezTo>
                  <a:pt x="234" y="112"/>
                  <a:pt x="233" y="110"/>
                  <a:pt x="232" y="108"/>
                </a:cubicBezTo>
                <a:close/>
                <a:moveTo>
                  <a:pt x="234" y="103"/>
                </a:moveTo>
                <a:cubicBezTo>
                  <a:pt x="234" y="103"/>
                  <a:pt x="234" y="103"/>
                  <a:pt x="233" y="103"/>
                </a:cubicBezTo>
                <a:cubicBezTo>
                  <a:pt x="232" y="97"/>
                  <a:pt x="230" y="92"/>
                  <a:pt x="229" y="87"/>
                </a:cubicBezTo>
                <a:cubicBezTo>
                  <a:pt x="230" y="89"/>
                  <a:pt x="231" y="90"/>
                  <a:pt x="231" y="92"/>
                </a:cubicBezTo>
                <a:cubicBezTo>
                  <a:pt x="233" y="97"/>
                  <a:pt x="234" y="102"/>
                  <a:pt x="235" y="107"/>
                </a:cubicBezTo>
                <a:cubicBezTo>
                  <a:pt x="235" y="106"/>
                  <a:pt x="234" y="105"/>
                  <a:pt x="234" y="103"/>
                </a:cubicBezTo>
                <a:close/>
                <a:moveTo>
                  <a:pt x="229" y="69"/>
                </a:moveTo>
                <a:cubicBezTo>
                  <a:pt x="230" y="69"/>
                  <a:pt x="230" y="69"/>
                  <a:pt x="230" y="70"/>
                </a:cubicBezTo>
                <a:cubicBezTo>
                  <a:pt x="231" y="71"/>
                  <a:pt x="231" y="72"/>
                  <a:pt x="232" y="72"/>
                </a:cubicBezTo>
                <a:cubicBezTo>
                  <a:pt x="231" y="72"/>
                  <a:pt x="231" y="72"/>
                  <a:pt x="231" y="72"/>
                </a:cubicBezTo>
                <a:cubicBezTo>
                  <a:pt x="231" y="72"/>
                  <a:pt x="231" y="72"/>
                  <a:pt x="231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0"/>
                  <a:pt x="229" y="69"/>
                  <a:pt x="229" y="69"/>
                </a:cubicBezTo>
                <a:close/>
                <a:moveTo>
                  <a:pt x="233" y="86"/>
                </a:moveTo>
                <a:cubicBezTo>
                  <a:pt x="233" y="86"/>
                  <a:pt x="233" y="86"/>
                  <a:pt x="233" y="86"/>
                </a:cubicBezTo>
                <a:cubicBezTo>
                  <a:pt x="233" y="87"/>
                  <a:pt x="234" y="88"/>
                  <a:pt x="234" y="88"/>
                </a:cubicBezTo>
                <a:cubicBezTo>
                  <a:pt x="234" y="88"/>
                  <a:pt x="233" y="87"/>
                  <a:pt x="233" y="86"/>
                </a:cubicBezTo>
                <a:close/>
                <a:moveTo>
                  <a:pt x="232" y="69"/>
                </a:moveTo>
                <a:cubicBezTo>
                  <a:pt x="231" y="68"/>
                  <a:pt x="231" y="68"/>
                  <a:pt x="231" y="67"/>
                </a:cubicBezTo>
                <a:cubicBezTo>
                  <a:pt x="232" y="69"/>
                  <a:pt x="233" y="70"/>
                  <a:pt x="235" y="71"/>
                </a:cubicBezTo>
                <a:cubicBezTo>
                  <a:pt x="235" y="72"/>
                  <a:pt x="235" y="73"/>
                  <a:pt x="236" y="74"/>
                </a:cubicBezTo>
                <a:cubicBezTo>
                  <a:pt x="236" y="74"/>
                  <a:pt x="236" y="74"/>
                  <a:pt x="237" y="74"/>
                </a:cubicBezTo>
                <a:cubicBezTo>
                  <a:pt x="237" y="75"/>
                  <a:pt x="237" y="75"/>
                  <a:pt x="237" y="76"/>
                </a:cubicBezTo>
                <a:cubicBezTo>
                  <a:pt x="235" y="73"/>
                  <a:pt x="234" y="71"/>
                  <a:pt x="232" y="69"/>
                </a:cubicBezTo>
                <a:close/>
                <a:moveTo>
                  <a:pt x="226" y="55"/>
                </a:moveTo>
                <a:cubicBezTo>
                  <a:pt x="225" y="54"/>
                  <a:pt x="225" y="53"/>
                  <a:pt x="224" y="52"/>
                </a:cubicBezTo>
                <a:cubicBezTo>
                  <a:pt x="224" y="51"/>
                  <a:pt x="223" y="50"/>
                  <a:pt x="223" y="50"/>
                </a:cubicBezTo>
                <a:cubicBezTo>
                  <a:pt x="224" y="51"/>
                  <a:pt x="225" y="52"/>
                  <a:pt x="226" y="53"/>
                </a:cubicBezTo>
                <a:cubicBezTo>
                  <a:pt x="226" y="53"/>
                  <a:pt x="226" y="54"/>
                  <a:pt x="226" y="55"/>
                </a:cubicBezTo>
                <a:close/>
                <a:moveTo>
                  <a:pt x="223" y="54"/>
                </a:moveTo>
                <a:cubicBezTo>
                  <a:pt x="225" y="56"/>
                  <a:pt x="226" y="59"/>
                  <a:pt x="228" y="62"/>
                </a:cubicBezTo>
                <a:cubicBezTo>
                  <a:pt x="226" y="60"/>
                  <a:pt x="224" y="58"/>
                  <a:pt x="223" y="56"/>
                </a:cubicBezTo>
                <a:cubicBezTo>
                  <a:pt x="223" y="56"/>
                  <a:pt x="224" y="56"/>
                  <a:pt x="223" y="56"/>
                </a:cubicBezTo>
                <a:cubicBezTo>
                  <a:pt x="223" y="55"/>
                  <a:pt x="223" y="54"/>
                  <a:pt x="223" y="54"/>
                </a:cubicBezTo>
                <a:close/>
                <a:moveTo>
                  <a:pt x="228" y="65"/>
                </a:moveTo>
                <a:cubicBezTo>
                  <a:pt x="227" y="66"/>
                  <a:pt x="227" y="66"/>
                  <a:pt x="227" y="66"/>
                </a:cubicBezTo>
                <a:cubicBezTo>
                  <a:pt x="227" y="68"/>
                  <a:pt x="228" y="70"/>
                  <a:pt x="228" y="71"/>
                </a:cubicBezTo>
                <a:cubicBezTo>
                  <a:pt x="228" y="71"/>
                  <a:pt x="228" y="72"/>
                  <a:pt x="228" y="72"/>
                </a:cubicBezTo>
                <a:cubicBezTo>
                  <a:pt x="227" y="70"/>
                  <a:pt x="226" y="68"/>
                  <a:pt x="225" y="66"/>
                </a:cubicBezTo>
                <a:cubicBezTo>
                  <a:pt x="225" y="65"/>
                  <a:pt x="224" y="65"/>
                  <a:pt x="224" y="65"/>
                </a:cubicBezTo>
                <a:cubicBezTo>
                  <a:pt x="223" y="64"/>
                  <a:pt x="222" y="62"/>
                  <a:pt x="222" y="61"/>
                </a:cubicBezTo>
                <a:cubicBezTo>
                  <a:pt x="222" y="61"/>
                  <a:pt x="223" y="60"/>
                  <a:pt x="222" y="60"/>
                </a:cubicBezTo>
                <a:cubicBezTo>
                  <a:pt x="221" y="58"/>
                  <a:pt x="220" y="57"/>
                  <a:pt x="218" y="55"/>
                </a:cubicBezTo>
                <a:cubicBezTo>
                  <a:pt x="218" y="55"/>
                  <a:pt x="218" y="54"/>
                  <a:pt x="217" y="53"/>
                </a:cubicBezTo>
                <a:cubicBezTo>
                  <a:pt x="221" y="57"/>
                  <a:pt x="225" y="61"/>
                  <a:pt x="228" y="65"/>
                </a:cubicBezTo>
                <a:close/>
                <a:moveTo>
                  <a:pt x="214" y="48"/>
                </a:moveTo>
                <a:cubicBezTo>
                  <a:pt x="213" y="47"/>
                  <a:pt x="212" y="45"/>
                  <a:pt x="211" y="44"/>
                </a:cubicBezTo>
                <a:cubicBezTo>
                  <a:pt x="214" y="46"/>
                  <a:pt x="216" y="47"/>
                  <a:pt x="218" y="49"/>
                </a:cubicBezTo>
                <a:cubicBezTo>
                  <a:pt x="219" y="51"/>
                  <a:pt x="220" y="53"/>
                  <a:pt x="221" y="54"/>
                </a:cubicBezTo>
                <a:cubicBezTo>
                  <a:pt x="219" y="52"/>
                  <a:pt x="216" y="50"/>
                  <a:pt x="214" y="48"/>
                </a:cubicBezTo>
                <a:close/>
                <a:moveTo>
                  <a:pt x="211" y="42"/>
                </a:moveTo>
                <a:cubicBezTo>
                  <a:pt x="211" y="41"/>
                  <a:pt x="211" y="41"/>
                  <a:pt x="210" y="41"/>
                </a:cubicBezTo>
                <a:cubicBezTo>
                  <a:pt x="210" y="41"/>
                  <a:pt x="210" y="41"/>
                  <a:pt x="210" y="41"/>
                </a:cubicBezTo>
                <a:cubicBezTo>
                  <a:pt x="212" y="42"/>
                  <a:pt x="214" y="43"/>
                  <a:pt x="215" y="45"/>
                </a:cubicBezTo>
                <a:cubicBezTo>
                  <a:pt x="214" y="44"/>
                  <a:pt x="212" y="43"/>
                  <a:pt x="211" y="42"/>
                </a:cubicBezTo>
                <a:close/>
                <a:moveTo>
                  <a:pt x="210" y="47"/>
                </a:moveTo>
                <a:cubicBezTo>
                  <a:pt x="211" y="48"/>
                  <a:pt x="211" y="48"/>
                  <a:pt x="211" y="49"/>
                </a:cubicBezTo>
                <a:cubicBezTo>
                  <a:pt x="210" y="47"/>
                  <a:pt x="208" y="45"/>
                  <a:pt x="206" y="43"/>
                </a:cubicBezTo>
                <a:cubicBezTo>
                  <a:pt x="207" y="44"/>
                  <a:pt x="209" y="46"/>
                  <a:pt x="210" y="47"/>
                </a:cubicBezTo>
                <a:close/>
                <a:moveTo>
                  <a:pt x="208" y="40"/>
                </a:moveTo>
                <a:cubicBezTo>
                  <a:pt x="207" y="39"/>
                  <a:pt x="206" y="38"/>
                  <a:pt x="206" y="37"/>
                </a:cubicBezTo>
                <a:cubicBezTo>
                  <a:pt x="206" y="38"/>
                  <a:pt x="207" y="38"/>
                  <a:pt x="208" y="39"/>
                </a:cubicBezTo>
                <a:cubicBezTo>
                  <a:pt x="208" y="39"/>
                  <a:pt x="208" y="39"/>
                  <a:pt x="208" y="40"/>
                </a:cubicBezTo>
                <a:cubicBezTo>
                  <a:pt x="208" y="40"/>
                  <a:pt x="208" y="40"/>
                  <a:pt x="208" y="40"/>
                </a:cubicBezTo>
                <a:close/>
                <a:moveTo>
                  <a:pt x="207" y="42"/>
                </a:moveTo>
                <a:cubicBezTo>
                  <a:pt x="205" y="40"/>
                  <a:pt x="202" y="39"/>
                  <a:pt x="200" y="37"/>
                </a:cubicBezTo>
                <a:cubicBezTo>
                  <a:pt x="200" y="37"/>
                  <a:pt x="200" y="37"/>
                  <a:pt x="201" y="37"/>
                </a:cubicBezTo>
                <a:cubicBezTo>
                  <a:pt x="201" y="37"/>
                  <a:pt x="202" y="36"/>
                  <a:pt x="201" y="36"/>
                </a:cubicBezTo>
                <a:cubicBezTo>
                  <a:pt x="201" y="36"/>
                  <a:pt x="201" y="36"/>
                  <a:pt x="201" y="36"/>
                </a:cubicBezTo>
                <a:cubicBezTo>
                  <a:pt x="202" y="36"/>
                  <a:pt x="202" y="36"/>
                  <a:pt x="203" y="36"/>
                </a:cubicBezTo>
                <a:cubicBezTo>
                  <a:pt x="204" y="38"/>
                  <a:pt x="206" y="40"/>
                  <a:pt x="207" y="42"/>
                </a:cubicBezTo>
                <a:close/>
                <a:moveTo>
                  <a:pt x="202" y="34"/>
                </a:moveTo>
                <a:cubicBezTo>
                  <a:pt x="201" y="34"/>
                  <a:pt x="201" y="34"/>
                  <a:pt x="200" y="34"/>
                </a:cubicBezTo>
                <a:cubicBezTo>
                  <a:pt x="198" y="32"/>
                  <a:pt x="196" y="30"/>
                  <a:pt x="194" y="28"/>
                </a:cubicBezTo>
                <a:cubicBezTo>
                  <a:pt x="197" y="29"/>
                  <a:pt x="200" y="31"/>
                  <a:pt x="202" y="33"/>
                </a:cubicBezTo>
                <a:cubicBezTo>
                  <a:pt x="202" y="33"/>
                  <a:pt x="201" y="34"/>
                  <a:pt x="202" y="34"/>
                </a:cubicBezTo>
                <a:close/>
                <a:moveTo>
                  <a:pt x="194" y="32"/>
                </a:moveTo>
                <a:cubicBezTo>
                  <a:pt x="195" y="32"/>
                  <a:pt x="195" y="32"/>
                  <a:pt x="195" y="32"/>
                </a:cubicBezTo>
                <a:cubicBezTo>
                  <a:pt x="196" y="33"/>
                  <a:pt x="197" y="34"/>
                  <a:pt x="198" y="35"/>
                </a:cubicBezTo>
                <a:cubicBezTo>
                  <a:pt x="198" y="35"/>
                  <a:pt x="198" y="35"/>
                  <a:pt x="198" y="35"/>
                </a:cubicBezTo>
                <a:cubicBezTo>
                  <a:pt x="197" y="35"/>
                  <a:pt x="196" y="34"/>
                  <a:pt x="195" y="34"/>
                </a:cubicBezTo>
                <a:cubicBezTo>
                  <a:pt x="193" y="33"/>
                  <a:pt x="191" y="31"/>
                  <a:pt x="189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1" y="30"/>
                  <a:pt x="193" y="31"/>
                  <a:pt x="194" y="32"/>
                </a:cubicBezTo>
                <a:close/>
                <a:moveTo>
                  <a:pt x="192" y="33"/>
                </a:moveTo>
                <a:cubicBezTo>
                  <a:pt x="191" y="33"/>
                  <a:pt x="191" y="33"/>
                  <a:pt x="190" y="33"/>
                </a:cubicBezTo>
                <a:cubicBezTo>
                  <a:pt x="190" y="32"/>
                  <a:pt x="190" y="33"/>
                  <a:pt x="190" y="33"/>
                </a:cubicBezTo>
                <a:cubicBezTo>
                  <a:pt x="191" y="34"/>
                  <a:pt x="193" y="35"/>
                  <a:pt x="195" y="36"/>
                </a:cubicBezTo>
                <a:cubicBezTo>
                  <a:pt x="195" y="36"/>
                  <a:pt x="196" y="36"/>
                  <a:pt x="196" y="37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98" y="38"/>
                  <a:pt x="200" y="40"/>
                  <a:pt x="201" y="41"/>
                </a:cubicBezTo>
                <a:cubicBezTo>
                  <a:pt x="203" y="43"/>
                  <a:pt x="204" y="44"/>
                  <a:pt x="205" y="46"/>
                </a:cubicBezTo>
                <a:cubicBezTo>
                  <a:pt x="202" y="42"/>
                  <a:pt x="197" y="39"/>
                  <a:pt x="193" y="36"/>
                </a:cubicBezTo>
                <a:cubicBezTo>
                  <a:pt x="193" y="36"/>
                  <a:pt x="193" y="35"/>
                  <a:pt x="192" y="35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0" y="34"/>
                  <a:pt x="188" y="34"/>
                  <a:pt x="187" y="33"/>
                </a:cubicBezTo>
                <a:cubicBezTo>
                  <a:pt x="187" y="33"/>
                  <a:pt x="186" y="34"/>
                  <a:pt x="187" y="34"/>
                </a:cubicBezTo>
                <a:cubicBezTo>
                  <a:pt x="187" y="34"/>
                  <a:pt x="187" y="34"/>
                  <a:pt x="187" y="35"/>
                </a:cubicBezTo>
                <a:cubicBezTo>
                  <a:pt x="184" y="35"/>
                  <a:pt x="180" y="35"/>
                  <a:pt x="177" y="36"/>
                </a:cubicBezTo>
                <a:cubicBezTo>
                  <a:pt x="178" y="35"/>
                  <a:pt x="180" y="35"/>
                  <a:pt x="181" y="34"/>
                </a:cubicBezTo>
                <a:cubicBezTo>
                  <a:pt x="182" y="34"/>
                  <a:pt x="182" y="33"/>
                  <a:pt x="181" y="33"/>
                </a:cubicBezTo>
                <a:cubicBezTo>
                  <a:pt x="180" y="33"/>
                  <a:pt x="179" y="32"/>
                  <a:pt x="178" y="32"/>
                </a:cubicBezTo>
                <a:cubicBezTo>
                  <a:pt x="179" y="32"/>
                  <a:pt x="179" y="31"/>
                  <a:pt x="178" y="31"/>
                </a:cubicBezTo>
                <a:cubicBezTo>
                  <a:pt x="176" y="30"/>
                  <a:pt x="173" y="29"/>
                  <a:pt x="170" y="28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68" y="26"/>
                  <a:pt x="166" y="26"/>
                  <a:pt x="164" y="25"/>
                </a:cubicBezTo>
                <a:cubicBezTo>
                  <a:pt x="164" y="25"/>
                  <a:pt x="165" y="24"/>
                  <a:pt x="166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73" y="26"/>
                  <a:pt x="180" y="29"/>
                  <a:pt x="186" y="32"/>
                </a:cubicBezTo>
                <a:cubicBezTo>
                  <a:pt x="187" y="32"/>
                  <a:pt x="188" y="31"/>
                  <a:pt x="187" y="30"/>
                </a:cubicBezTo>
                <a:cubicBezTo>
                  <a:pt x="186" y="30"/>
                  <a:pt x="185" y="29"/>
                  <a:pt x="184" y="28"/>
                </a:cubicBezTo>
                <a:cubicBezTo>
                  <a:pt x="185" y="29"/>
                  <a:pt x="186" y="29"/>
                  <a:pt x="187" y="29"/>
                </a:cubicBezTo>
                <a:cubicBezTo>
                  <a:pt x="189" y="30"/>
                  <a:pt x="190" y="32"/>
                  <a:pt x="192" y="33"/>
                </a:cubicBezTo>
                <a:close/>
                <a:moveTo>
                  <a:pt x="167" y="17"/>
                </a:moveTo>
                <a:cubicBezTo>
                  <a:pt x="165" y="15"/>
                  <a:pt x="162" y="14"/>
                  <a:pt x="160" y="12"/>
                </a:cubicBezTo>
                <a:cubicBezTo>
                  <a:pt x="160" y="12"/>
                  <a:pt x="160" y="12"/>
                  <a:pt x="161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4" y="12"/>
                  <a:pt x="166" y="14"/>
                  <a:pt x="169" y="15"/>
                </a:cubicBezTo>
                <a:cubicBezTo>
                  <a:pt x="174" y="18"/>
                  <a:pt x="180" y="23"/>
                  <a:pt x="185" y="26"/>
                </a:cubicBezTo>
                <a:cubicBezTo>
                  <a:pt x="179" y="23"/>
                  <a:pt x="173" y="20"/>
                  <a:pt x="167" y="17"/>
                </a:cubicBezTo>
                <a:close/>
                <a:moveTo>
                  <a:pt x="172" y="13"/>
                </a:moveTo>
                <a:cubicBezTo>
                  <a:pt x="171" y="13"/>
                  <a:pt x="169" y="12"/>
                  <a:pt x="168" y="11"/>
                </a:cubicBezTo>
                <a:cubicBezTo>
                  <a:pt x="169" y="12"/>
                  <a:pt x="171" y="12"/>
                  <a:pt x="173" y="13"/>
                </a:cubicBezTo>
                <a:cubicBezTo>
                  <a:pt x="172" y="13"/>
                  <a:pt x="172" y="13"/>
                  <a:pt x="172" y="13"/>
                </a:cubicBezTo>
                <a:close/>
                <a:moveTo>
                  <a:pt x="133" y="12"/>
                </a:moveTo>
                <a:cubicBezTo>
                  <a:pt x="133" y="12"/>
                  <a:pt x="132" y="12"/>
                  <a:pt x="132" y="12"/>
                </a:cubicBezTo>
                <a:cubicBezTo>
                  <a:pt x="131" y="12"/>
                  <a:pt x="129" y="12"/>
                  <a:pt x="128" y="12"/>
                </a:cubicBezTo>
                <a:cubicBezTo>
                  <a:pt x="128" y="12"/>
                  <a:pt x="127" y="12"/>
                  <a:pt x="127" y="12"/>
                </a:cubicBezTo>
                <a:cubicBezTo>
                  <a:pt x="127" y="12"/>
                  <a:pt x="127" y="11"/>
                  <a:pt x="128" y="11"/>
                </a:cubicBezTo>
                <a:cubicBezTo>
                  <a:pt x="130" y="11"/>
                  <a:pt x="131" y="11"/>
                  <a:pt x="133" y="12"/>
                </a:cubicBezTo>
                <a:close/>
                <a:moveTo>
                  <a:pt x="132" y="28"/>
                </a:moveTo>
                <a:cubicBezTo>
                  <a:pt x="132" y="28"/>
                  <a:pt x="131" y="29"/>
                  <a:pt x="130" y="29"/>
                </a:cubicBezTo>
                <a:cubicBezTo>
                  <a:pt x="129" y="29"/>
                  <a:pt x="129" y="29"/>
                  <a:pt x="128" y="29"/>
                </a:cubicBezTo>
                <a:cubicBezTo>
                  <a:pt x="129" y="29"/>
                  <a:pt x="129" y="28"/>
                  <a:pt x="129" y="28"/>
                </a:cubicBezTo>
                <a:cubicBezTo>
                  <a:pt x="129" y="28"/>
                  <a:pt x="129" y="27"/>
                  <a:pt x="128" y="27"/>
                </a:cubicBezTo>
                <a:cubicBezTo>
                  <a:pt x="127" y="28"/>
                  <a:pt x="126" y="28"/>
                  <a:pt x="124" y="29"/>
                </a:cubicBezTo>
                <a:cubicBezTo>
                  <a:pt x="123" y="29"/>
                  <a:pt x="122" y="29"/>
                  <a:pt x="121" y="29"/>
                </a:cubicBezTo>
                <a:cubicBezTo>
                  <a:pt x="122" y="28"/>
                  <a:pt x="124" y="27"/>
                  <a:pt x="125" y="26"/>
                </a:cubicBezTo>
                <a:cubicBezTo>
                  <a:pt x="128" y="27"/>
                  <a:pt x="130" y="27"/>
                  <a:pt x="132" y="28"/>
                </a:cubicBezTo>
                <a:close/>
                <a:moveTo>
                  <a:pt x="124" y="22"/>
                </a:moveTo>
                <a:cubicBezTo>
                  <a:pt x="123" y="22"/>
                  <a:pt x="122" y="22"/>
                  <a:pt x="121" y="22"/>
                </a:cubicBezTo>
                <a:cubicBezTo>
                  <a:pt x="121" y="22"/>
                  <a:pt x="122" y="22"/>
                  <a:pt x="122" y="21"/>
                </a:cubicBezTo>
                <a:cubicBezTo>
                  <a:pt x="123" y="21"/>
                  <a:pt x="125" y="22"/>
                  <a:pt x="126" y="22"/>
                </a:cubicBezTo>
                <a:cubicBezTo>
                  <a:pt x="125" y="22"/>
                  <a:pt x="125" y="22"/>
                  <a:pt x="124" y="22"/>
                </a:cubicBezTo>
                <a:close/>
                <a:moveTo>
                  <a:pt x="123" y="15"/>
                </a:moveTo>
                <a:cubicBezTo>
                  <a:pt x="122" y="16"/>
                  <a:pt x="121" y="16"/>
                  <a:pt x="120" y="17"/>
                </a:cubicBezTo>
                <a:cubicBezTo>
                  <a:pt x="120" y="17"/>
                  <a:pt x="119" y="17"/>
                  <a:pt x="119" y="17"/>
                </a:cubicBezTo>
                <a:cubicBezTo>
                  <a:pt x="121" y="16"/>
                  <a:pt x="122" y="15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5" y="14"/>
                  <a:pt x="126" y="15"/>
                </a:cubicBezTo>
                <a:cubicBezTo>
                  <a:pt x="125" y="15"/>
                  <a:pt x="124" y="15"/>
                  <a:pt x="123" y="15"/>
                </a:cubicBezTo>
                <a:close/>
                <a:moveTo>
                  <a:pt x="125" y="11"/>
                </a:moveTo>
                <a:cubicBezTo>
                  <a:pt x="124" y="11"/>
                  <a:pt x="123" y="11"/>
                  <a:pt x="122" y="11"/>
                </a:cubicBezTo>
                <a:cubicBezTo>
                  <a:pt x="123" y="11"/>
                  <a:pt x="124" y="11"/>
                  <a:pt x="125" y="11"/>
                </a:cubicBezTo>
                <a:cubicBezTo>
                  <a:pt x="125" y="11"/>
                  <a:pt x="125" y="11"/>
                  <a:pt x="125" y="11"/>
                </a:cubicBezTo>
                <a:close/>
                <a:moveTo>
                  <a:pt x="114" y="5"/>
                </a:moveTo>
                <a:cubicBezTo>
                  <a:pt x="114" y="5"/>
                  <a:pt x="114" y="5"/>
                  <a:pt x="113" y="5"/>
                </a:cubicBezTo>
                <a:cubicBezTo>
                  <a:pt x="113" y="5"/>
                  <a:pt x="113" y="5"/>
                  <a:pt x="113" y="6"/>
                </a:cubicBezTo>
                <a:cubicBezTo>
                  <a:pt x="111" y="6"/>
                  <a:pt x="110" y="6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09" y="6"/>
                  <a:pt x="111" y="5"/>
                  <a:pt x="113" y="5"/>
                </a:cubicBezTo>
                <a:cubicBezTo>
                  <a:pt x="114" y="5"/>
                  <a:pt x="114" y="5"/>
                  <a:pt x="115" y="5"/>
                </a:cubicBezTo>
                <a:cubicBezTo>
                  <a:pt x="115" y="5"/>
                  <a:pt x="115" y="5"/>
                  <a:pt x="114" y="5"/>
                </a:cubicBezTo>
                <a:close/>
                <a:moveTo>
                  <a:pt x="99" y="5"/>
                </a:moveTo>
                <a:cubicBezTo>
                  <a:pt x="99" y="5"/>
                  <a:pt x="98" y="5"/>
                  <a:pt x="98" y="5"/>
                </a:cubicBezTo>
                <a:cubicBezTo>
                  <a:pt x="99" y="5"/>
                  <a:pt x="100" y="4"/>
                  <a:pt x="102" y="4"/>
                </a:cubicBezTo>
                <a:cubicBezTo>
                  <a:pt x="101" y="4"/>
                  <a:pt x="100" y="5"/>
                  <a:pt x="99" y="5"/>
                </a:cubicBezTo>
                <a:close/>
                <a:moveTo>
                  <a:pt x="22" y="63"/>
                </a:move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5"/>
                  <a:pt x="21" y="66"/>
                  <a:pt x="20" y="68"/>
                </a:cubicBezTo>
                <a:cubicBezTo>
                  <a:pt x="19" y="68"/>
                  <a:pt x="19" y="69"/>
                  <a:pt x="18" y="70"/>
                </a:cubicBezTo>
                <a:cubicBezTo>
                  <a:pt x="18" y="70"/>
                  <a:pt x="17" y="70"/>
                  <a:pt x="17" y="70"/>
                </a:cubicBezTo>
                <a:cubicBezTo>
                  <a:pt x="19" y="68"/>
                  <a:pt x="20" y="65"/>
                  <a:pt x="22" y="63"/>
                </a:cubicBezTo>
                <a:close/>
                <a:moveTo>
                  <a:pt x="21" y="78"/>
                </a:moveTo>
                <a:cubicBezTo>
                  <a:pt x="23" y="76"/>
                  <a:pt x="24" y="75"/>
                  <a:pt x="25" y="73"/>
                </a:cubicBezTo>
                <a:cubicBezTo>
                  <a:pt x="24" y="76"/>
                  <a:pt x="22" y="79"/>
                  <a:pt x="20" y="82"/>
                </a:cubicBezTo>
                <a:cubicBezTo>
                  <a:pt x="19" y="83"/>
                  <a:pt x="18" y="84"/>
                  <a:pt x="17" y="85"/>
                </a:cubicBezTo>
                <a:cubicBezTo>
                  <a:pt x="17" y="85"/>
                  <a:pt x="17" y="84"/>
                  <a:pt x="17" y="84"/>
                </a:cubicBezTo>
                <a:cubicBezTo>
                  <a:pt x="17" y="83"/>
                  <a:pt x="17" y="83"/>
                  <a:pt x="16" y="83"/>
                </a:cubicBezTo>
                <a:cubicBezTo>
                  <a:pt x="17" y="82"/>
                  <a:pt x="17" y="81"/>
                  <a:pt x="17" y="80"/>
                </a:cubicBezTo>
                <a:cubicBezTo>
                  <a:pt x="18" y="79"/>
                  <a:pt x="19" y="78"/>
                  <a:pt x="20" y="77"/>
                </a:cubicBezTo>
                <a:cubicBezTo>
                  <a:pt x="20" y="78"/>
                  <a:pt x="21" y="78"/>
                  <a:pt x="21" y="78"/>
                </a:cubicBezTo>
                <a:close/>
                <a:moveTo>
                  <a:pt x="20" y="88"/>
                </a:moveTo>
                <a:cubicBezTo>
                  <a:pt x="20" y="87"/>
                  <a:pt x="20" y="87"/>
                  <a:pt x="20" y="86"/>
                </a:cubicBezTo>
                <a:cubicBezTo>
                  <a:pt x="20" y="85"/>
                  <a:pt x="21" y="85"/>
                  <a:pt x="21" y="84"/>
                </a:cubicBezTo>
                <a:cubicBezTo>
                  <a:pt x="21" y="84"/>
                  <a:pt x="21" y="84"/>
                  <a:pt x="21" y="84"/>
                </a:cubicBezTo>
                <a:cubicBezTo>
                  <a:pt x="22" y="84"/>
                  <a:pt x="22" y="85"/>
                  <a:pt x="22" y="85"/>
                </a:cubicBezTo>
                <a:cubicBezTo>
                  <a:pt x="21" y="86"/>
                  <a:pt x="21" y="87"/>
                  <a:pt x="20" y="88"/>
                </a:cubicBezTo>
                <a:close/>
                <a:moveTo>
                  <a:pt x="21" y="120"/>
                </a:moveTo>
                <a:cubicBezTo>
                  <a:pt x="19" y="113"/>
                  <a:pt x="18" y="107"/>
                  <a:pt x="17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9" y="102"/>
                  <a:pt x="19" y="105"/>
                  <a:pt x="20" y="108"/>
                </a:cubicBezTo>
                <a:cubicBezTo>
                  <a:pt x="20" y="110"/>
                  <a:pt x="20" y="113"/>
                  <a:pt x="20" y="115"/>
                </a:cubicBezTo>
                <a:cubicBezTo>
                  <a:pt x="20" y="117"/>
                  <a:pt x="21" y="118"/>
                  <a:pt x="21" y="120"/>
                </a:cubicBezTo>
                <a:close/>
                <a:moveTo>
                  <a:pt x="17" y="89"/>
                </a:moveTo>
                <a:cubicBezTo>
                  <a:pt x="17" y="89"/>
                  <a:pt x="17" y="89"/>
                  <a:pt x="18" y="89"/>
                </a:cubicBezTo>
                <a:cubicBezTo>
                  <a:pt x="18" y="91"/>
                  <a:pt x="18" y="93"/>
                  <a:pt x="18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93"/>
                  <a:pt x="17" y="92"/>
                  <a:pt x="17" y="90"/>
                </a:cubicBezTo>
                <a:cubicBezTo>
                  <a:pt x="17" y="90"/>
                  <a:pt x="17" y="90"/>
                  <a:pt x="16" y="89"/>
                </a:cubicBezTo>
                <a:cubicBezTo>
                  <a:pt x="17" y="89"/>
                  <a:pt x="17" y="89"/>
                  <a:pt x="17" y="89"/>
                </a:cubicBezTo>
                <a:close/>
                <a:moveTo>
                  <a:pt x="18" y="114"/>
                </a:moveTo>
                <a:cubicBezTo>
                  <a:pt x="17" y="110"/>
                  <a:pt x="16" y="106"/>
                  <a:pt x="15" y="103"/>
                </a:cubicBezTo>
                <a:cubicBezTo>
                  <a:pt x="15" y="102"/>
                  <a:pt x="16" y="102"/>
                  <a:pt x="16" y="102"/>
                </a:cubicBezTo>
                <a:cubicBezTo>
                  <a:pt x="16" y="106"/>
                  <a:pt x="17" y="110"/>
                  <a:pt x="18" y="114"/>
                </a:cubicBezTo>
                <a:close/>
                <a:moveTo>
                  <a:pt x="15" y="100"/>
                </a:moveTo>
                <a:cubicBezTo>
                  <a:pt x="15" y="98"/>
                  <a:pt x="15" y="96"/>
                  <a:pt x="15" y="93"/>
                </a:cubicBezTo>
                <a:cubicBezTo>
                  <a:pt x="15" y="95"/>
                  <a:pt x="16" y="97"/>
                  <a:pt x="16" y="98"/>
                </a:cubicBezTo>
                <a:cubicBezTo>
                  <a:pt x="15" y="99"/>
                  <a:pt x="15" y="99"/>
                  <a:pt x="15" y="100"/>
                </a:cubicBezTo>
                <a:close/>
                <a:moveTo>
                  <a:pt x="21" y="131"/>
                </a:moveTo>
                <a:cubicBezTo>
                  <a:pt x="21" y="133"/>
                  <a:pt x="22" y="135"/>
                  <a:pt x="22" y="136"/>
                </a:cubicBezTo>
                <a:cubicBezTo>
                  <a:pt x="22" y="136"/>
                  <a:pt x="22" y="136"/>
                  <a:pt x="22" y="135"/>
                </a:cubicBezTo>
                <a:cubicBezTo>
                  <a:pt x="21" y="134"/>
                  <a:pt x="20" y="135"/>
                  <a:pt x="20" y="136"/>
                </a:cubicBezTo>
                <a:cubicBezTo>
                  <a:pt x="21" y="139"/>
                  <a:pt x="22" y="142"/>
                  <a:pt x="23" y="145"/>
                </a:cubicBezTo>
                <a:cubicBezTo>
                  <a:pt x="22" y="143"/>
                  <a:pt x="21" y="141"/>
                  <a:pt x="19" y="140"/>
                </a:cubicBezTo>
                <a:cubicBezTo>
                  <a:pt x="17" y="129"/>
                  <a:pt x="16" y="118"/>
                  <a:pt x="14" y="107"/>
                </a:cubicBezTo>
                <a:cubicBezTo>
                  <a:pt x="16" y="115"/>
                  <a:pt x="19" y="123"/>
                  <a:pt x="21" y="131"/>
                </a:cubicBezTo>
                <a:close/>
                <a:moveTo>
                  <a:pt x="17" y="165"/>
                </a:moveTo>
                <a:cubicBezTo>
                  <a:pt x="17" y="165"/>
                  <a:pt x="17" y="165"/>
                  <a:pt x="17" y="165"/>
                </a:cubicBezTo>
                <a:cubicBezTo>
                  <a:pt x="18" y="167"/>
                  <a:pt x="18" y="168"/>
                  <a:pt x="19" y="170"/>
                </a:cubicBezTo>
                <a:cubicBezTo>
                  <a:pt x="19" y="169"/>
                  <a:pt x="18" y="169"/>
                  <a:pt x="18" y="168"/>
                </a:cubicBezTo>
                <a:cubicBezTo>
                  <a:pt x="17" y="167"/>
                  <a:pt x="17" y="166"/>
                  <a:pt x="16" y="166"/>
                </a:cubicBezTo>
                <a:cubicBezTo>
                  <a:pt x="17" y="165"/>
                  <a:pt x="17" y="165"/>
                  <a:pt x="17" y="165"/>
                </a:cubicBezTo>
                <a:cubicBezTo>
                  <a:pt x="17" y="165"/>
                  <a:pt x="17" y="165"/>
                  <a:pt x="17" y="165"/>
                </a:cubicBezTo>
                <a:close/>
                <a:moveTo>
                  <a:pt x="19" y="163"/>
                </a:moveTo>
                <a:cubicBezTo>
                  <a:pt x="19" y="163"/>
                  <a:pt x="18" y="163"/>
                  <a:pt x="18" y="163"/>
                </a:cubicBezTo>
                <a:cubicBezTo>
                  <a:pt x="17" y="162"/>
                  <a:pt x="17" y="162"/>
                  <a:pt x="16" y="161"/>
                </a:cubicBezTo>
                <a:cubicBezTo>
                  <a:pt x="16" y="157"/>
                  <a:pt x="15" y="154"/>
                  <a:pt x="15" y="150"/>
                </a:cubicBezTo>
                <a:cubicBezTo>
                  <a:pt x="16" y="155"/>
                  <a:pt x="18" y="160"/>
                  <a:pt x="20" y="164"/>
                </a:cubicBezTo>
                <a:cubicBezTo>
                  <a:pt x="19" y="164"/>
                  <a:pt x="19" y="164"/>
                  <a:pt x="19" y="163"/>
                </a:cubicBezTo>
                <a:close/>
                <a:moveTo>
                  <a:pt x="15" y="169"/>
                </a:moveTo>
                <a:cubicBezTo>
                  <a:pt x="15" y="169"/>
                  <a:pt x="15" y="169"/>
                  <a:pt x="15" y="169"/>
                </a:cubicBezTo>
                <a:cubicBezTo>
                  <a:pt x="14" y="165"/>
                  <a:pt x="13" y="162"/>
                  <a:pt x="11" y="158"/>
                </a:cubicBezTo>
                <a:cubicBezTo>
                  <a:pt x="12" y="160"/>
                  <a:pt x="13" y="162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5"/>
                  <a:pt x="15" y="166"/>
                  <a:pt x="16" y="167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8"/>
                  <a:pt x="15" y="168"/>
                  <a:pt x="15" y="169"/>
                </a:cubicBezTo>
                <a:close/>
                <a:moveTo>
                  <a:pt x="8" y="128"/>
                </a:moveTo>
                <a:cubicBezTo>
                  <a:pt x="9" y="129"/>
                  <a:pt x="10" y="128"/>
                  <a:pt x="10" y="128"/>
                </a:cubicBezTo>
                <a:cubicBezTo>
                  <a:pt x="10" y="124"/>
                  <a:pt x="9" y="120"/>
                  <a:pt x="9" y="117"/>
                </a:cubicBezTo>
                <a:cubicBezTo>
                  <a:pt x="9" y="116"/>
                  <a:pt x="10" y="115"/>
                  <a:pt x="10" y="114"/>
                </a:cubicBezTo>
                <a:cubicBezTo>
                  <a:pt x="10" y="121"/>
                  <a:pt x="11" y="129"/>
                  <a:pt x="12" y="137"/>
                </a:cubicBezTo>
                <a:cubicBezTo>
                  <a:pt x="12" y="142"/>
                  <a:pt x="13" y="146"/>
                  <a:pt x="13" y="151"/>
                </a:cubicBezTo>
                <a:cubicBezTo>
                  <a:pt x="12" y="147"/>
                  <a:pt x="11" y="142"/>
                  <a:pt x="10" y="138"/>
                </a:cubicBezTo>
                <a:cubicBezTo>
                  <a:pt x="10" y="136"/>
                  <a:pt x="9" y="134"/>
                  <a:pt x="9" y="133"/>
                </a:cubicBezTo>
                <a:cubicBezTo>
                  <a:pt x="9" y="131"/>
                  <a:pt x="8" y="129"/>
                  <a:pt x="8" y="128"/>
                </a:cubicBezTo>
                <a:cubicBezTo>
                  <a:pt x="8" y="128"/>
                  <a:pt x="8" y="128"/>
                  <a:pt x="8" y="128"/>
                </a:cubicBezTo>
                <a:close/>
                <a:moveTo>
                  <a:pt x="8" y="106"/>
                </a:moveTo>
                <a:cubicBezTo>
                  <a:pt x="8" y="105"/>
                  <a:pt x="9" y="104"/>
                  <a:pt x="9" y="103"/>
                </a:cubicBezTo>
                <a:cubicBezTo>
                  <a:pt x="9" y="105"/>
                  <a:pt x="9" y="108"/>
                  <a:pt x="9" y="111"/>
                </a:cubicBezTo>
                <a:cubicBezTo>
                  <a:pt x="9" y="109"/>
                  <a:pt x="8" y="108"/>
                  <a:pt x="8" y="106"/>
                </a:cubicBezTo>
                <a:close/>
                <a:moveTo>
                  <a:pt x="9" y="99"/>
                </a:moveTo>
                <a:cubicBezTo>
                  <a:pt x="10" y="98"/>
                  <a:pt x="10" y="97"/>
                  <a:pt x="10" y="96"/>
                </a:cubicBezTo>
                <a:cubicBezTo>
                  <a:pt x="10" y="97"/>
                  <a:pt x="11" y="97"/>
                  <a:pt x="11" y="97"/>
                </a:cubicBezTo>
                <a:cubicBezTo>
                  <a:pt x="11" y="99"/>
                  <a:pt x="10" y="101"/>
                  <a:pt x="10" y="103"/>
                </a:cubicBezTo>
                <a:cubicBezTo>
                  <a:pt x="10" y="102"/>
                  <a:pt x="10" y="100"/>
                  <a:pt x="9" y="99"/>
                </a:cubicBezTo>
                <a:close/>
                <a:moveTo>
                  <a:pt x="11" y="149"/>
                </a:moveTo>
                <a:cubicBezTo>
                  <a:pt x="12" y="153"/>
                  <a:pt x="13" y="157"/>
                  <a:pt x="14" y="161"/>
                </a:cubicBezTo>
                <a:cubicBezTo>
                  <a:pt x="13" y="159"/>
                  <a:pt x="12" y="156"/>
                  <a:pt x="11" y="154"/>
                </a:cubicBezTo>
                <a:cubicBezTo>
                  <a:pt x="11" y="152"/>
                  <a:pt x="11" y="150"/>
                  <a:pt x="11" y="149"/>
                </a:cubicBezTo>
                <a:close/>
                <a:moveTo>
                  <a:pt x="14" y="141"/>
                </a:moveTo>
                <a:cubicBezTo>
                  <a:pt x="14" y="140"/>
                  <a:pt x="14" y="139"/>
                  <a:pt x="14" y="138"/>
                </a:cubicBezTo>
                <a:cubicBezTo>
                  <a:pt x="14" y="136"/>
                  <a:pt x="14" y="134"/>
                  <a:pt x="14" y="132"/>
                </a:cubicBezTo>
                <a:cubicBezTo>
                  <a:pt x="14" y="133"/>
                  <a:pt x="14" y="134"/>
                  <a:pt x="15" y="135"/>
                </a:cubicBezTo>
                <a:cubicBezTo>
                  <a:pt x="15" y="138"/>
                  <a:pt x="16" y="141"/>
                  <a:pt x="16" y="143"/>
                </a:cubicBezTo>
                <a:cubicBezTo>
                  <a:pt x="17" y="147"/>
                  <a:pt x="17" y="152"/>
                  <a:pt x="18" y="156"/>
                </a:cubicBezTo>
                <a:cubicBezTo>
                  <a:pt x="17" y="151"/>
                  <a:pt x="15" y="146"/>
                  <a:pt x="14" y="141"/>
                </a:cubicBezTo>
                <a:close/>
                <a:moveTo>
                  <a:pt x="10" y="90"/>
                </a:moveTo>
                <a:cubicBezTo>
                  <a:pt x="10" y="91"/>
                  <a:pt x="9" y="92"/>
                  <a:pt x="8" y="92"/>
                </a:cubicBezTo>
                <a:cubicBezTo>
                  <a:pt x="9" y="91"/>
                  <a:pt x="10" y="89"/>
                  <a:pt x="12" y="88"/>
                </a:cubicBezTo>
                <a:cubicBezTo>
                  <a:pt x="11" y="89"/>
                  <a:pt x="11" y="89"/>
                  <a:pt x="10" y="90"/>
                </a:cubicBezTo>
                <a:close/>
                <a:moveTo>
                  <a:pt x="9" y="93"/>
                </a:moveTo>
                <a:cubicBezTo>
                  <a:pt x="9" y="94"/>
                  <a:pt x="9" y="95"/>
                  <a:pt x="9" y="96"/>
                </a:cubicBezTo>
                <a:cubicBezTo>
                  <a:pt x="8" y="96"/>
                  <a:pt x="8" y="95"/>
                  <a:pt x="8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94"/>
                  <a:pt x="9" y="94"/>
                  <a:pt x="9" y="93"/>
                </a:cubicBezTo>
                <a:close/>
                <a:moveTo>
                  <a:pt x="8" y="116"/>
                </a:moveTo>
                <a:cubicBezTo>
                  <a:pt x="8" y="117"/>
                  <a:pt x="7" y="117"/>
                  <a:pt x="7" y="118"/>
                </a:cubicBezTo>
                <a:cubicBezTo>
                  <a:pt x="7" y="117"/>
                  <a:pt x="7" y="117"/>
                  <a:pt x="7" y="116"/>
                </a:cubicBezTo>
                <a:cubicBezTo>
                  <a:pt x="7" y="115"/>
                  <a:pt x="7" y="113"/>
                  <a:pt x="7" y="112"/>
                </a:cubicBezTo>
                <a:cubicBezTo>
                  <a:pt x="7" y="113"/>
                  <a:pt x="8" y="115"/>
                  <a:pt x="8" y="116"/>
                </a:cubicBezTo>
                <a:close/>
                <a:moveTo>
                  <a:pt x="8" y="144"/>
                </a:moveTo>
                <a:cubicBezTo>
                  <a:pt x="8" y="140"/>
                  <a:pt x="7" y="136"/>
                  <a:pt x="7" y="133"/>
                </a:cubicBezTo>
                <a:cubicBezTo>
                  <a:pt x="7" y="133"/>
                  <a:pt x="7" y="134"/>
                  <a:pt x="7" y="134"/>
                </a:cubicBezTo>
                <a:cubicBezTo>
                  <a:pt x="8" y="137"/>
                  <a:pt x="8" y="141"/>
                  <a:pt x="8" y="144"/>
                </a:cubicBezTo>
                <a:close/>
                <a:moveTo>
                  <a:pt x="9" y="159"/>
                </a:moveTo>
                <a:cubicBezTo>
                  <a:pt x="9" y="158"/>
                  <a:pt x="8" y="157"/>
                  <a:pt x="8" y="157"/>
                </a:cubicBezTo>
                <a:cubicBezTo>
                  <a:pt x="8" y="156"/>
                  <a:pt x="8" y="156"/>
                  <a:pt x="8" y="155"/>
                </a:cubicBezTo>
                <a:cubicBezTo>
                  <a:pt x="8" y="156"/>
                  <a:pt x="9" y="157"/>
                  <a:pt x="9" y="158"/>
                </a:cubicBezTo>
                <a:cubicBezTo>
                  <a:pt x="9" y="158"/>
                  <a:pt x="10" y="158"/>
                  <a:pt x="10" y="158"/>
                </a:cubicBezTo>
                <a:cubicBezTo>
                  <a:pt x="11" y="160"/>
                  <a:pt x="12" y="163"/>
                  <a:pt x="12" y="165"/>
                </a:cubicBezTo>
                <a:cubicBezTo>
                  <a:pt x="12" y="165"/>
                  <a:pt x="12" y="165"/>
                  <a:pt x="12" y="166"/>
                </a:cubicBezTo>
                <a:cubicBezTo>
                  <a:pt x="14" y="171"/>
                  <a:pt x="16" y="176"/>
                  <a:pt x="19" y="181"/>
                </a:cubicBezTo>
                <a:cubicBezTo>
                  <a:pt x="20" y="182"/>
                  <a:pt x="20" y="183"/>
                  <a:pt x="20" y="184"/>
                </a:cubicBezTo>
                <a:cubicBezTo>
                  <a:pt x="20" y="183"/>
                  <a:pt x="20" y="182"/>
                  <a:pt x="19" y="182"/>
                </a:cubicBezTo>
                <a:cubicBezTo>
                  <a:pt x="15" y="174"/>
                  <a:pt x="12" y="166"/>
                  <a:pt x="9" y="159"/>
                </a:cubicBezTo>
                <a:close/>
                <a:moveTo>
                  <a:pt x="18" y="144"/>
                </a:moveTo>
                <a:cubicBezTo>
                  <a:pt x="19" y="145"/>
                  <a:pt x="19" y="145"/>
                  <a:pt x="19" y="146"/>
                </a:cubicBezTo>
                <a:cubicBezTo>
                  <a:pt x="19" y="147"/>
                  <a:pt x="19" y="147"/>
                  <a:pt x="19" y="148"/>
                </a:cubicBezTo>
                <a:cubicBezTo>
                  <a:pt x="21" y="154"/>
                  <a:pt x="23" y="161"/>
                  <a:pt x="25" y="168"/>
                </a:cubicBezTo>
                <a:cubicBezTo>
                  <a:pt x="25" y="168"/>
                  <a:pt x="25" y="169"/>
                  <a:pt x="25" y="169"/>
                </a:cubicBezTo>
                <a:cubicBezTo>
                  <a:pt x="24" y="168"/>
                  <a:pt x="24" y="168"/>
                  <a:pt x="23" y="168"/>
                </a:cubicBezTo>
                <a:cubicBezTo>
                  <a:pt x="22" y="160"/>
                  <a:pt x="20" y="152"/>
                  <a:pt x="18" y="144"/>
                </a:cubicBezTo>
                <a:close/>
                <a:moveTo>
                  <a:pt x="27" y="189"/>
                </a:moveTo>
                <a:cubicBezTo>
                  <a:pt x="28" y="191"/>
                  <a:pt x="29" y="193"/>
                  <a:pt x="30" y="195"/>
                </a:cubicBezTo>
                <a:cubicBezTo>
                  <a:pt x="30" y="195"/>
                  <a:pt x="30" y="195"/>
                  <a:pt x="29" y="195"/>
                </a:cubicBezTo>
                <a:cubicBezTo>
                  <a:pt x="28" y="191"/>
                  <a:pt x="26" y="188"/>
                  <a:pt x="25" y="185"/>
                </a:cubicBezTo>
                <a:cubicBezTo>
                  <a:pt x="25" y="187"/>
                  <a:pt x="26" y="188"/>
                  <a:pt x="27" y="189"/>
                </a:cubicBezTo>
                <a:close/>
                <a:moveTo>
                  <a:pt x="30" y="190"/>
                </a:moveTo>
                <a:cubicBezTo>
                  <a:pt x="29" y="190"/>
                  <a:pt x="29" y="189"/>
                  <a:pt x="29" y="188"/>
                </a:cubicBezTo>
                <a:cubicBezTo>
                  <a:pt x="29" y="189"/>
                  <a:pt x="30" y="190"/>
                  <a:pt x="31" y="191"/>
                </a:cubicBezTo>
                <a:cubicBezTo>
                  <a:pt x="32" y="192"/>
                  <a:pt x="32" y="193"/>
                  <a:pt x="32" y="194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1" y="193"/>
                  <a:pt x="31" y="192"/>
                  <a:pt x="30" y="190"/>
                </a:cubicBezTo>
                <a:close/>
                <a:moveTo>
                  <a:pt x="31" y="187"/>
                </a:moveTo>
                <a:cubicBezTo>
                  <a:pt x="30" y="185"/>
                  <a:pt x="28" y="182"/>
                  <a:pt x="27" y="180"/>
                </a:cubicBezTo>
                <a:cubicBezTo>
                  <a:pt x="29" y="182"/>
                  <a:pt x="30" y="184"/>
                  <a:pt x="31" y="186"/>
                </a:cubicBezTo>
                <a:cubicBezTo>
                  <a:pt x="31" y="186"/>
                  <a:pt x="31" y="186"/>
                  <a:pt x="32" y="187"/>
                </a:cubicBezTo>
                <a:cubicBezTo>
                  <a:pt x="33" y="189"/>
                  <a:pt x="35" y="192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4"/>
                  <a:pt x="35" y="194"/>
                  <a:pt x="35" y="193"/>
                </a:cubicBezTo>
                <a:cubicBezTo>
                  <a:pt x="34" y="192"/>
                  <a:pt x="34" y="192"/>
                  <a:pt x="33" y="191"/>
                </a:cubicBezTo>
                <a:cubicBezTo>
                  <a:pt x="32" y="190"/>
                  <a:pt x="32" y="188"/>
                  <a:pt x="31" y="187"/>
                </a:cubicBezTo>
                <a:close/>
                <a:moveTo>
                  <a:pt x="37" y="206"/>
                </a:moveTo>
                <a:cubicBezTo>
                  <a:pt x="39" y="208"/>
                  <a:pt x="41" y="210"/>
                  <a:pt x="43" y="212"/>
                </a:cubicBezTo>
                <a:cubicBezTo>
                  <a:pt x="42" y="211"/>
                  <a:pt x="41" y="211"/>
                  <a:pt x="40" y="210"/>
                </a:cubicBezTo>
                <a:cubicBezTo>
                  <a:pt x="40" y="210"/>
                  <a:pt x="40" y="210"/>
                  <a:pt x="39" y="209"/>
                </a:cubicBezTo>
                <a:cubicBezTo>
                  <a:pt x="38" y="207"/>
                  <a:pt x="36" y="205"/>
                  <a:pt x="34" y="204"/>
                </a:cubicBezTo>
                <a:cubicBezTo>
                  <a:pt x="35" y="204"/>
                  <a:pt x="36" y="205"/>
                  <a:pt x="37" y="206"/>
                </a:cubicBezTo>
                <a:close/>
                <a:moveTo>
                  <a:pt x="41" y="205"/>
                </a:moveTo>
                <a:cubicBezTo>
                  <a:pt x="41" y="204"/>
                  <a:pt x="40" y="203"/>
                  <a:pt x="40" y="203"/>
                </a:cubicBezTo>
                <a:cubicBezTo>
                  <a:pt x="40" y="203"/>
                  <a:pt x="40" y="203"/>
                  <a:pt x="40" y="203"/>
                </a:cubicBezTo>
                <a:cubicBezTo>
                  <a:pt x="42" y="205"/>
                  <a:pt x="44" y="208"/>
                  <a:pt x="46" y="211"/>
                </a:cubicBezTo>
                <a:cubicBezTo>
                  <a:pt x="45" y="209"/>
                  <a:pt x="43" y="207"/>
                  <a:pt x="41" y="205"/>
                </a:cubicBezTo>
                <a:close/>
                <a:moveTo>
                  <a:pt x="43" y="212"/>
                </a:moveTo>
                <a:cubicBezTo>
                  <a:pt x="44" y="212"/>
                  <a:pt x="44" y="213"/>
                  <a:pt x="45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6" y="214"/>
                  <a:pt x="47" y="215"/>
                  <a:pt x="49" y="216"/>
                </a:cubicBezTo>
                <a:cubicBezTo>
                  <a:pt x="47" y="214"/>
                  <a:pt x="45" y="213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lose/>
                <a:moveTo>
                  <a:pt x="44" y="215"/>
                </a:moveTo>
                <a:cubicBezTo>
                  <a:pt x="45" y="215"/>
                  <a:pt x="45" y="215"/>
                  <a:pt x="45" y="216"/>
                </a:cubicBezTo>
                <a:cubicBezTo>
                  <a:pt x="45" y="216"/>
                  <a:pt x="45" y="216"/>
                  <a:pt x="45" y="216"/>
                </a:cubicBezTo>
                <a:cubicBezTo>
                  <a:pt x="45" y="217"/>
                  <a:pt x="46" y="217"/>
                  <a:pt x="46" y="217"/>
                </a:cubicBezTo>
                <a:cubicBezTo>
                  <a:pt x="45" y="216"/>
                  <a:pt x="44" y="216"/>
                  <a:pt x="44" y="215"/>
                </a:cubicBezTo>
                <a:cubicBezTo>
                  <a:pt x="44" y="215"/>
                  <a:pt x="44" y="215"/>
                  <a:pt x="44" y="215"/>
                </a:cubicBezTo>
                <a:close/>
                <a:moveTo>
                  <a:pt x="50" y="222"/>
                </a:moveTo>
                <a:cubicBezTo>
                  <a:pt x="51" y="222"/>
                  <a:pt x="51" y="222"/>
                  <a:pt x="51" y="223"/>
                </a:cubicBezTo>
                <a:cubicBezTo>
                  <a:pt x="49" y="221"/>
                  <a:pt x="47" y="219"/>
                  <a:pt x="45" y="217"/>
                </a:cubicBezTo>
                <a:cubicBezTo>
                  <a:pt x="46" y="219"/>
                  <a:pt x="48" y="220"/>
                  <a:pt x="50" y="222"/>
                </a:cubicBezTo>
                <a:close/>
                <a:moveTo>
                  <a:pt x="73" y="227"/>
                </a:moveTo>
                <a:cubicBezTo>
                  <a:pt x="72" y="226"/>
                  <a:pt x="70" y="226"/>
                  <a:pt x="69" y="225"/>
                </a:cubicBezTo>
                <a:cubicBezTo>
                  <a:pt x="68" y="223"/>
                  <a:pt x="67" y="222"/>
                  <a:pt x="66" y="221"/>
                </a:cubicBezTo>
                <a:cubicBezTo>
                  <a:pt x="74" y="225"/>
                  <a:pt x="81" y="229"/>
                  <a:pt x="88" y="235"/>
                </a:cubicBezTo>
                <a:cubicBezTo>
                  <a:pt x="87" y="235"/>
                  <a:pt x="86" y="234"/>
                  <a:pt x="86" y="234"/>
                </a:cubicBezTo>
                <a:cubicBezTo>
                  <a:pt x="81" y="232"/>
                  <a:pt x="77" y="229"/>
                  <a:pt x="73" y="227"/>
                </a:cubicBezTo>
                <a:close/>
                <a:moveTo>
                  <a:pt x="81" y="225"/>
                </a:moveTo>
                <a:cubicBezTo>
                  <a:pt x="82" y="226"/>
                  <a:pt x="84" y="227"/>
                  <a:pt x="85" y="229"/>
                </a:cubicBezTo>
                <a:cubicBezTo>
                  <a:pt x="84" y="228"/>
                  <a:pt x="83" y="227"/>
                  <a:pt x="81" y="226"/>
                </a:cubicBezTo>
                <a:cubicBezTo>
                  <a:pt x="81" y="226"/>
                  <a:pt x="81" y="226"/>
                  <a:pt x="81" y="225"/>
                </a:cubicBezTo>
                <a:close/>
                <a:moveTo>
                  <a:pt x="82" y="223"/>
                </a:moveTo>
                <a:cubicBezTo>
                  <a:pt x="81" y="223"/>
                  <a:pt x="81" y="223"/>
                  <a:pt x="81" y="224"/>
                </a:cubicBezTo>
                <a:cubicBezTo>
                  <a:pt x="81" y="224"/>
                  <a:pt x="81" y="223"/>
                  <a:pt x="80" y="223"/>
                </a:cubicBezTo>
                <a:cubicBezTo>
                  <a:pt x="79" y="221"/>
                  <a:pt x="78" y="219"/>
                  <a:pt x="77" y="216"/>
                </a:cubicBezTo>
                <a:cubicBezTo>
                  <a:pt x="79" y="218"/>
                  <a:pt x="81" y="220"/>
                  <a:pt x="83" y="222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6" y="225"/>
                  <a:pt x="89" y="228"/>
                  <a:pt x="93" y="230"/>
                </a:cubicBezTo>
                <a:cubicBezTo>
                  <a:pt x="93" y="230"/>
                  <a:pt x="93" y="230"/>
                  <a:pt x="93" y="231"/>
                </a:cubicBezTo>
                <a:cubicBezTo>
                  <a:pt x="89" y="229"/>
                  <a:pt x="86" y="226"/>
                  <a:pt x="82" y="223"/>
                </a:cubicBezTo>
                <a:close/>
                <a:moveTo>
                  <a:pt x="98" y="240"/>
                </a:moveTo>
                <a:cubicBezTo>
                  <a:pt x="98" y="240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8" y="238"/>
                  <a:pt x="97" y="237"/>
                  <a:pt x="96" y="236"/>
                </a:cubicBezTo>
                <a:cubicBezTo>
                  <a:pt x="97" y="237"/>
                  <a:pt x="97" y="237"/>
                  <a:pt x="98" y="237"/>
                </a:cubicBezTo>
                <a:cubicBezTo>
                  <a:pt x="98" y="237"/>
                  <a:pt x="98" y="238"/>
                  <a:pt x="98" y="238"/>
                </a:cubicBezTo>
                <a:cubicBezTo>
                  <a:pt x="100" y="239"/>
                  <a:pt x="102" y="240"/>
                  <a:pt x="104" y="241"/>
                </a:cubicBezTo>
                <a:cubicBezTo>
                  <a:pt x="102" y="241"/>
                  <a:pt x="101" y="241"/>
                  <a:pt x="99" y="241"/>
                </a:cubicBezTo>
                <a:cubicBezTo>
                  <a:pt x="97" y="239"/>
                  <a:pt x="95" y="238"/>
                  <a:pt x="93" y="237"/>
                </a:cubicBezTo>
                <a:cubicBezTo>
                  <a:pt x="91" y="236"/>
                  <a:pt x="90" y="235"/>
                  <a:pt x="89" y="234"/>
                </a:cubicBezTo>
                <a:cubicBezTo>
                  <a:pt x="92" y="236"/>
                  <a:pt x="95" y="238"/>
                  <a:pt x="98" y="240"/>
                </a:cubicBezTo>
                <a:close/>
                <a:moveTo>
                  <a:pt x="96" y="243"/>
                </a:moveTo>
                <a:cubicBezTo>
                  <a:pt x="99" y="244"/>
                  <a:pt x="102" y="244"/>
                  <a:pt x="105" y="244"/>
                </a:cubicBezTo>
                <a:cubicBezTo>
                  <a:pt x="107" y="245"/>
                  <a:pt x="109" y="245"/>
                  <a:pt x="112" y="246"/>
                </a:cubicBezTo>
                <a:cubicBezTo>
                  <a:pt x="109" y="246"/>
                  <a:pt x="107" y="246"/>
                  <a:pt x="104" y="246"/>
                </a:cubicBezTo>
                <a:cubicBezTo>
                  <a:pt x="101" y="245"/>
                  <a:pt x="99" y="244"/>
                  <a:pt x="96" y="244"/>
                </a:cubicBezTo>
                <a:cubicBezTo>
                  <a:pt x="96" y="244"/>
                  <a:pt x="96" y="243"/>
                  <a:pt x="96" y="243"/>
                </a:cubicBezTo>
                <a:close/>
                <a:moveTo>
                  <a:pt x="109" y="242"/>
                </a:moveTo>
                <a:cubicBezTo>
                  <a:pt x="106" y="241"/>
                  <a:pt x="104" y="240"/>
                  <a:pt x="101" y="238"/>
                </a:cubicBezTo>
                <a:cubicBezTo>
                  <a:pt x="104" y="239"/>
                  <a:pt x="106" y="239"/>
                  <a:pt x="108" y="239"/>
                </a:cubicBezTo>
                <a:cubicBezTo>
                  <a:pt x="110" y="241"/>
                  <a:pt x="113" y="242"/>
                  <a:pt x="115" y="243"/>
                </a:cubicBezTo>
                <a:cubicBezTo>
                  <a:pt x="113" y="243"/>
                  <a:pt x="111" y="243"/>
                  <a:pt x="109" y="242"/>
                </a:cubicBezTo>
                <a:close/>
                <a:moveTo>
                  <a:pt x="122" y="241"/>
                </a:moveTo>
                <a:cubicBezTo>
                  <a:pt x="122" y="241"/>
                  <a:pt x="122" y="240"/>
                  <a:pt x="122" y="240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23" y="240"/>
                  <a:pt x="124" y="241"/>
                  <a:pt x="125" y="241"/>
                </a:cubicBezTo>
                <a:cubicBezTo>
                  <a:pt x="126" y="241"/>
                  <a:pt x="127" y="240"/>
                  <a:pt x="126" y="240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9" y="240"/>
                  <a:pt x="131" y="239"/>
                  <a:pt x="134" y="239"/>
                </a:cubicBezTo>
                <a:cubicBezTo>
                  <a:pt x="131" y="240"/>
                  <a:pt x="127" y="241"/>
                  <a:pt x="124" y="242"/>
                </a:cubicBezTo>
                <a:cubicBezTo>
                  <a:pt x="123" y="242"/>
                  <a:pt x="122" y="241"/>
                  <a:pt x="122" y="241"/>
                </a:cubicBezTo>
                <a:close/>
                <a:moveTo>
                  <a:pt x="127" y="244"/>
                </a:moveTo>
                <a:cubicBezTo>
                  <a:pt x="129" y="244"/>
                  <a:pt x="131" y="244"/>
                  <a:pt x="133" y="244"/>
                </a:cubicBezTo>
                <a:cubicBezTo>
                  <a:pt x="131" y="244"/>
                  <a:pt x="129" y="244"/>
                  <a:pt x="127" y="245"/>
                </a:cubicBezTo>
                <a:cubicBezTo>
                  <a:pt x="127" y="244"/>
                  <a:pt x="127" y="244"/>
                  <a:pt x="127" y="244"/>
                </a:cubicBezTo>
                <a:close/>
                <a:moveTo>
                  <a:pt x="127" y="243"/>
                </a:moveTo>
                <a:cubicBezTo>
                  <a:pt x="136" y="240"/>
                  <a:pt x="146" y="238"/>
                  <a:pt x="155" y="237"/>
                </a:cubicBezTo>
                <a:cubicBezTo>
                  <a:pt x="155" y="237"/>
                  <a:pt x="155" y="237"/>
                  <a:pt x="155" y="237"/>
                </a:cubicBezTo>
                <a:cubicBezTo>
                  <a:pt x="146" y="239"/>
                  <a:pt x="137" y="242"/>
                  <a:pt x="127" y="243"/>
                </a:cubicBezTo>
                <a:close/>
                <a:moveTo>
                  <a:pt x="140" y="245"/>
                </a:moveTo>
                <a:cubicBezTo>
                  <a:pt x="143" y="245"/>
                  <a:pt x="145" y="245"/>
                  <a:pt x="148" y="244"/>
                </a:cubicBezTo>
                <a:cubicBezTo>
                  <a:pt x="150" y="244"/>
                  <a:pt x="153" y="244"/>
                  <a:pt x="155" y="243"/>
                </a:cubicBezTo>
                <a:cubicBezTo>
                  <a:pt x="152" y="244"/>
                  <a:pt x="149" y="245"/>
                  <a:pt x="146" y="245"/>
                </a:cubicBezTo>
                <a:cubicBezTo>
                  <a:pt x="144" y="245"/>
                  <a:pt x="142" y="246"/>
                  <a:pt x="140" y="246"/>
                </a:cubicBezTo>
                <a:cubicBezTo>
                  <a:pt x="139" y="246"/>
                  <a:pt x="138" y="246"/>
                  <a:pt x="136" y="246"/>
                </a:cubicBezTo>
                <a:cubicBezTo>
                  <a:pt x="138" y="246"/>
                  <a:pt x="139" y="246"/>
                  <a:pt x="140" y="245"/>
                </a:cubicBezTo>
                <a:close/>
                <a:moveTo>
                  <a:pt x="147" y="243"/>
                </a:moveTo>
                <a:cubicBezTo>
                  <a:pt x="146" y="243"/>
                  <a:pt x="144" y="243"/>
                  <a:pt x="142" y="243"/>
                </a:cubicBezTo>
                <a:cubicBezTo>
                  <a:pt x="150" y="242"/>
                  <a:pt x="157" y="240"/>
                  <a:pt x="164" y="237"/>
                </a:cubicBezTo>
                <a:cubicBezTo>
                  <a:pt x="165" y="237"/>
                  <a:pt x="165" y="236"/>
                  <a:pt x="165" y="236"/>
                </a:cubicBezTo>
                <a:cubicBezTo>
                  <a:pt x="165" y="236"/>
                  <a:pt x="165" y="236"/>
                  <a:pt x="165" y="236"/>
                </a:cubicBezTo>
                <a:cubicBezTo>
                  <a:pt x="165" y="236"/>
                  <a:pt x="166" y="236"/>
                  <a:pt x="166" y="236"/>
                </a:cubicBezTo>
                <a:cubicBezTo>
                  <a:pt x="169" y="236"/>
                  <a:pt x="172" y="235"/>
                  <a:pt x="175" y="234"/>
                </a:cubicBezTo>
                <a:cubicBezTo>
                  <a:pt x="175" y="234"/>
                  <a:pt x="174" y="234"/>
                  <a:pt x="174" y="234"/>
                </a:cubicBezTo>
                <a:cubicBezTo>
                  <a:pt x="174" y="235"/>
                  <a:pt x="174" y="235"/>
                  <a:pt x="174" y="235"/>
                </a:cubicBezTo>
                <a:cubicBezTo>
                  <a:pt x="169" y="237"/>
                  <a:pt x="164" y="239"/>
                  <a:pt x="160" y="242"/>
                </a:cubicBezTo>
                <a:cubicBezTo>
                  <a:pt x="160" y="242"/>
                  <a:pt x="159" y="242"/>
                  <a:pt x="159" y="242"/>
                </a:cubicBezTo>
                <a:cubicBezTo>
                  <a:pt x="155" y="242"/>
                  <a:pt x="151" y="242"/>
                  <a:pt x="147" y="243"/>
                </a:cubicBezTo>
                <a:close/>
                <a:moveTo>
                  <a:pt x="168" y="234"/>
                </a:moveTo>
                <a:cubicBezTo>
                  <a:pt x="168" y="234"/>
                  <a:pt x="168" y="233"/>
                  <a:pt x="169" y="233"/>
                </a:cubicBezTo>
                <a:cubicBezTo>
                  <a:pt x="172" y="231"/>
                  <a:pt x="175" y="229"/>
                  <a:pt x="178" y="226"/>
                </a:cubicBezTo>
                <a:cubicBezTo>
                  <a:pt x="182" y="224"/>
                  <a:pt x="186" y="221"/>
                  <a:pt x="190" y="218"/>
                </a:cubicBezTo>
                <a:cubicBezTo>
                  <a:pt x="188" y="220"/>
                  <a:pt x="186" y="223"/>
                  <a:pt x="184" y="225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3" y="226"/>
                  <a:pt x="182" y="227"/>
                  <a:pt x="181" y="228"/>
                </a:cubicBezTo>
                <a:cubicBezTo>
                  <a:pt x="181" y="228"/>
                  <a:pt x="181" y="228"/>
                  <a:pt x="181" y="229"/>
                </a:cubicBezTo>
                <a:cubicBezTo>
                  <a:pt x="180" y="229"/>
                  <a:pt x="180" y="229"/>
                  <a:pt x="180" y="230"/>
                </a:cubicBezTo>
                <a:cubicBezTo>
                  <a:pt x="176" y="232"/>
                  <a:pt x="172" y="233"/>
                  <a:pt x="168" y="234"/>
                </a:cubicBezTo>
                <a:close/>
                <a:moveTo>
                  <a:pt x="198" y="221"/>
                </a:moveTo>
                <a:cubicBezTo>
                  <a:pt x="198" y="221"/>
                  <a:pt x="199" y="220"/>
                  <a:pt x="199" y="220"/>
                </a:cubicBezTo>
                <a:cubicBezTo>
                  <a:pt x="199" y="220"/>
                  <a:pt x="199" y="220"/>
                  <a:pt x="199" y="221"/>
                </a:cubicBezTo>
                <a:cubicBezTo>
                  <a:pt x="198" y="221"/>
                  <a:pt x="197" y="222"/>
                  <a:pt x="196" y="22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2"/>
                  <a:pt x="197" y="222"/>
                  <a:pt x="198" y="221"/>
                </a:cubicBezTo>
                <a:close/>
                <a:moveTo>
                  <a:pt x="192" y="219"/>
                </a:moveTo>
                <a:cubicBezTo>
                  <a:pt x="193" y="218"/>
                  <a:pt x="193" y="218"/>
                  <a:pt x="194" y="217"/>
                </a:cubicBezTo>
                <a:cubicBezTo>
                  <a:pt x="196" y="215"/>
                  <a:pt x="198" y="214"/>
                  <a:pt x="200" y="212"/>
                </a:cubicBezTo>
                <a:cubicBezTo>
                  <a:pt x="197" y="214"/>
                  <a:pt x="195" y="217"/>
                  <a:pt x="192" y="219"/>
                </a:cubicBezTo>
                <a:close/>
                <a:moveTo>
                  <a:pt x="229" y="185"/>
                </a:moveTo>
                <a:cubicBezTo>
                  <a:pt x="231" y="183"/>
                  <a:pt x="232" y="181"/>
                  <a:pt x="233" y="179"/>
                </a:cubicBezTo>
                <a:cubicBezTo>
                  <a:pt x="234" y="177"/>
                  <a:pt x="235" y="175"/>
                  <a:pt x="237" y="172"/>
                </a:cubicBezTo>
                <a:cubicBezTo>
                  <a:pt x="237" y="172"/>
                  <a:pt x="237" y="172"/>
                  <a:pt x="237" y="172"/>
                </a:cubicBezTo>
                <a:cubicBezTo>
                  <a:pt x="236" y="174"/>
                  <a:pt x="236" y="176"/>
                  <a:pt x="235" y="177"/>
                </a:cubicBezTo>
                <a:cubicBezTo>
                  <a:pt x="235" y="178"/>
                  <a:pt x="234" y="179"/>
                  <a:pt x="234" y="180"/>
                </a:cubicBezTo>
                <a:cubicBezTo>
                  <a:pt x="232" y="183"/>
                  <a:pt x="230" y="185"/>
                  <a:pt x="228" y="188"/>
                </a:cubicBezTo>
                <a:cubicBezTo>
                  <a:pt x="229" y="187"/>
                  <a:pt x="229" y="186"/>
                  <a:pt x="229" y="185"/>
                </a:cubicBezTo>
                <a:close/>
                <a:moveTo>
                  <a:pt x="233" y="152"/>
                </a:moveTo>
                <a:cubicBezTo>
                  <a:pt x="234" y="142"/>
                  <a:pt x="235" y="131"/>
                  <a:pt x="236" y="120"/>
                </a:cubicBezTo>
                <a:cubicBezTo>
                  <a:pt x="236" y="120"/>
                  <a:pt x="236" y="120"/>
                  <a:pt x="237" y="120"/>
                </a:cubicBezTo>
                <a:cubicBezTo>
                  <a:pt x="237" y="121"/>
                  <a:pt x="237" y="122"/>
                  <a:pt x="237" y="122"/>
                </a:cubicBezTo>
                <a:cubicBezTo>
                  <a:pt x="237" y="123"/>
                  <a:pt x="237" y="124"/>
                  <a:pt x="237" y="125"/>
                </a:cubicBezTo>
                <a:cubicBezTo>
                  <a:pt x="237" y="134"/>
                  <a:pt x="235" y="143"/>
                  <a:pt x="233" y="152"/>
                </a:cubicBezTo>
                <a:close/>
                <a:moveTo>
                  <a:pt x="237" y="112"/>
                </a:moveTo>
                <a:cubicBezTo>
                  <a:pt x="237" y="112"/>
                  <a:pt x="237" y="111"/>
                  <a:pt x="237" y="110"/>
                </a:cubicBezTo>
                <a:cubicBezTo>
                  <a:pt x="237" y="112"/>
                  <a:pt x="238" y="113"/>
                  <a:pt x="238" y="115"/>
                </a:cubicBezTo>
                <a:cubicBezTo>
                  <a:pt x="238" y="115"/>
                  <a:pt x="238" y="116"/>
                  <a:pt x="238" y="117"/>
                </a:cubicBezTo>
                <a:cubicBezTo>
                  <a:pt x="238" y="115"/>
                  <a:pt x="237" y="114"/>
                  <a:pt x="237" y="112"/>
                </a:cubicBezTo>
                <a:close/>
                <a:moveTo>
                  <a:pt x="236" y="94"/>
                </a:moveTo>
                <a:cubicBezTo>
                  <a:pt x="237" y="98"/>
                  <a:pt x="238" y="101"/>
                  <a:pt x="239" y="105"/>
                </a:cubicBezTo>
                <a:cubicBezTo>
                  <a:pt x="239" y="104"/>
                  <a:pt x="239" y="103"/>
                  <a:pt x="238" y="103"/>
                </a:cubicBezTo>
                <a:cubicBezTo>
                  <a:pt x="238" y="100"/>
                  <a:pt x="237" y="97"/>
                  <a:pt x="236" y="94"/>
                </a:cubicBezTo>
                <a:close/>
                <a:moveTo>
                  <a:pt x="239" y="156"/>
                </a:moveTo>
                <a:cubicBezTo>
                  <a:pt x="239" y="156"/>
                  <a:pt x="239" y="155"/>
                  <a:pt x="240" y="155"/>
                </a:cubicBezTo>
                <a:cubicBezTo>
                  <a:pt x="240" y="156"/>
                  <a:pt x="239" y="157"/>
                  <a:pt x="239" y="158"/>
                </a:cubicBezTo>
                <a:cubicBezTo>
                  <a:pt x="239" y="158"/>
                  <a:pt x="239" y="159"/>
                  <a:pt x="238" y="160"/>
                </a:cubicBezTo>
                <a:cubicBezTo>
                  <a:pt x="239" y="158"/>
                  <a:pt x="239" y="157"/>
                  <a:pt x="239" y="156"/>
                </a:cubicBezTo>
                <a:close/>
                <a:moveTo>
                  <a:pt x="239" y="153"/>
                </a:moveTo>
                <a:cubicBezTo>
                  <a:pt x="239" y="151"/>
                  <a:pt x="239" y="150"/>
                  <a:pt x="240" y="148"/>
                </a:cubicBezTo>
                <a:cubicBezTo>
                  <a:pt x="241" y="140"/>
                  <a:pt x="241" y="132"/>
                  <a:pt x="241" y="124"/>
                </a:cubicBezTo>
                <a:cubicBezTo>
                  <a:pt x="241" y="124"/>
                  <a:pt x="242" y="125"/>
                  <a:pt x="242" y="126"/>
                </a:cubicBezTo>
                <a:cubicBezTo>
                  <a:pt x="242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36"/>
                  <a:pt x="242" y="144"/>
                  <a:pt x="240" y="153"/>
                </a:cubicBezTo>
                <a:cubicBezTo>
                  <a:pt x="240" y="153"/>
                  <a:pt x="240" y="153"/>
                  <a:pt x="240" y="153"/>
                </a:cubicBezTo>
                <a:cubicBezTo>
                  <a:pt x="240" y="153"/>
                  <a:pt x="239" y="153"/>
                  <a:pt x="239" y="153"/>
                </a:cubicBezTo>
                <a:close/>
                <a:moveTo>
                  <a:pt x="244" y="139"/>
                </a:moveTo>
                <a:cubicBezTo>
                  <a:pt x="245" y="141"/>
                  <a:pt x="245" y="143"/>
                  <a:pt x="245" y="145"/>
                </a:cubicBezTo>
                <a:cubicBezTo>
                  <a:pt x="245" y="146"/>
                  <a:pt x="245" y="147"/>
                  <a:pt x="244" y="148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4" y="150"/>
                  <a:pt x="243" y="151"/>
                  <a:pt x="243" y="153"/>
                </a:cubicBezTo>
                <a:cubicBezTo>
                  <a:pt x="243" y="155"/>
                  <a:pt x="242" y="156"/>
                  <a:pt x="242" y="158"/>
                </a:cubicBezTo>
                <a:cubicBezTo>
                  <a:pt x="243" y="152"/>
                  <a:pt x="244" y="145"/>
                  <a:pt x="244" y="139"/>
                </a:cubicBezTo>
                <a:close/>
                <a:moveTo>
                  <a:pt x="245" y="135"/>
                </a:moveTo>
                <a:cubicBezTo>
                  <a:pt x="245" y="132"/>
                  <a:pt x="245" y="129"/>
                  <a:pt x="245" y="126"/>
                </a:cubicBezTo>
                <a:cubicBezTo>
                  <a:pt x="245" y="126"/>
                  <a:pt x="245" y="126"/>
                  <a:pt x="245" y="127"/>
                </a:cubicBezTo>
                <a:cubicBezTo>
                  <a:pt x="245" y="127"/>
                  <a:pt x="245" y="127"/>
                  <a:pt x="246" y="127"/>
                </a:cubicBezTo>
                <a:cubicBezTo>
                  <a:pt x="246" y="131"/>
                  <a:pt x="246" y="135"/>
                  <a:pt x="246" y="140"/>
                </a:cubicBezTo>
                <a:cubicBezTo>
                  <a:pt x="246" y="138"/>
                  <a:pt x="245" y="137"/>
                  <a:pt x="245" y="136"/>
                </a:cubicBezTo>
                <a:cubicBezTo>
                  <a:pt x="245" y="135"/>
                  <a:pt x="245" y="135"/>
                  <a:pt x="245" y="135"/>
                </a:cubicBezTo>
                <a:close/>
                <a:moveTo>
                  <a:pt x="245" y="95"/>
                </a:moveTo>
                <a:cubicBezTo>
                  <a:pt x="247" y="99"/>
                  <a:pt x="248" y="103"/>
                  <a:pt x="248" y="107"/>
                </a:cubicBezTo>
                <a:cubicBezTo>
                  <a:pt x="248" y="103"/>
                  <a:pt x="246" y="99"/>
                  <a:pt x="245" y="95"/>
                </a:cubicBezTo>
                <a:close/>
                <a:moveTo>
                  <a:pt x="247" y="129"/>
                </a:moveTo>
                <a:cubicBezTo>
                  <a:pt x="247" y="129"/>
                  <a:pt x="247" y="129"/>
                  <a:pt x="248" y="128"/>
                </a:cubicBezTo>
                <a:cubicBezTo>
                  <a:pt x="247" y="130"/>
                  <a:pt x="247" y="132"/>
                  <a:pt x="247" y="133"/>
                </a:cubicBezTo>
                <a:cubicBezTo>
                  <a:pt x="247" y="132"/>
                  <a:pt x="247" y="130"/>
                  <a:pt x="247" y="129"/>
                </a:cubicBezTo>
                <a:close/>
                <a:moveTo>
                  <a:pt x="247" y="123"/>
                </a:moveTo>
                <a:cubicBezTo>
                  <a:pt x="247" y="120"/>
                  <a:pt x="247" y="116"/>
                  <a:pt x="247" y="112"/>
                </a:cubicBezTo>
                <a:cubicBezTo>
                  <a:pt x="248" y="114"/>
                  <a:pt x="248" y="117"/>
                  <a:pt x="249" y="119"/>
                </a:cubicBezTo>
                <a:cubicBezTo>
                  <a:pt x="248" y="122"/>
                  <a:pt x="248" y="125"/>
                  <a:pt x="248" y="127"/>
                </a:cubicBezTo>
                <a:cubicBezTo>
                  <a:pt x="248" y="126"/>
                  <a:pt x="247" y="125"/>
                  <a:pt x="247" y="123"/>
                </a:cubicBezTo>
                <a:close/>
                <a:moveTo>
                  <a:pt x="225" y="50"/>
                </a:moveTo>
                <a:cubicBezTo>
                  <a:pt x="223" y="47"/>
                  <a:pt x="220" y="45"/>
                  <a:pt x="218" y="42"/>
                </a:cubicBezTo>
                <a:cubicBezTo>
                  <a:pt x="218" y="42"/>
                  <a:pt x="217" y="42"/>
                  <a:pt x="217" y="43"/>
                </a:cubicBezTo>
                <a:cubicBezTo>
                  <a:pt x="216" y="41"/>
                  <a:pt x="215" y="40"/>
                  <a:pt x="213" y="39"/>
                </a:cubicBezTo>
                <a:cubicBezTo>
                  <a:pt x="213" y="38"/>
                  <a:pt x="212" y="39"/>
                  <a:pt x="212" y="39"/>
                </a:cubicBezTo>
                <a:cubicBezTo>
                  <a:pt x="211" y="39"/>
                  <a:pt x="211" y="38"/>
                  <a:pt x="211" y="38"/>
                </a:cubicBezTo>
                <a:cubicBezTo>
                  <a:pt x="211" y="38"/>
                  <a:pt x="211" y="37"/>
                  <a:pt x="211" y="37"/>
                </a:cubicBezTo>
                <a:cubicBezTo>
                  <a:pt x="210" y="36"/>
                  <a:pt x="208" y="34"/>
                  <a:pt x="207" y="33"/>
                </a:cubicBezTo>
                <a:cubicBezTo>
                  <a:pt x="204" y="29"/>
                  <a:pt x="200" y="26"/>
                  <a:pt x="195" y="24"/>
                </a:cubicBezTo>
                <a:cubicBezTo>
                  <a:pt x="190" y="20"/>
                  <a:pt x="184" y="17"/>
                  <a:pt x="179" y="13"/>
                </a:cubicBezTo>
                <a:cubicBezTo>
                  <a:pt x="192" y="19"/>
                  <a:pt x="204" y="28"/>
                  <a:pt x="215" y="38"/>
                </a:cubicBezTo>
                <a:cubicBezTo>
                  <a:pt x="219" y="42"/>
                  <a:pt x="222" y="46"/>
                  <a:pt x="225" y="50"/>
                </a:cubicBezTo>
                <a:close/>
                <a:moveTo>
                  <a:pt x="178" y="13"/>
                </a:moveTo>
                <a:cubicBezTo>
                  <a:pt x="178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6" y="13"/>
                </a:cubicBezTo>
                <a:cubicBezTo>
                  <a:pt x="176" y="12"/>
                  <a:pt x="175" y="12"/>
                  <a:pt x="175" y="12"/>
                </a:cubicBezTo>
                <a:cubicBezTo>
                  <a:pt x="174" y="12"/>
                  <a:pt x="174" y="11"/>
                  <a:pt x="173" y="11"/>
                </a:cubicBezTo>
                <a:cubicBezTo>
                  <a:pt x="175" y="11"/>
                  <a:pt x="176" y="12"/>
                  <a:pt x="178" y="13"/>
                </a:cubicBezTo>
                <a:close/>
                <a:moveTo>
                  <a:pt x="128" y="2"/>
                </a:moveTo>
                <a:cubicBezTo>
                  <a:pt x="124" y="2"/>
                  <a:pt x="120" y="2"/>
                  <a:pt x="116" y="3"/>
                </a:cubicBezTo>
                <a:cubicBezTo>
                  <a:pt x="114" y="3"/>
                  <a:pt x="112" y="3"/>
                  <a:pt x="110" y="3"/>
                </a:cubicBezTo>
                <a:cubicBezTo>
                  <a:pt x="116" y="2"/>
                  <a:pt x="121" y="2"/>
                  <a:pt x="126" y="2"/>
                </a:cubicBezTo>
                <a:cubicBezTo>
                  <a:pt x="127" y="2"/>
                  <a:pt x="127" y="2"/>
                  <a:pt x="128" y="2"/>
                </a:cubicBezTo>
                <a:close/>
                <a:moveTo>
                  <a:pt x="8" y="87"/>
                </a:moveTo>
                <a:cubicBezTo>
                  <a:pt x="9" y="86"/>
                  <a:pt x="10" y="84"/>
                  <a:pt x="11" y="83"/>
                </a:cubicBezTo>
                <a:cubicBezTo>
                  <a:pt x="13" y="82"/>
                  <a:pt x="14" y="81"/>
                  <a:pt x="15" y="79"/>
                </a:cubicBezTo>
                <a:cubicBezTo>
                  <a:pt x="16" y="79"/>
                  <a:pt x="15" y="79"/>
                  <a:pt x="15" y="79"/>
                </a:cubicBezTo>
                <a:cubicBezTo>
                  <a:pt x="14" y="79"/>
                  <a:pt x="14" y="80"/>
                  <a:pt x="13" y="81"/>
                </a:cubicBezTo>
                <a:cubicBezTo>
                  <a:pt x="12" y="81"/>
                  <a:pt x="12" y="82"/>
                  <a:pt x="12" y="82"/>
                </a:cubicBezTo>
                <a:cubicBezTo>
                  <a:pt x="14" y="78"/>
                  <a:pt x="17" y="75"/>
                  <a:pt x="19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3"/>
                  <a:pt x="19" y="74"/>
                  <a:pt x="18" y="75"/>
                </a:cubicBezTo>
                <a:cubicBezTo>
                  <a:pt x="17" y="77"/>
                  <a:pt x="17" y="78"/>
                  <a:pt x="16" y="79"/>
                </a:cubicBezTo>
                <a:cubicBezTo>
                  <a:pt x="13" y="83"/>
                  <a:pt x="10" y="87"/>
                  <a:pt x="7" y="92"/>
                </a:cubicBezTo>
                <a:cubicBezTo>
                  <a:pt x="7" y="90"/>
                  <a:pt x="8" y="89"/>
                  <a:pt x="8" y="87"/>
                </a:cubicBezTo>
                <a:close/>
                <a:moveTo>
                  <a:pt x="8" y="166"/>
                </a:moveTo>
                <a:cubicBezTo>
                  <a:pt x="9" y="168"/>
                  <a:pt x="10" y="170"/>
                  <a:pt x="11" y="173"/>
                </a:cubicBezTo>
                <a:cubicBezTo>
                  <a:pt x="11" y="173"/>
                  <a:pt x="11" y="173"/>
                  <a:pt x="11" y="173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3" y="177"/>
                  <a:pt x="15" y="181"/>
                  <a:pt x="17" y="184"/>
                </a:cubicBezTo>
                <a:cubicBezTo>
                  <a:pt x="16" y="183"/>
                  <a:pt x="15" y="182"/>
                  <a:pt x="14" y="180"/>
                </a:cubicBezTo>
                <a:cubicBezTo>
                  <a:pt x="11" y="176"/>
                  <a:pt x="9" y="171"/>
                  <a:pt x="8" y="166"/>
                </a:cubicBezTo>
                <a:close/>
                <a:moveTo>
                  <a:pt x="17" y="188"/>
                </a:moveTo>
                <a:cubicBezTo>
                  <a:pt x="19" y="189"/>
                  <a:pt x="20" y="191"/>
                  <a:pt x="21" y="192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22" y="193"/>
                  <a:pt x="23" y="194"/>
                  <a:pt x="23" y="195"/>
                </a:cubicBezTo>
                <a:cubicBezTo>
                  <a:pt x="24" y="195"/>
                  <a:pt x="24" y="195"/>
                  <a:pt x="24" y="195"/>
                </a:cubicBezTo>
                <a:cubicBezTo>
                  <a:pt x="24" y="195"/>
                  <a:pt x="24" y="195"/>
                  <a:pt x="24" y="196"/>
                </a:cubicBezTo>
                <a:cubicBezTo>
                  <a:pt x="24" y="196"/>
                  <a:pt x="25" y="197"/>
                  <a:pt x="25" y="197"/>
                </a:cubicBezTo>
                <a:cubicBezTo>
                  <a:pt x="28" y="200"/>
                  <a:pt x="30" y="203"/>
                  <a:pt x="33" y="206"/>
                </a:cubicBezTo>
                <a:cubicBezTo>
                  <a:pt x="32" y="206"/>
                  <a:pt x="32" y="207"/>
                  <a:pt x="32" y="207"/>
                </a:cubicBezTo>
                <a:cubicBezTo>
                  <a:pt x="33" y="209"/>
                  <a:pt x="35" y="210"/>
                  <a:pt x="36" y="211"/>
                </a:cubicBezTo>
                <a:cubicBezTo>
                  <a:pt x="36" y="211"/>
                  <a:pt x="36" y="211"/>
                  <a:pt x="36" y="212"/>
                </a:cubicBezTo>
                <a:cubicBezTo>
                  <a:pt x="40" y="216"/>
                  <a:pt x="43" y="220"/>
                  <a:pt x="47" y="223"/>
                </a:cubicBezTo>
                <a:cubicBezTo>
                  <a:pt x="44" y="221"/>
                  <a:pt x="41" y="218"/>
                  <a:pt x="38" y="215"/>
                </a:cubicBezTo>
                <a:cubicBezTo>
                  <a:pt x="30" y="207"/>
                  <a:pt x="23" y="198"/>
                  <a:pt x="17" y="188"/>
                </a:cubicBezTo>
                <a:close/>
                <a:moveTo>
                  <a:pt x="94" y="245"/>
                </a:moveTo>
                <a:cubicBezTo>
                  <a:pt x="95" y="246"/>
                  <a:pt x="96" y="246"/>
                  <a:pt x="97" y="246"/>
                </a:cubicBezTo>
                <a:cubicBezTo>
                  <a:pt x="97" y="246"/>
                  <a:pt x="97" y="247"/>
                  <a:pt x="97" y="247"/>
                </a:cubicBezTo>
                <a:cubicBezTo>
                  <a:pt x="100" y="248"/>
                  <a:pt x="102" y="248"/>
                  <a:pt x="105" y="249"/>
                </a:cubicBezTo>
                <a:cubicBezTo>
                  <a:pt x="105" y="249"/>
                  <a:pt x="105" y="249"/>
                  <a:pt x="105" y="248"/>
                </a:cubicBezTo>
                <a:cubicBezTo>
                  <a:pt x="109" y="249"/>
                  <a:pt x="112" y="249"/>
                  <a:pt x="116" y="249"/>
                </a:cubicBezTo>
                <a:cubicBezTo>
                  <a:pt x="115" y="250"/>
                  <a:pt x="116" y="250"/>
                  <a:pt x="116" y="250"/>
                </a:cubicBezTo>
                <a:cubicBezTo>
                  <a:pt x="119" y="251"/>
                  <a:pt x="121" y="251"/>
                  <a:pt x="123" y="251"/>
                </a:cubicBezTo>
                <a:cubicBezTo>
                  <a:pt x="111" y="251"/>
                  <a:pt x="99" y="249"/>
                  <a:pt x="88" y="245"/>
                </a:cubicBezTo>
                <a:cubicBezTo>
                  <a:pt x="90" y="245"/>
                  <a:pt x="92" y="245"/>
                  <a:pt x="94" y="245"/>
                </a:cubicBezTo>
                <a:close/>
                <a:moveTo>
                  <a:pt x="135" y="251"/>
                </a:moveTo>
                <a:cubicBezTo>
                  <a:pt x="140" y="250"/>
                  <a:pt x="145" y="249"/>
                  <a:pt x="150" y="248"/>
                </a:cubicBezTo>
                <a:cubicBezTo>
                  <a:pt x="151" y="248"/>
                  <a:pt x="150" y="247"/>
                  <a:pt x="150" y="247"/>
                </a:cubicBezTo>
                <a:cubicBezTo>
                  <a:pt x="142" y="249"/>
                  <a:pt x="134" y="250"/>
                  <a:pt x="127" y="250"/>
                </a:cubicBezTo>
                <a:cubicBezTo>
                  <a:pt x="127" y="250"/>
                  <a:pt x="126" y="249"/>
                  <a:pt x="126" y="249"/>
                </a:cubicBezTo>
                <a:cubicBezTo>
                  <a:pt x="120" y="248"/>
                  <a:pt x="114" y="248"/>
                  <a:pt x="108" y="248"/>
                </a:cubicBezTo>
                <a:cubicBezTo>
                  <a:pt x="108" y="247"/>
                  <a:pt x="108" y="247"/>
                  <a:pt x="108" y="247"/>
                </a:cubicBezTo>
                <a:cubicBezTo>
                  <a:pt x="110" y="247"/>
                  <a:pt x="113" y="247"/>
                  <a:pt x="115" y="247"/>
                </a:cubicBezTo>
                <a:cubicBezTo>
                  <a:pt x="115" y="247"/>
                  <a:pt x="115" y="247"/>
                  <a:pt x="115" y="246"/>
                </a:cubicBezTo>
                <a:cubicBezTo>
                  <a:pt x="117" y="246"/>
                  <a:pt x="118" y="247"/>
                  <a:pt x="119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2" y="247"/>
                  <a:pt x="122" y="247"/>
                  <a:pt x="122" y="247"/>
                </a:cubicBezTo>
                <a:cubicBezTo>
                  <a:pt x="123" y="247"/>
                  <a:pt x="125" y="247"/>
                  <a:pt x="126" y="248"/>
                </a:cubicBezTo>
                <a:cubicBezTo>
                  <a:pt x="126" y="248"/>
                  <a:pt x="126" y="248"/>
                  <a:pt x="127" y="248"/>
                </a:cubicBezTo>
                <a:cubicBezTo>
                  <a:pt x="136" y="248"/>
                  <a:pt x="144" y="247"/>
                  <a:pt x="153" y="246"/>
                </a:cubicBezTo>
                <a:cubicBezTo>
                  <a:pt x="153" y="246"/>
                  <a:pt x="153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5" y="246"/>
                  <a:pt x="156" y="246"/>
                  <a:pt x="157" y="245"/>
                </a:cubicBezTo>
                <a:cubicBezTo>
                  <a:pt x="157" y="246"/>
                  <a:pt x="158" y="246"/>
                  <a:pt x="159" y="246"/>
                </a:cubicBezTo>
                <a:cubicBezTo>
                  <a:pt x="160" y="246"/>
                  <a:pt x="161" y="245"/>
                  <a:pt x="162" y="244"/>
                </a:cubicBezTo>
                <a:cubicBezTo>
                  <a:pt x="164" y="244"/>
                  <a:pt x="165" y="243"/>
                  <a:pt x="166" y="243"/>
                </a:cubicBezTo>
                <a:cubicBezTo>
                  <a:pt x="168" y="242"/>
                  <a:pt x="170" y="242"/>
                  <a:pt x="171" y="241"/>
                </a:cubicBezTo>
                <a:cubicBezTo>
                  <a:pt x="172" y="241"/>
                  <a:pt x="174" y="240"/>
                  <a:pt x="175" y="240"/>
                </a:cubicBezTo>
                <a:cubicBezTo>
                  <a:pt x="177" y="239"/>
                  <a:pt x="178" y="238"/>
                  <a:pt x="180" y="238"/>
                </a:cubicBezTo>
                <a:cubicBezTo>
                  <a:pt x="180" y="238"/>
                  <a:pt x="180" y="238"/>
                  <a:pt x="181" y="238"/>
                </a:cubicBezTo>
                <a:cubicBezTo>
                  <a:pt x="184" y="236"/>
                  <a:pt x="188" y="234"/>
                  <a:pt x="191" y="232"/>
                </a:cubicBezTo>
                <a:cubicBezTo>
                  <a:pt x="192" y="231"/>
                  <a:pt x="191" y="230"/>
                  <a:pt x="190" y="231"/>
                </a:cubicBezTo>
                <a:cubicBezTo>
                  <a:pt x="193" y="229"/>
                  <a:pt x="195" y="228"/>
                  <a:pt x="197" y="226"/>
                </a:cubicBezTo>
                <a:cubicBezTo>
                  <a:pt x="197" y="226"/>
                  <a:pt x="197" y="226"/>
                  <a:pt x="197" y="226"/>
                </a:cubicBezTo>
                <a:cubicBezTo>
                  <a:pt x="198" y="225"/>
                  <a:pt x="199" y="225"/>
                  <a:pt x="200" y="224"/>
                </a:cubicBezTo>
                <a:cubicBezTo>
                  <a:pt x="200" y="223"/>
                  <a:pt x="201" y="223"/>
                  <a:pt x="201" y="223"/>
                </a:cubicBezTo>
                <a:cubicBezTo>
                  <a:pt x="203" y="221"/>
                  <a:pt x="205" y="220"/>
                  <a:pt x="207" y="218"/>
                </a:cubicBezTo>
                <a:cubicBezTo>
                  <a:pt x="207" y="218"/>
                  <a:pt x="207" y="218"/>
                  <a:pt x="208" y="218"/>
                </a:cubicBezTo>
                <a:cubicBezTo>
                  <a:pt x="207" y="218"/>
                  <a:pt x="207" y="219"/>
                  <a:pt x="206" y="220"/>
                </a:cubicBezTo>
                <a:cubicBezTo>
                  <a:pt x="206" y="220"/>
                  <a:pt x="207" y="221"/>
                  <a:pt x="207" y="221"/>
                </a:cubicBezTo>
                <a:cubicBezTo>
                  <a:pt x="208" y="220"/>
                  <a:pt x="209" y="219"/>
                  <a:pt x="210" y="218"/>
                </a:cubicBezTo>
                <a:cubicBezTo>
                  <a:pt x="210" y="218"/>
                  <a:pt x="211" y="219"/>
                  <a:pt x="211" y="219"/>
                </a:cubicBezTo>
                <a:cubicBezTo>
                  <a:pt x="190" y="237"/>
                  <a:pt x="163" y="249"/>
                  <a:pt x="135" y="251"/>
                </a:cubicBezTo>
                <a:close/>
                <a:moveTo>
                  <a:pt x="215" y="215"/>
                </a:moveTo>
                <a:cubicBezTo>
                  <a:pt x="214" y="215"/>
                  <a:pt x="214" y="215"/>
                  <a:pt x="214" y="216"/>
                </a:cubicBezTo>
                <a:cubicBezTo>
                  <a:pt x="214" y="215"/>
                  <a:pt x="215" y="214"/>
                  <a:pt x="216" y="213"/>
                </a:cubicBezTo>
                <a:cubicBezTo>
                  <a:pt x="220" y="209"/>
                  <a:pt x="224" y="203"/>
                  <a:pt x="227" y="197"/>
                </a:cubicBezTo>
                <a:cubicBezTo>
                  <a:pt x="229" y="196"/>
                  <a:pt x="230" y="195"/>
                  <a:pt x="231" y="194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29" y="193"/>
                  <a:pt x="228" y="193"/>
                  <a:pt x="227" y="194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7" y="193"/>
                  <a:pt x="228" y="193"/>
                  <a:pt x="228" y="193"/>
                </a:cubicBezTo>
                <a:cubicBezTo>
                  <a:pt x="230" y="192"/>
                  <a:pt x="231" y="190"/>
                  <a:pt x="232" y="188"/>
                </a:cubicBezTo>
                <a:cubicBezTo>
                  <a:pt x="232" y="188"/>
                  <a:pt x="232" y="188"/>
                  <a:pt x="233" y="188"/>
                </a:cubicBezTo>
                <a:cubicBezTo>
                  <a:pt x="233" y="188"/>
                  <a:pt x="233" y="188"/>
                  <a:pt x="233" y="188"/>
                </a:cubicBezTo>
                <a:cubicBezTo>
                  <a:pt x="234" y="187"/>
                  <a:pt x="234" y="185"/>
                  <a:pt x="235" y="184"/>
                </a:cubicBezTo>
                <a:cubicBezTo>
                  <a:pt x="242" y="175"/>
                  <a:pt x="246" y="164"/>
                  <a:pt x="246" y="153"/>
                </a:cubicBezTo>
                <a:cubicBezTo>
                  <a:pt x="246" y="152"/>
                  <a:pt x="246" y="151"/>
                  <a:pt x="246" y="150"/>
                </a:cubicBezTo>
                <a:cubicBezTo>
                  <a:pt x="248" y="145"/>
                  <a:pt x="248" y="140"/>
                  <a:pt x="248" y="134"/>
                </a:cubicBezTo>
                <a:cubicBezTo>
                  <a:pt x="249" y="132"/>
                  <a:pt x="249" y="129"/>
                  <a:pt x="250" y="126"/>
                </a:cubicBezTo>
                <a:cubicBezTo>
                  <a:pt x="250" y="128"/>
                  <a:pt x="250" y="131"/>
                  <a:pt x="250" y="133"/>
                </a:cubicBezTo>
                <a:cubicBezTo>
                  <a:pt x="250" y="134"/>
                  <a:pt x="251" y="134"/>
                  <a:pt x="252" y="133"/>
                </a:cubicBezTo>
                <a:cubicBezTo>
                  <a:pt x="250" y="164"/>
                  <a:pt x="237" y="193"/>
                  <a:pt x="215" y="215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sz="135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</a:p>
        </p:txBody>
      </p:sp>
      <p:sp>
        <p:nvSpPr>
          <p:cNvPr id="800" name="MH_SubTitle_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3141517" y="2277242"/>
            <a:ext cx="716756" cy="720329"/>
          </a:xfrm>
          <a:custGeom>
            <a:avLst/>
            <a:gdLst>
              <a:gd name="T0" fmla="*/ 209 w 252"/>
              <a:gd name="T1" fmla="*/ 213 h 253"/>
              <a:gd name="T2" fmla="*/ 14 w 252"/>
              <a:gd name="T3" fmla="*/ 121 h 253"/>
              <a:gd name="T4" fmla="*/ 231 w 252"/>
              <a:gd name="T5" fmla="*/ 154 h 253"/>
              <a:gd name="T6" fmla="*/ 25 w 252"/>
              <a:gd name="T7" fmla="*/ 68 h 253"/>
              <a:gd name="T8" fmla="*/ 193 w 252"/>
              <a:gd name="T9" fmla="*/ 42 h 253"/>
              <a:gd name="T10" fmla="*/ 119 w 252"/>
              <a:gd name="T11" fmla="*/ 214 h 253"/>
              <a:gd name="T12" fmla="*/ 25 w 252"/>
              <a:gd name="T13" fmla="*/ 88 h 253"/>
              <a:gd name="T14" fmla="*/ 119 w 252"/>
              <a:gd name="T15" fmla="*/ 206 h 253"/>
              <a:gd name="T16" fmla="*/ 34 w 252"/>
              <a:gd name="T17" fmla="*/ 86 h 253"/>
              <a:gd name="T18" fmla="*/ 112 w 252"/>
              <a:gd name="T19" fmla="*/ 36 h 253"/>
              <a:gd name="T20" fmla="*/ 195 w 252"/>
              <a:gd name="T21" fmla="*/ 164 h 253"/>
              <a:gd name="T22" fmla="*/ 115 w 252"/>
              <a:gd name="T23" fmla="*/ 73 h 253"/>
              <a:gd name="T24" fmla="*/ 138 w 252"/>
              <a:gd name="T25" fmla="*/ 148 h 253"/>
              <a:gd name="T26" fmla="*/ 174 w 252"/>
              <a:gd name="T27" fmla="*/ 120 h 253"/>
              <a:gd name="T28" fmla="*/ 172 w 252"/>
              <a:gd name="T29" fmla="*/ 97 h 253"/>
              <a:gd name="T30" fmla="*/ 184 w 252"/>
              <a:gd name="T31" fmla="*/ 97 h 253"/>
              <a:gd name="T32" fmla="*/ 98 w 252"/>
              <a:gd name="T33" fmla="*/ 131 h 253"/>
              <a:gd name="T34" fmla="*/ 150 w 252"/>
              <a:gd name="T35" fmla="*/ 160 h 253"/>
              <a:gd name="T36" fmla="*/ 193 w 252"/>
              <a:gd name="T37" fmla="*/ 106 h 253"/>
              <a:gd name="T38" fmla="*/ 163 w 252"/>
              <a:gd name="T39" fmla="*/ 82 h 253"/>
              <a:gd name="T40" fmla="*/ 55 w 252"/>
              <a:gd name="T41" fmla="*/ 122 h 253"/>
              <a:gd name="T42" fmla="*/ 55 w 252"/>
              <a:gd name="T43" fmla="*/ 83 h 253"/>
              <a:gd name="T44" fmla="*/ 86 w 252"/>
              <a:gd name="T45" fmla="*/ 66 h 253"/>
              <a:gd name="T46" fmla="*/ 66 w 252"/>
              <a:gd name="T47" fmla="*/ 112 h 253"/>
              <a:gd name="T48" fmla="*/ 93 w 252"/>
              <a:gd name="T49" fmla="*/ 90 h 253"/>
              <a:gd name="T50" fmla="*/ 45 w 252"/>
              <a:gd name="T51" fmla="*/ 101 h 253"/>
              <a:gd name="T52" fmla="*/ 59 w 252"/>
              <a:gd name="T53" fmla="*/ 92 h 253"/>
              <a:gd name="T54" fmla="*/ 77 w 252"/>
              <a:gd name="T55" fmla="*/ 125 h 253"/>
              <a:gd name="T56" fmla="*/ 118 w 252"/>
              <a:gd name="T57" fmla="*/ 159 h 253"/>
              <a:gd name="T58" fmla="*/ 159 w 252"/>
              <a:gd name="T59" fmla="*/ 173 h 253"/>
              <a:gd name="T60" fmla="*/ 200 w 252"/>
              <a:gd name="T61" fmla="*/ 94 h 253"/>
              <a:gd name="T62" fmla="*/ 142 w 252"/>
              <a:gd name="T63" fmla="*/ 49 h 253"/>
              <a:gd name="T64" fmla="*/ 104 w 252"/>
              <a:gd name="T65" fmla="*/ 36 h 253"/>
              <a:gd name="T66" fmla="*/ 37 w 252"/>
              <a:gd name="T67" fmla="*/ 111 h 253"/>
              <a:gd name="T68" fmla="*/ 49 w 252"/>
              <a:gd name="T69" fmla="*/ 162 h 253"/>
              <a:gd name="T70" fmla="*/ 80 w 252"/>
              <a:gd name="T71" fmla="*/ 140 h 253"/>
              <a:gd name="T72" fmla="*/ 103 w 252"/>
              <a:gd name="T73" fmla="*/ 196 h 253"/>
              <a:gd name="T74" fmla="*/ 158 w 252"/>
              <a:gd name="T75" fmla="*/ 184 h 253"/>
              <a:gd name="T76" fmla="*/ 217 w 252"/>
              <a:gd name="T77" fmla="*/ 158 h 253"/>
              <a:gd name="T78" fmla="*/ 203 w 252"/>
              <a:gd name="T79" fmla="*/ 62 h 253"/>
              <a:gd name="T80" fmla="*/ 143 w 252"/>
              <a:gd name="T81" fmla="*/ 15 h 253"/>
              <a:gd name="T82" fmla="*/ 103 w 252"/>
              <a:gd name="T83" fmla="*/ 32 h 253"/>
              <a:gd name="T84" fmla="*/ 30 w 252"/>
              <a:gd name="T85" fmla="*/ 94 h 253"/>
              <a:gd name="T86" fmla="*/ 67 w 252"/>
              <a:gd name="T87" fmla="*/ 201 h 253"/>
              <a:gd name="T88" fmla="*/ 92 w 252"/>
              <a:gd name="T89" fmla="*/ 183 h 253"/>
              <a:gd name="T90" fmla="*/ 125 w 252"/>
              <a:gd name="T91" fmla="*/ 225 h 253"/>
              <a:gd name="T92" fmla="*/ 183 w 252"/>
              <a:gd name="T93" fmla="*/ 199 h 253"/>
              <a:gd name="T94" fmla="*/ 218 w 252"/>
              <a:gd name="T95" fmla="*/ 77 h 253"/>
              <a:gd name="T96" fmla="*/ 160 w 252"/>
              <a:gd name="T97" fmla="*/ 8 h 253"/>
              <a:gd name="T98" fmla="*/ 41 w 252"/>
              <a:gd name="T99" fmla="*/ 38 h 253"/>
              <a:gd name="T100" fmla="*/ 29 w 252"/>
              <a:gd name="T101" fmla="*/ 148 h 253"/>
              <a:gd name="T102" fmla="*/ 70 w 252"/>
              <a:gd name="T103" fmla="*/ 228 h 253"/>
              <a:gd name="T104" fmla="*/ 95 w 252"/>
              <a:gd name="T105" fmla="*/ 221 h 253"/>
              <a:gd name="T106" fmla="*/ 147 w 252"/>
              <a:gd name="T107" fmla="*/ 229 h 253"/>
              <a:gd name="T108" fmla="*/ 226 w 252"/>
              <a:gd name="T109" fmla="*/ 151 h 253"/>
              <a:gd name="T110" fmla="*/ 225 w 252"/>
              <a:gd name="T111" fmla="*/ 66 h 253"/>
              <a:gd name="T112" fmla="*/ 185 w 252"/>
              <a:gd name="T113" fmla="*/ 26 h 253"/>
              <a:gd name="T114" fmla="*/ 18 w 252"/>
              <a:gd name="T115" fmla="*/ 95 h 253"/>
              <a:gd name="T116" fmla="*/ 8 w 252"/>
              <a:gd name="T117" fmla="*/ 116 h 253"/>
              <a:gd name="T118" fmla="*/ 81 w 252"/>
              <a:gd name="T119" fmla="*/ 225 h 253"/>
              <a:gd name="T120" fmla="*/ 181 w 252"/>
              <a:gd name="T121" fmla="*/ 229 h 253"/>
              <a:gd name="T122" fmla="*/ 213 w 252"/>
              <a:gd name="T123" fmla="*/ 39 h 253"/>
              <a:gd name="T124" fmla="*/ 126 w 252"/>
              <a:gd name="T125" fmla="*/ 24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" h="253">
                <a:moveTo>
                  <a:pt x="243" y="78"/>
                </a:moveTo>
                <a:cubicBezTo>
                  <a:pt x="237" y="63"/>
                  <a:pt x="227" y="49"/>
                  <a:pt x="216" y="37"/>
                </a:cubicBezTo>
                <a:cubicBezTo>
                  <a:pt x="204" y="25"/>
                  <a:pt x="190" y="16"/>
                  <a:pt x="175" y="9"/>
                </a:cubicBezTo>
                <a:cubicBezTo>
                  <a:pt x="160" y="3"/>
                  <a:pt x="143" y="0"/>
                  <a:pt x="126" y="0"/>
                </a:cubicBezTo>
                <a:cubicBezTo>
                  <a:pt x="93" y="0"/>
                  <a:pt x="60" y="13"/>
                  <a:pt x="37" y="37"/>
                </a:cubicBezTo>
                <a:cubicBezTo>
                  <a:pt x="23" y="51"/>
                  <a:pt x="13" y="68"/>
                  <a:pt x="7" y="86"/>
                </a:cubicBezTo>
                <a:cubicBezTo>
                  <a:pt x="6" y="88"/>
                  <a:pt x="5" y="89"/>
                  <a:pt x="5" y="90"/>
                </a:cubicBezTo>
                <a:cubicBezTo>
                  <a:pt x="4" y="90"/>
                  <a:pt x="4" y="91"/>
                  <a:pt x="4" y="91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2"/>
                  <a:pt x="4" y="92"/>
                  <a:pt x="4" y="92"/>
                </a:cubicBezTo>
                <a:cubicBezTo>
                  <a:pt x="5" y="92"/>
                  <a:pt x="5" y="91"/>
                  <a:pt x="5" y="91"/>
                </a:cubicBezTo>
                <a:cubicBezTo>
                  <a:pt x="5" y="92"/>
                  <a:pt x="5" y="93"/>
                  <a:pt x="4" y="95"/>
                </a:cubicBezTo>
                <a:cubicBezTo>
                  <a:pt x="4" y="95"/>
                  <a:pt x="4" y="95"/>
                  <a:pt x="4" y="96"/>
                </a:cubicBezTo>
                <a:cubicBezTo>
                  <a:pt x="3" y="96"/>
                  <a:pt x="3" y="97"/>
                  <a:pt x="4" y="97"/>
                </a:cubicBezTo>
                <a:cubicBezTo>
                  <a:pt x="1" y="106"/>
                  <a:pt x="0" y="116"/>
                  <a:pt x="0" y="126"/>
                </a:cubicBezTo>
                <a:cubicBezTo>
                  <a:pt x="0" y="143"/>
                  <a:pt x="4" y="159"/>
                  <a:pt x="10" y="175"/>
                </a:cubicBezTo>
                <a:cubicBezTo>
                  <a:pt x="11" y="176"/>
                  <a:pt x="12" y="178"/>
                  <a:pt x="13" y="180"/>
                </a:cubicBezTo>
                <a:cubicBezTo>
                  <a:pt x="12" y="180"/>
                  <a:pt x="12" y="181"/>
                  <a:pt x="12" y="181"/>
                </a:cubicBezTo>
                <a:cubicBezTo>
                  <a:pt x="13" y="182"/>
                  <a:pt x="14" y="183"/>
                  <a:pt x="14" y="184"/>
                </a:cubicBezTo>
                <a:cubicBezTo>
                  <a:pt x="20" y="195"/>
                  <a:pt x="28" y="206"/>
                  <a:pt x="37" y="215"/>
                </a:cubicBezTo>
                <a:cubicBezTo>
                  <a:pt x="37" y="215"/>
                  <a:pt x="37" y="215"/>
                  <a:pt x="37" y="215"/>
                </a:cubicBezTo>
                <a:cubicBezTo>
                  <a:pt x="37" y="216"/>
                  <a:pt x="37" y="216"/>
                  <a:pt x="37" y="217"/>
                </a:cubicBezTo>
                <a:cubicBezTo>
                  <a:pt x="39" y="219"/>
                  <a:pt x="42" y="221"/>
                  <a:pt x="44" y="223"/>
                </a:cubicBezTo>
                <a:cubicBezTo>
                  <a:pt x="47" y="225"/>
                  <a:pt x="50" y="227"/>
                  <a:pt x="54" y="229"/>
                </a:cubicBezTo>
                <a:cubicBezTo>
                  <a:pt x="60" y="234"/>
                  <a:pt x="68" y="238"/>
                  <a:pt x="76" y="242"/>
                </a:cubicBezTo>
                <a:cubicBezTo>
                  <a:pt x="76" y="242"/>
                  <a:pt x="76" y="242"/>
                  <a:pt x="76" y="242"/>
                </a:cubicBezTo>
                <a:cubicBezTo>
                  <a:pt x="77" y="243"/>
                  <a:pt x="78" y="243"/>
                  <a:pt x="80" y="243"/>
                </a:cubicBezTo>
                <a:cubicBezTo>
                  <a:pt x="95" y="249"/>
                  <a:pt x="110" y="253"/>
                  <a:pt x="126" y="253"/>
                </a:cubicBezTo>
                <a:cubicBezTo>
                  <a:pt x="143" y="253"/>
                  <a:pt x="160" y="250"/>
                  <a:pt x="175" y="243"/>
                </a:cubicBezTo>
                <a:cubicBezTo>
                  <a:pt x="190" y="237"/>
                  <a:pt x="204" y="227"/>
                  <a:pt x="216" y="216"/>
                </a:cubicBezTo>
                <a:cubicBezTo>
                  <a:pt x="227" y="204"/>
                  <a:pt x="237" y="190"/>
                  <a:pt x="243" y="175"/>
                </a:cubicBezTo>
                <a:cubicBezTo>
                  <a:pt x="249" y="159"/>
                  <a:pt x="252" y="143"/>
                  <a:pt x="252" y="126"/>
                </a:cubicBezTo>
                <a:cubicBezTo>
                  <a:pt x="252" y="110"/>
                  <a:pt x="249" y="93"/>
                  <a:pt x="243" y="78"/>
                </a:cubicBezTo>
                <a:close/>
                <a:moveTo>
                  <a:pt x="252" y="126"/>
                </a:moveTo>
                <a:cubicBezTo>
                  <a:pt x="252" y="128"/>
                  <a:pt x="252" y="130"/>
                  <a:pt x="252" y="132"/>
                </a:cubicBezTo>
                <a:cubicBezTo>
                  <a:pt x="252" y="127"/>
                  <a:pt x="251" y="122"/>
                  <a:pt x="250" y="116"/>
                </a:cubicBezTo>
                <a:cubicBezTo>
                  <a:pt x="251" y="107"/>
                  <a:pt x="249" y="97"/>
                  <a:pt x="243" y="90"/>
                </a:cubicBezTo>
                <a:cubicBezTo>
                  <a:pt x="243" y="83"/>
                  <a:pt x="241" y="77"/>
                  <a:pt x="238" y="72"/>
                </a:cubicBezTo>
                <a:cubicBezTo>
                  <a:pt x="238" y="72"/>
                  <a:pt x="238" y="72"/>
                  <a:pt x="237" y="72"/>
                </a:cubicBezTo>
                <a:cubicBezTo>
                  <a:pt x="237" y="72"/>
                  <a:pt x="237" y="71"/>
                  <a:pt x="237" y="71"/>
                </a:cubicBezTo>
                <a:cubicBezTo>
                  <a:pt x="237" y="69"/>
                  <a:pt x="236" y="67"/>
                  <a:pt x="235" y="65"/>
                </a:cubicBezTo>
                <a:cubicBezTo>
                  <a:pt x="246" y="84"/>
                  <a:pt x="252" y="105"/>
                  <a:pt x="252" y="126"/>
                </a:cubicBezTo>
                <a:close/>
                <a:moveTo>
                  <a:pt x="226" y="192"/>
                </a:moveTo>
                <a:cubicBezTo>
                  <a:pt x="223" y="195"/>
                  <a:pt x="223" y="195"/>
                  <a:pt x="223" y="195"/>
                </a:cubicBezTo>
                <a:cubicBezTo>
                  <a:pt x="223" y="195"/>
                  <a:pt x="222" y="196"/>
                  <a:pt x="222" y="196"/>
                </a:cubicBezTo>
                <a:cubicBezTo>
                  <a:pt x="222" y="196"/>
                  <a:pt x="222" y="195"/>
                  <a:pt x="222" y="195"/>
                </a:cubicBezTo>
                <a:cubicBezTo>
                  <a:pt x="223" y="194"/>
                  <a:pt x="223" y="193"/>
                  <a:pt x="224" y="192"/>
                </a:cubicBezTo>
                <a:cubicBezTo>
                  <a:pt x="224" y="192"/>
                  <a:pt x="224" y="192"/>
                  <a:pt x="224" y="191"/>
                </a:cubicBezTo>
                <a:cubicBezTo>
                  <a:pt x="225" y="190"/>
                  <a:pt x="226" y="189"/>
                  <a:pt x="227" y="188"/>
                </a:cubicBezTo>
                <a:cubicBezTo>
                  <a:pt x="226" y="190"/>
                  <a:pt x="226" y="191"/>
                  <a:pt x="226" y="192"/>
                </a:cubicBezTo>
                <a:close/>
                <a:moveTo>
                  <a:pt x="227" y="194"/>
                </a:moveTo>
                <a:cubicBezTo>
                  <a:pt x="227" y="195"/>
                  <a:pt x="226" y="195"/>
                  <a:pt x="226" y="196"/>
                </a:cubicBezTo>
                <a:cubicBezTo>
                  <a:pt x="226" y="196"/>
                  <a:pt x="226" y="196"/>
                  <a:pt x="226" y="196"/>
                </a:cubicBezTo>
                <a:cubicBezTo>
                  <a:pt x="226" y="195"/>
                  <a:pt x="226" y="195"/>
                  <a:pt x="226" y="195"/>
                </a:cubicBezTo>
                <a:cubicBezTo>
                  <a:pt x="227" y="195"/>
                  <a:pt x="227" y="194"/>
                  <a:pt x="227" y="194"/>
                </a:cubicBezTo>
                <a:close/>
                <a:moveTo>
                  <a:pt x="220" y="193"/>
                </a:moveTo>
                <a:cubicBezTo>
                  <a:pt x="222" y="191"/>
                  <a:pt x="224" y="188"/>
                  <a:pt x="225" y="185"/>
                </a:cubicBezTo>
                <a:cubicBezTo>
                  <a:pt x="224" y="188"/>
                  <a:pt x="223" y="190"/>
                  <a:pt x="222" y="192"/>
                </a:cubicBezTo>
                <a:cubicBezTo>
                  <a:pt x="221" y="192"/>
                  <a:pt x="221" y="193"/>
                  <a:pt x="220" y="193"/>
                </a:cubicBezTo>
                <a:close/>
                <a:moveTo>
                  <a:pt x="217" y="197"/>
                </a:moveTo>
                <a:cubicBezTo>
                  <a:pt x="217" y="197"/>
                  <a:pt x="217" y="197"/>
                  <a:pt x="217" y="197"/>
                </a:cubicBezTo>
                <a:cubicBezTo>
                  <a:pt x="216" y="199"/>
                  <a:pt x="216" y="200"/>
                  <a:pt x="215" y="201"/>
                </a:cubicBezTo>
                <a:cubicBezTo>
                  <a:pt x="214" y="202"/>
                  <a:pt x="213" y="204"/>
                  <a:pt x="212" y="205"/>
                </a:cubicBezTo>
                <a:cubicBezTo>
                  <a:pt x="212" y="205"/>
                  <a:pt x="211" y="205"/>
                  <a:pt x="211" y="205"/>
                </a:cubicBezTo>
                <a:cubicBezTo>
                  <a:pt x="208" y="207"/>
                  <a:pt x="204" y="210"/>
                  <a:pt x="201" y="213"/>
                </a:cubicBezTo>
                <a:cubicBezTo>
                  <a:pt x="205" y="209"/>
                  <a:pt x="209" y="205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200"/>
                  <a:pt x="212" y="200"/>
                  <a:pt x="212" y="200"/>
                </a:cubicBezTo>
                <a:cubicBezTo>
                  <a:pt x="212" y="199"/>
                  <a:pt x="212" y="199"/>
                  <a:pt x="211" y="199"/>
                </a:cubicBezTo>
                <a:cubicBezTo>
                  <a:pt x="211" y="199"/>
                  <a:pt x="211" y="198"/>
                  <a:pt x="212" y="198"/>
                </a:cubicBezTo>
                <a:cubicBezTo>
                  <a:pt x="217" y="192"/>
                  <a:pt x="222" y="186"/>
                  <a:pt x="225" y="179"/>
                </a:cubicBezTo>
                <a:cubicBezTo>
                  <a:pt x="227" y="176"/>
                  <a:pt x="229" y="173"/>
                  <a:pt x="231" y="170"/>
                </a:cubicBezTo>
                <a:cubicBezTo>
                  <a:pt x="230" y="172"/>
                  <a:pt x="230" y="174"/>
                  <a:pt x="229" y="177"/>
                </a:cubicBezTo>
                <a:cubicBezTo>
                  <a:pt x="225" y="183"/>
                  <a:pt x="221" y="190"/>
                  <a:pt x="217" y="197"/>
                </a:cubicBezTo>
                <a:close/>
                <a:moveTo>
                  <a:pt x="208" y="213"/>
                </a:moveTo>
                <a:cubicBezTo>
                  <a:pt x="209" y="213"/>
                  <a:pt x="209" y="212"/>
                  <a:pt x="210" y="212"/>
                </a:cubicBezTo>
                <a:cubicBezTo>
                  <a:pt x="210" y="212"/>
                  <a:pt x="209" y="213"/>
                  <a:pt x="209" y="213"/>
                </a:cubicBezTo>
                <a:cubicBezTo>
                  <a:pt x="209" y="213"/>
                  <a:pt x="209" y="213"/>
                  <a:pt x="209" y="213"/>
                </a:cubicBezTo>
                <a:cubicBezTo>
                  <a:pt x="209" y="213"/>
                  <a:pt x="208" y="213"/>
                  <a:pt x="208" y="213"/>
                </a:cubicBezTo>
                <a:cubicBezTo>
                  <a:pt x="208" y="214"/>
                  <a:pt x="208" y="214"/>
                  <a:pt x="208" y="214"/>
                </a:cubicBezTo>
                <a:cubicBezTo>
                  <a:pt x="208" y="214"/>
                  <a:pt x="208" y="213"/>
                  <a:pt x="208" y="213"/>
                </a:cubicBezTo>
                <a:close/>
                <a:moveTo>
                  <a:pt x="206" y="214"/>
                </a:moveTo>
                <a:cubicBezTo>
                  <a:pt x="206" y="214"/>
                  <a:pt x="205" y="215"/>
                  <a:pt x="205" y="215"/>
                </a:cubicBezTo>
                <a:cubicBezTo>
                  <a:pt x="206" y="213"/>
                  <a:pt x="207" y="212"/>
                  <a:pt x="209" y="210"/>
                </a:cubicBezTo>
                <a:cubicBezTo>
                  <a:pt x="208" y="211"/>
                  <a:pt x="207" y="213"/>
                  <a:pt x="206" y="214"/>
                </a:cubicBezTo>
                <a:close/>
                <a:moveTo>
                  <a:pt x="209" y="211"/>
                </a:moveTo>
                <a:cubicBezTo>
                  <a:pt x="210" y="210"/>
                  <a:pt x="211" y="209"/>
                  <a:pt x="211" y="209"/>
                </a:cubicBezTo>
                <a:cubicBezTo>
                  <a:pt x="211" y="209"/>
                  <a:pt x="211" y="210"/>
                  <a:pt x="210" y="210"/>
                </a:cubicBezTo>
                <a:cubicBezTo>
                  <a:pt x="210" y="211"/>
                  <a:pt x="210" y="211"/>
                  <a:pt x="209" y="211"/>
                </a:cubicBezTo>
                <a:close/>
                <a:moveTo>
                  <a:pt x="216" y="207"/>
                </a:moveTo>
                <a:cubicBezTo>
                  <a:pt x="217" y="207"/>
                  <a:pt x="217" y="207"/>
                  <a:pt x="217" y="206"/>
                </a:cubicBezTo>
                <a:cubicBezTo>
                  <a:pt x="215" y="209"/>
                  <a:pt x="213" y="212"/>
                  <a:pt x="212" y="215"/>
                </a:cubicBezTo>
                <a:cubicBezTo>
                  <a:pt x="211" y="216"/>
                  <a:pt x="210" y="216"/>
                  <a:pt x="210" y="217"/>
                </a:cubicBezTo>
                <a:cubicBezTo>
                  <a:pt x="212" y="214"/>
                  <a:pt x="214" y="211"/>
                  <a:pt x="216" y="207"/>
                </a:cubicBezTo>
                <a:close/>
                <a:moveTo>
                  <a:pt x="192" y="225"/>
                </a:moveTo>
                <a:cubicBezTo>
                  <a:pt x="193" y="225"/>
                  <a:pt x="193" y="225"/>
                  <a:pt x="193" y="224"/>
                </a:cubicBezTo>
                <a:cubicBezTo>
                  <a:pt x="193" y="225"/>
                  <a:pt x="193" y="225"/>
                  <a:pt x="194" y="225"/>
                </a:cubicBezTo>
                <a:cubicBezTo>
                  <a:pt x="194" y="225"/>
                  <a:pt x="194" y="225"/>
                  <a:pt x="194" y="225"/>
                </a:cubicBezTo>
                <a:cubicBezTo>
                  <a:pt x="191" y="227"/>
                  <a:pt x="189" y="229"/>
                  <a:pt x="187" y="231"/>
                </a:cubicBezTo>
                <a:cubicBezTo>
                  <a:pt x="186" y="231"/>
                  <a:pt x="185" y="232"/>
                  <a:pt x="184" y="232"/>
                </a:cubicBezTo>
                <a:cubicBezTo>
                  <a:pt x="184" y="232"/>
                  <a:pt x="183" y="231"/>
                  <a:pt x="183" y="231"/>
                </a:cubicBezTo>
                <a:cubicBezTo>
                  <a:pt x="181" y="232"/>
                  <a:pt x="179" y="233"/>
                  <a:pt x="178" y="233"/>
                </a:cubicBezTo>
                <a:cubicBezTo>
                  <a:pt x="179" y="233"/>
                  <a:pt x="179" y="232"/>
                  <a:pt x="180" y="231"/>
                </a:cubicBezTo>
                <a:cubicBezTo>
                  <a:pt x="183" y="229"/>
                  <a:pt x="186" y="227"/>
                  <a:pt x="189" y="225"/>
                </a:cubicBezTo>
                <a:cubicBezTo>
                  <a:pt x="192" y="224"/>
                  <a:pt x="194" y="222"/>
                  <a:pt x="196" y="220"/>
                </a:cubicBezTo>
                <a:cubicBezTo>
                  <a:pt x="195" y="221"/>
                  <a:pt x="194" y="222"/>
                  <a:pt x="193" y="223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91" y="225"/>
                  <a:pt x="192" y="225"/>
                  <a:pt x="192" y="225"/>
                </a:cubicBezTo>
                <a:close/>
                <a:moveTo>
                  <a:pt x="190" y="231"/>
                </a:moveTo>
                <a:cubicBezTo>
                  <a:pt x="188" y="232"/>
                  <a:pt x="187" y="233"/>
                  <a:pt x="186" y="234"/>
                </a:cubicBezTo>
                <a:cubicBezTo>
                  <a:pt x="186" y="233"/>
                  <a:pt x="187" y="233"/>
                  <a:pt x="187" y="232"/>
                </a:cubicBezTo>
                <a:cubicBezTo>
                  <a:pt x="188" y="232"/>
                  <a:pt x="189" y="231"/>
                  <a:pt x="190" y="231"/>
                </a:cubicBezTo>
                <a:close/>
                <a:moveTo>
                  <a:pt x="118" y="243"/>
                </a:moveTo>
                <a:cubicBezTo>
                  <a:pt x="116" y="242"/>
                  <a:pt x="115" y="241"/>
                  <a:pt x="113" y="241"/>
                </a:cubicBezTo>
                <a:cubicBezTo>
                  <a:pt x="116" y="242"/>
                  <a:pt x="120" y="243"/>
                  <a:pt x="123" y="245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1" y="246"/>
                  <a:pt x="121" y="246"/>
                  <a:pt x="121" y="246"/>
                </a:cubicBezTo>
                <a:cubicBezTo>
                  <a:pt x="120" y="245"/>
                  <a:pt x="119" y="245"/>
                  <a:pt x="119" y="245"/>
                </a:cubicBezTo>
                <a:cubicBezTo>
                  <a:pt x="117" y="245"/>
                  <a:pt x="116" y="244"/>
                  <a:pt x="115" y="244"/>
                </a:cubicBezTo>
                <a:cubicBezTo>
                  <a:pt x="116" y="244"/>
                  <a:pt x="117" y="244"/>
                  <a:pt x="118" y="244"/>
                </a:cubicBezTo>
                <a:cubicBezTo>
                  <a:pt x="118" y="244"/>
                  <a:pt x="119" y="243"/>
                  <a:pt x="118" y="243"/>
                </a:cubicBezTo>
                <a:close/>
                <a:moveTo>
                  <a:pt x="60" y="233"/>
                </a:moveTo>
                <a:cubicBezTo>
                  <a:pt x="66" y="236"/>
                  <a:pt x="72" y="238"/>
                  <a:pt x="78" y="240"/>
                </a:cubicBezTo>
                <a:cubicBezTo>
                  <a:pt x="78" y="240"/>
                  <a:pt x="78" y="241"/>
                  <a:pt x="78" y="241"/>
                </a:cubicBezTo>
                <a:cubicBezTo>
                  <a:pt x="78" y="241"/>
                  <a:pt x="77" y="241"/>
                  <a:pt x="77" y="241"/>
                </a:cubicBezTo>
                <a:cubicBezTo>
                  <a:pt x="71" y="239"/>
                  <a:pt x="66" y="236"/>
                  <a:pt x="60" y="233"/>
                </a:cubicBezTo>
                <a:close/>
                <a:moveTo>
                  <a:pt x="5" y="106"/>
                </a:moveTo>
                <a:cubicBezTo>
                  <a:pt x="5" y="107"/>
                  <a:pt x="4" y="109"/>
                  <a:pt x="4" y="110"/>
                </a:cubicBezTo>
                <a:cubicBezTo>
                  <a:pt x="4" y="106"/>
                  <a:pt x="4" y="102"/>
                  <a:pt x="5" y="98"/>
                </a:cubicBezTo>
                <a:cubicBezTo>
                  <a:pt x="6" y="99"/>
                  <a:pt x="6" y="100"/>
                  <a:pt x="6" y="101"/>
                </a:cubicBezTo>
                <a:cubicBezTo>
                  <a:pt x="6" y="103"/>
                  <a:pt x="6" y="104"/>
                  <a:pt x="5" y="106"/>
                </a:cubicBezTo>
                <a:cubicBezTo>
                  <a:pt x="5" y="106"/>
                  <a:pt x="5" y="106"/>
                  <a:pt x="5" y="106"/>
                </a:cubicBezTo>
                <a:close/>
                <a:moveTo>
                  <a:pt x="5" y="116"/>
                </a:moveTo>
                <a:cubicBezTo>
                  <a:pt x="5" y="117"/>
                  <a:pt x="5" y="118"/>
                  <a:pt x="5" y="119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18"/>
                  <a:pt x="5" y="116"/>
                  <a:pt x="5" y="113"/>
                </a:cubicBezTo>
                <a:cubicBezTo>
                  <a:pt x="5" y="114"/>
                  <a:pt x="5" y="115"/>
                  <a:pt x="5" y="116"/>
                </a:cubicBezTo>
                <a:close/>
                <a:moveTo>
                  <a:pt x="5" y="153"/>
                </a:moveTo>
                <a:cubicBezTo>
                  <a:pt x="6" y="154"/>
                  <a:pt x="6" y="155"/>
                  <a:pt x="6" y="156"/>
                </a:cubicBezTo>
                <a:cubicBezTo>
                  <a:pt x="6" y="156"/>
                  <a:pt x="6" y="157"/>
                  <a:pt x="7" y="157"/>
                </a:cubicBezTo>
                <a:cubicBezTo>
                  <a:pt x="7" y="157"/>
                  <a:pt x="7" y="158"/>
                  <a:pt x="7" y="158"/>
                </a:cubicBezTo>
                <a:cubicBezTo>
                  <a:pt x="7" y="158"/>
                  <a:pt x="7" y="158"/>
                  <a:pt x="7" y="158"/>
                </a:cubicBezTo>
                <a:cubicBezTo>
                  <a:pt x="8" y="161"/>
                  <a:pt x="8" y="164"/>
                  <a:pt x="9" y="167"/>
                </a:cubicBezTo>
                <a:cubicBezTo>
                  <a:pt x="9" y="166"/>
                  <a:pt x="9" y="166"/>
                  <a:pt x="9" y="165"/>
                </a:cubicBezTo>
                <a:cubicBezTo>
                  <a:pt x="8" y="165"/>
                  <a:pt x="7" y="165"/>
                  <a:pt x="8" y="165"/>
                </a:cubicBezTo>
                <a:cubicBezTo>
                  <a:pt x="5" y="156"/>
                  <a:pt x="3" y="146"/>
                  <a:pt x="2" y="136"/>
                </a:cubicBezTo>
                <a:cubicBezTo>
                  <a:pt x="3" y="142"/>
                  <a:pt x="4" y="147"/>
                  <a:pt x="5" y="153"/>
                </a:cubicBezTo>
                <a:close/>
                <a:moveTo>
                  <a:pt x="2" y="119"/>
                </a:moveTo>
                <a:cubicBezTo>
                  <a:pt x="2" y="117"/>
                  <a:pt x="2" y="116"/>
                  <a:pt x="2" y="114"/>
                </a:cubicBezTo>
                <a:cubicBezTo>
                  <a:pt x="2" y="115"/>
                  <a:pt x="2" y="116"/>
                  <a:pt x="2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7"/>
                  <a:pt x="2" y="118"/>
                  <a:pt x="2" y="119"/>
                </a:cubicBezTo>
                <a:close/>
                <a:moveTo>
                  <a:pt x="13" y="106"/>
                </a:moveTo>
                <a:cubicBezTo>
                  <a:pt x="13" y="112"/>
                  <a:pt x="14" y="118"/>
                  <a:pt x="15" y="124"/>
                </a:cubicBezTo>
                <a:cubicBezTo>
                  <a:pt x="15" y="124"/>
                  <a:pt x="14" y="124"/>
                  <a:pt x="14" y="124"/>
                </a:cubicBezTo>
                <a:cubicBezTo>
                  <a:pt x="14" y="123"/>
                  <a:pt x="14" y="122"/>
                  <a:pt x="14" y="121"/>
                </a:cubicBezTo>
                <a:cubicBezTo>
                  <a:pt x="14" y="120"/>
                  <a:pt x="13" y="120"/>
                  <a:pt x="13" y="120"/>
                </a:cubicBezTo>
                <a:cubicBezTo>
                  <a:pt x="12" y="116"/>
                  <a:pt x="11" y="112"/>
                  <a:pt x="11" y="108"/>
                </a:cubicBezTo>
                <a:cubicBezTo>
                  <a:pt x="11" y="108"/>
                  <a:pt x="12" y="108"/>
                  <a:pt x="12" y="108"/>
                </a:cubicBezTo>
                <a:cubicBezTo>
                  <a:pt x="12" y="107"/>
                  <a:pt x="12" y="107"/>
                  <a:pt x="13" y="106"/>
                </a:cubicBezTo>
                <a:close/>
                <a:moveTo>
                  <a:pt x="12" y="103"/>
                </a:moveTo>
                <a:cubicBezTo>
                  <a:pt x="12" y="102"/>
                  <a:pt x="12" y="101"/>
                  <a:pt x="12" y="100"/>
                </a:cubicBezTo>
                <a:cubicBezTo>
                  <a:pt x="12" y="101"/>
                  <a:pt x="12" y="102"/>
                  <a:pt x="12" y="103"/>
                </a:cubicBezTo>
                <a:cubicBezTo>
                  <a:pt x="12" y="103"/>
                  <a:pt x="12" y="103"/>
                  <a:pt x="12" y="103"/>
                </a:cubicBezTo>
                <a:close/>
                <a:moveTo>
                  <a:pt x="13" y="94"/>
                </a:moveTo>
                <a:cubicBezTo>
                  <a:pt x="13" y="93"/>
                  <a:pt x="14" y="93"/>
                  <a:pt x="14" y="93"/>
                </a:cubicBezTo>
                <a:cubicBezTo>
                  <a:pt x="14" y="94"/>
                  <a:pt x="14" y="95"/>
                  <a:pt x="14" y="96"/>
                </a:cubicBezTo>
                <a:cubicBezTo>
                  <a:pt x="13" y="95"/>
                  <a:pt x="13" y="95"/>
                  <a:pt x="13" y="94"/>
                </a:cubicBezTo>
                <a:close/>
                <a:moveTo>
                  <a:pt x="15" y="72"/>
                </a:moveTo>
                <a:cubicBezTo>
                  <a:pt x="16" y="72"/>
                  <a:pt x="16" y="72"/>
                  <a:pt x="17" y="72"/>
                </a:cubicBezTo>
                <a:cubicBezTo>
                  <a:pt x="15" y="74"/>
                  <a:pt x="13" y="77"/>
                  <a:pt x="11" y="80"/>
                </a:cubicBezTo>
                <a:cubicBezTo>
                  <a:pt x="11" y="79"/>
                  <a:pt x="11" y="79"/>
                  <a:pt x="11" y="79"/>
                </a:cubicBezTo>
                <a:cubicBezTo>
                  <a:pt x="12" y="78"/>
                  <a:pt x="12" y="78"/>
                  <a:pt x="12" y="77"/>
                </a:cubicBezTo>
                <a:cubicBezTo>
                  <a:pt x="13" y="75"/>
                  <a:pt x="14" y="73"/>
                  <a:pt x="14" y="71"/>
                </a:cubicBezTo>
                <a:cubicBezTo>
                  <a:pt x="15" y="72"/>
                  <a:pt x="15" y="72"/>
                  <a:pt x="15" y="72"/>
                </a:cubicBezTo>
                <a:close/>
                <a:moveTo>
                  <a:pt x="36" y="41"/>
                </a:moveTo>
                <a:cubicBezTo>
                  <a:pt x="36" y="41"/>
                  <a:pt x="36" y="41"/>
                  <a:pt x="37" y="41"/>
                </a:cubicBezTo>
                <a:cubicBezTo>
                  <a:pt x="37" y="40"/>
                  <a:pt x="38" y="40"/>
                  <a:pt x="39" y="40"/>
                </a:cubicBezTo>
                <a:cubicBezTo>
                  <a:pt x="37" y="41"/>
                  <a:pt x="35" y="43"/>
                  <a:pt x="34" y="45"/>
                </a:cubicBezTo>
                <a:cubicBezTo>
                  <a:pt x="30" y="49"/>
                  <a:pt x="26" y="53"/>
                  <a:pt x="24" y="58"/>
                </a:cubicBezTo>
                <a:cubicBezTo>
                  <a:pt x="22" y="59"/>
                  <a:pt x="21" y="61"/>
                  <a:pt x="19" y="63"/>
                </a:cubicBezTo>
                <a:cubicBezTo>
                  <a:pt x="24" y="55"/>
                  <a:pt x="30" y="47"/>
                  <a:pt x="36" y="41"/>
                </a:cubicBezTo>
                <a:close/>
                <a:moveTo>
                  <a:pt x="124" y="9"/>
                </a:moveTo>
                <a:cubicBezTo>
                  <a:pt x="123" y="9"/>
                  <a:pt x="123" y="9"/>
                  <a:pt x="123" y="9"/>
                </a:cubicBezTo>
                <a:cubicBezTo>
                  <a:pt x="120" y="9"/>
                  <a:pt x="118" y="9"/>
                  <a:pt x="115" y="9"/>
                </a:cubicBezTo>
                <a:cubicBezTo>
                  <a:pt x="115" y="9"/>
                  <a:pt x="115" y="9"/>
                  <a:pt x="115" y="10"/>
                </a:cubicBezTo>
                <a:cubicBezTo>
                  <a:pt x="114" y="10"/>
                  <a:pt x="114" y="10"/>
                  <a:pt x="113" y="10"/>
                </a:cubicBezTo>
                <a:cubicBezTo>
                  <a:pt x="113" y="10"/>
                  <a:pt x="113" y="9"/>
                  <a:pt x="113" y="9"/>
                </a:cubicBezTo>
                <a:cubicBezTo>
                  <a:pt x="114" y="9"/>
                  <a:pt x="115" y="8"/>
                  <a:pt x="116" y="8"/>
                </a:cubicBezTo>
                <a:cubicBezTo>
                  <a:pt x="116" y="7"/>
                  <a:pt x="116" y="7"/>
                  <a:pt x="116" y="7"/>
                </a:cubicBezTo>
                <a:cubicBezTo>
                  <a:pt x="119" y="8"/>
                  <a:pt x="121" y="8"/>
                  <a:pt x="124" y="9"/>
                </a:cubicBezTo>
                <a:close/>
                <a:moveTo>
                  <a:pt x="118" y="4"/>
                </a:moveTo>
                <a:cubicBezTo>
                  <a:pt x="118" y="4"/>
                  <a:pt x="118" y="4"/>
                  <a:pt x="118" y="4"/>
                </a:cubicBezTo>
                <a:cubicBezTo>
                  <a:pt x="118" y="5"/>
                  <a:pt x="119" y="5"/>
                  <a:pt x="120" y="5"/>
                </a:cubicBezTo>
                <a:cubicBezTo>
                  <a:pt x="120" y="5"/>
                  <a:pt x="120" y="5"/>
                  <a:pt x="120" y="5"/>
                </a:cubicBezTo>
                <a:cubicBezTo>
                  <a:pt x="119" y="5"/>
                  <a:pt x="119" y="5"/>
                  <a:pt x="118" y="5"/>
                </a:cubicBezTo>
                <a:cubicBezTo>
                  <a:pt x="118" y="5"/>
                  <a:pt x="118" y="5"/>
                  <a:pt x="118" y="4"/>
                </a:cubicBezTo>
                <a:close/>
                <a:moveTo>
                  <a:pt x="233" y="77"/>
                </a:moveTo>
                <a:cubicBezTo>
                  <a:pt x="233" y="77"/>
                  <a:pt x="234" y="77"/>
                  <a:pt x="234" y="77"/>
                </a:cubicBezTo>
                <a:cubicBezTo>
                  <a:pt x="236" y="79"/>
                  <a:pt x="237" y="82"/>
                  <a:pt x="239" y="85"/>
                </a:cubicBezTo>
                <a:cubicBezTo>
                  <a:pt x="239" y="86"/>
                  <a:pt x="239" y="87"/>
                  <a:pt x="239" y="88"/>
                </a:cubicBezTo>
                <a:cubicBezTo>
                  <a:pt x="240" y="90"/>
                  <a:pt x="240" y="92"/>
                  <a:pt x="240" y="93"/>
                </a:cubicBezTo>
                <a:cubicBezTo>
                  <a:pt x="238" y="88"/>
                  <a:pt x="235" y="82"/>
                  <a:pt x="233" y="77"/>
                </a:cubicBezTo>
                <a:close/>
                <a:moveTo>
                  <a:pt x="241" y="99"/>
                </a:moveTo>
                <a:cubicBezTo>
                  <a:pt x="242" y="103"/>
                  <a:pt x="243" y="108"/>
                  <a:pt x="244" y="112"/>
                </a:cubicBezTo>
                <a:cubicBezTo>
                  <a:pt x="244" y="113"/>
                  <a:pt x="244" y="114"/>
                  <a:pt x="244" y="115"/>
                </a:cubicBezTo>
                <a:cubicBezTo>
                  <a:pt x="243" y="110"/>
                  <a:pt x="241" y="105"/>
                  <a:pt x="240" y="100"/>
                </a:cubicBezTo>
                <a:cubicBezTo>
                  <a:pt x="240" y="99"/>
                  <a:pt x="240" y="99"/>
                  <a:pt x="240" y="98"/>
                </a:cubicBezTo>
                <a:cubicBezTo>
                  <a:pt x="239" y="96"/>
                  <a:pt x="238" y="94"/>
                  <a:pt x="238" y="92"/>
                </a:cubicBezTo>
                <a:cubicBezTo>
                  <a:pt x="239" y="94"/>
                  <a:pt x="240" y="97"/>
                  <a:pt x="241" y="99"/>
                </a:cubicBezTo>
                <a:close/>
                <a:moveTo>
                  <a:pt x="235" y="172"/>
                </a:moveTo>
                <a:cubicBezTo>
                  <a:pt x="235" y="173"/>
                  <a:pt x="234" y="175"/>
                  <a:pt x="233" y="176"/>
                </a:cubicBezTo>
                <a:cubicBezTo>
                  <a:pt x="232" y="178"/>
                  <a:pt x="231" y="180"/>
                  <a:pt x="230" y="182"/>
                </a:cubicBezTo>
                <a:cubicBezTo>
                  <a:pt x="230" y="181"/>
                  <a:pt x="230" y="180"/>
                  <a:pt x="230" y="180"/>
                </a:cubicBezTo>
                <a:cubicBezTo>
                  <a:pt x="232" y="177"/>
                  <a:pt x="234" y="173"/>
                  <a:pt x="235" y="170"/>
                </a:cubicBezTo>
                <a:cubicBezTo>
                  <a:pt x="235" y="171"/>
                  <a:pt x="235" y="171"/>
                  <a:pt x="235" y="171"/>
                </a:cubicBezTo>
                <a:cubicBezTo>
                  <a:pt x="235" y="172"/>
                  <a:pt x="235" y="172"/>
                  <a:pt x="235" y="172"/>
                </a:cubicBezTo>
                <a:close/>
                <a:moveTo>
                  <a:pt x="235" y="161"/>
                </a:moveTo>
                <a:cubicBezTo>
                  <a:pt x="234" y="164"/>
                  <a:pt x="234" y="167"/>
                  <a:pt x="233" y="170"/>
                </a:cubicBezTo>
                <a:cubicBezTo>
                  <a:pt x="233" y="171"/>
                  <a:pt x="232" y="172"/>
                  <a:pt x="232" y="172"/>
                </a:cubicBezTo>
                <a:cubicBezTo>
                  <a:pt x="232" y="171"/>
                  <a:pt x="232" y="170"/>
                  <a:pt x="233" y="168"/>
                </a:cubicBezTo>
                <a:cubicBezTo>
                  <a:pt x="233" y="168"/>
                  <a:pt x="233" y="168"/>
                  <a:pt x="232" y="168"/>
                </a:cubicBezTo>
                <a:cubicBezTo>
                  <a:pt x="233" y="167"/>
                  <a:pt x="233" y="167"/>
                  <a:pt x="233" y="166"/>
                </a:cubicBezTo>
                <a:cubicBezTo>
                  <a:pt x="234" y="165"/>
                  <a:pt x="233" y="165"/>
                  <a:pt x="233" y="165"/>
                </a:cubicBezTo>
                <a:cubicBezTo>
                  <a:pt x="233" y="164"/>
                  <a:pt x="234" y="163"/>
                  <a:pt x="235" y="161"/>
                </a:cubicBezTo>
                <a:close/>
                <a:moveTo>
                  <a:pt x="234" y="158"/>
                </a:moveTo>
                <a:cubicBezTo>
                  <a:pt x="235" y="156"/>
                  <a:pt x="236" y="154"/>
                  <a:pt x="236" y="152"/>
                </a:cubicBezTo>
                <a:cubicBezTo>
                  <a:pt x="236" y="153"/>
                  <a:pt x="236" y="155"/>
                  <a:pt x="236" y="156"/>
                </a:cubicBezTo>
                <a:cubicBezTo>
                  <a:pt x="235" y="157"/>
                  <a:pt x="234" y="157"/>
                  <a:pt x="234" y="158"/>
                </a:cubicBezTo>
                <a:close/>
                <a:moveTo>
                  <a:pt x="231" y="154"/>
                </a:moveTo>
                <a:cubicBezTo>
                  <a:pt x="231" y="154"/>
                  <a:pt x="231" y="154"/>
                  <a:pt x="231" y="154"/>
                </a:cubicBezTo>
                <a:cubicBezTo>
                  <a:pt x="230" y="155"/>
                  <a:pt x="229" y="156"/>
                  <a:pt x="229" y="157"/>
                </a:cubicBezTo>
                <a:cubicBezTo>
                  <a:pt x="229" y="154"/>
                  <a:pt x="229" y="152"/>
                  <a:pt x="229" y="150"/>
                </a:cubicBezTo>
                <a:cubicBezTo>
                  <a:pt x="232" y="139"/>
                  <a:pt x="233" y="126"/>
                  <a:pt x="232" y="114"/>
                </a:cubicBezTo>
                <a:cubicBezTo>
                  <a:pt x="233" y="116"/>
                  <a:pt x="234" y="117"/>
                  <a:pt x="234" y="118"/>
                </a:cubicBezTo>
                <a:cubicBezTo>
                  <a:pt x="233" y="130"/>
                  <a:pt x="233" y="142"/>
                  <a:pt x="231" y="154"/>
                </a:cubicBezTo>
                <a:close/>
                <a:moveTo>
                  <a:pt x="201" y="205"/>
                </a:moveTo>
                <a:cubicBezTo>
                  <a:pt x="201" y="204"/>
                  <a:pt x="202" y="203"/>
                  <a:pt x="203" y="203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5" y="200"/>
                  <a:pt x="206" y="199"/>
                  <a:pt x="208" y="197"/>
                </a:cubicBezTo>
                <a:cubicBezTo>
                  <a:pt x="208" y="198"/>
                  <a:pt x="207" y="198"/>
                  <a:pt x="207" y="198"/>
                </a:cubicBezTo>
                <a:cubicBezTo>
                  <a:pt x="205" y="201"/>
                  <a:pt x="203" y="203"/>
                  <a:pt x="201" y="205"/>
                </a:cubicBezTo>
                <a:close/>
                <a:moveTo>
                  <a:pt x="97" y="227"/>
                </a:moveTo>
                <a:cubicBezTo>
                  <a:pt x="98" y="227"/>
                  <a:pt x="98" y="227"/>
                  <a:pt x="99" y="227"/>
                </a:cubicBezTo>
                <a:cubicBezTo>
                  <a:pt x="101" y="228"/>
                  <a:pt x="102" y="229"/>
                  <a:pt x="104" y="229"/>
                </a:cubicBezTo>
                <a:cubicBezTo>
                  <a:pt x="106" y="231"/>
                  <a:pt x="108" y="232"/>
                  <a:pt x="110" y="233"/>
                </a:cubicBezTo>
                <a:cubicBezTo>
                  <a:pt x="110" y="233"/>
                  <a:pt x="109" y="233"/>
                  <a:pt x="109" y="233"/>
                </a:cubicBezTo>
                <a:cubicBezTo>
                  <a:pt x="105" y="231"/>
                  <a:pt x="101" y="229"/>
                  <a:pt x="97" y="227"/>
                </a:cubicBezTo>
                <a:close/>
                <a:moveTo>
                  <a:pt x="103" y="237"/>
                </a:moveTo>
                <a:cubicBezTo>
                  <a:pt x="102" y="237"/>
                  <a:pt x="101" y="237"/>
                  <a:pt x="100" y="237"/>
                </a:cubicBezTo>
                <a:cubicBezTo>
                  <a:pt x="100" y="237"/>
                  <a:pt x="100" y="237"/>
                  <a:pt x="100" y="237"/>
                </a:cubicBezTo>
                <a:cubicBezTo>
                  <a:pt x="100" y="237"/>
                  <a:pt x="100" y="236"/>
                  <a:pt x="100" y="236"/>
                </a:cubicBezTo>
                <a:cubicBezTo>
                  <a:pt x="100" y="236"/>
                  <a:pt x="100" y="236"/>
                  <a:pt x="100" y="236"/>
                </a:cubicBezTo>
                <a:cubicBezTo>
                  <a:pt x="101" y="237"/>
                  <a:pt x="102" y="237"/>
                  <a:pt x="103" y="237"/>
                </a:cubicBezTo>
                <a:close/>
                <a:moveTo>
                  <a:pt x="75" y="232"/>
                </a:moveTo>
                <a:cubicBezTo>
                  <a:pt x="74" y="232"/>
                  <a:pt x="74" y="232"/>
                  <a:pt x="74" y="232"/>
                </a:cubicBezTo>
                <a:cubicBezTo>
                  <a:pt x="75" y="232"/>
                  <a:pt x="75" y="232"/>
                  <a:pt x="76" y="232"/>
                </a:cubicBezTo>
                <a:cubicBezTo>
                  <a:pt x="78" y="233"/>
                  <a:pt x="79" y="234"/>
                  <a:pt x="81" y="235"/>
                </a:cubicBezTo>
                <a:cubicBezTo>
                  <a:pt x="81" y="235"/>
                  <a:pt x="81" y="235"/>
                  <a:pt x="82" y="235"/>
                </a:cubicBezTo>
                <a:cubicBezTo>
                  <a:pt x="79" y="234"/>
                  <a:pt x="77" y="233"/>
                  <a:pt x="75" y="232"/>
                </a:cubicBezTo>
                <a:close/>
                <a:moveTo>
                  <a:pt x="82" y="241"/>
                </a:moveTo>
                <a:cubicBezTo>
                  <a:pt x="82" y="241"/>
                  <a:pt x="83" y="241"/>
                  <a:pt x="83" y="241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4" y="241"/>
                  <a:pt x="84" y="241"/>
                  <a:pt x="84" y="242"/>
                </a:cubicBezTo>
                <a:cubicBezTo>
                  <a:pt x="83" y="241"/>
                  <a:pt x="83" y="241"/>
                  <a:pt x="82" y="241"/>
                </a:cubicBezTo>
                <a:cubicBezTo>
                  <a:pt x="82" y="241"/>
                  <a:pt x="81" y="241"/>
                  <a:pt x="81" y="240"/>
                </a:cubicBezTo>
                <a:cubicBezTo>
                  <a:pt x="81" y="241"/>
                  <a:pt x="81" y="241"/>
                  <a:pt x="82" y="241"/>
                </a:cubicBezTo>
                <a:close/>
                <a:moveTo>
                  <a:pt x="72" y="229"/>
                </a:moveTo>
                <a:cubicBezTo>
                  <a:pt x="72" y="229"/>
                  <a:pt x="72" y="228"/>
                  <a:pt x="71" y="228"/>
                </a:cubicBezTo>
                <a:cubicBezTo>
                  <a:pt x="72" y="228"/>
                  <a:pt x="72" y="228"/>
                  <a:pt x="73" y="229"/>
                </a:cubicBezTo>
                <a:cubicBezTo>
                  <a:pt x="74" y="229"/>
                  <a:pt x="74" y="230"/>
                  <a:pt x="75" y="230"/>
                </a:cubicBezTo>
                <a:cubicBezTo>
                  <a:pt x="74" y="230"/>
                  <a:pt x="73" y="229"/>
                  <a:pt x="72" y="229"/>
                </a:cubicBezTo>
                <a:close/>
                <a:moveTo>
                  <a:pt x="73" y="237"/>
                </a:moveTo>
                <a:cubicBezTo>
                  <a:pt x="73" y="237"/>
                  <a:pt x="73" y="237"/>
                  <a:pt x="73" y="237"/>
                </a:cubicBezTo>
                <a:cubicBezTo>
                  <a:pt x="71" y="236"/>
                  <a:pt x="68" y="235"/>
                  <a:pt x="66" y="234"/>
                </a:cubicBezTo>
                <a:cubicBezTo>
                  <a:pt x="68" y="235"/>
                  <a:pt x="71" y="236"/>
                  <a:pt x="73" y="237"/>
                </a:cubicBezTo>
                <a:close/>
                <a:moveTo>
                  <a:pt x="35" y="201"/>
                </a:moveTo>
                <a:cubicBezTo>
                  <a:pt x="35" y="201"/>
                  <a:pt x="35" y="200"/>
                  <a:pt x="35" y="200"/>
                </a:cubicBezTo>
                <a:cubicBezTo>
                  <a:pt x="35" y="200"/>
                  <a:pt x="35" y="201"/>
                  <a:pt x="35" y="201"/>
                </a:cubicBezTo>
                <a:cubicBezTo>
                  <a:pt x="36" y="201"/>
                  <a:pt x="36" y="202"/>
                  <a:pt x="37" y="202"/>
                </a:cubicBezTo>
                <a:cubicBezTo>
                  <a:pt x="37" y="203"/>
                  <a:pt x="37" y="203"/>
                  <a:pt x="37" y="203"/>
                </a:cubicBezTo>
                <a:cubicBezTo>
                  <a:pt x="38" y="203"/>
                  <a:pt x="38" y="203"/>
                  <a:pt x="38" y="203"/>
                </a:cubicBezTo>
                <a:cubicBezTo>
                  <a:pt x="38" y="204"/>
                  <a:pt x="39" y="205"/>
                  <a:pt x="40" y="206"/>
                </a:cubicBezTo>
                <a:cubicBezTo>
                  <a:pt x="41" y="207"/>
                  <a:pt x="42" y="208"/>
                  <a:pt x="43" y="209"/>
                </a:cubicBezTo>
                <a:cubicBezTo>
                  <a:pt x="41" y="208"/>
                  <a:pt x="40" y="207"/>
                  <a:pt x="39" y="206"/>
                </a:cubicBezTo>
                <a:cubicBezTo>
                  <a:pt x="38" y="205"/>
                  <a:pt x="36" y="203"/>
                  <a:pt x="35" y="202"/>
                </a:cubicBezTo>
                <a:cubicBezTo>
                  <a:pt x="35" y="201"/>
                  <a:pt x="35" y="201"/>
                  <a:pt x="35" y="201"/>
                </a:cubicBezTo>
                <a:close/>
                <a:moveTo>
                  <a:pt x="37" y="197"/>
                </a:moveTo>
                <a:cubicBezTo>
                  <a:pt x="37" y="197"/>
                  <a:pt x="37" y="197"/>
                  <a:pt x="38" y="197"/>
                </a:cubicBezTo>
                <a:cubicBezTo>
                  <a:pt x="39" y="200"/>
                  <a:pt x="41" y="202"/>
                  <a:pt x="43" y="204"/>
                </a:cubicBezTo>
                <a:cubicBezTo>
                  <a:pt x="42" y="203"/>
                  <a:pt x="40" y="201"/>
                  <a:pt x="39" y="200"/>
                </a:cubicBezTo>
                <a:cubicBezTo>
                  <a:pt x="38" y="199"/>
                  <a:pt x="38" y="198"/>
                  <a:pt x="37" y="197"/>
                </a:cubicBezTo>
                <a:close/>
                <a:moveTo>
                  <a:pt x="25" y="144"/>
                </a:moveTo>
                <a:cubicBezTo>
                  <a:pt x="25" y="142"/>
                  <a:pt x="24" y="140"/>
                  <a:pt x="24" y="138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5" y="140"/>
                  <a:pt x="26" y="143"/>
                  <a:pt x="27" y="145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7" y="147"/>
                  <a:pt x="27" y="147"/>
                  <a:pt x="27" y="147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8" y="149"/>
                  <a:pt x="28" y="150"/>
                  <a:pt x="28" y="151"/>
                </a:cubicBezTo>
                <a:cubicBezTo>
                  <a:pt x="27" y="149"/>
                  <a:pt x="26" y="146"/>
                  <a:pt x="25" y="144"/>
                </a:cubicBezTo>
                <a:close/>
                <a:moveTo>
                  <a:pt x="28" y="177"/>
                </a:moveTo>
                <a:cubicBezTo>
                  <a:pt x="27" y="176"/>
                  <a:pt x="26" y="174"/>
                  <a:pt x="26" y="173"/>
                </a:cubicBezTo>
                <a:cubicBezTo>
                  <a:pt x="26" y="173"/>
                  <a:pt x="26" y="173"/>
                  <a:pt x="26" y="173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27" y="173"/>
                  <a:pt x="27" y="175"/>
                  <a:pt x="28" y="177"/>
                </a:cubicBezTo>
                <a:close/>
                <a:moveTo>
                  <a:pt x="25" y="61"/>
                </a:moveTo>
                <a:cubicBezTo>
                  <a:pt x="24" y="61"/>
                  <a:pt x="24" y="61"/>
                  <a:pt x="24" y="61"/>
                </a:cubicBezTo>
                <a:cubicBezTo>
                  <a:pt x="25" y="60"/>
                  <a:pt x="26" y="59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6" y="59"/>
                  <a:pt x="26" y="60"/>
                  <a:pt x="25" y="61"/>
                </a:cubicBezTo>
                <a:close/>
                <a:moveTo>
                  <a:pt x="27" y="62"/>
                </a:moveTo>
                <a:cubicBezTo>
                  <a:pt x="26" y="63"/>
                  <a:pt x="25" y="64"/>
                  <a:pt x="25" y="66"/>
                </a:cubicBezTo>
                <a:cubicBezTo>
                  <a:pt x="25" y="64"/>
                  <a:pt x="26" y="63"/>
                  <a:pt x="26" y="62"/>
                </a:cubicBezTo>
                <a:cubicBezTo>
                  <a:pt x="27" y="62"/>
                  <a:pt x="27" y="62"/>
                  <a:pt x="27" y="62"/>
                </a:cubicBezTo>
                <a:close/>
                <a:moveTo>
                  <a:pt x="25" y="68"/>
                </a:moveTo>
                <a:cubicBezTo>
                  <a:pt x="26" y="66"/>
                  <a:pt x="27" y="63"/>
                  <a:pt x="29" y="61"/>
                </a:cubicBezTo>
                <a:cubicBezTo>
                  <a:pt x="30" y="61"/>
                  <a:pt x="31" y="60"/>
                  <a:pt x="32" y="59"/>
                </a:cubicBezTo>
                <a:cubicBezTo>
                  <a:pt x="32" y="60"/>
                  <a:pt x="32" y="61"/>
                  <a:pt x="31" y="62"/>
                </a:cubicBezTo>
                <a:cubicBezTo>
                  <a:pt x="30" y="63"/>
                  <a:pt x="29" y="64"/>
                  <a:pt x="28" y="66"/>
                </a:cubicBezTo>
                <a:cubicBezTo>
                  <a:pt x="27" y="66"/>
                  <a:pt x="26" y="67"/>
                  <a:pt x="25" y="68"/>
                </a:cubicBezTo>
                <a:close/>
                <a:moveTo>
                  <a:pt x="25" y="69"/>
                </a:moveTo>
                <a:cubicBezTo>
                  <a:pt x="23" y="71"/>
                  <a:pt x="22" y="73"/>
                  <a:pt x="20" y="75"/>
                </a:cubicBezTo>
                <a:cubicBezTo>
                  <a:pt x="21" y="73"/>
                  <a:pt x="22" y="72"/>
                  <a:pt x="23" y="70"/>
                </a:cubicBezTo>
                <a:cubicBezTo>
                  <a:pt x="24" y="70"/>
                  <a:pt x="24" y="69"/>
                  <a:pt x="25" y="69"/>
                </a:cubicBezTo>
                <a:close/>
                <a:moveTo>
                  <a:pt x="110" y="12"/>
                </a:moveTo>
                <a:cubicBezTo>
                  <a:pt x="110" y="12"/>
                  <a:pt x="109" y="12"/>
                  <a:pt x="109" y="12"/>
                </a:cubicBezTo>
                <a:cubicBezTo>
                  <a:pt x="109" y="11"/>
                  <a:pt x="109" y="11"/>
                  <a:pt x="110" y="11"/>
                </a:cubicBezTo>
                <a:cubicBezTo>
                  <a:pt x="112" y="11"/>
                  <a:pt x="113" y="11"/>
                  <a:pt x="115" y="12"/>
                </a:cubicBezTo>
                <a:cubicBezTo>
                  <a:pt x="112" y="13"/>
                  <a:pt x="110" y="14"/>
                  <a:pt x="107" y="15"/>
                </a:cubicBezTo>
                <a:cubicBezTo>
                  <a:pt x="107" y="15"/>
                  <a:pt x="107" y="15"/>
                  <a:pt x="106" y="15"/>
                </a:cubicBezTo>
                <a:cubicBezTo>
                  <a:pt x="108" y="14"/>
                  <a:pt x="109" y="14"/>
                  <a:pt x="110" y="13"/>
                </a:cubicBezTo>
                <a:cubicBezTo>
                  <a:pt x="111" y="13"/>
                  <a:pt x="111" y="12"/>
                  <a:pt x="110" y="12"/>
                </a:cubicBezTo>
                <a:close/>
                <a:moveTo>
                  <a:pt x="122" y="39"/>
                </a:moveTo>
                <a:cubicBezTo>
                  <a:pt x="126" y="38"/>
                  <a:pt x="129" y="37"/>
                  <a:pt x="133" y="36"/>
                </a:cubicBezTo>
                <a:cubicBezTo>
                  <a:pt x="135" y="36"/>
                  <a:pt x="137" y="36"/>
                  <a:pt x="140" y="36"/>
                </a:cubicBezTo>
                <a:cubicBezTo>
                  <a:pt x="137" y="37"/>
                  <a:pt x="134" y="39"/>
                  <a:pt x="132" y="40"/>
                </a:cubicBezTo>
                <a:cubicBezTo>
                  <a:pt x="127" y="41"/>
                  <a:pt x="122" y="41"/>
                  <a:pt x="117" y="41"/>
                </a:cubicBezTo>
                <a:cubicBezTo>
                  <a:pt x="119" y="39"/>
                  <a:pt x="120" y="38"/>
                  <a:pt x="121" y="36"/>
                </a:cubicBezTo>
                <a:cubicBezTo>
                  <a:pt x="122" y="36"/>
                  <a:pt x="123" y="36"/>
                  <a:pt x="123" y="36"/>
                </a:cubicBezTo>
                <a:cubicBezTo>
                  <a:pt x="123" y="36"/>
                  <a:pt x="122" y="37"/>
                  <a:pt x="122" y="37"/>
                </a:cubicBezTo>
                <a:cubicBezTo>
                  <a:pt x="121" y="38"/>
                  <a:pt x="121" y="39"/>
                  <a:pt x="122" y="39"/>
                </a:cubicBezTo>
                <a:close/>
                <a:moveTo>
                  <a:pt x="125" y="36"/>
                </a:moveTo>
                <a:cubicBezTo>
                  <a:pt x="126" y="36"/>
                  <a:pt x="126" y="36"/>
                  <a:pt x="127" y="36"/>
                </a:cubicBezTo>
                <a:cubicBezTo>
                  <a:pt x="127" y="36"/>
                  <a:pt x="128" y="36"/>
                  <a:pt x="128" y="36"/>
                </a:cubicBezTo>
                <a:cubicBezTo>
                  <a:pt x="127" y="36"/>
                  <a:pt x="126" y="36"/>
                  <a:pt x="125" y="36"/>
                </a:cubicBezTo>
                <a:close/>
                <a:moveTo>
                  <a:pt x="129" y="31"/>
                </a:moveTo>
                <a:cubicBezTo>
                  <a:pt x="129" y="31"/>
                  <a:pt x="129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1"/>
                  <a:pt x="130" y="31"/>
                </a:cubicBezTo>
                <a:cubicBezTo>
                  <a:pt x="130" y="31"/>
                  <a:pt x="130" y="31"/>
                  <a:pt x="129" y="31"/>
                </a:cubicBezTo>
                <a:cubicBezTo>
                  <a:pt x="129" y="31"/>
                  <a:pt x="129" y="31"/>
                  <a:pt x="129" y="31"/>
                </a:cubicBezTo>
                <a:close/>
                <a:moveTo>
                  <a:pt x="128" y="18"/>
                </a:moveTo>
                <a:cubicBezTo>
                  <a:pt x="129" y="17"/>
                  <a:pt x="130" y="17"/>
                  <a:pt x="131" y="16"/>
                </a:cubicBezTo>
                <a:cubicBezTo>
                  <a:pt x="131" y="16"/>
                  <a:pt x="132" y="16"/>
                  <a:pt x="133" y="17"/>
                </a:cubicBezTo>
                <a:cubicBezTo>
                  <a:pt x="132" y="17"/>
                  <a:pt x="131" y="18"/>
                  <a:pt x="130" y="18"/>
                </a:cubicBezTo>
                <a:cubicBezTo>
                  <a:pt x="129" y="18"/>
                  <a:pt x="128" y="18"/>
                  <a:pt x="128" y="18"/>
                </a:cubicBezTo>
                <a:close/>
                <a:moveTo>
                  <a:pt x="129" y="22"/>
                </a:moveTo>
                <a:cubicBezTo>
                  <a:pt x="129" y="22"/>
                  <a:pt x="128" y="23"/>
                  <a:pt x="128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8" y="22"/>
                  <a:pt x="129" y="22"/>
                </a:cubicBezTo>
                <a:cubicBezTo>
                  <a:pt x="129" y="22"/>
                  <a:pt x="129" y="22"/>
                  <a:pt x="129" y="22"/>
                </a:cubicBezTo>
                <a:close/>
                <a:moveTo>
                  <a:pt x="132" y="22"/>
                </a:moveTo>
                <a:cubicBezTo>
                  <a:pt x="132" y="22"/>
                  <a:pt x="133" y="22"/>
                  <a:pt x="133" y="22"/>
                </a:cubicBezTo>
                <a:cubicBezTo>
                  <a:pt x="135" y="23"/>
                  <a:pt x="137" y="24"/>
                  <a:pt x="140" y="24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38" y="24"/>
                  <a:pt x="137" y="24"/>
                  <a:pt x="136" y="24"/>
                </a:cubicBezTo>
                <a:cubicBezTo>
                  <a:pt x="134" y="24"/>
                  <a:pt x="132" y="24"/>
                  <a:pt x="130" y="23"/>
                </a:cubicBezTo>
                <a:cubicBezTo>
                  <a:pt x="131" y="23"/>
                  <a:pt x="131" y="23"/>
                  <a:pt x="132" y="22"/>
                </a:cubicBezTo>
                <a:close/>
                <a:moveTo>
                  <a:pt x="163" y="18"/>
                </a:moveTo>
                <a:cubicBezTo>
                  <a:pt x="163" y="17"/>
                  <a:pt x="162" y="17"/>
                  <a:pt x="162" y="17"/>
                </a:cubicBezTo>
                <a:cubicBezTo>
                  <a:pt x="164" y="17"/>
                  <a:pt x="165" y="18"/>
                  <a:pt x="167" y="19"/>
                </a:cubicBezTo>
                <a:cubicBezTo>
                  <a:pt x="167" y="19"/>
                  <a:pt x="168" y="20"/>
                  <a:pt x="168" y="20"/>
                </a:cubicBezTo>
                <a:cubicBezTo>
                  <a:pt x="167" y="19"/>
                  <a:pt x="165" y="18"/>
                  <a:pt x="163" y="18"/>
                </a:cubicBezTo>
                <a:close/>
                <a:moveTo>
                  <a:pt x="178" y="27"/>
                </a:moveTo>
                <a:cubicBezTo>
                  <a:pt x="174" y="25"/>
                  <a:pt x="170" y="23"/>
                  <a:pt x="165" y="21"/>
                </a:cubicBezTo>
                <a:cubicBezTo>
                  <a:pt x="165" y="21"/>
                  <a:pt x="166" y="21"/>
                  <a:pt x="166" y="20"/>
                </a:cubicBezTo>
                <a:cubicBezTo>
                  <a:pt x="170" y="22"/>
                  <a:pt x="174" y="24"/>
                  <a:pt x="178" y="27"/>
                </a:cubicBezTo>
                <a:close/>
                <a:moveTo>
                  <a:pt x="164" y="22"/>
                </a:moveTo>
                <a:cubicBezTo>
                  <a:pt x="164" y="22"/>
                  <a:pt x="164" y="22"/>
                  <a:pt x="164" y="23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3" y="23"/>
                  <a:pt x="161" y="24"/>
                  <a:pt x="160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0" y="24"/>
                  <a:pt x="160" y="23"/>
                  <a:pt x="159" y="23"/>
                </a:cubicBezTo>
                <a:cubicBezTo>
                  <a:pt x="158" y="23"/>
                  <a:pt x="158" y="23"/>
                  <a:pt x="157" y="24"/>
                </a:cubicBezTo>
                <a:cubicBezTo>
                  <a:pt x="155" y="23"/>
                  <a:pt x="154" y="23"/>
                  <a:pt x="152" y="22"/>
                </a:cubicBezTo>
                <a:cubicBezTo>
                  <a:pt x="152" y="22"/>
                  <a:pt x="151" y="22"/>
                  <a:pt x="150" y="21"/>
                </a:cubicBezTo>
                <a:cubicBezTo>
                  <a:pt x="152" y="20"/>
                  <a:pt x="153" y="20"/>
                  <a:pt x="155" y="19"/>
                </a:cubicBezTo>
                <a:cubicBezTo>
                  <a:pt x="158" y="20"/>
                  <a:pt x="161" y="21"/>
                  <a:pt x="164" y="22"/>
                </a:cubicBezTo>
                <a:close/>
                <a:moveTo>
                  <a:pt x="193" y="49"/>
                </a:moveTo>
                <a:cubicBezTo>
                  <a:pt x="193" y="49"/>
                  <a:pt x="194" y="49"/>
                  <a:pt x="194" y="49"/>
                </a:cubicBezTo>
                <a:cubicBezTo>
                  <a:pt x="195" y="51"/>
                  <a:pt x="196" y="52"/>
                  <a:pt x="198" y="54"/>
                </a:cubicBezTo>
                <a:cubicBezTo>
                  <a:pt x="195" y="52"/>
                  <a:pt x="193" y="51"/>
                  <a:pt x="191" y="49"/>
                </a:cubicBezTo>
                <a:cubicBezTo>
                  <a:pt x="192" y="49"/>
                  <a:pt x="192" y="49"/>
                  <a:pt x="193" y="49"/>
                </a:cubicBezTo>
                <a:close/>
                <a:moveTo>
                  <a:pt x="192" y="43"/>
                </a:moveTo>
                <a:cubicBezTo>
                  <a:pt x="192" y="43"/>
                  <a:pt x="193" y="43"/>
                  <a:pt x="193" y="42"/>
                </a:cubicBezTo>
                <a:cubicBezTo>
                  <a:pt x="193" y="43"/>
                  <a:pt x="194" y="44"/>
                  <a:pt x="195" y="45"/>
                </a:cubicBezTo>
                <a:cubicBezTo>
                  <a:pt x="194" y="44"/>
                  <a:pt x="193" y="43"/>
                  <a:pt x="192" y="43"/>
                </a:cubicBezTo>
                <a:close/>
                <a:moveTo>
                  <a:pt x="229" y="141"/>
                </a:moveTo>
                <a:cubicBezTo>
                  <a:pt x="230" y="132"/>
                  <a:pt x="230" y="122"/>
                  <a:pt x="230" y="113"/>
                </a:cubicBezTo>
                <a:cubicBezTo>
                  <a:pt x="231" y="113"/>
                  <a:pt x="231" y="113"/>
                  <a:pt x="231" y="113"/>
                </a:cubicBezTo>
                <a:cubicBezTo>
                  <a:pt x="231" y="122"/>
                  <a:pt x="231" y="132"/>
                  <a:pt x="229" y="141"/>
                </a:cubicBezTo>
                <a:close/>
                <a:moveTo>
                  <a:pt x="231" y="101"/>
                </a:moveTo>
                <a:cubicBezTo>
                  <a:pt x="231" y="102"/>
                  <a:pt x="231" y="103"/>
                  <a:pt x="232" y="103"/>
                </a:cubicBezTo>
                <a:cubicBezTo>
                  <a:pt x="232" y="103"/>
                  <a:pt x="231" y="104"/>
                  <a:pt x="231" y="104"/>
                </a:cubicBezTo>
                <a:cubicBezTo>
                  <a:pt x="231" y="103"/>
                  <a:pt x="231" y="102"/>
                  <a:pt x="231" y="101"/>
                </a:cubicBezTo>
                <a:close/>
                <a:moveTo>
                  <a:pt x="229" y="97"/>
                </a:moveTo>
                <a:cubicBezTo>
                  <a:pt x="229" y="98"/>
                  <a:pt x="229" y="99"/>
                  <a:pt x="230" y="99"/>
                </a:cubicBezTo>
                <a:cubicBezTo>
                  <a:pt x="230" y="99"/>
                  <a:pt x="229" y="99"/>
                  <a:pt x="229" y="99"/>
                </a:cubicBezTo>
                <a:cubicBezTo>
                  <a:pt x="229" y="99"/>
                  <a:pt x="229" y="100"/>
                  <a:pt x="228" y="100"/>
                </a:cubicBezTo>
                <a:cubicBezTo>
                  <a:pt x="228" y="99"/>
                  <a:pt x="228" y="99"/>
                  <a:pt x="228" y="98"/>
                </a:cubicBezTo>
                <a:cubicBezTo>
                  <a:pt x="228" y="98"/>
                  <a:pt x="228" y="98"/>
                  <a:pt x="229" y="97"/>
                </a:cubicBezTo>
                <a:close/>
                <a:moveTo>
                  <a:pt x="227" y="96"/>
                </a:moveTo>
                <a:cubicBezTo>
                  <a:pt x="227" y="95"/>
                  <a:pt x="226" y="94"/>
                  <a:pt x="226" y="92"/>
                </a:cubicBezTo>
                <a:cubicBezTo>
                  <a:pt x="226" y="92"/>
                  <a:pt x="226" y="92"/>
                  <a:pt x="226" y="92"/>
                </a:cubicBezTo>
                <a:cubicBezTo>
                  <a:pt x="226" y="94"/>
                  <a:pt x="227" y="95"/>
                  <a:pt x="228" y="96"/>
                </a:cubicBezTo>
                <a:cubicBezTo>
                  <a:pt x="228" y="96"/>
                  <a:pt x="227" y="96"/>
                  <a:pt x="227" y="96"/>
                </a:cubicBezTo>
                <a:close/>
                <a:moveTo>
                  <a:pt x="227" y="92"/>
                </a:moveTo>
                <a:cubicBezTo>
                  <a:pt x="228" y="91"/>
                  <a:pt x="228" y="91"/>
                  <a:pt x="228" y="91"/>
                </a:cubicBezTo>
                <a:cubicBezTo>
                  <a:pt x="229" y="93"/>
                  <a:pt x="229" y="94"/>
                  <a:pt x="230" y="96"/>
                </a:cubicBezTo>
                <a:cubicBezTo>
                  <a:pt x="229" y="95"/>
                  <a:pt x="228" y="93"/>
                  <a:pt x="227" y="92"/>
                </a:cubicBezTo>
                <a:close/>
                <a:moveTo>
                  <a:pt x="228" y="89"/>
                </a:moveTo>
                <a:cubicBezTo>
                  <a:pt x="227" y="89"/>
                  <a:pt x="227" y="90"/>
                  <a:pt x="226" y="90"/>
                </a:cubicBezTo>
                <a:cubicBezTo>
                  <a:pt x="225" y="89"/>
                  <a:pt x="225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5" y="85"/>
                  <a:pt x="226" y="85"/>
                  <a:pt x="227" y="84"/>
                </a:cubicBezTo>
                <a:cubicBezTo>
                  <a:pt x="227" y="86"/>
                  <a:pt x="228" y="87"/>
                  <a:pt x="228" y="89"/>
                </a:cubicBezTo>
                <a:cubicBezTo>
                  <a:pt x="228" y="89"/>
                  <a:pt x="228" y="89"/>
                  <a:pt x="228" y="89"/>
                </a:cubicBezTo>
                <a:close/>
                <a:moveTo>
                  <a:pt x="225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96"/>
                  <a:pt x="224" y="95"/>
                  <a:pt x="224" y="94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5" y="95"/>
                  <a:pt x="225" y="96"/>
                  <a:pt x="225" y="97"/>
                </a:cubicBezTo>
                <a:close/>
                <a:moveTo>
                  <a:pt x="142" y="227"/>
                </a:moveTo>
                <a:cubicBezTo>
                  <a:pt x="143" y="226"/>
                  <a:pt x="144" y="225"/>
                  <a:pt x="145" y="225"/>
                </a:cubicBezTo>
                <a:cubicBezTo>
                  <a:pt x="144" y="225"/>
                  <a:pt x="144" y="226"/>
                  <a:pt x="143" y="227"/>
                </a:cubicBezTo>
                <a:cubicBezTo>
                  <a:pt x="143" y="227"/>
                  <a:pt x="142" y="227"/>
                  <a:pt x="142" y="227"/>
                </a:cubicBezTo>
                <a:close/>
                <a:moveTo>
                  <a:pt x="143" y="22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2" y="227"/>
                  <a:pt x="142" y="228"/>
                  <a:pt x="142" y="228"/>
                </a:cubicBezTo>
                <a:cubicBezTo>
                  <a:pt x="142" y="228"/>
                  <a:pt x="141" y="228"/>
                  <a:pt x="141" y="228"/>
                </a:cubicBezTo>
                <a:cubicBezTo>
                  <a:pt x="141" y="228"/>
                  <a:pt x="141" y="228"/>
                  <a:pt x="141" y="227"/>
                </a:cubicBezTo>
                <a:cubicBezTo>
                  <a:pt x="141" y="227"/>
                  <a:pt x="141" y="227"/>
                  <a:pt x="141" y="227"/>
                </a:cubicBezTo>
                <a:cubicBezTo>
                  <a:pt x="142" y="227"/>
                  <a:pt x="142" y="227"/>
                  <a:pt x="143" y="227"/>
                </a:cubicBezTo>
                <a:close/>
                <a:moveTo>
                  <a:pt x="130" y="228"/>
                </a:moveTo>
                <a:cubicBezTo>
                  <a:pt x="130" y="227"/>
                  <a:pt x="130" y="227"/>
                  <a:pt x="130" y="226"/>
                </a:cubicBezTo>
                <a:cubicBezTo>
                  <a:pt x="130" y="226"/>
                  <a:pt x="130" y="225"/>
                  <a:pt x="131" y="225"/>
                </a:cubicBezTo>
                <a:cubicBezTo>
                  <a:pt x="139" y="218"/>
                  <a:pt x="146" y="211"/>
                  <a:pt x="154" y="203"/>
                </a:cubicBezTo>
                <a:cubicBezTo>
                  <a:pt x="159" y="200"/>
                  <a:pt x="163" y="196"/>
                  <a:pt x="168" y="192"/>
                </a:cubicBezTo>
                <a:cubicBezTo>
                  <a:pt x="168" y="192"/>
                  <a:pt x="169" y="192"/>
                  <a:pt x="169" y="192"/>
                </a:cubicBezTo>
                <a:cubicBezTo>
                  <a:pt x="169" y="191"/>
                  <a:pt x="169" y="191"/>
                  <a:pt x="170" y="191"/>
                </a:cubicBezTo>
                <a:cubicBezTo>
                  <a:pt x="171" y="190"/>
                  <a:pt x="172" y="189"/>
                  <a:pt x="173" y="188"/>
                </a:cubicBezTo>
                <a:cubicBezTo>
                  <a:pt x="167" y="194"/>
                  <a:pt x="161" y="200"/>
                  <a:pt x="155" y="206"/>
                </a:cubicBezTo>
                <a:cubicBezTo>
                  <a:pt x="151" y="209"/>
                  <a:pt x="146" y="213"/>
                  <a:pt x="143" y="217"/>
                </a:cubicBezTo>
                <a:cubicBezTo>
                  <a:pt x="142" y="218"/>
                  <a:pt x="142" y="218"/>
                  <a:pt x="143" y="219"/>
                </a:cubicBezTo>
                <a:cubicBezTo>
                  <a:pt x="140" y="221"/>
                  <a:pt x="138" y="223"/>
                  <a:pt x="136" y="225"/>
                </a:cubicBezTo>
                <a:cubicBezTo>
                  <a:pt x="134" y="226"/>
                  <a:pt x="132" y="227"/>
                  <a:pt x="130" y="228"/>
                </a:cubicBezTo>
                <a:close/>
                <a:moveTo>
                  <a:pt x="138" y="227"/>
                </a:moveTo>
                <a:cubicBezTo>
                  <a:pt x="138" y="227"/>
                  <a:pt x="138" y="228"/>
                  <a:pt x="137" y="228"/>
                </a:cubicBezTo>
                <a:cubicBezTo>
                  <a:pt x="137" y="228"/>
                  <a:pt x="136" y="228"/>
                  <a:pt x="135" y="228"/>
                </a:cubicBezTo>
                <a:cubicBezTo>
                  <a:pt x="135" y="228"/>
                  <a:pt x="136" y="228"/>
                  <a:pt x="136" y="228"/>
                </a:cubicBezTo>
                <a:cubicBezTo>
                  <a:pt x="137" y="227"/>
                  <a:pt x="137" y="227"/>
                  <a:pt x="138" y="227"/>
                </a:cubicBezTo>
                <a:close/>
                <a:moveTo>
                  <a:pt x="121" y="226"/>
                </a:moveTo>
                <a:cubicBezTo>
                  <a:pt x="121" y="226"/>
                  <a:pt x="121" y="226"/>
                  <a:pt x="121" y="226"/>
                </a:cubicBezTo>
                <a:cubicBezTo>
                  <a:pt x="121" y="225"/>
                  <a:pt x="122" y="224"/>
                  <a:pt x="123" y="223"/>
                </a:cubicBezTo>
                <a:cubicBezTo>
                  <a:pt x="123" y="224"/>
                  <a:pt x="123" y="224"/>
                  <a:pt x="124" y="224"/>
                </a:cubicBezTo>
                <a:cubicBezTo>
                  <a:pt x="123" y="225"/>
                  <a:pt x="122" y="225"/>
                  <a:pt x="121" y="226"/>
                </a:cubicBezTo>
                <a:close/>
                <a:moveTo>
                  <a:pt x="124" y="228"/>
                </a:move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2" y="228"/>
                </a:cubicBezTo>
                <a:cubicBezTo>
                  <a:pt x="123" y="228"/>
                  <a:pt x="123" y="228"/>
                  <a:pt x="123" y="228"/>
                </a:cubicBezTo>
                <a:cubicBezTo>
                  <a:pt x="123" y="228"/>
                  <a:pt x="123" y="228"/>
                  <a:pt x="124" y="228"/>
                </a:cubicBezTo>
                <a:close/>
                <a:moveTo>
                  <a:pt x="115" y="215"/>
                </a:moveTo>
                <a:cubicBezTo>
                  <a:pt x="115" y="215"/>
                  <a:pt x="114" y="215"/>
                  <a:pt x="114" y="215"/>
                </a:cubicBezTo>
                <a:cubicBezTo>
                  <a:pt x="115" y="214"/>
                  <a:pt x="116" y="213"/>
                  <a:pt x="117" y="212"/>
                </a:cubicBezTo>
                <a:cubicBezTo>
                  <a:pt x="118" y="213"/>
                  <a:pt x="118" y="213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9" y="214"/>
                  <a:pt x="119" y="214"/>
                  <a:pt x="119" y="214"/>
                </a:cubicBezTo>
                <a:cubicBezTo>
                  <a:pt x="118" y="215"/>
                  <a:pt x="116" y="215"/>
                  <a:pt x="115" y="215"/>
                </a:cubicBezTo>
                <a:close/>
                <a:moveTo>
                  <a:pt x="118" y="223"/>
                </a:moveTo>
                <a:cubicBezTo>
                  <a:pt x="117" y="223"/>
                  <a:pt x="117" y="223"/>
                  <a:pt x="116" y="224"/>
                </a:cubicBezTo>
                <a:cubicBezTo>
                  <a:pt x="116" y="223"/>
                  <a:pt x="116" y="223"/>
                  <a:pt x="115" y="223"/>
                </a:cubicBezTo>
                <a:cubicBezTo>
                  <a:pt x="116" y="223"/>
                  <a:pt x="117" y="222"/>
                  <a:pt x="117" y="222"/>
                </a:cubicBezTo>
                <a:cubicBezTo>
                  <a:pt x="117" y="222"/>
                  <a:pt x="118" y="222"/>
                  <a:pt x="118" y="223"/>
                </a:cubicBezTo>
                <a:close/>
                <a:moveTo>
                  <a:pt x="110" y="219"/>
                </a:moveTo>
                <a:cubicBezTo>
                  <a:pt x="110" y="219"/>
                  <a:pt x="111" y="219"/>
                  <a:pt x="111" y="219"/>
                </a:cubicBezTo>
                <a:cubicBezTo>
                  <a:pt x="111" y="219"/>
                  <a:pt x="111" y="218"/>
                  <a:pt x="112" y="218"/>
                </a:cubicBezTo>
                <a:cubicBezTo>
                  <a:pt x="112" y="219"/>
                  <a:pt x="113" y="219"/>
                  <a:pt x="113" y="219"/>
                </a:cubicBezTo>
                <a:cubicBezTo>
                  <a:pt x="113" y="220"/>
                  <a:pt x="113" y="220"/>
                  <a:pt x="112" y="221"/>
                </a:cubicBezTo>
                <a:cubicBezTo>
                  <a:pt x="112" y="220"/>
                  <a:pt x="111" y="220"/>
                  <a:pt x="110" y="219"/>
                </a:cubicBezTo>
                <a:close/>
                <a:moveTo>
                  <a:pt x="114" y="230"/>
                </a:moveTo>
                <a:cubicBezTo>
                  <a:pt x="113" y="230"/>
                  <a:pt x="113" y="230"/>
                  <a:pt x="112" y="230"/>
                </a:cubicBezTo>
                <a:cubicBezTo>
                  <a:pt x="112" y="230"/>
                  <a:pt x="111" y="229"/>
                  <a:pt x="110" y="229"/>
                </a:cubicBezTo>
                <a:cubicBezTo>
                  <a:pt x="111" y="229"/>
                  <a:pt x="111" y="229"/>
                  <a:pt x="111" y="228"/>
                </a:cubicBezTo>
                <a:cubicBezTo>
                  <a:pt x="112" y="229"/>
                  <a:pt x="113" y="229"/>
                  <a:pt x="114" y="230"/>
                </a:cubicBezTo>
                <a:close/>
                <a:moveTo>
                  <a:pt x="82" y="198"/>
                </a:moveTo>
                <a:cubicBezTo>
                  <a:pt x="82" y="198"/>
                  <a:pt x="82" y="197"/>
                  <a:pt x="83" y="197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83" y="198"/>
                  <a:pt x="82" y="198"/>
                  <a:pt x="82" y="199"/>
                </a:cubicBezTo>
                <a:lnTo>
                  <a:pt x="82" y="198"/>
                </a:lnTo>
                <a:close/>
                <a:moveTo>
                  <a:pt x="82" y="203"/>
                </a:moveTo>
                <a:cubicBezTo>
                  <a:pt x="82" y="203"/>
                  <a:pt x="81" y="203"/>
                  <a:pt x="81" y="203"/>
                </a:cubicBezTo>
                <a:cubicBezTo>
                  <a:pt x="81" y="203"/>
                  <a:pt x="81" y="203"/>
                  <a:pt x="80" y="203"/>
                </a:cubicBezTo>
                <a:cubicBezTo>
                  <a:pt x="80" y="202"/>
                  <a:pt x="81" y="202"/>
                  <a:pt x="81" y="202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81" y="202"/>
                  <a:pt x="81" y="203"/>
                  <a:pt x="82" y="203"/>
                </a:cubicBezTo>
                <a:close/>
                <a:moveTo>
                  <a:pt x="69" y="210"/>
                </a:moveTo>
                <a:cubicBezTo>
                  <a:pt x="68" y="209"/>
                  <a:pt x="67" y="208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8" y="209"/>
                  <a:pt x="70" y="210"/>
                  <a:pt x="71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0" y="212"/>
                  <a:pt x="70" y="212"/>
                  <a:pt x="69" y="212"/>
                </a:cubicBezTo>
                <a:cubicBezTo>
                  <a:pt x="69" y="212"/>
                  <a:pt x="69" y="211"/>
                  <a:pt x="69" y="211"/>
                </a:cubicBezTo>
                <a:cubicBezTo>
                  <a:pt x="69" y="211"/>
                  <a:pt x="69" y="210"/>
                  <a:pt x="69" y="210"/>
                </a:cubicBezTo>
                <a:close/>
                <a:moveTo>
                  <a:pt x="59" y="213"/>
                </a:moveTo>
                <a:cubicBezTo>
                  <a:pt x="59" y="213"/>
                  <a:pt x="58" y="212"/>
                  <a:pt x="57" y="211"/>
                </a:cubicBezTo>
                <a:cubicBezTo>
                  <a:pt x="60" y="213"/>
                  <a:pt x="62" y="215"/>
                  <a:pt x="65" y="216"/>
                </a:cubicBezTo>
                <a:cubicBezTo>
                  <a:pt x="63" y="215"/>
                  <a:pt x="61" y="214"/>
                  <a:pt x="59" y="213"/>
                </a:cubicBezTo>
                <a:close/>
                <a:moveTo>
                  <a:pt x="60" y="216"/>
                </a:moveTo>
                <a:cubicBezTo>
                  <a:pt x="58" y="215"/>
                  <a:pt x="55" y="213"/>
                  <a:pt x="53" y="212"/>
                </a:cubicBezTo>
                <a:cubicBezTo>
                  <a:pt x="55" y="213"/>
                  <a:pt x="57" y="214"/>
                  <a:pt x="59" y="215"/>
                </a:cubicBezTo>
                <a:cubicBezTo>
                  <a:pt x="59" y="215"/>
                  <a:pt x="60" y="216"/>
                  <a:pt x="60" y="216"/>
                </a:cubicBezTo>
                <a:close/>
                <a:moveTo>
                  <a:pt x="55" y="204"/>
                </a:moveTo>
                <a:cubicBezTo>
                  <a:pt x="55" y="204"/>
                  <a:pt x="56" y="205"/>
                  <a:pt x="56" y="205"/>
                </a:cubicBezTo>
                <a:cubicBezTo>
                  <a:pt x="57" y="206"/>
                  <a:pt x="57" y="206"/>
                  <a:pt x="57" y="206"/>
                </a:cubicBezTo>
                <a:cubicBezTo>
                  <a:pt x="58" y="207"/>
                  <a:pt x="59" y="208"/>
                  <a:pt x="60" y="209"/>
                </a:cubicBezTo>
                <a:cubicBezTo>
                  <a:pt x="59" y="209"/>
                  <a:pt x="59" y="208"/>
                  <a:pt x="59" y="208"/>
                </a:cubicBezTo>
                <a:cubicBezTo>
                  <a:pt x="58" y="208"/>
                  <a:pt x="58" y="209"/>
                  <a:pt x="58" y="209"/>
                </a:cubicBezTo>
                <a:cubicBezTo>
                  <a:pt x="57" y="208"/>
                  <a:pt x="56" y="208"/>
                  <a:pt x="55" y="207"/>
                </a:cubicBezTo>
                <a:cubicBezTo>
                  <a:pt x="55" y="207"/>
                  <a:pt x="55" y="206"/>
                  <a:pt x="55" y="206"/>
                </a:cubicBezTo>
                <a:cubicBezTo>
                  <a:pt x="55" y="205"/>
                  <a:pt x="55" y="204"/>
                  <a:pt x="55" y="204"/>
                </a:cubicBezTo>
                <a:close/>
                <a:moveTo>
                  <a:pt x="29" y="138"/>
                </a:moveTo>
                <a:cubicBezTo>
                  <a:pt x="29" y="137"/>
                  <a:pt x="30" y="137"/>
                  <a:pt x="30" y="136"/>
                </a:cubicBezTo>
                <a:cubicBezTo>
                  <a:pt x="30" y="136"/>
                  <a:pt x="30" y="137"/>
                  <a:pt x="30" y="137"/>
                </a:cubicBezTo>
                <a:cubicBezTo>
                  <a:pt x="30" y="138"/>
                  <a:pt x="29" y="140"/>
                  <a:pt x="29" y="141"/>
                </a:cubicBezTo>
                <a:cubicBezTo>
                  <a:pt x="29" y="140"/>
                  <a:pt x="29" y="139"/>
                  <a:pt x="29" y="138"/>
                </a:cubicBezTo>
                <a:close/>
                <a:moveTo>
                  <a:pt x="28" y="136"/>
                </a:moveTo>
                <a:cubicBezTo>
                  <a:pt x="28" y="136"/>
                  <a:pt x="28" y="136"/>
                  <a:pt x="28" y="136"/>
                </a:cubicBezTo>
                <a:cubicBezTo>
                  <a:pt x="27" y="129"/>
                  <a:pt x="25" y="122"/>
                  <a:pt x="24" y="115"/>
                </a:cubicBezTo>
                <a:cubicBezTo>
                  <a:pt x="25" y="121"/>
                  <a:pt x="27" y="126"/>
                  <a:pt x="29" y="131"/>
                </a:cubicBezTo>
                <a:cubicBezTo>
                  <a:pt x="29" y="133"/>
                  <a:pt x="28" y="134"/>
                  <a:pt x="28" y="136"/>
                </a:cubicBezTo>
                <a:close/>
                <a:moveTo>
                  <a:pt x="28" y="108"/>
                </a:moveTo>
                <a:cubicBezTo>
                  <a:pt x="27" y="106"/>
                  <a:pt x="27" y="104"/>
                  <a:pt x="26" y="102"/>
                </a:cubicBezTo>
                <a:cubicBezTo>
                  <a:pt x="27" y="102"/>
                  <a:pt x="28" y="101"/>
                  <a:pt x="28" y="101"/>
                </a:cubicBezTo>
                <a:cubicBezTo>
                  <a:pt x="30" y="104"/>
                  <a:pt x="31" y="108"/>
                  <a:pt x="32" y="111"/>
                </a:cubicBezTo>
                <a:cubicBezTo>
                  <a:pt x="32" y="113"/>
                  <a:pt x="31" y="115"/>
                  <a:pt x="31" y="117"/>
                </a:cubicBezTo>
                <a:cubicBezTo>
                  <a:pt x="30" y="114"/>
                  <a:pt x="29" y="111"/>
                  <a:pt x="28" y="108"/>
                </a:cubicBezTo>
                <a:close/>
                <a:moveTo>
                  <a:pt x="25" y="87"/>
                </a:moveTo>
                <a:cubicBezTo>
                  <a:pt x="25" y="87"/>
                  <a:pt x="25" y="87"/>
                  <a:pt x="24" y="87"/>
                </a:cubicBezTo>
                <a:cubicBezTo>
                  <a:pt x="24" y="86"/>
                  <a:pt x="24" y="86"/>
                  <a:pt x="24" y="86"/>
                </a:cubicBezTo>
                <a:cubicBezTo>
                  <a:pt x="25" y="85"/>
                  <a:pt x="25" y="85"/>
                  <a:pt x="26" y="84"/>
                </a:cubicBezTo>
                <a:cubicBezTo>
                  <a:pt x="26" y="84"/>
                  <a:pt x="26" y="84"/>
                  <a:pt x="27" y="84"/>
                </a:cubicBezTo>
                <a:cubicBezTo>
                  <a:pt x="26" y="85"/>
                  <a:pt x="25" y="86"/>
                  <a:pt x="25" y="87"/>
                </a:cubicBezTo>
                <a:close/>
                <a:moveTo>
                  <a:pt x="28" y="86"/>
                </a:moveTo>
                <a:cubicBezTo>
                  <a:pt x="27" y="87"/>
                  <a:pt x="26" y="88"/>
                  <a:pt x="26" y="89"/>
                </a:cubicBezTo>
                <a:cubicBezTo>
                  <a:pt x="25" y="89"/>
                  <a:pt x="25" y="89"/>
                  <a:pt x="25" y="88"/>
                </a:cubicBezTo>
                <a:cubicBezTo>
                  <a:pt x="25" y="88"/>
                  <a:pt x="26" y="88"/>
                  <a:pt x="26" y="88"/>
                </a:cubicBezTo>
                <a:cubicBezTo>
                  <a:pt x="27" y="87"/>
                  <a:pt x="27" y="87"/>
                  <a:pt x="28" y="86"/>
                </a:cubicBezTo>
                <a:close/>
                <a:moveTo>
                  <a:pt x="26" y="94"/>
                </a:moveTo>
                <a:cubicBezTo>
                  <a:pt x="26" y="95"/>
                  <a:pt x="26" y="95"/>
                  <a:pt x="26" y="95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6" y="97"/>
                  <a:pt x="25" y="98"/>
                </a:cubicBezTo>
                <a:cubicBezTo>
                  <a:pt x="25" y="97"/>
                  <a:pt x="25" y="96"/>
                  <a:pt x="25" y="95"/>
                </a:cubicBezTo>
                <a:cubicBezTo>
                  <a:pt x="25" y="95"/>
                  <a:pt x="26" y="95"/>
                  <a:pt x="26" y="94"/>
                </a:cubicBezTo>
                <a:close/>
                <a:moveTo>
                  <a:pt x="27" y="97"/>
                </a:moveTo>
                <a:cubicBezTo>
                  <a:pt x="27" y="98"/>
                  <a:pt x="28" y="99"/>
                  <a:pt x="28" y="99"/>
                </a:cubicBezTo>
                <a:cubicBezTo>
                  <a:pt x="27" y="100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99"/>
                  <a:pt x="27" y="98"/>
                  <a:pt x="27" y="97"/>
                </a:cubicBezTo>
                <a:close/>
                <a:moveTo>
                  <a:pt x="113" y="25"/>
                </a:moveTo>
                <a:cubicBezTo>
                  <a:pt x="113" y="25"/>
                  <a:pt x="113" y="25"/>
                  <a:pt x="112" y="25"/>
                </a:cubicBezTo>
                <a:cubicBezTo>
                  <a:pt x="112" y="25"/>
                  <a:pt x="111" y="25"/>
                  <a:pt x="111" y="25"/>
                </a:cubicBezTo>
                <a:cubicBezTo>
                  <a:pt x="111" y="25"/>
                  <a:pt x="112" y="25"/>
                  <a:pt x="112" y="24"/>
                </a:cubicBezTo>
                <a:cubicBezTo>
                  <a:pt x="113" y="24"/>
                  <a:pt x="113" y="24"/>
                  <a:pt x="113" y="25"/>
                </a:cubicBezTo>
                <a:close/>
                <a:moveTo>
                  <a:pt x="113" y="21"/>
                </a:moveTo>
                <a:cubicBezTo>
                  <a:pt x="113" y="21"/>
                  <a:pt x="114" y="21"/>
                  <a:pt x="114" y="21"/>
                </a:cubicBezTo>
                <a:cubicBezTo>
                  <a:pt x="114" y="21"/>
                  <a:pt x="115" y="21"/>
                  <a:pt x="116" y="21"/>
                </a:cubicBezTo>
                <a:cubicBezTo>
                  <a:pt x="116" y="21"/>
                  <a:pt x="115" y="21"/>
                  <a:pt x="115" y="21"/>
                </a:cubicBezTo>
                <a:cubicBezTo>
                  <a:pt x="114" y="21"/>
                  <a:pt x="114" y="21"/>
                  <a:pt x="113" y="21"/>
                </a:cubicBezTo>
                <a:close/>
                <a:moveTo>
                  <a:pt x="112" y="19"/>
                </a:moveTo>
                <a:cubicBezTo>
                  <a:pt x="111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1" y="19"/>
                  <a:pt x="112" y="19"/>
                  <a:pt x="112" y="19"/>
                </a:cubicBezTo>
                <a:cubicBezTo>
                  <a:pt x="112" y="19"/>
                  <a:pt x="112" y="19"/>
                  <a:pt x="112" y="19"/>
                </a:cubicBezTo>
                <a:close/>
                <a:moveTo>
                  <a:pt x="112" y="27"/>
                </a:moveTo>
                <a:cubicBezTo>
                  <a:pt x="114" y="27"/>
                  <a:pt x="115" y="27"/>
                  <a:pt x="117" y="27"/>
                </a:cubicBezTo>
                <a:cubicBezTo>
                  <a:pt x="115" y="27"/>
                  <a:pt x="114" y="28"/>
                  <a:pt x="113" y="29"/>
                </a:cubicBezTo>
                <a:cubicBezTo>
                  <a:pt x="111" y="29"/>
                  <a:pt x="110" y="29"/>
                  <a:pt x="108" y="29"/>
                </a:cubicBezTo>
                <a:cubicBezTo>
                  <a:pt x="110" y="28"/>
                  <a:pt x="111" y="28"/>
                  <a:pt x="112" y="27"/>
                </a:cubicBezTo>
                <a:close/>
                <a:moveTo>
                  <a:pt x="156" y="17"/>
                </a:moveTo>
                <a:cubicBezTo>
                  <a:pt x="157" y="18"/>
                  <a:pt x="158" y="18"/>
                  <a:pt x="160" y="19"/>
                </a:cubicBezTo>
                <a:cubicBezTo>
                  <a:pt x="158" y="18"/>
                  <a:pt x="157" y="18"/>
                  <a:pt x="155" y="17"/>
                </a:cubicBezTo>
                <a:cubicBezTo>
                  <a:pt x="155" y="17"/>
                  <a:pt x="155" y="17"/>
                  <a:pt x="154" y="17"/>
                </a:cubicBezTo>
                <a:cubicBezTo>
                  <a:pt x="154" y="17"/>
                  <a:pt x="154" y="17"/>
                  <a:pt x="154" y="17"/>
                </a:cubicBezTo>
                <a:cubicBezTo>
                  <a:pt x="151" y="16"/>
                  <a:pt x="148" y="15"/>
                  <a:pt x="145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4"/>
                  <a:pt x="147" y="14"/>
                </a:cubicBezTo>
                <a:cubicBezTo>
                  <a:pt x="147" y="14"/>
                  <a:pt x="147" y="14"/>
                  <a:pt x="147" y="14"/>
                </a:cubicBezTo>
                <a:cubicBezTo>
                  <a:pt x="150" y="15"/>
                  <a:pt x="153" y="16"/>
                  <a:pt x="156" y="17"/>
                </a:cubicBezTo>
                <a:close/>
                <a:moveTo>
                  <a:pt x="149" y="12"/>
                </a:moveTo>
                <a:cubicBezTo>
                  <a:pt x="149" y="12"/>
                  <a:pt x="149" y="12"/>
                  <a:pt x="149" y="12"/>
                </a:cubicBezTo>
                <a:cubicBezTo>
                  <a:pt x="151" y="13"/>
                  <a:pt x="153" y="13"/>
                  <a:pt x="155" y="14"/>
                </a:cubicBezTo>
                <a:cubicBezTo>
                  <a:pt x="157" y="15"/>
                  <a:pt x="158" y="15"/>
                  <a:pt x="160" y="16"/>
                </a:cubicBezTo>
                <a:cubicBezTo>
                  <a:pt x="158" y="16"/>
                  <a:pt x="156" y="15"/>
                  <a:pt x="155" y="15"/>
                </a:cubicBezTo>
                <a:cubicBezTo>
                  <a:pt x="153" y="14"/>
                  <a:pt x="151" y="13"/>
                  <a:pt x="149" y="12"/>
                </a:cubicBezTo>
                <a:close/>
                <a:moveTo>
                  <a:pt x="156" y="36"/>
                </a:moveTo>
                <a:cubicBezTo>
                  <a:pt x="158" y="36"/>
                  <a:pt x="160" y="36"/>
                  <a:pt x="163" y="36"/>
                </a:cubicBezTo>
                <a:cubicBezTo>
                  <a:pt x="161" y="37"/>
                  <a:pt x="160" y="37"/>
                  <a:pt x="158" y="38"/>
                </a:cubicBezTo>
                <a:cubicBezTo>
                  <a:pt x="156" y="39"/>
                  <a:pt x="154" y="39"/>
                  <a:pt x="152" y="39"/>
                </a:cubicBezTo>
                <a:cubicBezTo>
                  <a:pt x="153" y="38"/>
                  <a:pt x="155" y="37"/>
                  <a:pt x="156" y="36"/>
                </a:cubicBezTo>
                <a:close/>
                <a:moveTo>
                  <a:pt x="155" y="34"/>
                </a:moveTo>
                <a:cubicBezTo>
                  <a:pt x="156" y="34"/>
                  <a:pt x="156" y="33"/>
                  <a:pt x="156" y="33"/>
                </a:cubicBezTo>
                <a:cubicBezTo>
                  <a:pt x="156" y="33"/>
                  <a:pt x="157" y="33"/>
                  <a:pt x="157" y="33"/>
                </a:cubicBezTo>
                <a:cubicBezTo>
                  <a:pt x="157" y="33"/>
                  <a:pt x="157" y="34"/>
                  <a:pt x="156" y="34"/>
                </a:cubicBezTo>
                <a:cubicBezTo>
                  <a:pt x="156" y="34"/>
                  <a:pt x="156" y="34"/>
                  <a:pt x="155" y="34"/>
                </a:cubicBezTo>
                <a:close/>
                <a:moveTo>
                  <a:pt x="134" y="213"/>
                </a:moveTo>
                <a:cubicBezTo>
                  <a:pt x="135" y="212"/>
                  <a:pt x="136" y="211"/>
                  <a:pt x="137" y="209"/>
                </a:cubicBezTo>
                <a:cubicBezTo>
                  <a:pt x="139" y="208"/>
                  <a:pt x="140" y="207"/>
                  <a:pt x="141" y="206"/>
                </a:cubicBezTo>
                <a:cubicBezTo>
                  <a:pt x="141" y="206"/>
                  <a:pt x="141" y="206"/>
                  <a:pt x="142" y="206"/>
                </a:cubicBezTo>
                <a:cubicBezTo>
                  <a:pt x="140" y="207"/>
                  <a:pt x="139" y="209"/>
                  <a:pt x="138" y="210"/>
                </a:cubicBezTo>
                <a:cubicBezTo>
                  <a:pt x="137" y="211"/>
                  <a:pt x="136" y="212"/>
                  <a:pt x="134" y="213"/>
                </a:cubicBezTo>
                <a:close/>
                <a:moveTo>
                  <a:pt x="137" y="217"/>
                </a:moveTo>
                <a:cubicBezTo>
                  <a:pt x="136" y="218"/>
                  <a:pt x="135" y="219"/>
                  <a:pt x="133" y="220"/>
                </a:cubicBezTo>
                <a:cubicBezTo>
                  <a:pt x="134" y="220"/>
                  <a:pt x="134" y="220"/>
                  <a:pt x="134" y="219"/>
                </a:cubicBezTo>
                <a:cubicBezTo>
                  <a:pt x="135" y="219"/>
                  <a:pt x="136" y="218"/>
                  <a:pt x="137" y="217"/>
                </a:cubicBezTo>
                <a:close/>
                <a:moveTo>
                  <a:pt x="140" y="203"/>
                </a:moveTo>
                <a:cubicBezTo>
                  <a:pt x="138" y="204"/>
                  <a:pt x="136" y="206"/>
                  <a:pt x="134" y="208"/>
                </a:cubicBezTo>
                <a:cubicBezTo>
                  <a:pt x="132" y="209"/>
                  <a:pt x="130" y="210"/>
                  <a:pt x="128" y="211"/>
                </a:cubicBezTo>
                <a:cubicBezTo>
                  <a:pt x="128" y="210"/>
                  <a:pt x="128" y="210"/>
                  <a:pt x="127" y="210"/>
                </a:cubicBezTo>
                <a:cubicBezTo>
                  <a:pt x="128" y="210"/>
                  <a:pt x="128" y="209"/>
                  <a:pt x="128" y="209"/>
                </a:cubicBezTo>
                <a:cubicBezTo>
                  <a:pt x="131" y="207"/>
                  <a:pt x="134" y="205"/>
                  <a:pt x="137" y="202"/>
                </a:cubicBezTo>
                <a:cubicBezTo>
                  <a:pt x="141" y="199"/>
                  <a:pt x="145" y="196"/>
                  <a:pt x="149" y="193"/>
                </a:cubicBezTo>
                <a:cubicBezTo>
                  <a:pt x="146" y="197"/>
                  <a:pt x="143" y="200"/>
                  <a:pt x="140" y="203"/>
                </a:cubicBezTo>
                <a:close/>
                <a:moveTo>
                  <a:pt x="117" y="206"/>
                </a:moveTo>
                <a:cubicBezTo>
                  <a:pt x="117" y="206"/>
                  <a:pt x="118" y="205"/>
                  <a:pt x="118" y="205"/>
                </a:cubicBezTo>
                <a:cubicBezTo>
                  <a:pt x="119" y="205"/>
                  <a:pt x="119" y="206"/>
                  <a:pt x="119" y="206"/>
                </a:cubicBezTo>
                <a:cubicBezTo>
                  <a:pt x="119" y="206"/>
                  <a:pt x="119" y="206"/>
                  <a:pt x="118" y="207"/>
                </a:cubicBezTo>
                <a:cubicBezTo>
                  <a:pt x="118" y="207"/>
                  <a:pt x="117" y="206"/>
                  <a:pt x="117" y="206"/>
                </a:cubicBezTo>
                <a:close/>
                <a:moveTo>
                  <a:pt x="117" y="208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17" y="208"/>
                  <a:pt x="116" y="208"/>
                  <a:pt x="116" y="207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207"/>
                  <a:pt x="117" y="208"/>
                  <a:pt x="117" y="208"/>
                </a:cubicBezTo>
                <a:close/>
                <a:moveTo>
                  <a:pt x="116" y="202"/>
                </a:moveTo>
                <a:cubicBezTo>
                  <a:pt x="116" y="202"/>
                  <a:pt x="115" y="201"/>
                  <a:pt x="115" y="201"/>
                </a:cubicBezTo>
                <a:cubicBezTo>
                  <a:pt x="116" y="199"/>
                  <a:pt x="118" y="198"/>
                  <a:pt x="120" y="196"/>
                </a:cubicBezTo>
                <a:cubicBezTo>
                  <a:pt x="127" y="190"/>
                  <a:pt x="134" y="185"/>
                  <a:pt x="141" y="180"/>
                </a:cubicBezTo>
                <a:cubicBezTo>
                  <a:pt x="133" y="188"/>
                  <a:pt x="125" y="195"/>
                  <a:pt x="116" y="202"/>
                </a:cubicBezTo>
                <a:close/>
                <a:moveTo>
                  <a:pt x="88" y="181"/>
                </a:moveTo>
                <a:cubicBezTo>
                  <a:pt x="88" y="180"/>
                  <a:pt x="88" y="178"/>
                  <a:pt x="88" y="177"/>
                </a:cubicBezTo>
                <a:cubicBezTo>
                  <a:pt x="90" y="176"/>
                  <a:pt x="92" y="174"/>
                  <a:pt x="94" y="172"/>
                </a:cubicBezTo>
                <a:cubicBezTo>
                  <a:pt x="97" y="171"/>
                  <a:pt x="99" y="170"/>
                  <a:pt x="102" y="169"/>
                </a:cubicBezTo>
                <a:cubicBezTo>
                  <a:pt x="100" y="171"/>
                  <a:pt x="98" y="173"/>
                  <a:pt x="97" y="175"/>
                </a:cubicBezTo>
                <a:cubicBezTo>
                  <a:pt x="94" y="177"/>
                  <a:pt x="91" y="179"/>
                  <a:pt x="88" y="181"/>
                </a:cubicBezTo>
                <a:close/>
                <a:moveTo>
                  <a:pt x="89" y="194"/>
                </a:moveTo>
                <a:cubicBezTo>
                  <a:pt x="89" y="194"/>
                  <a:pt x="88" y="195"/>
                  <a:pt x="88" y="196"/>
                </a:cubicBezTo>
                <a:cubicBezTo>
                  <a:pt x="87" y="196"/>
                  <a:pt x="87" y="196"/>
                  <a:pt x="87" y="196"/>
                </a:cubicBezTo>
                <a:cubicBezTo>
                  <a:pt x="88" y="195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lose/>
                <a:moveTo>
                  <a:pt x="83" y="166"/>
                </a:moveTo>
                <a:cubicBezTo>
                  <a:pt x="83" y="166"/>
                  <a:pt x="82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83" y="165"/>
                  <a:pt x="84" y="164"/>
                  <a:pt x="85" y="163"/>
                </a:cubicBezTo>
                <a:cubicBezTo>
                  <a:pt x="85" y="164"/>
                  <a:pt x="85" y="164"/>
                  <a:pt x="85" y="165"/>
                </a:cubicBezTo>
                <a:cubicBezTo>
                  <a:pt x="84" y="165"/>
                  <a:pt x="84" y="166"/>
                  <a:pt x="83" y="166"/>
                </a:cubicBezTo>
                <a:close/>
                <a:moveTo>
                  <a:pt x="85" y="175"/>
                </a:moveTo>
                <a:cubicBezTo>
                  <a:pt x="84" y="175"/>
                  <a:pt x="84" y="175"/>
                  <a:pt x="83" y="176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5"/>
                  <a:pt x="84" y="175"/>
                  <a:pt x="85" y="175"/>
                </a:cubicBezTo>
                <a:close/>
                <a:moveTo>
                  <a:pt x="62" y="209"/>
                </a:moveTo>
                <a:cubicBezTo>
                  <a:pt x="60" y="208"/>
                  <a:pt x="59" y="207"/>
                  <a:pt x="58" y="206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4"/>
                  <a:pt x="58" y="203"/>
                  <a:pt x="58" y="202"/>
                </a:cubicBezTo>
                <a:cubicBezTo>
                  <a:pt x="58" y="203"/>
                  <a:pt x="59" y="203"/>
                  <a:pt x="59" y="203"/>
                </a:cubicBezTo>
                <a:cubicBezTo>
                  <a:pt x="60" y="205"/>
                  <a:pt x="61" y="207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lose/>
                <a:moveTo>
                  <a:pt x="62" y="211"/>
                </a:moveTo>
                <a:cubicBezTo>
                  <a:pt x="62" y="211"/>
                  <a:pt x="62" y="211"/>
                  <a:pt x="62" y="211"/>
                </a:cubicBezTo>
                <a:cubicBezTo>
                  <a:pt x="63" y="211"/>
                  <a:pt x="63" y="211"/>
                  <a:pt x="63" y="211"/>
                </a:cubicBezTo>
                <a:cubicBezTo>
                  <a:pt x="61" y="211"/>
                  <a:pt x="60" y="210"/>
                  <a:pt x="59" y="210"/>
                </a:cubicBezTo>
                <a:cubicBezTo>
                  <a:pt x="60" y="210"/>
                  <a:pt x="61" y="211"/>
                  <a:pt x="62" y="211"/>
                </a:cubicBezTo>
                <a:close/>
                <a:moveTo>
                  <a:pt x="60" y="200"/>
                </a:moveTo>
                <a:cubicBezTo>
                  <a:pt x="59" y="199"/>
                  <a:pt x="58" y="197"/>
                  <a:pt x="57" y="196"/>
                </a:cubicBezTo>
                <a:cubicBezTo>
                  <a:pt x="57" y="196"/>
                  <a:pt x="57" y="196"/>
                  <a:pt x="58" y="196"/>
                </a:cubicBezTo>
                <a:cubicBezTo>
                  <a:pt x="58" y="196"/>
                  <a:pt x="58" y="196"/>
                  <a:pt x="58" y="195"/>
                </a:cubicBezTo>
                <a:cubicBezTo>
                  <a:pt x="60" y="197"/>
                  <a:pt x="61" y="199"/>
                  <a:pt x="63" y="201"/>
                </a:cubicBezTo>
                <a:cubicBezTo>
                  <a:pt x="63" y="201"/>
                  <a:pt x="63" y="201"/>
                  <a:pt x="63" y="201"/>
                </a:cubicBezTo>
                <a:cubicBezTo>
                  <a:pt x="62" y="201"/>
                  <a:pt x="61" y="200"/>
                  <a:pt x="60" y="200"/>
                </a:cubicBezTo>
                <a:cubicBezTo>
                  <a:pt x="60" y="200"/>
                  <a:pt x="60" y="200"/>
                  <a:pt x="60" y="200"/>
                </a:cubicBezTo>
                <a:close/>
                <a:moveTo>
                  <a:pt x="44" y="171"/>
                </a:moveTo>
                <a:cubicBezTo>
                  <a:pt x="45" y="173"/>
                  <a:pt x="47" y="175"/>
                  <a:pt x="48" y="176"/>
                </a:cubicBezTo>
                <a:cubicBezTo>
                  <a:pt x="48" y="177"/>
                  <a:pt x="48" y="178"/>
                  <a:pt x="48" y="180"/>
                </a:cubicBezTo>
                <a:cubicBezTo>
                  <a:pt x="48" y="179"/>
                  <a:pt x="47" y="179"/>
                  <a:pt x="47" y="179"/>
                </a:cubicBezTo>
                <a:cubicBezTo>
                  <a:pt x="47" y="178"/>
                  <a:pt x="46" y="177"/>
                  <a:pt x="46" y="176"/>
                </a:cubicBezTo>
                <a:cubicBezTo>
                  <a:pt x="45" y="174"/>
                  <a:pt x="44" y="171"/>
                  <a:pt x="43" y="168"/>
                </a:cubicBezTo>
                <a:cubicBezTo>
                  <a:pt x="43" y="169"/>
                  <a:pt x="44" y="170"/>
                  <a:pt x="44" y="170"/>
                </a:cubicBezTo>
                <a:cubicBezTo>
                  <a:pt x="44" y="170"/>
                  <a:pt x="44" y="171"/>
                  <a:pt x="44" y="171"/>
                </a:cubicBezTo>
                <a:close/>
                <a:moveTo>
                  <a:pt x="33" y="98"/>
                </a:moveTo>
                <a:cubicBezTo>
                  <a:pt x="33" y="99"/>
                  <a:pt x="33" y="100"/>
                  <a:pt x="33" y="101"/>
                </a:cubicBezTo>
                <a:cubicBezTo>
                  <a:pt x="33" y="102"/>
                  <a:pt x="32" y="103"/>
                  <a:pt x="32" y="104"/>
                </a:cubicBezTo>
                <a:cubicBezTo>
                  <a:pt x="32" y="103"/>
                  <a:pt x="31" y="101"/>
                  <a:pt x="31" y="99"/>
                </a:cubicBezTo>
                <a:cubicBezTo>
                  <a:pt x="32" y="99"/>
                  <a:pt x="32" y="99"/>
                  <a:pt x="33" y="98"/>
                </a:cubicBezTo>
                <a:close/>
                <a:moveTo>
                  <a:pt x="31" y="98"/>
                </a:moveTo>
                <a:cubicBezTo>
                  <a:pt x="30" y="97"/>
                  <a:pt x="30" y="97"/>
                  <a:pt x="30" y="97"/>
                </a:cubicBezTo>
                <a:cubicBezTo>
                  <a:pt x="31" y="97"/>
                  <a:pt x="31" y="96"/>
                  <a:pt x="32" y="96"/>
                </a:cubicBezTo>
                <a:cubicBezTo>
                  <a:pt x="32" y="96"/>
                  <a:pt x="32" y="96"/>
                  <a:pt x="32" y="97"/>
                </a:cubicBezTo>
                <a:cubicBezTo>
                  <a:pt x="32" y="97"/>
                  <a:pt x="31" y="97"/>
                  <a:pt x="31" y="98"/>
                </a:cubicBezTo>
                <a:close/>
                <a:moveTo>
                  <a:pt x="32" y="85"/>
                </a:moveTo>
                <a:cubicBezTo>
                  <a:pt x="32" y="85"/>
                  <a:pt x="32" y="85"/>
                  <a:pt x="32" y="85"/>
                </a:cubicBezTo>
                <a:cubicBezTo>
                  <a:pt x="33" y="83"/>
                  <a:pt x="34" y="82"/>
                  <a:pt x="36" y="80"/>
                </a:cubicBezTo>
                <a:cubicBezTo>
                  <a:pt x="35" y="81"/>
                  <a:pt x="35" y="81"/>
                  <a:pt x="34" y="82"/>
                </a:cubicBezTo>
                <a:cubicBezTo>
                  <a:pt x="33" y="83"/>
                  <a:pt x="33" y="84"/>
                  <a:pt x="32" y="85"/>
                </a:cubicBezTo>
                <a:close/>
                <a:moveTo>
                  <a:pt x="35" y="84"/>
                </a:moveTo>
                <a:cubicBezTo>
                  <a:pt x="35" y="84"/>
                  <a:pt x="35" y="83"/>
                  <a:pt x="36" y="83"/>
                </a:cubicBezTo>
                <a:cubicBezTo>
                  <a:pt x="36" y="83"/>
                  <a:pt x="36" y="82"/>
                  <a:pt x="37" y="82"/>
                </a:cubicBezTo>
                <a:cubicBezTo>
                  <a:pt x="36" y="83"/>
                  <a:pt x="35" y="85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5"/>
                  <a:pt x="34" y="85"/>
                  <a:pt x="35" y="84"/>
                </a:cubicBezTo>
                <a:close/>
                <a:moveTo>
                  <a:pt x="37" y="73"/>
                </a:moveTo>
                <a:cubicBezTo>
                  <a:pt x="39" y="72"/>
                  <a:pt x="40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0" y="71"/>
                  <a:pt x="40" y="71"/>
                </a:cubicBezTo>
                <a:cubicBezTo>
                  <a:pt x="39" y="72"/>
                  <a:pt x="38" y="73"/>
                  <a:pt x="36" y="74"/>
                </a:cubicBezTo>
                <a:cubicBezTo>
                  <a:pt x="37" y="74"/>
                  <a:pt x="37" y="73"/>
                  <a:pt x="37" y="73"/>
                </a:cubicBezTo>
                <a:close/>
                <a:moveTo>
                  <a:pt x="35" y="72"/>
                </a:moveTo>
                <a:cubicBezTo>
                  <a:pt x="36" y="71"/>
                  <a:pt x="37" y="70"/>
                  <a:pt x="39" y="68"/>
                </a:cubicBezTo>
                <a:cubicBezTo>
                  <a:pt x="38" y="69"/>
                  <a:pt x="37" y="70"/>
                  <a:pt x="36" y="71"/>
                </a:cubicBezTo>
                <a:cubicBezTo>
                  <a:pt x="36" y="72"/>
                  <a:pt x="35" y="72"/>
                  <a:pt x="35" y="72"/>
                </a:cubicBezTo>
                <a:close/>
                <a:moveTo>
                  <a:pt x="42" y="77"/>
                </a:moveTo>
                <a:cubicBezTo>
                  <a:pt x="42" y="76"/>
                  <a:pt x="43" y="76"/>
                  <a:pt x="43" y="76"/>
                </a:cubicBezTo>
                <a:cubicBezTo>
                  <a:pt x="42" y="77"/>
                  <a:pt x="42" y="78"/>
                  <a:pt x="41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39" y="82"/>
                  <a:pt x="38" y="83"/>
                </a:cubicBezTo>
                <a:cubicBezTo>
                  <a:pt x="38" y="83"/>
                  <a:pt x="38" y="83"/>
                  <a:pt x="37" y="83"/>
                </a:cubicBezTo>
                <a:cubicBezTo>
                  <a:pt x="39" y="81"/>
                  <a:pt x="40" y="79"/>
                  <a:pt x="42" y="77"/>
                </a:cubicBezTo>
                <a:close/>
                <a:moveTo>
                  <a:pt x="69" y="32"/>
                </a:moveTo>
                <a:cubicBezTo>
                  <a:pt x="67" y="34"/>
                  <a:pt x="64" y="36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0" y="38"/>
                  <a:pt x="59" y="40"/>
                  <a:pt x="57" y="41"/>
                </a:cubicBezTo>
                <a:cubicBezTo>
                  <a:pt x="58" y="39"/>
                  <a:pt x="59" y="37"/>
                  <a:pt x="60" y="36"/>
                </a:cubicBezTo>
                <a:cubicBezTo>
                  <a:pt x="63" y="35"/>
                  <a:pt x="66" y="33"/>
                  <a:pt x="69" y="32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6" y="33"/>
                </a:cubicBezTo>
                <a:cubicBezTo>
                  <a:pt x="59" y="31"/>
                  <a:pt x="63" y="29"/>
                  <a:pt x="66" y="28"/>
                </a:cubicBezTo>
                <a:cubicBezTo>
                  <a:pt x="65" y="28"/>
                  <a:pt x="64" y="29"/>
                  <a:pt x="63" y="29"/>
                </a:cubicBezTo>
                <a:cubicBezTo>
                  <a:pt x="61" y="31"/>
                  <a:pt x="58" y="32"/>
                  <a:pt x="55" y="33"/>
                </a:cubicBezTo>
                <a:close/>
                <a:moveTo>
                  <a:pt x="73" y="36"/>
                </a:moveTo>
                <a:cubicBezTo>
                  <a:pt x="74" y="36"/>
                  <a:pt x="74" y="35"/>
                  <a:pt x="74" y="35"/>
                </a:cubicBezTo>
                <a:cubicBezTo>
                  <a:pt x="73" y="38"/>
                  <a:pt x="71" y="40"/>
                  <a:pt x="69" y="42"/>
                </a:cubicBezTo>
                <a:cubicBezTo>
                  <a:pt x="67" y="43"/>
                  <a:pt x="65" y="45"/>
                  <a:pt x="64" y="46"/>
                </a:cubicBezTo>
                <a:cubicBezTo>
                  <a:pt x="67" y="43"/>
                  <a:pt x="70" y="39"/>
                  <a:pt x="73" y="36"/>
                </a:cubicBezTo>
                <a:close/>
                <a:moveTo>
                  <a:pt x="70" y="36"/>
                </a:moveTo>
                <a:cubicBezTo>
                  <a:pt x="71" y="35"/>
                  <a:pt x="72" y="34"/>
                  <a:pt x="74" y="32"/>
                </a:cubicBezTo>
                <a:cubicBezTo>
                  <a:pt x="73" y="33"/>
                  <a:pt x="73" y="33"/>
                  <a:pt x="73" y="34"/>
                </a:cubicBezTo>
                <a:cubicBezTo>
                  <a:pt x="72" y="34"/>
                  <a:pt x="71" y="35"/>
                  <a:pt x="70" y="36"/>
                </a:cubicBezTo>
                <a:close/>
                <a:moveTo>
                  <a:pt x="77" y="34"/>
                </a:moveTo>
                <a:cubicBezTo>
                  <a:pt x="78" y="33"/>
                  <a:pt x="79" y="33"/>
                  <a:pt x="80" y="32"/>
                </a:cubicBezTo>
                <a:cubicBezTo>
                  <a:pt x="78" y="34"/>
                  <a:pt x="77" y="36"/>
                  <a:pt x="75" y="37"/>
                </a:cubicBezTo>
                <a:cubicBezTo>
                  <a:pt x="74" y="38"/>
                  <a:pt x="74" y="39"/>
                  <a:pt x="73" y="39"/>
                </a:cubicBezTo>
                <a:cubicBezTo>
                  <a:pt x="74" y="37"/>
                  <a:pt x="76" y="36"/>
                  <a:pt x="77" y="34"/>
                </a:cubicBezTo>
                <a:close/>
                <a:moveTo>
                  <a:pt x="77" y="31"/>
                </a:moveTo>
                <a:cubicBezTo>
                  <a:pt x="77" y="31"/>
                  <a:pt x="77" y="30"/>
                  <a:pt x="78" y="30"/>
                </a:cubicBezTo>
                <a:cubicBezTo>
                  <a:pt x="78" y="30"/>
                  <a:pt x="78" y="30"/>
                  <a:pt x="78" y="29"/>
                </a:cubicBezTo>
                <a:cubicBezTo>
                  <a:pt x="78" y="29"/>
                  <a:pt x="78" y="29"/>
                  <a:pt x="79" y="29"/>
                </a:cubicBezTo>
                <a:cubicBezTo>
                  <a:pt x="78" y="29"/>
                  <a:pt x="78" y="30"/>
                  <a:pt x="78" y="30"/>
                </a:cubicBezTo>
                <a:cubicBezTo>
                  <a:pt x="77" y="30"/>
                  <a:pt x="77" y="31"/>
                  <a:pt x="77" y="31"/>
                </a:cubicBezTo>
                <a:close/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6"/>
                  <a:pt x="91" y="38"/>
                </a:cubicBezTo>
                <a:cubicBezTo>
                  <a:pt x="91" y="38"/>
                  <a:pt x="90" y="38"/>
                  <a:pt x="90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88" y="41"/>
                  <a:pt x="87" y="43"/>
                  <a:pt x="85" y="44"/>
                </a:cubicBezTo>
                <a:cubicBezTo>
                  <a:pt x="82" y="46"/>
                  <a:pt x="80" y="48"/>
                  <a:pt x="77" y="50"/>
                </a:cubicBezTo>
                <a:cubicBezTo>
                  <a:pt x="77" y="50"/>
                  <a:pt x="77" y="50"/>
                  <a:pt x="76" y="50"/>
                </a:cubicBezTo>
                <a:cubicBezTo>
                  <a:pt x="76" y="51"/>
                  <a:pt x="75" y="51"/>
                  <a:pt x="74" y="52"/>
                </a:cubicBezTo>
                <a:cubicBezTo>
                  <a:pt x="73" y="53"/>
                  <a:pt x="73" y="53"/>
                  <a:pt x="73" y="53"/>
                </a:cubicBezTo>
                <a:cubicBezTo>
                  <a:pt x="76" y="49"/>
                  <a:pt x="80" y="45"/>
                  <a:pt x="83" y="42"/>
                </a:cubicBezTo>
                <a:cubicBezTo>
                  <a:pt x="87" y="38"/>
                  <a:pt x="91" y="35"/>
                  <a:pt x="96" y="32"/>
                </a:cubicBezTo>
                <a:close/>
                <a:moveTo>
                  <a:pt x="87" y="36"/>
                </a:moveTo>
                <a:cubicBezTo>
                  <a:pt x="87" y="36"/>
                  <a:pt x="88" y="35"/>
                  <a:pt x="88" y="35"/>
                </a:cubicBezTo>
                <a:cubicBezTo>
                  <a:pt x="89" y="35"/>
                  <a:pt x="89" y="35"/>
                  <a:pt x="90" y="34"/>
                </a:cubicBezTo>
                <a:cubicBezTo>
                  <a:pt x="89" y="35"/>
                  <a:pt x="88" y="36"/>
                  <a:pt x="87" y="36"/>
                </a:cubicBezTo>
                <a:close/>
                <a:moveTo>
                  <a:pt x="111" y="34"/>
                </a:moveTo>
                <a:cubicBezTo>
                  <a:pt x="110" y="34"/>
                  <a:pt x="110" y="34"/>
                  <a:pt x="109" y="34"/>
                </a:cubicBezTo>
                <a:cubicBezTo>
                  <a:pt x="109" y="34"/>
                  <a:pt x="108" y="34"/>
                  <a:pt x="108" y="34"/>
                </a:cubicBezTo>
                <a:cubicBezTo>
                  <a:pt x="108" y="34"/>
                  <a:pt x="108" y="33"/>
                  <a:pt x="109" y="33"/>
                </a:cubicBezTo>
                <a:cubicBezTo>
                  <a:pt x="109" y="33"/>
                  <a:pt x="109" y="32"/>
                  <a:pt x="110" y="32"/>
                </a:cubicBezTo>
                <a:cubicBezTo>
                  <a:pt x="111" y="32"/>
                  <a:pt x="112" y="32"/>
                  <a:pt x="113" y="32"/>
                </a:cubicBezTo>
                <a:cubicBezTo>
                  <a:pt x="112" y="33"/>
                  <a:pt x="112" y="33"/>
                  <a:pt x="111" y="34"/>
                </a:cubicBezTo>
                <a:close/>
                <a:moveTo>
                  <a:pt x="112" y="36"/>
                </a:moveTo>
                <a:cubicBezTo>
                  <a:pt x="111" y="36"/>
                  <a:pt x="111" y="37"/>
                  <a:pt x="110" y="37"/>
                </a:cubicBezTo>
                <a:cubicBezTo>
                  <a:pt x="110" y="37"/>
                  <a:pt x="109" y="37"/>
                  <a:pt x="109" y="37"/>
                </a:cubicBezTo>
                <a:cubicBezTo>
                  <a:pt x="110" y="37"/>
                  <a:pt x="110" y="36"/>
                  <a:pt x="111" y="36"/>
                </a:cubicBezTo>
                <a:cubicBezTo>
                  <a:pt x="111" y="36"/>
                  <a:pt x="111" y="36"/>
                  <a:pt x="112" y="36"/>
                </a:cubicBezTo>
                <a:close/>
                <a:moveTo>
                  <a:pt x="108" y="36"/>
                </a:moveTo>
                <a:cubicBezTo>
                  <a:pt x="107" y="37"/>
                  <a:pt x="106" y="37"/>
                  <a:pt x="105" y="38"/>
                </a:cubicBezTo>
                <a:cubicBezTo>
                  <a:pt x="105" y="38"/>
                  <a:pt x="105" y="39"/>
                  <a:pt x="105" y="39"/>
                </a:cubicBezTo>
                <a:cubicBezTo>
                  <a:pt x="104" y="39"/>
                  <a:pt x="104" y="39"/>
                  <a:pt x="103" y="39"/>
                </a:cubicBezTo>
                <a:cubicBezTo>
                  <a:pt x="104" y="38"/>
                  <a:pt x="105" y="37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lose/>
                <a:moveTo>
                  <a:pt x="122" y="49"/>
                </a:moveTo>
                <a:cubicBezTo>
                  <a:pt x="125" y="49"/>
                  <a:pt x="128" y="48"/>
                  <a:pt x="132" y="47"/>
                </a:cubicBezTo>
                <a:cubicBezTo>
                  <a:pt x="131" y="48"/>
                  <a:pt x="130" y="49"/>
                  <a:pt x="129" y="50"/>
                </a:cubicBezTo>
                <a:cubicBezTo>
                  <a:pt x="128" y="50"/>
                  <a:pt x="127" y="51"/>
                  <a:pt x="126" y="51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25" y="52"/>
                  <a:pt x="126" y="51"/>
                  <a:pt x="127" y="50"/>
                </a:cubicBezTo>
                <a:cubicBezTo>
                  <a:pt x="127" y="50"/>
                  <a:pt x="126" y="48"/>
                  <a:pt x="126" y="49"/>
                </a:cubicBezTo>
                <a:cubicBezTo>
                  <a:pt x="125" y="50"/>
                  <a:pt x="124" y="51"/>
                  <a:pt x="123" y="52"/>
                </a:cubicBezTo>
                <a:cubicBezTo>
                  <a:pt x="123" y="51"/>
                  <a:pt x="122" y="51"/>
                  <a:pt x="121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1" y="51"/>
                  <a:pt x="121" y="51"/>
                  <a:pt x="122" y="50"/>
                </a:cubicBezTo>
                <a:cubicBezTo>
                  <a:pt x="122" y="50"/>
                  <a:pt x="122" y="50"/>
                  <a:pt x="122" y="49"/>
                </a:cubicBezTo>
                <a:close/>
                <a:moveTo>
                  <a:pt x="148" y="57"/>
                </a:moveTo>
                <a:cubicBezTo>
                  <a:pt x="146" y="57"/>
                  <a:pt x="143" y="58"/>
                  <a:pt x="141" y="59"/>
                </a:cubicBezTo>
                <a:cubicBezTo>
                  <a:pt x="142" y="58"/>
                  <a:pt x="143" y="57"/>
                  <a:pt x="144" y="56"/>
                </a:cubicBezTo>
                <a:cubicBezTo>
                  <a:pt x="149" y="54"/>
                  <a:pt x="153" y="52"/>
                  <a:pt x="158" y="50"/>
                </a:cubicBezTo>
                <a:cubicBezTo>
                  <a:pt x="155" y="52"/>
                  <a:pt x="151" y="54"/>
                  <a:pt x="148" y="57"/>
                </a:cubicBezTo>
                <a:close/>
                <a:moveTo>
                  <a:pt x="160" y="51"/>
                </a:moveTo>
                <a:cubicBezTo>
                  <a:pt x="159" y="52"/>
                  <a:pt x="159" y="52"/>
                  <a:pt x="159" y="52"/>
                </a:cubicBezTo>
                <a:cubicBezTo>
                  <a:pt x="158" y="53"/>
                  <a:pt x="157" y="53"/>
                  <a:pt x="156" y="54"/>
                </a:cubicBezTo>
                <a:cubicBezTo>
                  <a:pt x="157" y="53"/>
                  <a:pt x="158" y="52"/>
                  <a:pt x="160" y="51"/>
                </a:cubicBezTo>
                <a:close/>
                <a:moveTo>
                  <a:pt x="163" y="63"/>
                </a:moveTo>
                <a:cubicBezTo>
                  <a:pt x="167" y="61"/>
                  <a:pt x="171" y="59"/>
                  <a:pt x="175" y="57"/>
                </a:cubicBezTo>
                <a:cubicBezTo>
                  <a:pt x="174" y="58"/>
                  <a:pt x="173" y="60"/>
                  <a:pt x="172" y="61"/>
                </a:cubicBezTo>
                <a:cubicBezTo>
                  <a:pt x="167" y="63"/>
                  <a:pt x="161" y="66"/>
                  <a:pt x="156" y="69"/>
                </a:cubicBezTo>
                <a:cubicBezTo>
                  <a:pt x="155" y="69"/>
                  <a:pt x="154" y="70"/>
                  <a:pt x="153" y="70"/>
                </a:cubicBezTo>
                <a:cubicBezTo>
                  <a:pt x="156" y="68"/>
                  <a:pt x="159" y="65"/>
                  <a:pt x="163" y="63"/>
                </a:cubicBezTo>
                <a:close/>
                <a:moveTo>
                  <a:pt x="162" y="61"/>
                </a:moveTo>
                <a:cubicBezTo>
                  <a:pt x="163" y="60"/>
                  <a:pt x="165" y="59"/>
                  <a:pt x="166" y="57"/>
                </a:cubicBezTo>
                <a:cubicBezTo>
                  <a:pt x="168" y="57"/>
                  <a:pt x="169" y="56"/>
                  <a:pt x="171" y="56"/>
                </a:cubicBezTo>
                <a:cubicBezTo>
                  <a:pt x="168" y="57"/>
                  <a:pt x="165" y="59"/>
                  <a:pt x="162" y="61"/>
                </a:cubicBezTo>
                <a:cubicBezTo>
                  <a:pt x="162" y="61"/>
                  <a:pt x="162" y="61"/>
                  <a:pt x="162" y="61"/>
                </a:cubicBezTo>
                <a:close/>
                <a:moveTo>
                  <a:pt x="172" y="57"/>
                </a:moveTo>
                <a:cubicBezTo>
                  <a:pt x="174" y="56"/>
                  <a:pt x="176" y="54"/>
                  <a:pt x="179" y="53"/>
                </a:cubicBezTo>
                <a:cubicBezTo>
                  <a:pt x="178" y="53"/>
                  <a:pt x="178" y="54"/>
                  <a:pt x="178" y="54"/>
                </a:cubicBezTo>
                <a:cubicBezTo>
                  <a:pt x="176" y="55"/>
                  <a:pt x="174" y="56"/>
                  <a:pt x="172" y="57"/>
                </a:cubicBezTo>
                <a:close/>
                <a:moveTo>
                  <a:pt x="189" y="60"/>
                </a:moveTo>
                <a:cubicBezTo>
                  <a:pt x="185" y="62"/>
                  <a:pt x="181" y="64"/>
                  <a:pt x="176" y="66"/>
                </a:cubicBezTo>
                <a:cubicBezTo>
                  <a:pt x="178" y="64"/>
                  <a:pt x="180" y="62"/>
                  <a:pt x="182" y="60"/>
                </a:cubicBezTo>
                <a:cubicBezTo>
                  <a:pt x="184" y="60"/>
                  <a:pt x="186" y="59"/>
                  <a:pt x="187" y="59"/>
                </a:cubicBezTo>
                <a:cubicBezTo>
                  <a:pt x="188" y="59"/>
                  <a:pt x="188" y="59"/>
                  <a:pt x="189" y="60"/>
                </a:cubicBezTo>
                <a:close/>
                <a:moveTo>
                  <a:pt x="189" y="58"/>
                </a:moveTo>
                <a:cubicBezTo>
                  <a:pt x="190" y="58"/>
                  <a:pt x="192" y="57"/>
                  <a:pt x="194" y="57"/>
                </a:cubicBezTo>
                <a:cubicBezTo>
                  <a:pt x="193" y="58"/>
                  <a:pt x="191" y="59"/>
                  <a:pt x="190" y="59"/>
                </a:cubicBezTo>
                <a:cubicBezTo>
                  <a:pt x="189" y="59"/>
                  <a:pt x="189" y="59"/>
                  <a:pt x="189" y="58"/>
                </a:cubicBezTo>
                <a:close/>
                <a:moveTo>
                  <a:pt x="193" y="65"/>
                </a:moveTo>
                <a:cubicBezTo>
                  <a:pt x="194" y="65"/>
                  <a:pt x="195" y="65"/>
                  <a:pt x="196" y="64"/>
                </a:cubicBezTo>
                <a:cubicBezTo>
                  <a:pt x="194" y="65"/>
                  <a:pt x="193" y="66"/>
                  <a:pt x="191" y="67"/>
                </a:cubicBezTo>
                <a:cubicBezTo>
                  <a:pt x="188" y="69"/>
                  <a:pt x="184" y="70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7" y="68"/>
                  <a:pt x="190" y="67"/>
                  <a:pt x="193" y="65"/>
                </a:cubicBezTo>
                <a:close/>
                <a:moveTo>
                  <a:pt x="188" y="65"/>
                </a:moveTo>
                <a:cubicBezTo>
                  <a:pt x="190" y="64"/>
                  <a:pt x="192" y="63"/>
                  <a:pt x="195" y="62"/>
                </a:cubicBezTo>
                <a:cubicBezTo>
                  <a:pt x="194" y="63"/>
                  <a:pt x="193" y="63"/>
                  <a:pt x="192" y="64"/>
                </a:cubicBezTo>
                <a:cubicBezTo>
                  <a:pt x="191" y="64"/>
                  <a:pt x="189" y="65"/>
                  <a:pt x="188" y="65"/>
                </a:cubicBezTo>
                <a:cubicBezTo>
                  <a:pt x="188" y="65"/>
                  <a:pt x="188" y="65"/>
                  <a:pt x="188" y="65"/>
                </a:cubicBezTo>
                <a:close/>
                <a:moveTo>
                  <a:pt x="207" y="95"/>
                </a:moveTo>
                <a:cubicBezTo>
                  <a:pt x="210" y="94"/>
                  <a:pt x="213" y="92"/>
                  <a:pt x="215" y="91"/>
                </a:cubicBezTo>
                <a:cubicBezTo>
                  <a:pt x="216" y="92"/>
                  <a:pt x="216" y="93"/>
                  <a:pt x="217" y="95"/>
                </a:cubicBezTo>
                <a:cubicBezTo>
                  <a:pt x="212" y="97"/>
                  <a:pt x="208" y="99"/>
                  <a:pt x="204" y="101"/>
                </a:cubicBezTo>
                <a:cubicBezTo>
                  <a:pt x="204" y="101"/>
                  <a:pt x="203" y="101"/>
                  <a:pt x="203" y="101"/>
                </a:cubicBezTo>
                <a:cubicBezTo>
                  <a:pt x="202" y="102"/>
                  <a:pt x="201" y="103"/>
                  <a:pt x="199" y="104"/>
                </a:cubicBezTo>
                <a:cubicBezTo>
                  <a:pt x="199" y="104"/>
                  <a:pt x="199" y="105"/>
                  <a:pt x="198" y="105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199" y="104"/>
                  <a:pt x="200" y="103"/>
                  <a:pt x="200" y="102"/>
                </a:cubicBezTo>
                <a:cubicBezTo>
                  <a:pt x="203" y="100"/>
                  <a:pt x="205" y="98"/>
                  <a:pt x="208" y="96"/>
                </a:cubicBezTo>
                <a:cubicBezTo>
                  <a:pt x="208" y="96"/>
                  <a:pt x="208" y="95"/>
                  <a:pt x="207" y="95"/>
                </a:cubicBezTo>
                <a:close/>
                <a:moveTo>
                  <a:pt x="196" y="173"/>
                </a:moveTo>
                <a:cubicBezTo>
                  <a:pt x="197" y="172"/>
                  <a:pt x="198" y="171"/>
                  <a:pt x="198" y="171"/>
                </a:cubicBezTo>
                <a:cubicBezTo>
                  <a:pt x="198" y="171"/>
                  <a:pt x="198" y="171"/>
                  <a:pt x="198" y="171"/>
                </a:cubicBezTo>
                <a:cubicBezTo>
                  <a:pt x="197" y="172"/>
                  <a:pt x="196" y="173"/>
                  <a:pt x="195" y="174"/>
                </a:cubicBezTo>
                <a:cubicBezTo>
                  <a:pt x="196" y="174"/>
                  <a:pt x="196" y="173"/>
                  <a:pt x="196" y="173"/>
                </a:cubicBezTo>
                <a:close/>
                <a:moveTo>
                  <a:pt x="195" y="164"/>
                </a:moveTo>
                <a:cubicBezTo>
                  <a:pt x="195" y="165"/>
                  <a:pt x="195" y="165"/>
                  <a:pt x="194" y="165"/>
                </a:cubicBezTo>
                <a:cubicBezTo>
                  <a:pt x="195" y="164"/>
                  <a:pt x="196" y="162"/>
                  <a:pt x="197" y="161"/>
                </a:cubicBezTo>
                <a:cubicBezTo>
                  <a:pt x="196" y="162"/>
                  <a:pt x="196" y="163"/>
                  <a:pt x="195" y="164"/>
                </a:cubicBezTo>
                <a:close/>
                <a:moveTo>
                  <a:pt x="194" y="155"/>
                </a:moveTo>
                <a:cubicBezTo>
                  <a:pt x="193" y="157"/>
                  <a:pt x="191" y="158"/>
                  <a:pt x="190" y="159"/>
                </a:cubicBezTo>
                <a:cubicBezTo>
                  <a:pt x="193" y="156"/>
                  <a:pt x="196" y="153"/>
                  <a:pt x="198" y="150"/>
                </a:cubicBezTo>
                <a:cubicBezTo>
                  <a:pt x="197" y="152"/>
                  <a:pt x="196" y="154"/>
                  <a:pt x="194" y="155"/>
                </a:cubicBezTo>
                <a:close/>
                <a:moveTo>
                  <a:pt x="105" y="198"/>
                </a:moveTo>
                <a:cubicBezTo>
                  <a:pt x="105" y="198"/>
                  <a:pt x="106" y="198"/>
                  <a:pt x="106" y="197"/>
                </a:cubicBezTo>
                <a:cubicBezTo>
                  <a:pt x="106" y="197"/>
                  <a:pt x="107" y="197"/>
                  <a:pt x="107" y="197"/>
                </a:cubicBezTo>
                <a:cubicBezTo>
                  <a:pt x="106" y="198"/>
                  <a:pt x="106" y="198"/>
                  <a:pt x="105" y="199"/>
                </a:cubicBezTo>
                <a:cubicBezTo>
                  <a:pt x="105" y="199"/>
                  <a:pt x="105" y="198"/>
                  <a:pt x="105" y="198"/>
                </a:cubicBezTo>
                <a:close/>
                <a:moveTo>
                  <a:pt x="108" y="204"/>
                </a:moveTo>
                <a:cubicBezTo>
                  <a:pt x="108" y="204"/>
                  <a:pt x="108" y="204"/>
                  <a:pt x="108" y="204"/>
                </a:cubicBezTo>
                <a:cubicBezTo>
                  <a:pt x="107" y="203"/>
                  <a:pt x="105" y="202"/>
                  <a:pt x="104" y="202"/>
                </a:cubicBezTo>
                <a:cubicBezTo>
                  <a:pt x="104" y="202"/>
                  <a:pt x="104" y="201"/>
                  <a:pt x="104" y="201"/>
                </a:cubicBezTo>
                <a:cubicBezTo>
                  <a:pt x="106" y="202"/>
                  <a:pt x="107" y="203"/>
                  <a:pt x="108" y="204"/>
                </a:cubicBezTo>
                <a:close/>
                <a:moveTo>
                  <a:pt x="104" y="194"/>
                </a:moveTo>
                <a:cubicBezTo>
                  <a:pt x="104" y="194"/>
                  <a:pt x="103" y="194"/>
                  <a:pt x="103" y="193"/>
                </a:cubicBezTo>
                <a:cubicBezTo>
                  <a:pt x="104" y="192"/>
                  <a:pt x="105" y="191"/>
                  <a:pt x="106" y="190"/>
                </a:cubicBezTo>
                <a:cubicBezTo>
                  <a:pt x="107" y="189"/>
                  <a:pt x="109" y="188"/>
                  <a:pt x="110" y="186"/>
                </a:cubicBezTo>
                <a:cubicBezTo>
                  <a:pt x="115" y="183"/>
                  <a:pt x="119" y="179"/>
                  <a:pt x="123" y="176"/>
                </a:cubicBezTo>
                <a:cubicBezTo>
                  <a:pt x="125" y="175"/>
                  <a:pt x="127" y="174"/>
                  <a:pt x="129" y="173"/>
                </a:cubicBezTo>
                <a:cubicBezTo>
                  <a:pt x="124" y="177"/>
                  <a:pt x="118" y="182"/>
                  <a:pt x="112" y="187"/>
                </a:cubicBezTo>
                <a:cubicBezTo>
                  <a:pt x="110" y="189"/>
                  <a:pt x="107" y="192"/>
                  <a:pt x="104" y="194"/>
                </a:cubicBezTo>
                <a:close/>
                <a:moveTo>
                  <a:pt x="73" y="126"/>
                </a:moveTo>
                <a:cubicBezTo>
                  <a:pt x="73" y="126"/>
                  <a:pt x="72" y="127"/>
                  <a:pt x="72" y="128"/>
                </a:cubicBezTo>
                <a:cubicBezTo>
                  <a:pt x="71" y="127"/>
                  <a:pt x="71" y="126"/>
                  <a:pt x="71" y="125"/>
                </a:cubicBezTo>
                <a:cubicBezTo>
                  <a:pt x="71" y="125"/>
                  <a:pt x="71" y="124"/>
                  <a:pt x="71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3" y="125"/>
                  <a:pt x="73" y="125"/>
                  <a:pt x="73" y="126"/>
                </a:cubicBezTo>
                <a:close/>
                <a:moveTo>
                  <a:pt x="71" y="168"/>
                </a:moveTo>
                <a:cubicBezTo>
                  <a:pt x="71" y="167"/>
                  <a:pt x="71" y="167"/>
                  <a:pt x="71" y="167"/>
                </a:cubicBezTo>
                <a:cubicBezTo>
                  <a:pt x="71" y="166"/>
                  <a:pt x="71" y="166"/>
                  <a:pt x="72" y="166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2" y="167"/>
                  <a:pt x="71" y="168"/>
                  <a:pt x="71" y="168"/>
                </a:cubicBezTo>
                <a:close/>
                <a:moveTo>
                  <a:pt x="73" y="170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2" y="170"/>
                  <a:pt x="72" y="170"/>
                  <a:pt x="73" y="170"/>
                </a:cubicBezTo>
                <a:close/>
                <a:moveTo>
                  <a:pt x="71" y="165"/>
                </a:moveTo>
                <a:cubicBezTo>
                  <a:pt x="71" y="164"/>
                  <a:pt x="71" y="163"/>
                  <a:pt x="70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3"/>
                  <a:pt x="71" y="164"/>
                  <a:pt x="71" y="164"/>
                </a:cubicBezTo>
                <a:cubicBezTo>
                  <a:pt x="71" y="165"/>
                  <a:pt x="71" y="165"/>
                  <a:pt x="71" y="165"/>
                </a:cubicBezTo>
                <a:close/>
                <a:moveTo>
                  <a:pt x="61" y="51"/>
                </a:moveTo>
                <a:cubicBezTo>
                  <a:pt x="61" y="51"/>
                  <a:pt x="61" y="52"/>
                  <a:pt x="61" y="52"/>
                </a:cubicBezTo>
                <a:cubicBezTo>
                  <a:pt x="59" y="54"/>
                  <a:pt x="57" y="55"/>
                  <a:pt x="55" y="57"/>
                </a:cubicBezTo>
                <a:cubicBezTo>
                  <a:pt x="55" y="58"/>
                  <a:pt x="54" y="59"/>
                  <a:pt x="53" y="59"/>
                </a:cubicBezTo>
                <a:cubicBezTo>
                  <a:pt x="52" y="61"/>
                  <a:pt x="50" y="62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0" y="61"/>
                  <a:pt x="51" y="60"/>
                </a:cubicBezTo>
                <a:cubicBezTo>
                  <a:pt x="54" y="57"/>
                  <a:pt x="58" y="54"/>
                  <a:pt x="61" y="51"/>
                </a:cubicBezTo>
                <a:close/>
                <a:moveTo>
                  <a:pt x="54" y="54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3"/>
                  <a:pt x="56" y="53"/>
                </a:cubicBezTo>
                <a:cubicBezTo>
                  <a:pt x="57" y="52"/>
                  <a:pt x="58" y="52"/>
                  <a:pt x="58" y="51"/>
                </a:cubicBezTo>
                <a:cubicBezTo>
                  <a:pt x="57" y="52"/>
                  <a:pt x="56" y="53"/>
                  <a:pt x="54" y="54"/>
                </a:cubicBezTo>
                <a:close/>
                <a:moveTo>
                  <a:pt x="92" y="45"/>
                </a:moveTo>
                <a:cubicBezTo>
                  <a:pt x="92" y="47"/>
                  <a:pt x="92" y="48"/>
                  <a:pt x="91" y="50"/>
                </a:cubicBezTo>
                <a:cubicBezTo>
                  <a:pt x="86" y="54"/>
                  <a:pt x="80" y="58"/>
                  <a:pt x="75" y="63"/>
                </a:cubicBezTo>
                <a:cubicBezTo>
                  <a:pt x="75" y="62"/>
                  <a:pt x="75" y="61"/>
                  <a:pt x="76" y="60"/>
                </a:cubicBezTo>
                <a:cubicBezTo>
                  <a:pt x="81" y="55"/>
                  <a:pt x="87" y="50"/>
                  <a:pt x="92" y="45"/>
                </a:cubicBezTo>
                <a:close/>
                <a:moveTo>
                  <a:pt x="82" y="53"/>
                </a:moveTo>
                <a:cubicBezTo>
                  <a:pt x="84" y="50"/>
                  <a:pt x="86" y="48"/>
                  <a:pt x="89" y="46"/>
                </a:cubicBezTo>
                <a:cubicBezTo>
                  <a:pt x="89" y="46"/>
                  <a:pt x="90" y="45"/>
                  <a:pt x="90" y="45"/>
                </a:cubicBezTo>
                <a:cubicBezTo>
                  <a:pt x="87" y="48"/>
                  <a:pt x="84" y="50"/>
                  <a:pt x="82" y="53"/>
                </a:cubicBezTo>
                <a:close/>
                <a:moveTo>
                  <a:pt x="110" y="51"/>
                </a:moveTo>
                <a:cubicBezTo>
                  <a:pt x="110" y="51"/>
                  <a:pt x="110" y="51"/>
                  <a:pt x="110" y="51"/>
                </a:cubicBezTo>
                <a:cubicBezTo>
                  <a:pt x="110" y="52"/>
                  <a:pt x="109" y="52"/>
                  <a:pt x="108" y="53"/>
                </a:cubicBezTo>
                <a:cubicBezTo>
                  <a:pt x="106" y="54"/>
                  <a:pt x="104" y="54"/>
                  <a:pt x="102" y="55"/>
                </a:cubicBezTo>
                <a:cubicBezTo>
                  <a:pt x="103" y="54"/>
                  <a:pt x="105" y="53"/>
                  <a:pt x="106" y="51"/>
                </a:cubicBezTo>
                <a:cubicBezTo>
                  <a:pt x="107" y="51"/>
                  <a:pt x="108" y="50"/>
                  <a:pt x="109" y="50"/>
                </a:cubicBezTo>
                <a:cubicBezTo>
                  <a:pt x="108" y="50"/>
                  <a:pt x="109" y="51"/>
                  <a:pt x="110" y="51"/>
                </a:cubicBezTo>
                <a:close/>
                <a:moveTo>
                  <a:pt x="112" y="77"/>
                </a:moveTo>
                <a:cubicBezTo>
                  <a:pt x="110" y="79"/>
                  <a:pt x="108" y="82"/>
                  <a:pt x="107" y="84"/>
                </a:cubicBezTo>
                <a:cubicBezTo>
                  <a:pt x="109" y="80"/>
                  <a:pt x="112" y="76"/>
                  <a:pt x="115" y="73"/>
                </a:cubicBezTo>
                <a:cubicBezTo>
                  <a:pt x="115" y="73"/>
                  <a:pt x="115" y="73"/>
                  <a:pt x="115" y="72"/>
                </a:cubicBezTo>
                <a:cubicBezTo>
                  <a:pt x="114" y="74"/>
                  <a:pt x="113" y="76"/>
                  <a:pt x="112" y="77"/>
                </a:cubicBezTo>
                <a:close/>
                <a:moveTo>
                  <a:pt x="116" y="78"/>
                </a:moveTo>
                <a:cubicBezTo>
                  <a:pt x="115" y="79"/>
                  <a:pt x="114" y="80"/>
                  <a:pt x="114" y="80"/>
                </a:cubicBezTo>
                <a:cubicBezTo>
                  <a:pt x="112" y="82"/>
                  <a:pt x="110" y="83"/>
                  <a:pt x="109" y="85"/>
                </a:cubicBezTo>
                <a:cubicBezTo>
                  <a:pt x="111" y="83"/>
                  <a:pt x="113" y="80"/>
                  <a:pt x="116" y="78"/>
                </a:cubicBezTo>
                <a:close/>
                <a:moveTo>
                  <a:pt x="98" y="92"/>
                </a:moveTo>
                <a:cubicBezTo>
                  <a:pt x="95" y="96"/>
                  <a:pt x="91" y="99"/>
                  <a:pt x="88" y="102"/>
                </a:cubicBezTo>
                <a:cubicBezTo>
                  <a:pt x="89" y="101"/>
                  <a:pt x="89" y="100"/>
                  <a:pt x="90" y="98"/>
                </a:cubicBezTo>
                <a:cubicBezTo>
                  <a:pt x="96" y="92"/>
                  <a:pt x="103" y="85"/>
                  <a:pt x="109" y="78"/>
                </a:cubicBezTo>
                <a:cubicBezTo>
                  <a:pt x="105" y="82"/>
                  <a:pt x="102" y="87"/>
                  <a:pt x="98" y="92"/>
                </a:cubicBezTo>
                <a:close/>
                <a:moveTo>
                  <a:pt x="99" y="97"/>
                </a:moveTo>
                <a:cubicBezTo>
                  <a:pt x="97" y="100"/>
                  <a:pt x="94" y="103"/>
                  <a:pt x="92" y="105"/>
                </a:cubicBezTo>
                <a:cubicBezTo>
                  <a:pt x="93" y="104"/>
                  <a:pt x="94" y="102"/>
                  <a:pt x="95" y="100"/>
                </a:cubicBezTo>
                <a:cubicBezTo>
                  <a:pt x="97" y="99"/>
                  <a:pt x="98" y="98"/>
                  <a:pt x="99" y="97"/>
                </a:cubicBezTo>
                <a:close/>
                <a:moveTo>
                  <a:pt x="128" y="67"/>
                </a:moveTo>
                <a:cubicBezTo>
                  <a:pt x="129" y="66"/>
                  <a:pt x="130" y="65"/>
                  <a:pt x="130" y="64"/>
                </a:cubicBezTo>
                <a:cubicBezTo>
                  <a:pt x="131" y="64"/>
                  <a:pt x="131" y="64"/>
                  <a:pt x="132" y="63"/>
                </a:cubicBezTo>
                <a:cubicBezTo>
                  <a:pt x="132" y="63"/>
                  <a:pt x="133" y="63"/>
                  <a:pt x="133" y="63"/>
                </a:cubicBezTo>
                <a:cubicBezTo>
                  <a:pt x="132" y="64"/>
                  <a:pt x="130" y="66"/>
                  <a:pt x="128" y="67"/>
                </a:cubicBezTo>
                <a:close/>
                <a:moveTo>
                  <a:pt x="137" y="62"/>
                </a:moveTo>
                <a:cubicBezTo>
                  <a:pt x="138" y="62"/>
                  <a:pt x="140" y="61"/>
                  <a:pt x="141" y="61"/>
                </a:cubicBezTo>
                <a:cubicBezTo>
                  <a:pt x="138" y="63"/>
                  <a:pt x="135" y="65"/>
                  <a:pt x="132" y="67"/>
                </a:cubicBezTo>
                <a:cubicBezTo>
                  <a:pt x="133" y="65"/>
                  <a:pt x="135" y="64"/>
                  <a:pt x="137" y="62"/>
                </a:cubicBezTo>
                <a:close/>
                <a:moveTo>
                  <a:pt x="132" y="76"/>
                </a:moveTo>
                <a:cubicBezTo>
                  <a:pt x="132" y="77"/>
                  <a:pt x="132" y="77"/>
                  <a:pt x="132" y="77"/>
                </a:cubicBezTo>
                <a:cubicBezTo>
                  <a:pt x="133" y="77"/>
                  <a:pt x="134" y="76"/>
                  <a:pt x="136" y="76"/>
                </a:cubicBezTo>
                <a:cubicBezTo>
                  <a:pt x="132" y="79"/>
                  <a:pt x="128" y="82"/>
                  <a:pt x="124" y="85"/>
                </a:cubicBezTo>
                <a:cubicBezTo>
                  <a:pt x="125" y="85"/>
                  <a:pt x="125" y="84"/>
                  <a:pt x="125" y="84"/>
                </a:cubicBezTo>
                <a:cubicBezTo>
                  <a:pt x="128" y="82"/>
                  <a:pt x="130" y="80"/>
                  <a:pt x="132" y="77"/>
                </a:cubicBezTo>
                <a:cubicBezTo>
                  <a:pt x="132" y="77"/>
                  <a:pt x="132" y="77"/>
                  <a:pt x="132" y="76"/>
                </a:cubicBezTo>
                <a:close/>
                <a:moveTo>
                  <a:pt x="199" y="77"/>
                </a:moveTo>
                <a:cubicBezTo>
                  <a:pt x="199" y="78"/>
                  <a:pt x="198" y="78"/>
                  <a:pt x="198" y="78"/>
                </a:cubicBezTo>
                <a:cubicBezTo>
                  <a:pt x="196" y="79"/>
                  <a:pt x="194" y="80"/>
                  <a:pt x="192" y="81"/>
                </a:cubicBezTo>
                <a:cubicBezTo>
                  <a:pt x="192" y="80"/>
                  <a:pt x="192" y="80"/>
                  <a:pt x="192" y="80"/>
                </a:cubicBezTo>
                <a:cubicBezTo>
                  <a:pt x="195" y="79"/>
                  <a:pt x="197" y="78"/>
                  <a:pt x="199" y="77"/>
                </a:cubicBezTo>
                <a:close/>
                <a:moveTo>
                  <a:pt x="196" y="75"/>
                </a:moveTo>
                <a:cubicBezTo>
                  <a:pt x="197" y="74"/>
                  <a:pt x="198" y="73"/>
                  <a:pt x="199" y="73"/>
                </a:cubicBezTo>
                <a:cubicBezTo>
                  <a:pt x="198" y="73"/>
                  <a:pt x="197" y="74"/>
                  <a:pt x="196" y="75"/>
                </a:cubicBezTo>
                <a:cubicBezTo>
                  <a:pt x="196" y="75"/>
                  <a:pt x="196" y="75"/>
                  <a:pt x="196" y="75"/>
                </a:cubicBezTo>
                <a:close/>
                <a:moveTo>
                  <a:pt x="191" y="138"/>
                </a:moveTo>
                <a:cubicBezTo>
                  <a:pt x="191" y="138"/>
                  <a:pt x="191" y="138"/>
                  <a:pt x="190" y="137"/>
                </a:cubicBezTo>
                <a:cubicBezTo>
                  <a:pt x="191" y="137"/>
                  <a:pt x="191" y="136"/>
                  <a:pt x="191" y="136"/>
                </a:cubicBezTo>
                <a:cubicBezTo>
                  <a:pt x="197" y="131"/>
                  <a:pt x="203" y="126"/>
                  <a:pt x="209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3" y="127"/>
                  <a:pt x="197" y="133"/>
                  <a:pt x="191" y="138"/>
                </a:cubicBezTo>
                <a:close/>
                <a:moveTo>
                  <a:pt x="205" y="126"/>
                </a:moveTo>
                <a:cubicBezTo>
                  <a:pt x="205" y="127"/>
                  <a:pt x="204" y="128"/>
                  <a:pt x="204" y="129"/>
                </a:cubicBezTo>
                <a:cubicBezTo>
                  <a:pt x="199" y="134"/>
                  <a:pt x="196" y="138"/>
                  <a:pt x="192" y="143"/>
                </a:cubicBezTo>
                <a:cubicBezTo>
                  <a:pt x="192" y="143"/>
                  <a:pt x="191" y="143"/>
                  <a:pt x="191" y="143"/>
                </a:cubicBezTo>
                <a:cubicBezTo>
                  <a:pt x="191" y="142"/>
                  <a:pt x="191" y="141"/>
                  <a:pt x="191" y="140"/>
                </a:cubicBezTo>
                <a:cubicBezTo>
                  <a:pt x="196" y="136"/>
                  <a:pt x="201" y="131"/>
                  <a:pt x="205" y="126"/>
                </a:cubicBezTo>
                <a:close/>
                <a:moveTo>
                  <a:pt x="189" y="139"/>
                </a:moveTo>
                <a:cubicBezTo>
                  <a:pt x="189" y="139"/>
                  <a:pt x="189" y="139"/>
                  <a:pt x="189" y="139"/>
                </a:cubicBezTo>
                <a:cubicBezTo>
                  <a:pt x="189" y="140"/>
                  <a:pt x="189" y="140"/>
                  <a:pt x="189" y="140"/>
                </a:cubicBezTo>
                <a:cubicBezTo>
                  <a:pt x="188" y="141"/>
                  <a:pt x="187" y="142"/>
                  <a:pt x="186" y="143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87" y="142"/>
                  <a:pt x="188" y="140"/>
                  <a:pt x="189" y="139"/>
                </a:cubicBezTo>
                <a:close/>
                <a:moveTo>
                  <a:pt x="183" y="144"/>
                </a:moveTo>
                <a:cubicBezTo>
                  <a:pt x="182" y="144"/>
                  <a:pt x="182" y="144"/>
                  <a:pt x="181" y="145"/>
                </a:cubicBezTo>
                <a:cubicBezTo>
                  <a:pt x="183" y="143"/>
                  <a:pt x="184" y="142"/>
                  <a:pt x="186" y="140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5" y="142"/>
                  <a:pt x="184" y="143"/>
                  <a:pt x="183" y="144"/>
                </a:cubicBezTo>
                <a:close/>
                <a:moveTo>
                  <a:pt x="180" y="142"/>
                </a:moveTo>
                <a:cubicBezTo>
                  <a:pt x="178" y="143"/>
                  <a:pt x="177" y="145"/>
                  <a:pt x="175" y="146"/>
                </a:cubicBezTo>
                <a:cubicBezTo>
                  <a:pt x="175" y="147"/>
                  <a:pt x="174" y="147"/>
                  <a:pt x="174" y="147"/>
                </a:cubicBezTo>
                <a:cubicBezTo>
                  <a:pt x="175" y="146"/>
                  <a:pt x="176" y="144"/>
                  <a:pt x="178" y="142"/>
                </a:cubicBezTo>
                <a:cubicBezTo>
                  <a:pt x="180" y="139"/>
                  <a:pt x="183" y="137"/>
                  <a:pt x="185" y="134"/>
                </a:cubicBezTo>
                <a:cubicBezTo>
                  <a:pt x="186" y="134"/>
                  <a:pt x="186" y="133"/>
                  <a:pt x="187" y="133"/>
                </a:cubicBezTo>
                <a:cubicBezTo>
                  <a:pt x="187" y="133"/>
                  <a:pt x="187" y="134"/>
                  <a:pt x="187" y="134"/>
                </a:cubicBezTo>
                <a:cubicBezTo>
                  <a:pt x="185" y="137"/>
                  <a:pt x="183" y="139"/>
                  <a:pt x="180" y="142"/>
                </a:cubicBezTo>
                <a:close/>
                <a:moveTo>
                  <a:pt x="129" y="154"/>
                </a:moveTo>
                <a:cubicBezTo>
                  <a:pt x="128" y="155"/>
                  <a:pt x="127" y="155"/>
                  <a:pt x="126" y="156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28" y="153"/>
                  <a:pt x="130" y="151"/>
                  <a:pt x="132" y="149"/>
                </a:cubicBezTo>
                <a:cubicBezTo>
                  <a:pt x="133" y="148"/>
                  <a:pt x="134" y="148"/>
                  <a:pt x="134" y="147"/>
                </a:cubicBezTo>
                <a:cubicBezTo>
                  <a:pt x="136" y="148"/>
                  <a:pt x="137" y="148"/>
                  <a:pt x="138" y="148"/>
                </a:cubicBezTo>
                <a:cubicBezTo>
                  <a:pt x="136" y="150"/>
                  <a:pt x="135" y="151"/>
                  <a:pt x="133" y="153"/>
                </a:cubicBezTo>
                <a:cubicBezTo>
                  <a:pt x="131" y="153"/>
                  <a:pt x="130" y="154"/>
                  <a:pt x="129" y="154"/>
                </a:cubicBezTo>
                <a:close/>
                <a:moveTo>
                  <a:pt x="130" y="160"/>
                </a:moveTo>
                <a:cubicBezTo>
                  <a:pt x="130" y="161"/>
                  <a:pt x="130" y="161"/>
                  <a:pt x="129" y="161"/>
                </a:cubicBezTo>
                <a:cubicBezTo>
                  <a:pt x="129" y="161"/>
                  <a:pt x="129" y="162"/>
                  <a:pt x="128" y="162"/>
                </a:cubicBezTo>
                <a:cubicBezTo>
                  <a:pt x="129" y="161"/>
                  <a:pt x="129" y="161"/>
                  <a:pt x="130" y="161"/>
                </a:cubicBezTo>
                <a:cubicBezTo>
                  <a:pt x="130" y="161"/>
                  <a:pt x="130" y="161"/>
                  <a:pt x="130" y="160"/>
                </a:cubicBezTo>
                <a:close/>
                <a:moveTo>
                  <a:pt x="89" y="124"/>
                </a:moveTo>
                <a:cubicBezTo>
                  <a:pt x="91" y="122"/>
                  <a:pt x="92" y="120"/>
                  <a:pt x="94" y="118"/>
                </a:cubicBezTo>
                <a:cubicBezTo>
                  <a:pt x="95" y="118"/>
                  <a:pt x="95" y="118"/>
                  <a:pt x="96" y="118"/>
                </a:cubicBezTo>
                <a:cubicBezTo>
                  <a:pt x="94" y="120"/>
                  <a:pt x="92" y="122"/>
                  <a:pt x="89" y="124"/>
                </a:cubicBezTo>
                <a:close/>
                <a:moveTo>
                  <a:pt x="91" y="127"/>
                </a:moveTo>
                <a:cubicBezTo>
                  <a:pt x="89" y="129"/>
                  <a:pt x="88" y="130"/>
                  <a:pt x="87" y="132"/>
                </a:cubicBezTo>
                <a:cubicBezTo>
                  <a:pt x="86" y="132"/>
                  <a:pt x="86" y="132"/>
                  <a:pt x="85" y="131"/>
                </a:cubicBezTo>
                <a:cubicBezTo>
                  <a:pt x="87" y="130"/>
                  <a:pt x="89" y="128"/>
                  <a:pt x="91" y="127"/>
                </a:cubicBezTo>
                <a:close/>
                <a:moveTo>
                  <a:pt x="95" y="123"/>
                </a:moveTo>
                <a:cubicBezTo>
                  <a:pt x="97" y="122"/>
                  <a:pt x="99" y="121"/>
                  <a:pt x="101" y="120"/>
                </a:cubicBezTo>
                <a:cubicBezTo>
                  <a:pt x="99" y="122"/>
                  <a:pt x="97" y="123"/>
                  <a:pt x="95" y="125"/>
                </a:cubicBezTo>
                <a:cubicBezTo>
                  <a:pt x="94" y="127"/>
                  <a:pt x="92" y="128"/>
                  <a:pt x="91" y="130"/>
                </a:cubicBezTo>
                <a:cubicBezTo>
                  <a:pt x="92" y="128"/>
                  <a:pt x="94" y="125"/>
                  <a:pt x="95" y="123"/>
                </a:cubicBezTo>
                <a:close/>
                <a:moveTo>
                  <a:pt x="94" y="130"/>
                </a:moveTo>
                <a:cubicBezTo>
                  <a:pt x="98" y="127"/>
                  <a:pt x="101" y="123"/>
                  <a:pt x="105" y="120"/>
                </a:cubicBezTo>
                <a:cubicBezTo>
                  <a:pt x="105" y="120"/>
                  <a:pt x="105" y="120"/>
                  <a:pt x="106" y="120"/>
                </a:cubicBezTo>
                <a:cubicBezTo>
                  <a:pt x="106" y="120"/>
                  <a:pt x="106" y="120"/>
                  <a:pt x="106" y="120"/>
                </a:cubicBezTo>
                <a:cubicBezTo>
                  <a:pt x="103" y="122"/>
                  <a:pt x="101" y="124"/>
                  <a:pt x="99" y="127"/>
                </a:cubicBezTo>
                <a:cubicBezTo>
                  <a:pt x="96" y="129"/>
                  <a:pt x="94" y="131"/>
                  <a:pt x="91" y="134"/>
                </a:cubicBezTo>
                <a:cubicBezTo>
                  <a:pt x="91" y="134"/>
                  <a:pt x="91" y="134"/>
                  <a:pt x="91" y="133"/>
                </a:cubicBezTo>
                <a:cubicBezTo>
                  <a:pt x="92" y="132"/>
                  <a:pt x="93" y="131"/>
                  <a:pt x="94" y="130"/>
                </a:cubicBezTo>
                <a:close/>
                <a:moveTo>
                  <a:pt x="119" y="101"/>
                </a:moveTo>
                <a:cubicBezTo>
                  <a:pt x="125" y="95"/>
                  <a:pt x="131" y="89"/>
                  <a:pt x="138" y="83"/>
                </a:cubicBezTo>
                <a:cubicBezTo>
                  <a:pt x="139" y="83"/>
                  <a:pt x="141" y="83"/>
                  <a:pt x="142" y="83"/>
                </a:cubicBezTo>
                <a:cubicBezTo>
                  <a:pt x="140" y="86"/>
                  <a:pt x="138" y="88"/>
                  <a:pt x="136" y="91"/>
                </a:cubicBezTo>
                <a:cubicBezTo>
                  <a:pt x="134" y="92"/>
                  <a:pt x="132" y="94"/>
                  <a:pt x="130" y="96"/>
                </a:cubicBezTo>
                <a:cubicBezTo>
                  <a:pt x="122" y="102"/>
                  <a:pt x="115" y="108"/>
                  <a:pt x="107" y="115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11" y="110"/>
                  <a:pt x="115" y="106"/>
                  <a:pt x="119" y="102"/>
                </a:cubicBezTo>
                <a:cubicBezTo>
                  <a:pt x="120" y="101"/>
                  <a:pt x="119" y="101"/>
                  <a:pt x="119" y="101"/>
                </a:cubicBezTo>
                <a:close/>
                <a:moveTo>
                  <a:pt x="127" y="102"/>
                </a:moveTo>
                <a:cubicBezTo>
                  <a:pt x="125" y="104"/>
                  <a:pt x="123" y="106"/>
                  <a:pt x="121" y="108"/>
                </a:cubicBezTo>
                <a:cubicBezTo>
                  <a:pt x="120" y="109"/>
                  <a:pt x="120" y="109"/>
                  <a:pt x="119" y="110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22" y="107"/>
                  <a:pt x="125" y="104"/>
                  <a:pt x="127" y="102"/>
                </a:cubicBezTo>
                <a:close/>
                <a:moveTo>
                  <a:pt x="189" y="111"/>
                </a:moveTo>
                <a:cubicBezTo>
                  <a:pt x="189" y="111"/>
                  <a:pt x="190" y="110"/>
                  <a:pt x="190" y="109"/>
                </a:cubicBezTo>
                <a:cubicBezTo>
                  <a:pt x="191" y="109"/>
                  <a:pt x="192" y="109"/>
                  <a:pt x="192" y="109"/>
                </a:cubicBezTo>
                <a:cubicBezTo>
                  <a:pt x="191" y="109"/>
                  <a:pt x="190" y="110"/>
                  <a:pt x="189" y="111"/>
                </a:cubicBezTo>
                <a:close/>
                <a:moveTo>
                  <a:pt x="193" y="117"/>
                </a:moveTo>
                <a:cubicBezTo>
                  <a:pt x="193" y="117"/>
                  <a:pt x="194" y="117"/>
                  <a:pt x="194" y="117"/>
                </a:cubicBezTo>
                <a:cubicBezTo>
                  <a:pt x="194" y="118"/>
                  <a:pt x="193" y="118"/>
                  <a:pt x="192" y="119"/>
                </a:cubicBezTo>
                <a:cubicBezTo>
                  <a:pt x="192" y="118"/>
                  <a:pt x="193" y="118"/>
                  <a:pt x="193" y="117"/>
                </a:cubicBezTo>
                <a:close/>
                <a:moveTo>
                  <a:pt x="189" y="107"/>
                </a:moveTo>
                <a:cubicBezTo>
                  <a:pt x="189" y="107"/>
                  <a:pt x="189" y="107"/>
                  <a:pt x="189" y="108"/>
                </a:cubicBezTo>
                <a:cubicBezTo>
                  <a:pt x="188" y="108"/>
                  <a:pt x="188" y="108"/>
                  <a:pt x="187" y="108"/>
                </a:cubicBezTo>
                <a:cubicBezTo>
                  <a:pt x="188" y="107"/>
                  <a:pt x="188" y="107"/>
                  <a:pt x="189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0" y="106"/>
                  <a:pt x="189" y="107"/>
                  <a:pt x="189" y="107"/>
                </a:cubicBezTo>
                <a:close/>
                <a:moveTo>
                  <a:pt x="189" y="115"/>
                </a:moveTo>
                <a:cubicBezTo>
                  <a:pt x="189" y="115"/>
                  <a:pt x="189" y="115"/>
                  <a:pt x="189" y="115"/>
                </a:cubicBezTo>
                <a:cubicBezTo>
                  <a:pt x="189" y="116"/>
                  <a:pt x="188" y="116"/>
                  <a:pt x="187" y="117"/>
                </a:cubicBezTo>
                <a:cubicBezTo>
                  <a:pt x="187" y="117"/>
                  <a:pt x="187" y="117"/>
                  <a:pt x="186" y="118"/>
                </a:cubicBezTo>
                <a:cubicBezTo>
                  <a:pt x="186" y="118"/>
                  <a:pt x="185" y="118"/>
                  <a:pt x="184" y="119"/>
                </a:cubicBezTo>
                <a:cubicBezTo>
                  <a:pt x="186" y="118"/>
                  <a:pt x="187" y="116"/>
                  <a:pt x="189" y="115"/>
                </a:cubicBezTo>
                <a:close/>
                <a:moveTo>
                  <a:pt x="191" y="117"/>
                </a:moveTo>
                <a:cubicBezTo>
                  <a:pt x="190" y="118"/>
                  <a:pt x="189" y="120"/>
                  <a:pt x="188" y="121"/>
                </a:cubicBezTo>
                <a:cubicBezTo>
                  <a:pt x="187" y="121"/>
                  <a:pt x="186" y="122"/>
                  <a:pt x="185" y="123"/>
                </a:cubicBezTo>
                <a:cubicBezTo>
                  <a:pt x="186" y="121"/>
                  <a:pt x="187" y="120"/>
                  <a:pt x="188" y="119"/>
                </a:cubicBezTo>
                <a:cubicBezTo>
                  <a:pt x="189" y="118"/>
                  <a:pt x="190" y="117"/>
                  <a:pt x="191" y="117"/>
                </a:cubicBezTo>
                <a:close/>
                <a:moveTo>
                  <a:pt x="182" y="131"/>
                </a:moveTo>
                <a:cubicBezTo>
                  <a:pt x="183" y="131"/>
                  <a:pt x="183" y="130"/>
                  <a:pt x="184" y="130"/>
                </a:cubicBezTo>
                <a:cubicBezTo>
                  <a:pt x="184" y="130"/>
                  <a:pt x="184" y="130"/>
                  <a:pt x="184" y="130"/>
                </a:cubicBezTo>
                <a:cubicBezTo>
                  <a:pt x="183" y="131"/>
                  <a:pt x="182" y="132"/>
                  <a:pt x="181" y="133"/>
                </a:cubicBezTo>
                <a:cubicBezTo>
                  <a:pt x="181" y="133"/>
                  <a:pt x="180" y="133"/>
                  <a:pt x="180" y="134"/>
                </a:cubicBezTo>
                <a:cubicBezTo>
                  <a:pt x="181" y="133"/>
                  <a:pt x="182" y="132"/>
                  <a:pt x="182" y="131"/>
                </a:cubicBezTo>
                <a:close/>
                <a:moveTo>
                  <a:pt x="180" y="124"/>
                </a:moveTo>
                <a:cubicBezTo>
                  <a:pt x="181" y="123"/>
                  <a:pt x="183" y="122"/>
                  <a:pt x="184" y="121"/>
                </a:cubicBezTo>
                <a:cubicBezTo>
                  <a:pt x="183" y="122"/>
                  <a:pt x="182" y="124"/>
                  <a:pt x="181" y="125"/>
                </a:cubicBezTo>
                <a:cubicBezTo>
                  <a:pt x="181" y="124"/>
                  <a:pt x="180" y="124"/>
                  <a:pt x="180" y="124"/>
                </a:cubicBezTo>
                <a:close/>
                <a:moveTo>
                  <a:pt x="178" y="122"/>
                </a:moveTo>
                <a:cubicBezTo>
                  <a:pt x="178" y="122"/>
                  <a:pt x="178" y="122"/>
                  <a:pt x="178" y="122"/>
                </a:cubicBezTo>
                <a:cubicBezTo>
                  <a:pt x="176" y="121"/>
                  <a:pt x="175" y="121"/>
                  <a:pt x="174" y="120"/>
                </a:cubicBezTo>
                <a:cubicBezTo>
                  <a:pt x="178" y="117"/>
                  <a:pt x="182" y="115"/>
                  <a:pt x="186" y="112"/>
                </a:cubicBezTo>
                <a:cubicBezTo>
                  <a:pt x="183" y="115"/>
                  <a:pt x="181" y="119"/>
                  <a:pt x="178" y="122"/>
                </a:cubicBezTo>
                <a:close/>
                <a:moveTo>
                  <a:pt x="178" y="128"/>
                </a:moveTo>
                <a:cubicBezTo>
                  <a:pt x="176" y="129"/>
                  <a:pt x="175" y="129"/>
                  <a:pt x="173" y="130"/>
                </a:cubicBezTo>
                <a:cubicBezTo>
                  <a:pt x="175" y="129"/>
                  <a:pt x="176" y="127"/>
                  <a:pt x="177" y="125"/>
                </a:cubicBezTo>
                <a:cubicBezTo>
                  <a:pt x="178" y="125"/>
                  <a:pt x="178" y="125"/>
                  <a:pt x="178" y="125"/>
                </a:cubicBezTo>
                <a:cubicBezTo>
                  <a:pt x="178" y="125"/>
                  <a:pt x="179" y="126"/>
                  <a:pt x="179" y="126"/>
                </a:cubicBezTo>
                <a:cubicBezTo>
                  <a:pt x="179" y="126"/>
                  <a:pt x="179" y="126"/>
                  <a:pt x="179" y="126"/>
                </a:cubicBezTo>
                <a:cubicBezTo>
                  <a:pt x="179" y="126"/>
                  <a:pt x="178" y="127"/>
                  <a:pt x="178" y="127"/>
                </a:cubicBezTo>
                <a:cubicBezTo>
                  <a:pt x="177" y="127"/>
                  <a:pt x="177" y="128"/>
                  <a:pt x="178" y="128"/>
                </a:cubicBezTo>
                <a:close/>
                <a:moveTo>
                  <a:pt x="127" y="123"/>
                </a:moveTo>
                <a:cubicBezTo>
                  <a:pt x="127" y="123"/>
                  <a:pt x="126" y="124"/>
                  <a:pt x="126" y="124"/>
                </a:cubicBezTo>
                <a:cubicBezTo>
                  <a:pt x="126" y="123"/>
                  <a:pt x="126" y="123"/>
                  <a:pt x="127" y="123"/>
                </a:cubicBezTo>
                <a:cubicBezTo>
                  <a:pt x="127" y="123"/>
                  <a:pt x="127" y="123"/>
                  <a:pt x="127" y="122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28" y="122"/>
                  <a:pt x="128" y="123"/>
                  <a:pt x="127" y="123"/>
                </a:cubicBezTo>
                <a:close/>
                <a:moveTo>
                  <a:pt x="136" y="122"/>
                </a:moveTo>
                <a:cubicBezTo>
                  <a:pt x="135" y="122"/>
                  <a:pt x="135" y="123"/>
                  <a:pt x="134" y="123"/>
                </a:cubicBezTo>
                <a:cubicBezTo>
                  <a:pt x="133" y="125"/>
                  <a:pt x="131" y="126"/>
                  <a:pt x="130" y="127"/>
                </a:cubicBezTo>
                <a:cubicBezTo>
                  <a:pt x="129" y="127"/>
                  <a:pt x="128" y="126"/>
                  <a:pt x="127" y="126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31" y="123"/>
                  <a:pt x="133" y="122"/>
                  <a:pt x="136" y="122"/>
                </a:cubicBezTo>
                <a:close/>
                <a:moveTo>
                  <a:pt x="126" y="127"/>
                </a:moveTo>
                <a:cubicBezTo>
                  <a:pt x="127" y="127"/>
                  <a:pt x="127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7" y="129"/>
                  <a:pt x="126" y="130"/>
                  <a:pt x="125" y="131"/>
                </a:cubicBezTo>
                <a:cubicBezTo>
                  <a:pt x="123" y="132"/>
                  <a:pt x="121" y="133"/>
                  <a:pt x="120" y="134"/>
                </a:cubicBezTo>
                <a:cubicBezTo>
                  <a:pt x="122" y="132"/>
                  <a:pt x="124" y="130"/>
                  <a:pt x="126" y="127"/>
                </a:cubicBezTo>
                <a:close/>
                <a:moveTo>
                  <a:pt x="131" y="129"/>
                </a:moveTo>
                <a:cubicBezTo>
                  <a:pt x="132" y="129"/>
                  <a:pt x="132" y="129"/>
                  <a:pt x="133" y="130"/>
                </a:cubicBezTo>
                <a:cubicBezTo>
                  <a:pt x="133" y="130"/>
                  <a:pt x="133" y="130"/>
                  <a:pt x="132" y="130"/>
                </a:cubicBezTo>
                <a:cubicBezTo>
                  <a:pt x="132" y="130"/>
                  <a:pt x="132" y="130"/>
                  <a:pt x="132" y="130"/>
                </a:cubicBezTo>
                <a:cubicBezTo>
                  <a:pt x="130" y="131"/>
                  <a:pt x="129" y="132"/>
                  <a:pt x="127" y="133"/>
                </a:cubicBezTo>
                <a:cubicBezTo>
                  <a:pt x="128" y="132"/>
                  <a:pt x="130" y="130"/>
                  <a:pt x="131" y="129"/>
                </a:cubicBezTo>
                <a:close/>
                <a:moveTo>
                  <a:pt x="132" y="128"/>
                </a:moveTo>
                <a:cubicBezTo>
                  <a:pt x="135" y="126"/>
                  <a:pt x="138" y="124"/>
                  <a:pt x="140" y="123"/>
                </a:cubicBezTo>
                <a:cubicBezTo>
                  <a:pt x="138" y="125"/>
                  <a:pt x="136" y="127"/>
                  <a:pt x="134" y="129"/>
                </a:cubicBezTo>
                <a:cubicBezTo>
                  <a:pt x="134" y="128"/>
                  <a:pt x="133" y="128"/>
                  <a:pt x="132" y="128"/>
                </a:cubicBezTo>
                <a:close/>
                <a:moveTo>
                  <a:pt x="139" y="130"/>
                </a:moveTo>
                <a:cubicBezTo>
                  <a:pt x="139" y="130"/>
                  <a:pt x="139" y="130"/>
                  <a:pt x="139" y="130"/>
                </a:cubicBezTo>
                <a:cubicBezTo>
                  <a:pt x="139" y="130"/>
                  <a:pt x="138" y="130"/>
                  <a:pt x="138" y="130"/>
                </a:cubicBezTo>
                <a:cubicBezTo>
                  <a:pt x="138" y="130"/>
                  <a:pt x="139" y="129"/>
                  <a:pt x="139" y="129"/>
                </a:cubicBezTo>
                <a:cubicBezTo>
                  <a:pt x="140" y="129"/>
                  <a:pt x="141" y="128"/>
                  <a:pt x="142" y="128"/>
                </a:cubicBezTo>
                <a:cubicBezTo>
                  <a:pt x="141" y="129"/>
                  <a:pt x="140" y="129"/>
                  <a:pt x="139" y="130"/>
                </a:cubicBezTo>
                <a:close/>
                <a:moveTo>
                  <a:pt x="148" y="136"/>
                </a:moveTo>
                <a:cubicBezTo>
                  <a:pt x="144" y="138"/>
                  <a:pt x="141" y="141"/>
                  <a:pt x="138" y="143"/>
                </a:cubicBezTo>
                <a:cubicBezTo>
                  <a:pt x="138" y="142"/>
                  <a:pt x="139" y="142"/>
                  <a:pt x="139" y="141"/>
                </a:cubicBezTo>
                <a:cubicBezTo>
                  <a:pt x="140" y="140"/>
                  <a:pt x="141" y="140"/>
                  <a:pt x="141" y="139"/>
                </a:cubicBezTo>
                <a:cubicBezTo>
                  <a:pt x="142" y="139"/>
                  <a:pt x="142" y="139"/>
                  <a:pt x="142" y="139"/>
                </a:cubicBezTo>
                <a:cubicBezTo>
                  <a:pt x="144" y="138"/>
                  <a:pt x="146" y="137"/>
                  <a:pt x="148" y="136"/>
                </a:cubicBezTo>
                <a:close/>
                <a:moveTo>
                  <a:pt x="139" y="134"/>
                </a:moveTo>
                <a:cubicBezTo>
                  <a:pt x="140" y="133"/>
                  <a:pt x="141" y="133"/>
                  <a:pt x="141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0" y="134"/>
                  <a:pt x="139" y="136"/>
                  <a:pt x="137" y="137"/>
                </a:cubicBezTo>
                <a:cubicBezTo>
                  <a:pt x="137" y="137"/>
                  <a:pt x="136" y="138"/>
                  <a:pt x="135" y="138"/>
                </a:cubicBezTo>
                <a:cubicBezTo>
                  <a:pt x="137" y="137"/>
                  <a:pt x="138" y="135"/>
                  <a:pt x="139" y="134"/>
                </a:cubicBezTo>
                <a:close/>
                <a:moveTo>
                  <a:pt x="144" y="144"/>
                </a:moveTo>
                <a:cubicBezTo>
                  <a:pt x="143" y="144"/>
                  <a:pt x="143" y="144"/>
                  <a:pt x="143" y="144"/>
                </a:cubicBezTo>
                <a:cubicBezTo>
                  <a:pt x="142" y="145"/>
                  <a:pt x="141" y="146"/>
                  <a:pt x="140" y="147"/>
                </a:cubicBezTo>
                <a:cubicBezTo>
                  <a:pt x="139" y="147"/>
                  <a:pt x="138" y="146"/>
                  <a:pt x="137" y="146"/>
                </a:cubicBezTo>
                <a:cubicBezTo>
                  <a:pt x="139" y="145"/>
                  <a:pt x="141" y="145"/>
                  <a:pt x="144" y="144"/>
                </a:cubicBezTo>
                <a:close/>
                <a:moveTo>
                  <a:pt x="146" y="152"/>
                </a:moveTo>
                <a:cubicBezTo>
                  <a:pt x="147" y="151"/>
                  <a:pt x="148" y="151"/>
                  <a:pt x="149" y="150"/>
                </a:cubicBezTo>
                <a:cubicBezTo>
                  <a:pt x="148" y="151"/>
                  <a:pt x="147" y="152"/>
                  <a:pt x="146" y="153"/>
                </a:cubicBezTo>
                <a:cubicBezTo>
                  <a:pt x="145" y="154"/>
                  <a:pt x="144" y="154"/>
                  <a:pt x="142" y="155"/>
                </a:cubicBezTo>
                <a:cubicBezTo>
                  <a:pt x="143" y="154"/>
                  <a:pt x="145" y="153"/>
                  <a:pt x="146" y="152"/>
                </a:cubicBezTo>
                <a:close/>
                <a:moveTo>
                  <a:pt x="146" y="147"/>
                </a:moveTo>
                <a:cubicBezTo>
                  <a:pt x="147" y="145"/>
                  <a:pt x="149" y="144"/>
                  <a:pt x="150" y="142"/>
                </a:cubicBezTo>
                <a:cubicBezTo>
                  <a:pt x="151" y="141"/>
                  <a:pt x="153" y="140"/>
                  <a:pt x="154" y="139"/>
                </a:cubicBezTo>
                <a:cubicBezTo>
                  <a:pt x="155" y="139"/>
                  <a:pt x="155" y="139"/>
                  <a:pt x="156" y="139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4" y="142"/>
                  <a:pt x="151" y="144"/>
                  <a:pt x="149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7"/>
                  <a:pt x="146" y="147"/>
                </a:cubicBezTo>
                <a:close/>
                <a:moveTo>
                  <a:pt x="173" y="99"/>
                </a:moveTo>
                <a:cubicBezTo>
                  <a:pt x="172" y="99"/>
                  <a:pt x="172" y="99"/>
                  <a:pt x="172" y="99"/>
                </a:cubicBezTo>
                <a:cubicBezTo>
                  <a:pt x="172" y="99"/>
                  <a:pt x="172" y="99"/>
                  <a:pt x="171" y="99"/>
                </a:cubicBezTo>
                <a:cubicBezTo>
                  <a:pt x="170" y="100"/>
                  <a:pt x="168" y="101"/>
                  <a:pt x="167" y="101"/>
                </a:cubicBezTo>
                <a:cubicBezTo>
                  <a:pt x="168" y="100"/>
                  <a:pt x="170" y="98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8"/>
                  <a:pt x="172" y="98"/>
                  <a:pt x="173" y="99"/>
                </a:cubicBezTo>
                <a:close/>
                <a:moveTo>
                  <a:pt x="168" y="111"/>
                </a:moveTo>
                <a:cubicBezTo>
                  <a:pt x="170" y="109"/>
                  <a:pt x="172" y="108"/>
                  <a:pt x="174" y="107"/>
                </a:cubicBezTo>
                <a:cubicBezTo>
                  <a:pt x="174" y="107"/>
                  <a:pt x="175" y="108"/>
                  <a:pt x="175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5" y="108"/>
                </a:cubicBezTo>
                <a:cubicBezTo>
                  <a:pt x="171" y="110"/>
                  <a:pt x="167" y="113"/>
                  <a:pt x="163" y="115"/>
                </a:cubicBezTo>
                <a:cubicBezTo>
                  <a:pt x="164" y="114"/>
                  <a:pt x="164" y="113"/>
                  <a:pt x="165" y="113"/>
                </a:cubicBezTo>
                <a:cubicBezTo>
                  <a:pt x="166" y="112"/>
                  <a:pt x="167" y="111"/>
                  <a:pt x="168" y="111"/>
                </a:cubicBezTo>
                <a:close/>
                <a:moveTo>
                  <a:pt x="165" y="124"/>
                </a:moveTo>
                <a:cubicBezTo>
                  <a:pt x="166" y="123"/>
                  <a:pt x="167" y="122"/>
                  <a:pt x="168" y="121"/>
                </a:cubicBezTo>
                <a:cubicBezTo>
                  <a:pt x="168" y="122"/>
                  <a:pt x="168" y="122"/>
                  <a:pt x="167" y="122"/>
                </a:cubicBezTo>
                <a:cubicBezTo>
                  <a:pt x="166" y="123"/>
                  <a:pt x="165" y="124"/>
                  <a:pt x="164" y="125"/>
                </a:cubicBezTo>
                <a:cubicBezTo>
                  <a:pt x="164" y="124"/>
                  <a:pt x="164" y="124"/>
                  <a:pt x="165" y="124"/>
                </a:cubicBezTo>
                <a:close/>
                <a:moveTo>
                  <a:pt x="156" y="126"/>
                </a:moveTo>
                <a:cubicBezTo>
                  <a:pt x="157" y="125"/>
                  <a:pt x="158" y="125"/>
                  <a:pt x="159" y="124"/>
                </a:cubicBezTo>
                <a:cubicBezTo>
                  <a:pt x="160" y="123"/>
                  <a:pt x="161" y="123"/>
                  <a:pt x="161" y="122"/>
                </a:cubicBezTo>
                <a:cubicBezTo>
                  <a:pt x="162" y="122"/>
                  <a:pt x="163" y="122"/>
                  <a:pt x="164" y="121"/>
                </a:cubicBezTo>
                <a:cubicBezTo>
                  <a:pt x="161" y="123"/>
                  <a:pt x="159" y="125"/>
                  <a:pt x="156" y="126"/>
                </a:cubicBezTo>
                <a:close/>
                <a:moveTo>
                  <a:pt x="165" y="127"/>
                </a:moveTo>
                <a:cubicBezTo>
                  <a:pt x="166" y="127"/>
                  <a:pt x="166" y="127"/>
                  <a:pt x="166" y="127"/>
                </a:cubicBezTo>
                <a:cubicBezTo>
                  <a:pt x="167" y="126"/>
                  <a:pt x="167" y="126"/>
                  <a:pt x="166" y="125"/>
                </a:cubicBezTo>
                <a:cubicBezTo>
                  <a:pt x="167" y="125"/>
                  <a:pt x="167" y="125"/>
                  <a:pt x="168" y="124"/>
                </a:cubicBezTo>
                <a:cubicBezTo>
                  <a:pt x="169" y="123"/>
                  <a:pt x="170" y="122"/>
                  <a:pt x="172" y="121"/>
                </a:cubicBezTo>
                <a:cubicBezTo>
                  <a:pt x="173" y="122"/>
                  <a:pt x="175" y="123"/>
                  <a:pt x="176" y="124"/>
                </a:cubicBezTo>
                <a:cubicBezTo>
                  <a:pt x="170" y="127"/>
                  <a:pt x="163" y="131"/>
                  <a:pt x="157" y="135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0" y="133"/>
                  <a:pt x="162" y="130"/>
                  <a:pt x="165" y="127"/>
                </a:cubicBezTo>
                <a:close/>
                <a:moveTo>
                  <a:pt x="158" y="115"/>
                </a:moveTo>
                <a:cubicBezTo>
                  <a:pt x="157" y="115"/>
                  <a:pt x="156" y="116"/>
                  <a:pt x="155" y="116"/>
                </a:cubicBezTo>
                <a:cubicBezTo>
                  <a:pt x="157" y="115"/>
                  <a:pt x="158" y="114"/>
                  <a:pt x="159" y="112"/>
                </a:cubicBezTo>
                <a:cubicBezTo>
                  <a:pt x="161" y="111"/>
                  <a:pt x="162" y="110"/>
                  <a:pt x="164" y="109"/>
                </a:cubicBezTo>
                <a:cubicBezTo>
                  <a:pt x="162" y="111"/>
                  <a:pt x="160" y="113"/>
                  <a:pt x="158" y="115"/>
                </a:cubicBezTo>
                <a:close/>
                <a:moveTo>
                  <a:pt x="159" y="127"/>
                </a:moveTo>
                <a:cubicBezTo>
                  <a:pt x="159" y="127"/>
                  <a:pt x="158" y="128"/>
                  <a:pt x="158" y="128"/>
                </a:cubicBezTo>
                <a:cubicBezTo>
                  <a:pt x="156" y="129"/>
                  <a:pt x="154" y="130"/>
                  <a:pt x="152" y="132"/>
                </a:cubicBezTo>
                <a:cubicBezTo>
                  <a:pt x="154" y="130"/>
                  <a:pt x="156" y="129"/>
                  <a:pt x="159" y="127"/>
                </a:cubicBezTo>
                <a:close/>
                <a:moveTo>
                  <a:pt x="151" y="117"/>
                </a:moveTo>
                <a:cubicBezTo>
                  <a:pt x="151" y="117"/>
                  <a:pt x="150" y="117"/>
                  <a:pt x="149" y="117"/>
                </a:cubicBezTo>
                <a:cubicBezTo>
                  <a:pt x="150" y="117"/>
                  <a:pt x="150" y="117"/>
                  <a:pt x="150" y="117"/>
                </a:cubicBezTo>
                <a:cubicBezTo>
                  <a:pt x="150" y="116"/>
                  <a:pt x="151" y="115"/>
                  <a:pt x="152" y="115"/>
                </a:cubicBezTo>
                <a:cubicBezTo>
                  <a:pt x="152" y="114"/>
                  <a:pt x="153" y="114"/>
                  <a:pt x="154" y="113"/>
                </a:cubicBezTo>
                <a:cubicBezTo>
                  <a:pt x="153" y="114"/>
                  <a:pt x="152" y="116"/>
                  <a:pt x="151" y="117"/>
                </a:cubicBezTo>
                <a:close/>
                <a:moveTo>
                  <a:pt x="157" y="147"/>
                </a:moveTo>
                <a:cubicBezTo>
                  <a:pt x="158" y="147"/>
                  <a:pt x="159" y="146"/>
                  <a:pt x="161" y="146"/>
                </a:cubicBezTo>
                <a:cubicBezTo>
                  <a:pt x="159" y="147"/>
                  <a:pt x="157" y="147"/>
                  <a:pt x="156" y="148"/>
                </a:cubicBezTo>
                <a:cubicBezTo>
                  <a:pt x="156" y="148"/>
                  <a:pt x="157" y="147"/>
                  <a:pt x="157" y="147"/>
                </a:cubicBezTo>
                <a:close/>
                <a:moveTo>
                  <a:pt x="159" y="137"/>
                </a:moveTo>
                <a:cubicBezTo>
                  <a:pt x="159" y="138"/>
                  <a:pt x="159" y="138"/>
                  <a:pt x="158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37"/>
                  <a:pt x="158" y="137"/>
                  <a:pt x="158" y="137"/>
                </a:cubicBezTo>
                <a:cubicBezTo>
                  <a:pt x="159" y="137"/>
                  <a:pt x="160" y="137"/>
                  <a:pt x="161" y="137"/>
                </a:cubicBezTo>
                <a:cubicBezTo>
                  <a:pt x="161" y="137"/>
                  <a:pt x="161" y="138"/>
                  <a:pt x="161" y="138"/>
                </a:cubicBezTo>
                <a:cubicBezTo>
                  <a:pt x="160" y="137"/>
                  <a:pt x="160" y="137"/>
                  <a:pt x="159" y="137"/>
                </a:cubicBezTo>
                <a:close/>
                <a:moveTo>
                  <a:pt x="160" y="136"/>
                </a:moveTo>
                <a:cubicBezTo>
                  <a:pt x="162" y="135"/>
                  <a:pt x="163" y="135"/>
                  <a:pt x="165" y="134"/>
                </a:cubicBezTo>
                <a:cubicBezTo>
                  <a:pt x="164" y="135"/>
                  <a:pt x="163" y="135"/>
                  <a:pt x="163" y="136"/>
                </a:cubicBezTo>
                <a:cubicBezTo>
                  <a:pt x="162" y="136"/>
                  <a:pt x="161" y="136"/>
                  <a:pt x="160" y="136"/>
                </a:cubicBezTo>
                <a:close/>
                <a:moveTo>
                  <a:pt x="167" y="141"/>
                </a:moveTo>
                <a:cubicBezTo>
                  <a:pt x="166" y="141"/>
                  <a:pt x="166" y="141"/>
                  <a:pt x="166" y="142"/>
                </a:cubicBezTo>
                <a:cubicBezTo>
                  <a:pt x="165" y="142"/>
                  <a:pt x="164" y="142"/>
                  <a:pt x="163" y="143"/>
                </a:cubicBezTo>
                <a:cubicBezTo>
                  <a:pt x="164" y="142"/>
                  <a:pt x="166" y="141"/>
                  <a:pt x="167" y="141"/>
                </a:cubicBezTo>
                <a:close/>
                <a:moveTo>
                  <a:pt x="165" y="146"/>
                </a:moveTo>
                <a:cubicBezTo>
                  <a:pt x="167" y="144"/>
                  <a:pt x="169" y="143"/>
                  <a:pt x="171" y="142"/>
                </a:cubicBezTo>
                <a:cubicBezTo>
                  <a:pt x="172" y="141"/>
                  <a:pt x="171" y="140"/>
                  <a:pt x="170" y="140"/>
                </a:cubicBezTo>
                <a:cubicBezTo>
                  <a:pt x="171" y="139"/>
                  <a:pt x="172" y="138"/>
                  <a:pt x="173" y="137"/>
                </a:cubicBezTo>
                <a:cubicBezTo>
                  <a:pt x="174" y="137"/>
                  <a:pt x="175" y="137"/>
                  <a:pt x="176" y="136"/>
                </a:cubicBezTo>
                <a:cubicBezTo>
                  <a:pt x="174" y="138"/>
                  <a:pt x="173" y="140"/>
                  <a:pt x="171" y="142"/>
                </a:cubicBezTo>
                <a:cubicBezTo>
                  <a:pt x="169" y="143"/>
                  <a:pt x="166" y="145"/>
                  <a:pt x="164" y="147"/>
                </a:cubicBezTo>
                <a:cubicBezTo>
                  <a:pt x="164" y="146"/>
                  <a:pt x="165" y="146"/>
                  <a:pt x="165" y="146"/>
                </a:cubicBezTo>
                <a:close/>
                <a:moveTo>
                  <a:pt x="178" y="115"/>
                </a:moveTo>
                <a:cubicBezTo>
                  <a:pt x="180" y="113"/>
                  <a:pt x="182" y="112"/>
                  <a:pt x="184" y="110"/>
                </a:cubicBezTo>
                <a:cubicBezTo>
                  <a:pt x="185" y="110"/>
                  <a:pt x="185" y="110"/>
                  <a:pt x="186" y="110"/>
                </a:cubicBezTo>
                <a:cubicBezTo>
                  <a:pt x="183" y="112"/>
                  <a:pt x="180" y="113"/>
                  <a:pt x="178" y="115"/>
                </a:cubicBezTo>
                <a:close/>
                <a:moveTo>
                  <a:pt x="180" y="108"/>
                </a:moveTo>
                <a:cubicBezTo>
                  <a:pt x="181" y="107"/>
                  <a:pt x="181" y="107"/>
                  <a:pt x="182" y="106"/>
                </a:cubicBezTo>
                <a:cubicBezTo>
                  <a:pt x="183" y="106"/>
                  <a:pt x="184" y="105"/>
                  <a:pt x="186" y="104"/>
                </a:cubicBezTo>
                <a:cubicBezTo>
                  <a:pt x="184" y="106"/>
                  <a:pt x="182" y="107"/>
                  <a:pt x="180" y="108"/>
                </a:cubicBezTo>
                <a:close/>
                <a:moveTo>
                  <a:pt x="184" y="97"/>
                </a:moveTo>
                <a:cubicBezTo>
                  <a:pt x="183" y="98"/>
                  <a:pt x="181" y="100"/>
                  <a:pt x="180" y="101"/>
                </a:cubicBezTo>
                <a:cubicBezTo>
                  <a:pt x="176" y="103"/>
                  <a:pt x="173" y="105"/>
                  <a:pt x="169" y="107"/>
                </a:cubicBezTo>
                <a:cubicBezTo>
                  <a:pt x="172" y="105"/>
                  <a:pt x="174" y="103"/>
                  <a:pt x="176" y="100"/>
                </a:cubicBezTo>
                <a:cubicBezTo>
                  <a:pt x="177" y="99"/>
                  <a:pt x="178" y="98"/>
                  <a:pt x="180" y="98"/>
                </a:cubicBezTo>
                <a:cubicBezTo>
                  <a:pt x="181" y="97"/>
                  <a:pt x="183" y="97"/>
                  <a:pt x="185" y="96"/>
                </a:cubicBezTo>
                <a:cubicBezTo>
                  <a:pt x="185" y="96"/>
                  <a:pt x="184" y="97"/>
                  <a:pt x="184" y="97"/>
                </a:cubicBezTo>
                <a:close/>
                <a:moveTo>
                  <a:pt x="181" y="91"/>
                </a:moveTo>
                <a:cubicBezTo>
                  <a:pt x="179" y="92"/>
                  <a:pt x="177" y="93"/>
                  <a:pt x="175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8" y="92"/>
                  <a:pt x="180" y="90"/>
                  <a:pt x="183" y="89"/>
                </a:cubicBezTo>
                <a:cubicBezTo>
                  <a:pt x="182" y="89"/>
                  <a:pt x="182" y="90"/>
                  <a:pt x="181" y="91"/>
                </a:cubicBezTo>
                <a:close/>
                <a:moveTo>
                  <a:pt x="172" y="93"/>
                </a:moveTo>
                <a:cubicBezTo>
                  <a:pt x="172" y="92"/>
                  <a:pt x="173" y="91"/>
                  <a:pt x="173" y="91"/>
                </a:cubicBezTo>
                <a:cubicBezTo>
                  <a:pt x="174" y="90"/>
                  <a:pt x="175" y="90"/>
                  <a:pt x="176" y="90"/>
                </a:cubicBezTo>
                <a:cubicBezTo>
                  <a:pt x="174" y="91"/>
                  <a:pt x="173" y="92"/>
                  <a:pt x="172" y="93"/>
                </a:cubicBezTo>
                <a:close/>
                <a:moveTo>
                  <a:pt x="172" y="89"/>
                </a:moveTo>
                <a:cubicBezTo>
                  <a:pt x="172" y="89"/>
                  <a:pt x="172" y="89"/>
                  <a:pt x="172" y="89"/>
                </a:cubicBezTo>
                <a:cubicBezTo>
                  <a:pt x="170" y="93"/>
                  <a:pt x="167" y="96"/>
                  <a:pt x="165" y="99"/>
                </a:cubicBezTo>
                <a:cubicBezTo>
                  <a:pt x="163" y="101"/>
                  <a:pt x="161" y="103"/>
                  <a:pt x="159" y="105"/>
                </a:cubicBezTo>
                <a:cubicBezTo>
                  <a:pt x="156" y="106"/>
                  <a:pt x="154" y="107"/>
                  <a:pt x="152" y="108"/>
                </a:cubicBezTo>
                <a:cubicBezTo>
                  <a:pt x="159" y="101"/>
                  <a:pt x="166" y="94"/>
                  <a:pt x="173" y="88"/>
                </a:cubicBezTo>
                <a:cubicBezTo>
                  <a:pt x="173" y="88"/>
                  <a:pt x="173" y="89"/>
                  <a:pt x="172" y="89"/>
                </a:cubicBezTo>
                <a:close/>
                <a:moveTo>
                  <a:pt x="152" y="111"/>
                </a:moveTo>
                <a:cubicBezTo>
                  <a:pt x="153" y="111"/>
                  <a:pt x="153" y="110"/>
                  <a:pt x="153" y="110"/>
                </a:cubicBezTo>
                <a:cubicBezTo>
                  <a:pt x="153" y="109"/>
                  <a:pt x="154" y="109"/>
                  <a:pt x="155" y="109"/>
                </a:cubicBezTo>
                <a:cubicBezTo>
                  <a:pt x="154" y="109"/>
                  <a:pt x="154" y="110"/>
                  <a:pt x="154" y="110"/>
                </a:cubicBezTo>
                <a:cubicBezTo>
                  <a:pt x="152" y="112"/>
                  <a:pt x="150" y="114"/>
                  <a:pt x="148" y="115"/>
                </a:cubicBezTo>
                <a:cubicBezTo>
                  <a:pt x="147" y="116"/>
                  <a:pt x="145" y="117"/>
                  <a:pt x="144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7" y="116"/>
                  <a:pt x="150" y="113"/>
                  <a:pt x="152" y="111"/>
                </a:cubicBezTo>
                <a:close/>
                <a:moveTo>
                  <a:pt x="148" y="119"/>
                </a:moveTo>
                <a:cubicBezTo>
                  <a:pt x="148" y="119"/>
                  <a:pt x="149" y="119"/>
                  <a:pt x="149" y="118"/>
                </a:cubicBezTo>
                <a:cubicBezTo>
                  <a:pt x="148" y="120"/>
                  <a:pt x="146" y="122"/>
                  <a:pt x="145" y="123"/>
                </a:cubicBezTo>
                <a:cubicBezTo>
                  <a:pt x="144" y="124"/>
                  <a:pt x="143" y="124"/>
                  <a:pt x="142" y="125"/>
                </a:cubicBezTo>
                <a:cubicBezTo>
                  <a:pt x="144" y="123"/>
                  <a:pt x="146" y="121"/>
                  <a:pt x="148" y="119"/>
                </a:cubicBezTo>
                <a:close/>
                <a:moveTo>
                  <a:pt x="138" y="119"/>
                </a:moveTo>
                <a:cubicBezTo>
                  <a:pt x="136" y="120"/>
                  <a:pt x="133" y="121"/>
                  <a:pt x="130" y="122"/>
                </a:cubicBezTo>
                <a:cubicBezTo>
                  <a:pt x="131" y="121"/>
                  <a:pt x="132" y="121"/>
                  <a:pt x="132" y="120"/>
                </a:cubicBezTo>
                <a:cubicBezTo>
                  <a:pt x="134" y="119"/>
                  <a:pt x="135" y="118"/>
                  <a:pt x="136" y="118"/>
                </a:cubicBezTo>
                <a:cubicBezTo>
                  <a:pt x="139" y="116"/>
                  <a:pt x="141" y="115"/>
                  <a:pt x="144" y="114"/>
                </a:cubicBezTo>
                <a:cubicBezTo>
                  <a:pt x="142" y="116"/>
                  <a:pt x="140" y="118"/>
                  <a:pt x="138" y="119"/>
                </a:cubicBezTo>
                <a:close/>
                <a:moveTo>
                  <a:pt x="126" y="116"/>
                </a:moveTo>
                <a:cubicBezTo>
                  <a:pt x="130" y="112"/>
                  <a:pt x="133" y="109"/>
                  <a:pt x="136" y="106"/>
                </a:cubicBezTo>
                <a:cubicBezTo>
                  <a:pt x="139" y="104"/>
                  <a:pt x="142" y="102"/>
                  <a:pt x="145" y="101"/>
                </a:cubicBezTo>
                <a:cubicBezTo>
                  <a:pt x="141" y="104"/>
                  <a:pt x="138" y="107"/>
                  <a:pt x="134" y="110"/>
                </a:cubicBezTo>
                <a:cubicBezTo>
                  <a:pt x="132" y="112"/>
                  <a:pt x="129" y="114"/>
                  <a:pt x="126" y="116"/>
                </a:cubicBezTo>
                <a:close/>
                <a:moveTo>
                  <a:pt x="131" y="116"/>
                </a:moveTo>
                <a:cubicBezTo>
                  <a:pt x="129" y="117"/>
                  <a:pt x="128" y="118"/>
                  <a:pt x="127" y="120"/>
                </a:cubicBezTo>
                <a:cubicBezTo>
                  <a:pt x="127" y="120"/>
                  <a:pt x="127" y="120"/>
                  <a:pt x="126" y="120"/>
                </a:cubicBezTo>
                <a:cubicBezTo>
                  <a:pt x="125" y="121"/>
                  <a:pt x="124" y="122"/>
                  <a:pt x="122" y="123"/>
                </a:cubicBezTo>
                <a:cubicBezTo>
                  <a:pt x="125" y="121"/>
                  <a:pt x="128" y="118"/>
                  <a:pt x="131" y="116"/>
                </a:cubicBezTo>
                <a:close/>
                <a:moveTo>
                  <a:pt x="124" y="126"/>
                </a:moveTo>
                <a:cubicBezTo>
                  <a:pt x="124" y="126"/>
                  <a:pt x="124" y="126"/>
                  <a:pt x="124" y="126"/>
                </a:cubicBezTo>
                <a:cubicBezTo>
                  <a:pt x="122" y="129"/>
                  <a:pt x="120" y="132"/>
                  <a:pt x="117" y="135"/>
                </a:cubicBezTo>
                <a:cubicBezTo>
                  <a:pt x="119" y="132"/>
                  <a:pt x="122" y="129"/>
                  <a:pt x="124" y="126"/>
                </a:cubicBezTo>
                <a:close/>
                <a:moveTo>
                  <a:pt x="113" y="117"/>
                </a:moveTo>
                <a:cubicBezTo>
                  <a:pt x="113" y="117"/>
                  <a:pt x="112" y="117"/>
                  <a:pt x="112" y="117"/>
                </a:cubicBezTo>
                <a:cubicBezTo>
                  <a:pt x="112" y="118"/>
                  <a:pt x="111" y="119"/>
                  <a:pt x="110" y="120"/>
                </a:cubicBezTo>
                <a:cubicBezTo>
                  <a:pt x="110" y="120"/>
                  <a:pt x="109" y="120"/>
                  <a:pt x="109" y="120"/>
                </a:cubicBezTo>
                <a:cubicBezTo>
                  <a:pt x="110" y="119"/>
                  <a:pt x="111" y="118"/>
                  <a:pt x="113" y="117"/>
                </a:cubicBezTo>
                <a:close/>
                <a:moveTo>
                  <a:pt x="107" y="119"/>
                </a:moveTo>
                <a:cubicBezTo>
                  <a:pt x="107" y="119"/>
                  <a:pt x="106" y="119"/>
                  <a:pt x="106" y="119"/>
                </a:cubicBezTo>
                <a:cubicBezTo>
                  <a:pt x="107" y="118"/>
                  <a:pt x="107" y="117"/>
                  <a:pt x="108" y="117"/>
                </a:cubicBezTo>
                <a:cubicBezTo>
                  <a:pt x="109" y="116"/>
                  <a:pt x="110" y="115"/>
                  <a:pt x="111" y="115"/>
                </a:cubicBezTo>
                <a:cubicBezTo>
                  <a:pt x="110" y="116"/>
                  <a:pt x="108" y="118"/>
                  <a:pt x="107" y="119"/>
                </a:cubicBezTo>
                <a:close/>
                <a:moveTo>
                  <a:pt x="112" y="125"/>
                </a:moveTo>
                <a:cubicBezTo>
                  <a:pt x="113" y="125"/>
                  <a:pt x="114" y="124"/>
                  <a:pt x="115" y="123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4" y="124"/>
                  <a:pt x="114" y="125"/>
                  <a:pt x="113" y="126"/>
                </a:cubicBezTo>
                <a:cubicBezTo>
                  <a:pt x="111" y="127"/>
                  <a:pt x="110" y="128"/>
                  <a:pt x="109" y="129"/>
                </a:cubicBezTo>
                <a:cubicBezTo>
                  <a:pt x="110" y="128"/>
                  <a:pt x="111" y="127"/>
                  <a:pt x="112" y="125"/>
                </a:cubicBezTo>
                <a:close/>
                <a:moveTo>
                  <a:pt x="104" y="117"/>
                </a:moveTo>
                <a:cubicBezTo>
                  <a:pt x="103" y="117"/>
                  <a:pt x="102" y="117"/>
                  <a:pt x="102" y="118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105" y="114"/>
                  <a:pt x="109" y="110"/>
                  <a:pt x="113" y="106"/>
                </a:cubicBezTo>
                <a:cubicBezTo>
                  <a:pt x="113" y="106"/>
                  <a:pt x="114" y="106"/>
                  <a:pt x="114" y="105"/>
                </a:cubicBezTo>
                <a:cubicBezTo>
                  <a:pt x="111" y="109"/>
                  <a:pt x="107" y="113"/>
                  <a:pt x="104" y="117"/>
                </a:cubicBezTo>
                <a:close/>
                <a:moveTo>
                  <a:pt x="99" y="129"/>
                </a:moveTo>
                <a:cubicBezTo>
                  <a:pt x="99" y="128"/>
                  <a:pt x="100" y="128"/>
                  <a:pt x="100" y="127"/>
                </a:cubicBezTo>
                <a:cubicBezTo>
                  <a:pt x="100" y="129"/>
                  <a:pt x="99" y="130"/>
                  <a:pt x="98" y="131"/>
                </a:cubicBezTo>
                <a:cubicBezTo>
                  <a:pt x="97" y="132"/>
                  <a:pt x="96" y="133"/>
                  <a:pt x="95" y="135"/>
                </a:cubicBezTo>
                <a:cubicBezTo>
                  <a:pt x="94" y="135"/>
                  <a:pt x="94" y="134"/>
                  <a:pt x="93" y="134"/>
                </a:cubicBezTo>
                <a:cubicBezTo>
                  <a:pt x="95" y="132"/>
                  <a:pt x="97" y="130"/>
                  <a:pt x="99" y="129"/>
                </a:cubicBezTo>
                <a:close/>
                <a:moveTo>
                  <a:pt x="103" y="132"/>
                </a:moveTo>
                <a:cubicBezTo>
                  <a:pt x="103" y="132"/>
                  <a:pt x="104" y="131"/>
                  <a:pt x="104" y="131"/>
                </a:cubicBezTo>
                <a:cubicBezTo>
                  <a:pt x="103" y="132"/>
                  <a:pt x="102" y="133"/>
                  <a:pt x="101" y="135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101" y="134"/>
                  <a:pt x="102" y="133"/>
                  <a:pt x="103" y="132"/>
                </a:cubicBezTo>
                <a:close/>
                <a:moveTo>
                  <a:pt x="103" y="126"/>
                </a:moveTo>
                <a:cubicBezTo>
                  <a:pt x="104" y="125"/>
                  <a:pt x="105" y="124"/>
                  <a:pt x="106" y="123"/>
                </a:cubicBezTo>
                <a:cubicBezTo>
                  <a:pt x="106" y="122"/>
                  <a:pt x="107" y="121"/>
                  <a:pt x="108" y="121"/>
                </a:cubicBezTo>
                <a:cubicBezTo>
                  <a:pt x="108" y="121"/>
                  <a:pt x="109" y="121"/>
                  <a:pt x="109" y="121"/>
                </a:cubicBezTo>
                <a:cubicBezTo>
                  <a:pt x="107" y="123"/>
                  <a:pt x="105" y="124"/>
                  <a:pt x="103" y="126"/>
                </a:cubicBezTo>
                <a:close/>
                <a:moveTo>
                  <a:pt x="110" y="141"/>
                </a:moveTo>
                <a:cubicBezTo>
                  <a:pt x="107" y="143"/>
                  <a:pt x="104" y="145"/>
                  <a:pt x="102" y="146"/>
                </a:cubicBezTo>
                <a:cubicBezTo>
                  <a:pt x="104" y="144"/>
                  <a:pt x="106" y="143"/>
                  <a:pt x="108" y="141"/>
                </a:cubicBezTo>
                <a:cubicBezTo>
                  <a:pt x="108" y="141"/>
                  <a:pt x="109" y="141"/>
                  <a:pt x="110" y="141"/>
                </a:cubicBezTo>
                <a:close/>
                <a:moveTo>
                  <a:pt x="109" y="139"/>
                </a:moveTo>
                <a:cubicBezTo>
                  <a:pt x="112" y="137"/>
                  <a:pt x="114" y="134"/>
                  <a:pt x="117" y="132"/>
                </a:cubicBezTo>
                <a:cubicBezTo>
                  <a:pt x="117" y="132"/>
                  <a:pt x="117" y="131"/>
                  <a:pt x="118" y="131"/>
                </a:cubicBezTo>
                <a:cubicBezTo>
                  <a:pt x="115" y="134"/>
                  <a:pt x="113" y="137"/>
                  <a:pt x="111" y="140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11" y="140"/>
                  <a:pt x="110" y="139"/>
                  <a:pt x="109" y="139"/>
                </a:cubicBezTo>
                <a:close/>
                <a:moveTo>
                  <a:pt x="116" y="122"/>
                </a:moveTo>
                <a:cubicBezTo>
                  <a:pt x="117" y="121"/>
                  <a:pt x="119" y="120"/>
                  <a:pt x="120" y="119"/>
                </a:cubicBezTo>
                <a:cubicBezTo>
                  <a:pt x="119" y="120"/>
                  <a:pt x="118" y="121"/>
                  <a:pt x="116" y="122"/>
                </a:cubicBezTo>
                <a:close/>
                <a:moveTo>
                  <a:pt x="116" y="145"/>
                </a:moveTo>
                <a:cubicBezTo>
                  <a:pt x="116" y="144"/>
                  <a:pt x="117" y="144"/>
                  <a:pt x="118" y="143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7" y="145"/>
                </a:cubicBezTo>
                <a:cubicBezTo>
                  <a:pt x="116" y="145"/>
                  <a:pt x="115" y="146"/>
                  <a:pt x="114" y="146"/>
                </a:cubicBezTo>
                <a:cubicBezTo>
                  <a:pt x="115" y="146"/>
                  <a:pt x="115" y="145"/>
                  <a:pt x="116" y="145"/>
                </a:cubicBezTo>
                <a:close/>
                <a:moveTo>
                  <a:pt x="122" y="144"/>
                </a:moveTo>
                <a:cubicBezTo>
                  <a:pt x="122" y="145"/>
                  <a:pt x="122" y="145"/>
                  <a:pt x="122" y="145"/>
                </a:cubicBezTo>
                <a:cubicBezTo>
                  <a:pt x="121" y="146"/>
                  <a:pt x="120" y="147"/>
                  <a:pt x="119" y="148"/>
                </a:cubicBezTo>
                <a:cubicBezTo>
                  <a:pt x="119" y="148"/>
                  <a:pt x="119" y="148"/>
                  <a:pt x="118" y="148"/>
                </a:cubicBezTo>
                <a:cubicBezTo>
                  <a:pt x="119" y="147"/>
                  <a:pt x="120" y="146"/>
                  <a:pt x="122" y="144"/>
                </a:cubicBezTo>
                <a:close/>
                <a:moveTo>
                  <a:pt x="120" y="140"/>
                </a:moveTo>
                <a:cubicBezTo>
                  <a:pt x="120" y="139"/>
                  <a:pt x="121" y="139"/>
                  <a:pt x="122" y="138"/>
                </a:cubicBezTo>
                <a:cubicBezTo>
                  <a:pt x="125" y="137"/>
                  <a:pt x="128" y="135"/>
                  <a:pt x="131" y="133"/>
                </a:cubicBezTo>
                <a:cubicBezTo>
                  <a:pt x="130" y="134"/>
                  <a:pt x="128" y="135"/>
                  <a:pt x="127" y="136"/>
                </a:cubicBezTo>
                <a:cubicBezTo>
                  <a:pt x="125" y="137"/>
                  <a:pt x="122" y="139"/>
                  <a:pt x="120" y="140"/>
                </a:cubicBezTo>
                <a:close/>
                <a:moveTo>
                  <a:pt x="129" y="143"/>
                </a:moveTo>
                <a:cubicBezTo>
                  <a:pt x="129" y="143"/>
                  <a:pt x="128" y="143"/>
                  <a:pt x="128" y="143"/>
                </a:cubicBezTo>
                <a:cubicBezTo>
                  <a:pt x="128" y="144"/>
                  <a:pt x="127" y="144"/>
                  <a:pt x="127" y="144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7" y="143"/>
                  <a:pt x="128" y="143"/>
                  <a:pt x="128" y="142"/>
                </a:cubicBezTo>
                <a:cubicBezTo>
                  <a:pt x="129" y="141"/>
                  <a:pt x="130" y="140"/>
                  <a:pt x="131" y="140"/>
                </a:cubicBezTo>
                <a:cubicBezTo>
                  <a:pt x="130" y="140"/>
                  <a:pt x="129" y="141"/>
                  <a:pt x="129" y="142"/>
                </a:cubicBezTo>
                <a:cubicBezTo>
                  <a:pt x="129" y="142"/>
                  <a:pt x="129" y="142"/>
                  <a:pt x="129" y="143"/>
                </a:cubicBezTo>
                <a:close/>
                <a:moveTo>
                  <a:pt x="129" y="146"/>
                </a:moveTo>
                <a:cubicBezTo>
                  <a:pt x="129" y="146"/>
                  <a:pt x="129" y="146"/>
                  <a:pt x="130" y="146"/>
                </a:cubicBezTo>
                <a:cubicBezTo>
                  <a:pt x="129" y="147"/>
                  <a:pt x="129" y="148"/>
                  <a:pt x="128" y="148"/>
                </a:cubicBezTo>
                <a:cubicBezTo>
                  <a:pt x="127" y="149"/>
                  <a:pt x="126" y="149"/>
                  <a:pt x="125" y="150"/>
                </a:cubicBezTo>
                <a:cubicBezTo>
                  <a:pt x="126" y="149"/>
                  <a:pt x="128" y="148"/>
                  <a:pt x="129" y="146"/>
                </a:cubicBezTo>
                <a:close/>
                <a:moveTo>
                  <a:pt x="134" y="157"/>
                </a:moveTo>
                <a:cubicBezTo>
                  <a:pt x="135" y="156"/>
                  <a:pt x="136" y="156"/>
                  <a:pt x="136" y="156"/>
                </a:cubicBezTo>
                <a:cubicBezTo>
                  <a:pt x="134" y="157"/>
                  <a:pt x="133" y="159"/>
                  <a:pt x="131" y="160"/>
                </a:cubicBezTo>
                <a:cubicBezTo>
                  <a:pt x="132" y="159"/>
                  <a:pt x="133" y="158"/>
                  <a:pt x="134" y="157"/>
                </a:cubicBezTo>
                <a:close/>
                <a:moveTo>
                  <a:pt x="133" y="167"/>
                </a:moveTo>
                <a:cubicBezTo>
                  <a:pt x="135" y="165"/>
                  <a:pt x="138" y="163"/>
                  <a:pt x="140" y="162"/>
                </a:cubicBezTo>
                <a:cubicBezTo>
                  <a:pt x="139" y="163"/>
                  <a:pt x="138" y="164"/>
                  <a:pt x="137" y="165"/>
                </a:cubicBezTo>
                <a:cubicBezTo>
                  <a:pt x="136" y="165"/>
                  <a:pt x="135" y="166"/>
                  <a:pt x="134" y="166"/>
                </a:cubicBezTo>
                <a:cubicBezTo>
                  <a:pt x="134" y="167"/>
                  <a:pt x="133" y="167"/>
                  <a:pt x="133" y="167"/>
                </a:cubicBezTo>
                <a:cubicBezTo>
                  <a:pt x="133" y="167"/>
                  <a:pt x="133" y="167"/>
                  <a:pt x="133" y="167"/>
                </a:cubicBezTo>
                <a:close/>
                <a:moveTo>
                  <a:pt x="138" y="160"/>
                </a:moveTo>
                <a:cubicBezTo>
                  <a:pt x="137" y="160"/>
                  <a:pt x="137" y="161"/>
                  <a:pt x="137" y="161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9" y="159"/>
                  <a:pt x="140" y="158"/>
                  <a:pt x="142" y="157"/>
                </a:cubicBezTo>
                <a:cubicBezTo>
                  <a:pt x="142" y="157"/>
                  <a:pt x="142" y="158"/>
                  <a:pt x="142" y="158"/>
                </a:cubicBezTo>
                <a:cubicBezTo>
                  <a:pt x="140" y="159"/>
                  <a:pt x="139" y="160"/>
                  <a:pt x="138" y="160"/>
                </a:cubicBezTo>
                <a:close/>
                <a:moveTo>
                  <a:pt x="143" y="160"/>
                </a:moveTo>
                <a:cubicBezTo>
                  <a:pt x="145" y="159"/>
                  <a:pt x="148" y="158"/>
                  <a:pt x="150" y="157"/>
                </a:cubicBezTo>
                <a:cubicBezTo>
                  <a:pt x="149" y="158"/>
                  <a:pt x="148" y="159"/>
                  <a:pt x="147" y="160"/>
                </a:cubicBezTo>
                <a:cubicBezTo>
                  <a:pt x="145" y="161"/>
                  <a:pt x="143" y="162"/>
                  <a:pt x="141" y="163"/>
                </a:cubicBezTo>
                <a:cubicBezTo>
                  <a:pt x="142" y="162"/>
                  <a:pt x="142" y="161"/>
                  <a:pt x="143" y="160"/>
                </a:cubicBezTo>
                <a:close/>
                <a:moveTo>
                  <a:pt x="147" y="162"/>
                </a:moveTo>
                <a:cubicBezTo>
                  <a:pt x="148" y="161"/>
                  <a:pt x="149" y="161"/>
                  <a:pt x="150" y="160"/>
                </a:cubicBezTo>
                <a:cubicBezTo>
                  <a:pt x="150" y="161"/>
                  <a:pt x="149" y="161"/>
                  <a:pt x="149" y="162"/>
                </a:cubicBezTo>
                <a:cubicBezTo>
                  <a:pt x="148" y="162"/>
                  <a:pt x="147" y="162"/>
                  <a:pt x="146" y="163"/>
                </a:cubicBezTo>
                <a:cubicBezTo>
                  <a:pt x="146" y="162"/>
                  <a:pt x="147" y="162"/>
                  <a:pt x="147" y="162"/>
                </a:cubicBezTo>
                <a:close/>
                <a:moveTo>
                  <a:pt x="150" y="163"/>
                </a:moveTo>
                <a:cubicBezTo>
                  <a:pt x="150" y="163"/>
                  <a:pt x="151" y="163"/>
                  <a:pt x="152" y="162"/>
                </a:cubicBezTo>
                <a:cubicBezTo>
                  <a:pt x="150" y="164"/>
                  <a:pt x="148" y="166"/>
                  <a:pt x="146" y="168"/>
                </a:cubicBezTo>
                <a:cubicBezTo>
                  <a:pt x="147" y="166"/>
                  <a:pt x="148" y="165"/>
                  <a:pt x="150" y="163"/>
                </a:cubicBezTo>
                <a:close/>
                <a:moveTo>
                  <a:pt x="146" y="157"/>
                </a:moveTo>
                <a:cubicBezTo>
                  <a:pt x="146" y="157"/>
                  <a:pt x="146" y="157"/>
                  <a:pt x="146" y="157"/>
                </a:cubicBezTo>
                <a:cubicBezTo>
                  <a:pt x="147" y="156"/>
                  <a:pt x="149" y="155"/>
                  <a:pt x="150" y="153"/>
                </a:cubicBezTo>
                <a:cubicBezTo>
                  <a:pt x="152" y="153"/>
                  <a:pt x="153" y="152"/>
                  <a:pt x="155" y="151"/>
                </a:cubicBezTo>
                <a:cubicBezTo>
                  <a:pt x="155" y="151"/>
                  <a:pt x="155" y="151"/>
                  <a:pt x="156" y="151"/>
                </a:cubicBezTo>
                <a:cubicBezTo>
                  <a:pt x="156" y="152"/>
                  <a:pt x="155" y="152"/>
                  <a:pt x="155" y="152"/>
                </a:cubicBezTo>
                <a:cubicBezTo>
                  <a:pt x="152" y="154"/>
                  <a:pt x="149" y="156"/>
                  <a:pt x="146" y="157"/>
                </a:cubicBezTo>
                <a:close/>
                <a:moveTo>
                  <a:pt x="154" y="158"/>
                </a:moveTo>
                <a:cubicBezTo>
                  <a:pt x="155" y="158"/>
                  <a:pt x="156" y="157"/>
                  <a:pt x="157" y="157"/>
                </a:cubicBezTo>
                <a:cubicBezTo>
                  <a:pt x="157" y="157"/>
                  <a:pt x="156" y="158"/>
                  <a:pt x="155" y="159"/>
                </a:cubicBezTo>
                <a:cubicBezTo>
                  <a:pt x="154" y="159"/>
                  <a:pt x="153" y="160"/>
                  <a:pt x="152" y="160"/>
                </a:cubicBezTo>
                <a:cubicBezTo>
                  <a:pt x="153" y="160"/>
                  <a:pt x="153" y="159"/>
                  <a:pt x="154" y="158"/>
                </a:cubicBezTo>
                <a:close/>
                <a:moveTo>
                  <a:pt x="157" y="155"/>
                </a:moveTo>
                <a:cubicBezTo>
                  <a:pt x="158" y="154"/>
                  <a:pt x="159" y="153"/>
                  <a:pt x="160" y="151"/>
                </a:cubicBezTo>
                <a:cubicBezTo>
                  <a:pt x="162" y="150"/>
                  <a:pt x="164" y="149"/>
                  <a:pt x="166" y="147"/>
                </a:cubicBezTo>
                <a:cubicBezTo>
                  <a:pt x="165" y="149"/>
                  <a:pt x="163" y="151"/>
                  <a:pt x="161" y="153"/>
                </a:cubicBezTo>
                <a:cubicBezTo>
                  <a:pt x="160" y="153"/>
                  <a:pt x="158" y="154"/>
                  <a:pt x="157" y="155"/>
                </a:cubicBezTo>
                <a:close/>
                <a:moveTo>
                  <a:pt x="162" y="154"/>
                </a:moveTo>
                <a:cubicBezTo>
                  <a:pt x="164" y="154"/>
                  <a:pt x="165" y="153"/>
                  <a:pt x="167" y="152"/>
                </a:cubicBezTo>
                <a:cubicBezTo>
                  <a:pt x="167" y="153"/>
                  <a:pt x="167" y="153"/>
                  <a:pt x="167" y="153"/>
                </a:cubicBezTo>
                <a:cubicBezTo>
                  <a:pt x="165" y="154"/>
                  <a:pt x="164" y="155"/>
                  <a:pt x="163" y="156"/>
                </a:cubicBezTo>
                <a:cubicBezTo>
                  <a:pt x="162" y="156"/>
                  <a:pt x="161" y="157"/>
                  <a:pt x="160" y="157"/>
                </a:cubicBezTo>
                <a:cubicBezTo>
                  <a:pt x="161" y="156"/>
                  <a:pt x="162" y="155"/>
                  <a:pt x="162" y="154"/>
                </a:cubicBezTo>
                <a:close/>
                <a:moveTo>
                  <a:pt x="164" y="159"/>
                </a:moveTo>
                <a:cubicBezTo>
                  <a:pt x="165" y="158"/>
                  <a:pt x="166" y="157"/>
                  <a:pt x="167" y="156"/>
                </a:cubicBezTo>
                <a:cubicBezTo>
                  <a:pt x="167" y="156"/>
                  <a:pt x="167" y="156"/>
                  <a:pt x="168" y="156"/>
                </a:cubicBezTo>
                <a:cubicBezTo>
                  <a:pt x="166" y="157"/>
                  <a:pt x="164" y="159"/>
                  <a:pt x="162" y="161"/>
                </a:cubicBezTo>
                <a:cubicBezTo>
                  <a:pt x="163" y="160"/>
                  <a:pt x="163" y="160"/>
                  <a:pt x="164" y="159"/>
                </a:cubicBezTo>
                <a:close/>
                <a:moveTo>
                  <a:pt x="169" y="156"/>
                </a:moveTo>
                <a:cubicBezTo>
                  <a:pt x="168" y="158"/>
                  <a:pt x="166" y="160"/>
                  <a:pt x="165" y="162"/>
                </a:cubicBezTo>
                <a:cubicBezTo>
                  <a:pt x="164" y="162"/>
                  <a:pt x="163" y="162"/>
                  <a:pt x="163" y="163"/>
                </a:cubicBezTo>
                <a:cubicBezTo>
                  <a:pt x="165" y="161"/>
                  <a:pt x="167" y="159"/>
                  <a:pt x="169" y="156"/>
                </a:cubicBezTo>
                <a:close/>
                <a:moveTo>
                  <a:pt x="166" y="151"/>
                </a:moveTo>
                <a:cubicBezTo>
                  <a:pt x="169" y="147"/>
                  <a:pt x="173" y="144"/>
                  <a:pt x="176" y="140"/>
                </a:cubicBezTo>
                <a:cubicBezTo>
                  <a:pt x="177" y="140"/>
                  <a:pt x="177" y="140"/>
                  <a:pt x="178" y="139"/>
                </a:cubicBezTo>
                <a:cubicBezTo>
                  <a:pt x="177" y="140"/>
                  <a:pt x="177" y="140"/>
                  <a:pt x="177" y="141"/>
                </a:cubicBezTo>
                <a:cubicBezTo>
                  <a:pt x="174" y="144"/>
                  <a:pt x="172" y="146"/>
                  <a:pt x="170" y="149"/>
                </a:cubicBezTo>
                <a:cubicBezTo>
                  <a:pt x="168" y="150"/>
                  <a:pt x="167" y="150"/>
                  <a:pt x="166" y="151"/>
                </a:cubicBezTo>
                <a:close/>
                <a:moveTo>
                  <a:pt x="177" y="151"/>
                </a:moveTo>
                <a:cubicBezTo>
                  <a:pt x="175" y="153"/>
                  <a:pt x="174" y="155"/>
                  <a:pt x="172" y="157"/>
                </a:cubicBezTo>
                <a:cubicBezTo>
                  <a:pt x="172" y="157"/>
                  <a:pt x="171" y="157"/>
                  <a:pt x="171" y="158"/>
                </a:cubicBezTo>
                <a:cubicBezTo>
                  <a:pt x="173" y="156"/>
                  <a:pt x="174" y="154"/>
                  <a:pt x="175" y="152"/>
                </a:cubicBezTo>
                <a:cubicBezTo>
                  <a:pt x="176" y="152"/>
                  <a:pt x="177" y="151"/>
                  <a:pt x="177" y="151"/>
                </a:cubicBezTo>
                <a:close/>
                <a:moveTo>
                  <a:pt x="186" y="127"/>
                </a:moveTo>
                <a:cubicBezTo>
                  <a:pt x="186" y="126"/>
                  <a:pt x="187" y="126"/>
                  <a:pt x="187" y="125"/>
                </a:cubicBezTo>
                <a:cubicBezTo>
                  <a:pt x="189" y="124"/>
                  <a:pt x="191" y="123"/>
                  <a:pt x="193" y="122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1" y="124"/>
                  <a:pt x="188" y="125"/>
                  <a:pt x="186" y="127"/>
                </a:cubicBezTo>
                <a:close/>
                <a:moveTo>
                  <a:pt x="198" y="122"/>
                </a:moveTo>
                <a:cubicBezTo>
                  <a:pt x="198" y="123"/>
                  <a:pt x="197" y="124"/>
                  <a:pt x="196" y="124"/>
                </a:cubicBezTo>
                <a:cubicBezTo>
                  <a:pt x="195" y="125"/>
                  <a:pt x="194" y="126"/>
                  <a:pt x="192" y="127"/>
                </a:cubicBezTo>
                <a:cubicBezTo>
                  <a:pt x="194" y="125"/>
                  <a:pt x="196" y="123"/>
                  <a:pt x="198" y="122"/>
                </a:cubicBezTo>
                <a:close/>
                <a:moveTo>
                  <a:pt x="203" y="120"/>
                </a:moveTo>
                <a:cubicBezTo>
                  <a:pt x="204" y="119"/>
                  <a:pt x="204" y="119"/>
                  <a:pt x="204" y="118"/>
                </a:cubicBezTo>
                <a:cubicBezTo>
                  <a:pt x="205" y="118"/>
                  <a:pt x="205" y="118"/>
                  <a:pt x="206" y="117"/>
                </a:cubicBezTo>
                <a:cubicBezTo>
                  <a:pt x="205" y="118"/>
                  <a:pt x="204" y="119"/>
                  <a:pt x="203" y="120"/>
                </a:cubicBezTo>
                <a:close/>
                <a:moveTo>
                  <a:pt x="207" y="110"/>
                </a:moveTo>
                <a:cubicBezTo>
                  <a:pt x="207" y="110"/>
                  <a:pt x="206" y="110"/>
                  <a:pt x="206" y="110"/>
                </a:cubicBezTo>
                <a:cubicBezTo>
                  <a:pt x="204" y="112"/>
                  <a:pt x="201" y="113"/>
                  <a:pt x="199" y="114"/>
                </a:cubicBezTo>
                <a:cubicBezTo>
                  <a:pt x="198" y="115"/>
                  <a:pt x="197" y="115"/>
                  <a:pt x="197" y="115"/>
                </a:cubicBezTo>
                <a:cubicBezTo>
                  <a:pt x="199" y="114"/>
                  <a:pt x="200" y="113"/>
                  <a:pt x="202" y="112"/>
                </a:cubicBezTo>
                <a:cubicBezTo>
                  <a:pt x="204" y="111"/>
                  <a:pt x="206" y="110"/>
                  <a:pt x="208" y="109"/>
                </a:cubicBezTo>
                <a:cubicBezTo>
                  <a:pt x="208" y="109"/>
                  <a:pt x="207" y="110"/>
                  <a:pt x="207" y="110"/>
                </a:cubicBezTo>
                <a:close/>
                <a:moveTo>
                  <a:pt x="195" y="112"/>
                </a:moveTo>
                <a:cubicBezTo>
                  <a:pt x="194" y="112"/>
                  <a:pt x="194" y="112"/>
                  <a:pt x="193" y="112"/>
                </a:cubicBezTo>
                <a:cubicBezTo>
                  <a:pt x="194" y="112"/>
                  <a:pt x="194" y="111"/>
                  <a:pt x="195" y="110"/>
                </a:cubicBezTo>
                <a:cubicBezTo>
                  <a:pt x="196" y="109"/>
                  <a:pt x="198" y="108"/>
                  <a:pt x="19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8" y="108"/>
                  <a:pt x="197" y="110"/>
                  <a:pt x="195" y="112"/>
                </a:cubicBezTo>
                <a:close/>
                <a:moveTo>
                  <a:pt x="193" y="106"/>
                </a:moveTo>
                <a:cubicBezTo>
                  <a:pt x="194" y="106"/>
                  <a:pt x="195" y="105"/>
                  <a:pt x="196" y="104"/>
                </a:cubicBezTo>
                <a:cubicBezTo>
                  <a:pt x="196" y="105"/>
                  <a:pt x="196" y="105"/>
                  <a:pt x="195" y="106"/>
                </a:cubicBezTo>
                <a:cubicBezTo>
                  <a:pt x="195" y="106"/>
                  <a:pt x="194" y="106"/>
                  <a:pt x="193" y="106"/>
                </a:cubicBezTo>
                <a:close/>
                <a:moveTo>
                  <a:pt x="196" y="97"/>
                </a:moveTo>
                <a:cubicBezTo>
                  <a:pt x="196" y="97"/>
                  <a:pt x="195" y="97"/>
                  <a:pt x="195" y="98"/>
                </a:cubicBezTo>
                <a:cubicBezTo>
                  <a:pt x="193" y="98"/>
                  <a:pt x="191" y="99"/>
                  <a:pt x="189" y="100"/>
                </a:cubicBezTo>
                <a:cubicBezTo>
                  <a:pt x="190" y="100"/>
                  <a:pt x="190" y="99"/>
                  <a:pt x="191" y="98"/>
                </a:cubicBezTo>
                <a:cubicBezTo>
                  <a:pt x="193" y="97"/>
                  <a:pt x="195" y="96"/>
                  <a:pt x="197" y="95"/>
                </a:cubicBezTo>
                <a:cubicBezTo>
                  <a:pt x="196" y="96"/>
                  <a:pt x="196" y="97"/>
                  <a:pt x="196" y="97"/>
                </a:cubicBezTo>
                <a:close/>
                <a:moveTo>
                  <a:pt x="195" y="92"/>
                </a:moveTo>
                <a:cubicBezTo>
                  <a:pt x="192" y="94"/>
                  <a:pt x="189" y="95"/>
                  <a:pt x="187" y="97"/>
                </a:cubicBezTo>
                <a:cubicBezTo>
                  <a:pt x="187" y="96"/>
                  <a:pt x="188" y="96"/>
                  <a:pt x="189" y="95"/>
                </a:cubicBezTo>
                <a:cubicBezTo>
                  <a:pt x="191" y="94"/>
                  <a:pt x="193" y="93"/>
                  <a:pt x="196" y="92"/>
                </a:cubicBezTo>
                <a:cubicBezTo>
                  <a:pt x="196" y="92"/>
                  <a:pt x="195" y="92"/>
                  <a:pt x="195" y="92"/>
                </a:cubicBezTo>
                <a:close/>
                <a:moveTo>
                  <a:pt x="190" y="89"/>
                </a:moveTo>
                <a:cubicBezTo>
                  <a:pt x="189" y="90"/>
                  <a:pt x="188" y="90"/>
                  <a:pt x="187" y="91"/>
                </a:cubicBezTo>
                <a:cubicBezTo>
                  <a:pt x="189" y="90"/>
                  <a:pt x="190" y="89"/>
                  <a:pt x="191" y="88"/>
                </a:cubicBezTo>
                <a:lnTo>
                  <a:pt x="190" y="89"/>
                </a:lnTo>
                <a:close/>
                <a:moveTo>
                  <a:pt x="190" y="86"/>
                </a:moveTo>
                <a:cubicBezTo>
                  <a:pt x="189" y="87"/>
                  <a:pt x="187" y="87"/>
                  <a:pt x="186" y="88"/>
                </a:cubicBezTo>
                <a:cubicBezTo>
                  <a:pt x="187" y="87"/>
                  <a:pt x="187" y="86"/>
                  <a:pt x="188" y="86"/>
                </a:cubicBezTo>
                <a:cubicBezTo>
                  <a:pt x="190" y="84"/>
                  <a:pt x="193" y="83"/>
                  <a:pt x="195" y="82"/>
                </a:cubicBezTo>
                <a:cubicBezTo>
                  <a:pt x="195" y="82"/>
                  <a:pt x="195" y="82"/>
                  <a:pt x="195" y="82"/>
                </a:cubicBezTo>
                <a:cubicBezTo>
                  <a:pt x="193" y="84"/>
                  <a:pt x="192" y="85"/>
                  <a:pt x="190" y="86"/>
                </a:cubicBezTo>
                <a:close/>
                <a:moveTo>
                  <a:pt x="195" y="86"/>
                </a:moveTo>
                <a:cubicBezTo>
                  <a:pt x="196" y="85"/>
                  <a:pt x="197" y="85"/>
                  <a:pt x="199" y="84"/>
                </a:cubicBezTo>
                <a:cubicBezTo>
                  <a:pt x="198" y="85"/>
                  <a:pt x="197" y="86"/>
                  <a:pt x="196" y="87"/>
                </a:cubicBezTo>
                <a:cubicBezTo>
                  <a:pt x="195" y="87"/>
                  <a:pt x="195" y="87"/>
                  <a:pt x="194" y="87"/>
                </a:cubicBezTo>
                <a:cubicBezTo>
                  <a:pt x="195" y="87"/>
                  <a:pt x="195" y="87"/>
                  <a:pt x="195" y="86"/>
                </a:cubicBezTo>
                <a:close/>
                <a:moveTo>
                  <a:pt x="187" y="80"/>
                </a:moveTo>
                <a:cubicBezTo>
                  <a:pt x="185" y="81"/>
                  <a:pt x="182" y="82"/>
                  <a:pt x="179" y="83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82" y="81"/>
                  <a:pt x="184" y="80"/>
                  <a:pt x="187" y="79"/>
                </a:cubicBezTo>
                <a:cubicBezTo>
                  <a:pt x="189" y="78"/>
                  <a:pt x="191" y="77"/>
                  <a:pt x="192" y="76"/>
                </a:cubicBezTo>
                <a:cubicBezTo>
                  <a:pt x="191" y="78"/>
                  <a:pt x="189" y="79"/>
                  <a:pt x="187" y="80"/>
                </a:cubicBezTo>
                <a:close/>
                <a:moveTo>
                  <a:pt x="179" y="85"/>
                </a:moveTo>
                <a:cubicBezTo>
                  <a:pt x="178" y="85"/>
                  <a:pt x="177" y="86"/>
                  <a:pt x="177" y="86"/>
                </a:cubicBezTo>
                <a:cubicBezTo>
                  <a:pt x="177" y="86"/>
                  <a:pt x="177" y="85"/>
                  <a:pt x="177" y="85"/>
                </a:cubicBezTo>
                <a:cubicBezTo>
                  <a:pt x="178" y="85"/>
                  <a:pt x="179" y="85"/>
                  <a:pt x="179" y="85"/>
                </a:cubicBezTo>
                <a:close/>
                <a:moveTo>
                  <a:pt x="175" y="84"/>
                </a:moveTo>
                <a:cubicBezTo>
                  <a:pt x="174" y="84"/>
                  <a:pt x="172" y="84"/>
                  <a:pt x="171" y="85"/>
                </a:cubicBezTo>
                <a:cubicBezTo>
                  <a:pt x="171" y="84"/>
                  <a:pt x="172" y="84"/>
                  <a:pt x="173" y="83"/>
                </a:cubicBezTo>
                <a:cubicBezTo>
                  <a:pt x="174" y="83"/>
                  <a:pt x="175" y="83"/>
                  <a:pt x="177" y="82"/>
                </a:cubicBezTo>
                <a:cubicBezTo>
                  <a:pt x="176" y="83"/>
                  <a:pt x="176" y="83"/>
                  <a:pt x="175" y="84"/>
                </a:cubicBezTo>
                <a:close/>
                <a:moveTo>
                  <a:pt x="172" y="81"/>
                </a:moveTo>
                <a:cubicBezTo>
                  <a:pt x="172" y="81"/>
                  <a:pt x="172" y="81"/>
                  <a:pt x="171" y="82"/>
                </a:cubicBezTo>
                <a:cubicBezTo>
                  <a:pt x="172" y="81"/>
                  <a:pt x="173" y="80"/>
                  <a:pt x="174" y="7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6" y="78"/>
                  <a:pt x="178" y="78"/>
                  <a:pt x="179" y="77"/>
                </a:cubicBezTo>
                <a:cubicBezTo>
                  <a:pt x="177" y="78"/>
                  <a:pt x="174" y="80"/>
                  <a:pt x="172" y="81"/>
                </a:cubicBezTo>
                <a:close/>
                <a:moveTo>
                  <a:pt x="177" y="74"/>
                </a:moveTo>
                <a:cubicBezTo>
                  <a:pt x="175" y="75"/>
                  <a:pt x="173" y="76"/>
                  <a:pt x="171" y="77"/>
                </a:cubicBezTo>
                <a:cubicBezTo>
                  <a:pt x="171" y="76"/>
                  <a:pt x="170" y="76"/>
                  <a:pt x="170" y="76"/>
                </a:cubicBezTo>
                <a:cubicBezTo>
                  <a:pt x="171" y="75"/>
                  <a:pt x="172" y="75"/>
                  <a:pt x="173" y="74"/>
                </a:cubicBezTo>
                <a:cubicBezTo>
                  <a:pt x="176" y="73"/>
                  <a:pt x="178" y="72"/>
                  <a:pt x="180" y="72"/>
                </a:cubicBezTo>
                <a:cubicBezTo>
                  <a:pt x="179" y="73"/>
                  <a:pt x="178" y="73"/>
                  <a:pt x="177" y="74"/>
                </a:cubicBezTo>
                <a:close/>
                <a:moveTo>
                  <a:pt x="172" y="86"/>
                </a:moveTo>
                <a:cubicBezTo>
                  <a:pt x="164" y="94"/>
                  <a:pt x="155" y="102"/>
                  <a:pt x="147" y="110"/>
                </a:cubicBezTo>
                <a:cubicBezTo>
                  <a:pt x="143" y="112"/>
                  <a:pt x="139" y="114"/>
                  <a:pt x="135" y="116"/>
                </a:cubicBezTo>
                <a:cubicBezTo>
                  <a:pt x="137" y="114"/>
                  <a:pt x="139" y="112"/>
                  <a:pt x="141" y="110"/>
                </a:cubicBezTo>
                <a:cubicBezTo>
                  <a:pt x="147" y="104"/>
                  <a:pt x="154" y="99"/>
                  <a:pt x="160" y="93"/>
                </a:cubicBezTo>
                <a:cubicBezTo>
                  <a:pt x="162" y="91"/>
                  <a:pt x="164" y="88"/>
                  <a:pt x="167" y="86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9" y="87"/>
                  <a:pt x="171" y="86"/>
                  <a:pt x="172" y="86"/>
                </a:cubicBezTo>
                <a:close/>
                <a:moveTo>
                  <a:pt x="168" y="82"/>
                </a:moveTo>
                <a:cubicBezTo>
                  <a:pt x="167" y="82"/>
                  <a:pt x="167" y="83"/>
                  <a:pt x="167" y="83"/>
                </a:cubicBezTo>
                <a:cubicBezTo>
                  <a:pt x="160" y="90"/>
                  <a:pt x="152" y="97"/>
                  <a:pt x="145" y="104"/>
                </a:cubicBezTo>
                <a:cubicBezTo>
                  <a:pt x="152" y="97"/>
                  <a:pt x="160" y="89"/>
                  <a:pt x="167" y="81"/>
                </a:cubicBezTo>
                <a:cubicBezTo>
                  <a:pt x="168" y="81"/>
                  <a:pt x="168" y="81"/>
                  <a:pt x="169" y="81"/>
                </a:cubicBezTo>
                <a:cubicBezTo>
                  <a:pt x="168" y="81"/>
                  <a:pt x="168" y="81"/>
                  <a:pt x="168" y="82"/>
                </a:cubicBezTo>
                <a:close/>
                <a:moveTo>
                  <a:pt x="167" y="72"/>
                </a:moveTo>
                <a:cubicBezTo>
                  <a:pt x="166" y="73"/>
                  <a:pt x="166" y="73"/>
                  <a:pt x="165" y="74"/>
                </a:cubicBezTo>
                <a:cubicBezTo>
                  <a:pt x="165" y="74"/>
                  <a:pt x="164" y="74"/>
                  <a:pt x="164" y="74"/>
                </a:cubicBezTo>
                <a:cubicBezTo>
                  <a:pt x="164" y="74"/>
                  <a:pt x="164" y="75"/>
                  <a:pt x="163" y="75"/>
                </a:cubicBezTo>
                <a:cubicBezTo>
                  <a:pt x="164" y="74"/>
                  <a:pt x="164" y="73"/>
                  <a:pt x="165" y="73"/>
                </a:cubicBezTo>
                <a:cubicBezTo>
                  <a:pt x="166" y="72"/>
                  <a:pt x="167" y="72"/>
                  <a:pt x="167" y="72"/>
                </a:cubicBezTo>
                <a:cubicBezTo>
                  <a:pt x="167" y="72"/>
                  <a:pt x="167" y="72"/>
                  <a:pt x="167" y="72"/>
                </a:cubicBezTo>
                <a:close/>
                <a:moveTo>
                  <a:pt x="164" y="82"/>
                </a:moveTo>
                <a:cubicBezTo>
                  <a:pt x="159" y="87"/>
                  <a:pt x="155" y="91"/>
                  <a:pt x="150" y="96"/>
                </a:cubicBezTo>
                <a:cubicBezTo>
                  <a:pt x="150" y="96"/>
                  <a:pt x="150" y="96"/>
                  <a:pt x="150" y="96"/>
                </a:cubicBezTo>
                <a:cubicBezTo>
                  <a:pt x="147" y="97"/>
                  <a:pt x="145" y="99"/>
                  <a:pt x="142" y="100"/>
                </a:cubicBezTo>
                <a:cubicBezTo>
                  <a:pt x="146" y="97"/>
                  <a:pt x="149" y="93"/>
                  <a:pt x="152" y="90"/>
                </a:cubicBezTo>
                <a:cubicBezTo>
                  <a:pt x="155" y="87"/>
                  <a:pt x="159" y="85"/>
                  <a:pt x="163" y="82"/>
                </a:cubicBezTo>
                <a:cubicBezTo>
                  <a:pt x="163" y="82"/>
                  <a:pt x="163" y="82"/>
                  <a:pt x="164" y="82"/>
                </a:cubicBezTo>
                <a:close/>
                <a:moveTo>
                  <a:pt x="159" y="78"/>
                </a:moveTo>
                <a:cubicBezTo>
                  <a:pt x="158" y="78"/>
                  <a:pt x="158" y="79"/>
                  <a:pt x="158" y="79"/>
                </a:cubicBezTo>
                <a:cubicBezTo>
                  <a:pt x="157" y="79"/>
                  <a:pt x="157" y="80"/>
                  <a:pt x="157" y="80"/>
                </a:cubicBezTo>
                <a:cubicBezTo>
                  <a:pt x="157" y="80"/>
                  <a:pt x="157" y="80"/>
                  <a:pt x="157" y="81"/>
                </a:cubicBezTo>
                <a:cubicBezTo>
                  <a:pt x="151" y="86"/>
                  <a:pt x="146" y="91"/>
                  <a:pt x="140" y="96"/>
                </a:cubicBezTo>
                <a:cubicBezTo>
                  <a:pt x="136" y="99"/>
                  <a:pt x="133" y="102"/>
                  <a:pt x="129" y="105"/>
                </a:cubicBezTo>
                <a:cubicBezTo>
                  <a:pt x="126" y="108"/>
                  <a:pt x="122" y="111"/>
                  <a:pt x="118" y="113"/>
                </a:cubicBezTo>
                <a:cubicBezTo>
                  <a:pt x="120" y="112"/>
                  <a:pt x="121" y="110"/>
                  <a:pt x="123" y="109"/>
                </a:cubicBezTo>
                <a:cubicBezTo>
                  <a:pt x="130" y="103"/>
                  <a:pt x="136" y="97"/>
                  <a:pt x="142" y="90"/>
                </a:cubicBezTo>
                <a:cubicBezTo>
                  <a:pt x="143" y="90"/>
                  <a:pt x="143" y="90"/>
                  <a:pt x="143" y="90"/>
                </a:cubicBezTo>
                <a:cubicBezTo>
                  <a:pt x="147" y="85"/>
                  <a:pt x="152" y="81"/>
                  <a:pt x="158" y="77"/>
                </a:cubicBezTo>
                <a:cubicBezTo>
                  <a:pt x="158" y="77"/>
                  <a:pt x="159" y="77"/>
                  <a:pt x="159" y="77"/>
                </a:cubicBezTo>
                <a:cubicBezTo>
                  <a:pt x="159" y="78"/>
                  <a:pt x="159" y="78"/>
                  <a:pt x="159" y="78"/>
                </a:cubicBezTo>
                <a:close/>
                <a:moveTo>
                  <a:pt x="153" y="77"/>
                </a:moveTo>
                <a:cubicBezTo>
                  <a:pt x="153" y="77"/>
                  <a:pt x="153" y="77"/>
                  <a:pt x="153" y="77"/>
                </a:cubicBezTo>
                <a:cubicBezTo>
                  <a:pt x="149" y="81"/>
                  <a:pt x="145" y="84"/>
                  <a:pt x="141" y="87"/>
                </a:cubicBezTo>
                <a:cubicBezTo>
                  <a:pt x="142" y="85"/>
                  <a:pt x="143" y="84"/>
                  <a:pt x="144" y="83"/>
                </a:cubicBezTo>
                <a:cubicBezTo>
                  <a:pt x="144" y="82"/>
                  <a:pt x="144" y="82"/>
                  <a:pt x="143" y="82"/>
                </a:cubicBezTo>
                <a:cubicBezTo>
                  <a:pt x="142" y="82"/>
                  <a:pt x="141" y="82"/>
                  <a:pt x="140" y="82"/>
                </a:cubicBezTo>
                <a:cubicBezTo>
                  <a:pt x="142" y="79"/>
                  <a:pt x="145" y="77"/>
                  <a:pt x="148" y="74"/>
                </a:cubicBezTo>
                <a:cubicBezTo>
                  <a:pt x="148" y="75"/>
                  <a:pt x="149" y="75"/>
                  <a:pt x="149" y="75"/>
                </a:cubicBezTo>
                <a:cubicBezTo>
                  <a:pt x="151" y="75"/>
                  <a:pt x="152" y="75"/>
                  <a:pt x="154" y="75"/>
                </a:cubicBezTo>
                <a:cubicBezTo>
                  <a:pt x="154" y="75"/>
                  <a:pt x="153" y="75"/>
                  <a:pt x="153" y="76"/>
                </a:cubicBezTo>
                <a:cubicBezTo>
                  <a:pt x="152" y="76"/>
                  <a:pt x="152" y="77"/>
                  <a:pt x="153" y="77"/>
                </a:cubicBezTo>
                <a:close/>
                <a:moveTo>
                  <a:pt x="138" y="78"/>
                </a:moveTo>
                <a:cubicBezTo>
                  <a:pt x="139" y="77"/>
                  <a:pt x="140" y="76"/>
                  <a:pt x="141" y="75"/>
                </a:cubicBezTo>
                <a:cubicBezTo>
                  <a:pt x="142" y="75"/>
                  <a:pt x="142" y="75"/>
                  <a:pt x="143" y="75"/>
                </a:cubicBezTo>
                <a:cubicBezTo>
                  <a:pt x="141" y="76"/>
                  <a:pt x="140" y="77"/>
                  <a:pt x="138" y="78"/>
                </a:cubicBezTo>
                <a:close/>
                <a:moveTo>
                  <a:pt x="138" y="74"/>
                </a:moveTo>
                <a:cubicBezTo>
                  <a:pt x="137" y="74"/>
                  <a:pt x="137" y="74"/>
                  <a:pt x="136" y="74"/>
                </a:cubicBezTo>
                <a:cubicBezTo>
                  <a:pt x="138" y="73"/>
                  <a:pt x="140" y="72"/>
                  <a:pt x="142" y="70"/>
                </a:cubicBezTo>
                <a:cubicBezTo>
                  <a:pt x="141" y="72"/>
                  <a:pt x="139" y="73"/>
                  <a:pt x="138" y="74"/>
                </a:cubicBezTo>
                <a:close/>
                <a:moveTo>
                  <a:pt x="139" y="76"/>
                </a:moveTo>
                <a:cubicBezTo>
                  <a:pt x="138" y="77"/>
                  <a:pt x="136" y="78"/>
                  <a:pt x="135" y="80"/>
                </a:cubicBezTo>
                <a:cubicBezTo>
                  <a:pt x="134" y="81"/>
                  <a:pt x="133" y="82"/>
                  <a:pt x="131" y="83"/>
                </a:cubicBezTo>
                <a:cubicBezTo>
                  <a:pt x="130" y="84"/>
                  <a:pt x="129" y="84"/>
                  <a:pt x="129" y="84"/>
                </a:cubicBezTo>
                <a:cubicBezTo>
                  <a:pt x="129" y="84"/>
                  <a:pt x="130" y="83"/>
                  <a:pt x="131" y="82"/>
                </a:cubicBezTo>
                <a:cubicBezTo>
                  <a:pt x="133" y="80"/>
                  <a:pt x="136" y="78"/>
                  <a:pt x="139" y="76"/>
                </a:cubicBezTo>
                <a:close/>
                <a:moveTo>
                  <a:pt x="127" y="87"/>
                </a:moveTo>
                <a:cubicBezTo>
                  <a:pt x="125" y="89"/>
                  <a:pt x="122" y="91"/>
                  <a:pt x="120" y="92"/>
                </a:cubicBezTo>
                <a:cubicBezTo>
                  <a:pt x="121" y="91"/>
                  <a:pt x="123" y="90"/>
                  <a:pt x="124" y="88"/>
                </a:cubicBezTo>
                <a:cubicBezTo>
                  <a:pt x="125" y="88"/>
                  <a:pt x="126" y="87"/>
                  <a:pt x="127" y="87"/>
                </a:cubicBezTo>
                <a:close/>
                <a:moveTo>
                  <a:pt x="127" y="78"/>
                </a:moveTo>
                <a:cubicBezTo>
                  <a:pt x="124" y="81"/>
                  <a:pt x="121" y="84"/>
                  <a:pt x="118" y="87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21" y="82"/>
                  <a:pt x="126" y="77"/>
                  <a:pt x="130" y="72"/>
                </a:cubicBezTo>
                <a:cubicBezTo>
                  <a:pt x="129" y="74"/>
                  <a:pt x="128" y="76"/>
                  <a:pt x="127" y="78"/>
                </a:cubicBezTo>
                <a:close/>
                <a:moveTo>
                  <a:pt x="120" y="87"/>
                </a:moveTo>
                <a:cubicBezTo>
                  <a:pt x="118" y="88"/>
                  <a:pt x="117" y="90"/>
                  <a:pt x="115" y="92"/>
                </a:cubicBezTo>
                <a:cubicBezTo>
                  <a:pt x="114" y="92"/>
                  <a:pt x="114" y="93"/>
                  <a:pt x="113" y="93"/>
                </a:cubicBezTo>
                <a:cubicBezTo>
                  <a:pt x="114" y="92"/>
                  <a:pt x="115" y="91"/>
                  <a:pt x="116" y="90"/>
                </a:cubicBezTo>
                <a:cubicBezTo>
                  <a:pt x="117" y="89"/>
                  <a:pt x="119" y="88"/>
                  <a:pt x="120" y="87"/>
                </a:cubicBezTo>
                <a:close/>
                <a:moveTo>
                  <a:pt x="128" y="89"/>
                </a:moveTo>
                <a:cubicBezTo>
                  <a:pt x="130" y="87"/>
                  <a:pt x="132" y="86"/>
                  <a:pt x="133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25" y="92"/>
                  <a:pt x="117" y="100"/>
                  <a:pt x="108" y="108"/>
                </a:cubicBezTo>
                <a:cubicBezTo>
                  <a:pt x="107" y="109"/>
                  <a:pt x="106" y="110"/>
                  <a:pt x="105" y="110"/>
                </a:cubicBezTo>
                <a:cubicBezTo>
                  <a:pt x="108" y="108"/>
                  <a:pt x="110" y="105"/>
                  <a:pt x="112" y="102"/>
                </a:cubicBezTo>
                <a:cubicBezTo>
                  <a:pt x="117" y="98"/>
                  <a:pt x="123" y="93"/>
                  <a:pt x="128" y="89"/>
                </a:cubicBezTo>
                <a:close/>
                <a:moveTo>
                  <a:pt x="99" y="116"/>
                </a:moveTo>
                <a:cubicBezTo>
                  <a:pt x="98" y="116"/>
                  <a:pt x="98" y="116"/>
                  <a:pt x="97" y="117"/>
                </a:cubicBezTo>
                <a:cubicBezTo>
                  <a:pt x="97" y="117"/>
                  <a:pt x="96" y="117"/>
                  <a:pt x="95" y="116"/>
                </a:cubicBezTo>
                <a:cubicBezTo>
                  <a:pt x="96" y="115"/>
                  <a:pt x="97" y="113"/>
                  <a:pt x="98" y="112"/>
                </a:cubicBezTo>
                <a:cubicBezTo>
                  <a:pt x="101" y="110"/>
                  <a:pt x="104" y="108"/>
                  <a:pt x="107" y="106"/>
                </a:cubicBezTo>
                <a:cubicBezTo>
                  <a:pt x="104" y="109"/>
                  <a:pt x="102" y="112"/>
                  <a:pt x="99" y="116"/>
                </a:cubicBezTo>
                <a:close/>
                <a:moveTo>
                  <a:pt x="99" y="107"/>
                </a:moveTo>
                <a:cubicBezTo>
                  <a:pt x="96" y="110"/>
                  <a:pt x="93" y="113"/>
                  <a:pt x="89" y="116"/>
                </a:cubicBezTo>
                <a:cubicBezTo>
                  <a:pt x="89" y="116"/>
                  <a:pt x="89" y="116"/>
                  <a:pt x="88" y="116"/>
                </a:cubicBezTo>
                <a:cubicBezTo>
                  <a:pt x="89" y="115"/>
                  <a:pt x="90" y="114"/>
                  <a:pt x="91" y="114"/>
                </a:cubicBezTo>
                <a:cubicBezTo>
                  <a:pt x="93" y="111"/>
                  <a:pt x="95" y="109"/>
                  <a:pt x="98" y="107"/>
                </a:cubicBezTo>
                <a:cubicBezTo>
                  <a:pt x="99" y="105"/>
                  <a:pt x="101" y="104"/>
                  <a:pt x="103" y="103"/>
                </a:cubicBezTo>
                <a:cubicBezTo>
                  <a:pt x="102" y="104"/>
                  <a:pt x="100" y="106"/>
                  <a:pt x="99" y="107"/>
                </a:cubicBezTo>
                <a:close/>
                <a:moveTo>
                  <a:pt x="84" y="115"/>
                </a:moveTo>
                <a:cubicBezTo>
                  <a:pt x="83" y="116"/>
                  <a:pt x="83" y="116"/>
                  <a:pt x="82" y="116"/>
                </a:cubicBezTo>
                <a:cubicBezTo>
                  <a:pt x="84" y="113"/>
                  <a:pt x="87" y="110"/>
                  <a:pt x="89" y="107"/>
                </a:cubicBezTo>
                <a:cubicBezTo>
                  <a:pt x="87" y="110"/>
                  <a:pt x="85" y="112"/>
                  <a:pt x="84" y="115"/>
                </a:cubicBezTo>
                <a:close/>
                <a:moveTo>
                  <a:pt x="56" y="130"/>
                </a:moveTo>
                <a:cubicBezTo>
                  <a:pt x="55" y="127"/>
                  <a:pt x="55" y="125"/>
                  <a:pt x="54" y="123"/>
                </a:cubicBezTo>
                <a:cubicBezTo>
                  <a:pt x="54" y="122"/>
                  <a:pt x="55" y="122"/>
                  <a:pt x="55" y="122"/>
                </a:cubicBezTo>
                <a:cubicBezTo>
                  <a:pt x="55" y="122"/>
                  <a:pt x="55" y="122"/>
                  <a:pt x="55" y="121"/>
                </a:cubicBezTo>
                <a:cubicBezTo>
                  <a:pt x="56" y="123"/>
                  <a:pt x="57" y="125"/>
                  <a:pt x="58" y="127"/>
                </a:cubicBezTo>
                <a:cubicBezTo>
                  <a:pt x="57" y="128"/>
                  <a:pt x="57" y="129"/>
                  <a:pt x="56" y="130"/>
                </a:cubicBezTo>
                <a:close/>
                <a:moveTo>
                  <a:pt x="58" y="146"/>
                </a:moveTo>
                <a:cubicBezTo>
                  <a:pt x="58" y="145"/>
                  <a:pt x="58" y="145"/>
                  <a:pt x="59" y="145"/>
                </a:cubicBezTo>
                <a:cubicBezTo>
                  <a:pt x="59" y="145"/>
                  <a:pt x="59" y="145"/>
                  <a:pt x="59" y="146"/>
                </a:cubicBezTo>
                <a:cubicBezTo>
                  <a:pt x="58" y="146"/>
                  <a:pt x="58" y="147"/>
                  <a:pt x="58" y="148"/>
                </a:cubicBezTo>
                <a:cubicBezTo>
                  <a:pt x="57" y="148"/>
                  <a:pt x="57" y="147"/>
                  <a:pt x="57" y="147"/>
                </a:cubicBezTo>
                <a:cubicBezTo>
                  <a:pt x="57" y="146"/>
                  <a:pt x="58" y="146"/>
                  <a:pt x="58" y="146"/>
                </a:cubicBezTo>
                <a:close/>
                <a:moveTo>
                  <a:pt x="56" y="142"/>
                </a:moveTo>
                <a:cubicBezTo>
                  <a:pt x="56" y="141"/>
                  <a:pt x="55" y="140"/>
                  <a:pt x="55" y="139"/>
                </a:cubicBezTo>
                <a:cubicBezTo>
                  <a:pt x="55" y="139"/>
                  <a:pt x="56" y="138"/>
                  <a:pt x="56" y="138"/>
                </a:cubicBezTo>
                <a:cubicBezTo>
                  <a:pt x="56" y="139"/>
                  <a:pt x="57" y="140"/>
                  <a:pt x="57" y="140"/>
                </a:cubicBezTo>
                <a:cubicBezTo>
                  <a:pt x="57" y="141"/>
                  <a:pt x="56" y="142"/>
                  <a:pt x="56" y="142"/>
                </a:cubicBezTo>
                <a:close/>
                <a:moveTo>
                  <a:pt x="56" y="160"/>
                </a:moveTo>
                <a:cubicBezTo>
                  <a:pt x="56" y="161"/>
                  <a:pt x="56" y="161"/>
                  <a:pt x="56" y="161"/>
                </a:cubicBezTo>
                <a:cubicBezTo>
                  <a:pt x="56" y="162"/>
                  <a:pt x="55" y="162"/>
                  <a:pt x="55" y="162"/>
                </a:cubicBezTo>
                <a:cubicBezTo>
                  <a:pt x="55" y="162"/>
                  <a:pt x="55" y="161"/>
                  <a:pt x="55" y="161"/>
                </a:cubicBezTo>
                <a:cubicBezTo>
                  <a:pt x="55" y="161"/>
                  <a:pt x="56" y="161"/>
                  <a:pt x="56" y="160"/>
                </a:cubicBezTo>
                <a:close/>
                <a:moveTo>
                  <a:pt x="55" y="103"/>
                </a:moveTo>
                <a:cubicBezTo>
                  <a:pt x="55" y="103"/>
                  <a:pt x="55" y="103"/>
                  <a:pt x="54" y="103"/>
                </a:cubicBezTo>
                <a:cubicBezTo>
                  <a:pt x="54" y="102"/>
                  <a:pt x="54" y="101"/>
                  <a:pt x="54" y="101"/>
                </a:cubicBezTo>
                <a:cubicBezTo>
                  <a:pt x="55" y="100"/>
                  <a:pt x="55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5" y="100"/>
                  <a:pt x="55" y="100"/>
                </a:cubicBezTo>
                <a:cubicBezTo>
                  <a:pt x="55" y="101"/>
                  <a:pt x="55" y="102"/>
                  <a:pt x="56" y="101"/>
                </a:cubicBezTo>
                <a:cubicBezTo>
                  <a:pt x="56" y="101"/>
                  <a:pt x="56" y="101"/>
                  <a:pt x="57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56" y="102"/>
                  <a:pt x="55" y="103"/>
                  <a:pt x="55" y="103"/>
                </a:cubicBezTo>
                <a:close/>
                <a:moveTo>
                  <a:pt x="53" y="134"/>
                </a:moveTo>
                <a:cubicBezTo>
                  <a:pt x="53" y="131"/>
                  <a:pt x="52" y="129"/>
                  <a:pt x="51" y="127"/>
                </a:cubicBezTo>
                <a:cubicBezTo>
                  <a:pt x="51" y="127"/>
                  <a:pt x="51" y="126"/>
                  <a:pt x="52" y="126"/>
                </a:cubicBezTo>
                <a:cubicBezTo>
                  <a:pt x="52" y="128"/>
                  <a:pt x="53" y="130"/>
                  <a:pt x="54" y="132"/>
                </a:cubicBezTo>
                <a:cubicBezTo>
                  <a:pt x="54" y="133"/>
                  <a:pt x="54" y="133"/>
                  <a:pt x="53" y="134"/>
                </a:cubicBezTo>
                <a:close/>
                <a:moveTo>
                  <a:pt x="53" y="146"/>
                </a:moveTo>
                <a:cubicBezTo>
                  <a:pt x="53" y="146"/>
                  <a:pt x="53" y="147"/>
                  <a:pt x="53" y="147"/>
                </a:cubicBezTo>
                <a:cubicBezTo>
                  <a:pt x="53" y="146"/>
                  <a:pt x="52" y="145"/>
                  <a:pt x="52" y="144"/>
                </a:cubicBezTo>
                <a:cubicBezTo>
                  <a:pt x="52" y="144"/>
                  <a:pt x="52" y="144"/>
                  <a:pt x="52" y="143"/>
                </a:cubicBezTo>
                <a:cubicBezTo>
                  <a:pt x="53" y="144"/>
                  <a:pt x="53" y="145"/>
                  <a:pt x="53" y="146"/>
                </a:cubicBezTo>
                <a:close/>
                <a:moveTo>
                  <a:pt x="51" y="90"/>
                </a:moveTo>
                <a:cubicBezTo>
                  <a:pt x="51" y="90"/>
                  <a:pt x="51" y="91"/>
                  <a:pt x="50" y="91"/>
                </a:cubicBezTo>
                <a:cubicBezTo>
                  <a:pt x="50" y="92"/>
                  <a:pt x="49" y="92"/>
                  <a:pt x="49" y="92"/>
                </a:cubicBezTo>
                <a:cubicBezTo>
                  <a:pt x="50" y="92"/>
                  <a:pt x="50" y="91"/>
                  <a:pt x="51" y="90"/>
                </a:cubicBezTo>
                <a:close/>
                <a:moveTo>
                  <a:pt x="50" y="88"/>
                </a:moveTo>
                <a:cubicBezTo>
                  <a:pt x="51" y="87"/>
                  <a:pt x="51" y="86"/>
                  <a:pt x="52" y="85"/>
                </a:cubicBezTo>
                <a:cubicBezTo>
                  <a:pt x="52" y="85"/>
                  <a:pt x="53" y="84"/>
                  <a:pt x="53" y="84"/>
                </a:cubicBezTo>
                <a:cubicBezTo>
                  <a:pt x="53" y="85"/>
                  <a:pt x="53" y="85"/>
                  <a:pt x="52" y="86"/>
                </a:cubicBezTo>
                <a:cubicBezTo>
                  <a:pt x="52" y="87"/>
                  <a:pt x="51" y="88"/>
                  <a:pt x="50" y="88"/>
                </a:cubicBezTo>
                <a:close/>
                <a:moveTo>
                  <a:pt x="51" y="107"/>
                </a:moveTo>
                <a:cubicBezTo>
                  <a:pt x="50" y="108"/>
                  <a:pt x="48" y="109"/>
                  <a:pt x="47" y="109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48" y="108"/>
                  <a:pt x="49" y="106"/>
                  <a:pt x="50" y="105"/>
                </a:cubicBezTo>
                <a:cubicBezTo>
                  <a:pt x="50" y="106"/>
                  <a:pt x="51" y="106"/>
                  <a:pt x="51" y="107"/>
                </a:cubicBezTo>
                <a:close/>
                <a:moveTo>
                  <a:pt x="50" y="110"/>
                </a:moveTo>
                <a:cubicBezTo>
                  <a:pt x="49" y="111"/>
                  <a:pt x="49" y="111"/>
                  <a:pt x="48" y="112"/>
                </a:cubicBezTo>
                <a:cubicBezTo>
                  <a:pt x="48" y="112"/>
                  <a:pt x="48" y="111"/>
                  <a:pt x="48" y="111"/>
                </a:cubicBezTo>
                <a:cubicBezTo>
                  <a:pt x="48" y="111"/>
                  <a:pt x="49" y="110"/>
                  <a:pt x="50" y="110"/>
                </a:cubicBezTo>
                <a:close/>
                <a:moveTo>
                  <a:pt x="51" y="110"/>
                </a:moveTo>
                <a:cubicBezTo>
                  <a:pt x="51" y="111"/>
                  <a:pt x="51" y="112"/>
                  <a:pt x="51" y="112"/>
                </a:cubicBezTo>
                <a:cubicBezTo>
                  <a:pt x="51" y="113"/>
                  <a:pt x="50" y="113"/>
                  <a:pt x="49" y="114"/>
                </a:cubicBezTo>
                <a:cubicBezTo>
                  <a:pt x="50" y="113"/>
                  <a:pt x="51" y="112"/>
                  <a:pt x="51" y="110"/>
                </a:cubicBezTo>
                <a:close/>
                <a:moveTo>
                  <a:pt x="54" y="110"/>
                </a:moveTo>
                <a:cubicBezTo>
                  <a:pt x="54" y="110"/>
                  <a:pt x="54" y="110"/>
                  <a:pt x="54" y="110"/>
                </a:cubicBezTo>
                <a:cubicBezTo>
                  <a:pt x="53" y="110"/>
                  <a:pt x="53" y="110"/>
                  <a:pt x="53" y="109"/>
                </a:cubicBezTo>
                <a:cubicBezTo>
                  <a:pt x="53" y="109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4" y="108"/>
                  <a:pt x="54" y="109"/>
                  <a:pt x="54" y="11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5" y="86"/>
                  <a:pt x="55" y="86"/>
                  <a:pt x="56" y="85"/>
                </a:cubicBezTo>
                <a:cubicBezTo>
                  <a:pt x="55" y="86"/>
                  <a:pt x="55" y="87"/>
                  <a:pt x="54" y="88"/>
                </a:cubicBezTo>
                <a:cubicBezTo>
                  <a:pt x="54" y="88"/>
                  <a:pt x="54" y="88"/>
                  <a:pt x="54" y="87"/>
                </a:cubicBezTo>
                <a:close/>
                <a:moveTo>
                  <a:pt x="54" y="96"/>
                </a:moveTo>
                <a:cubicBezTo>
                  <a:pt x="54" y="96"/>
                  <a:pt x="54" y="96"/>
                  <a:pt x="54" y="96"/>
                </a:cubicBezTo>
                <a:cubicBezTo>
                  <a:pt x="54" y="96"/>
                  <a:pt x="55" y="96"/>
                  <a:pt x="55" y="95"/>
                </a:cubicBezTo>
                <a:cubicBezTo>
                  <a:pt x="55" y="96"/>
                  <a:pt x="55" y="96"/>
                  <a:pt x="55" y="97"/>
                </a:cubicBezTo>
                <a:cubicBezTo>
                  <a:pt x="55" y="97"/>
                  <a:pt x="55" y="98"/>
                  <a:pt x="54" y="98"/>
                </a:cubicBezTo>
                <a:cubicBezTo>
                  <a:pt x="54" y="98"/>
                  <a:pt x="54" y="97"/>
                  <a:pt x="54" y="96"/>
                </a:cubicBezTo>
                <a:close/>
                <a:moveTo>
                  <a:pt x="55" y="83"/>
                </a:moveTo>
                <a:cubicBezTo>
                  <a:pt x="56" y="82"/>
                  <a:pt x="56" y="82"/>
                  <a:pt x="56" y="81"/>
                </a:cubicBezTo>
                <a:cubicBezTo>
                  <a:pt x="58" y="80"/>
                  <a:pt x="60" y="78"/>
                  <a:pt x="61" y="76"/>
                </a:cubicBezTo>
                <a:cubicBezTo>
                  <a:pt x="61" y="77"/>
                  <a:pt x="61" y="77"/>
                  <a:pt x="60" y="78"/>
                </a:cubicBezTo>
                <a:cubicBezTo>
                  <a:pt x="59" y="80"/>
                  <a:pt x="57" y="81"/>
                  <a:pt x="55" y="83"/>
                </a:cubicBezTo>
                <a:close/>
                <a:moveTo>
                  <a:pt x="88" y="57"/>
                </a:moveTo>
                <a:cubicBezTo>
                  <a:pt x="86" y="59"/>
                  <a:pt x="84" y="61"/>
                  <a:pt x="82" y="63"/>
                </a:cubicBezTo>
                <a:cubicBezTo>
                  <a:pt x="78" y="67"/>
                  <a:pt x="75" y="70"/>
                  <a:pt x="71" y="73"/>
                </a:cubicBezTo>
                <a:cubicBezTo>
                  <a:pt x="71" y="73"/>
                  <a:pt x="71" y="74"/>
                  <a:pt x="70" y="74"/>
                </a:cubicBezTo>
                <a:cubicBezTo>
                  <a:pt x="69" y="76"/>
                  <a:pt x="67" y="77"/>
                  <a:pt x="65" y="79"/>
                </a:cubicBezTo>
                <a:cubicBezTo>
                  <a:pt x="67" y="77"/>
                  <a:pt x="68" y="75"/>
                  <a:pt x="69" y="73"/>
                </a:cubicBezTo>
                <a:cubicBezTo>
                  <a:pt x="71" y="71"/>
                  <a:pt x="73" y="69"/>
                  <a:pt x="75" y="67"/>
                </a:cubicBezTo>
                <a:cubicBezTo>
                  <a:pt x="79" y="64"/>
                  <a:pt x="84" y="60"/>
                  <a:pt x="88" y="57"/>
                </a:cubicBezTo>
                <a:close/>
                <a:moveTo>
                  <a:pt x="86" y="57"/>
                </a:moveTo>
                <a:cubicBezTo>
                  <a:pt x="87" y="55"/>
                  <a:pt x="89" y="54"/>
                  <a:pt x="90" y="53"/>
                </a:cubicBezTo>
                <a:cubicBezTo>
                  <a:pt x="90" y="53"/>
                  <a:pt x="90" y="53"/>
                  <a:pt x="90" y="54"/>
                </a:cubicBezTo>
                <a:cubicBezTo>
                  <a:pt x="88" y="55"/>
                  <a:pt x="87" y="56"/>
                  <a:pt x="86" y="57"/>
                </a:cubicBezTo>
                <a:close/>
                <a:moveTo>
                  <a:pt x="105" y="58"/>
                </a:moveTo>
                <a:cubicBezTo>
                  <a:pt x="105" y="58"/>
                  <a:pt x="105" y="58"/>
                  <a:pt x="105" y="58"/>
                </a:cubicBezTo>
                <a:cubicBezTo>
                  <a:pt x="105" y="58"/>
                  <a:pt x="105" y="58"/>
                  <a:pt x="105" y="59"/>
                </a:cubicBezTo>
                <a:cubicBezTo>
                  <a:pt x="102" y="61"/>
                  <a:pt x="100" y="62"/>
                  <a:pt x="97" y="64"/>
                </a:cubicBezTo>
                <a:cubicBezTo>
                  <a:pt x="97" y="64"/>
                  <a:pt x="98" y="64"/>
                  <a:pt x="98" y="64"/>
                </a:cubicBezTo>
                <a:cubicBezTo>
                  <a:pt x="100" y="62"/>
                  <a:pt x="102" y="60"/>
                  <a:pt x="105" y="58"/>
                </a:cubicBezTo>
                <a:close/>
                <a:moveTo>
                  <a:pt x="100" y="59"/>
                </a:moveTo>
                <a:cubicBezTo>
                  <a:pt x="100" y="59"/>
                  <a:pt x="100" y="58"/>
                  <a:pt x="101" y="58"/>
                </a:cubicBezTo>
                <a:cubicBezTo>
                  <a:pt x="102" y="57"/>
                  <a:pt x="103" y="57"/>
                  <a:pt x="104" y="56"/>
                </a:cubicBezTo>
                <a:cubicBezTo>
                  <a:pt x="103" y="57"/>
                  <a:pt x="101" y="58"/>
                  <a:pt x="100" y="59"/>
                </a:cubicBezTo>
                <a:close/>
                <a:moveTo>
                  <a:pt x="86" y="81"/>
                </a:moveTo>
                <a:cubicBezTo>
                  <a:pt x="87" y="81"/>
                  <a:pt x="88" y="80"/>
                  <a:pt x="88" y="79"/>
                </a:cubicBezTo>
                <a:cubicBezTo>
                  <a:pt x="92" y="75"/>
                  <a:pt x="96" y="71"/>
                  <a:pt x="100" y="67"/>
                </a:cubicBezTo>
                <a:cubicBezTo>
                  <a:pt x="100" y="69"/>
                  <a:pt x="99" y="70"/>
                  <a:pt x="98" y="72"/>
                </a:cubicBezTo>
                <a:cubicBezTo>
                  <a:pt x="97" y="72"/>
                  <a:pt x="96" y="73"/>
                  <a:pt x="96" y="74"/>
                </a:cubicBezTo>
                <a:cubicBezTo>
                  <a:pt x="92" y="76"/>
                  <a:pt x="89" y="79"/>
                  <a:pt x="86" y="81"/>
                </a:cubicBezTo>
                <a:close/>
                <a:moveTo>
                  <a:pt x="93" y="78"/>
                </a:moveTo>
                <a:cubicBezTo>
                  <a:pt x="90" y="81"/>
                  <a:pt x="87" y="84"/>
                  <a:pt x="85" y="86"/>
                </a:cubicBezTo>
                <a:cubicBezTo>
                  <a:pt x="85" y="86"/>
                  <a:pt x="85" y="85"/>
                  <a:pt x="85" y="85"/>
                </a:cubicBezTo>
                <a:cubicBezTo>
                  <a:pt x="86" y="84"/>
                  <a:pt x="88" y="83"/>
                  <a:pt x="89" y="82"/>
                </a:cubicBezTo>
                <a:cubicBezTo>
                  <a:pt x="90" y="80"/>
                  <a:pt x="92" y="79"/>
                  <a:pt x="93" y="78"/>
                </a:cubicBezTo>
                <a:close/>
                <a:moveTo>
                  <a:pt x="92" y="73"/>
                </a:moveTo>
                <a:cubicBezTo>
                  <a:pt x="93" y="71"/>
                  <a:pt x="94" y="69"/>
                  <a:pt x="95" y="68"/>
                </a:cubicBezTo>
                <a:cubicBezTo>
                  <a:pt x="98" y="66"/>
                  <a:pt x="101" y="64"/>
                  <a:pt x="103" y="62"/>
                </a:cubicBezTo>
                <a:cubicBezTo>
                  <a:pt x="103" y="62"/>
                  <a:pt x="103" y="63"/>
                  <a:pt x="102" y="63"/>
                </a:cubicBezTo>
                <a:cubicBezTo>
                  <a:pt x="99" y="66"/>
                  <a:pt x="96" y="69"/>
                  <a:pt x="92" y="73"/>
                </a:cubicBezTo>
                <a:close/>
                <a:moveTo>
                  <a:pt x="85" y="64"/>
                </a:moveTo>
                <a:cubicBezTo>
                  <a:pt x="84" y="65"/>
                  <a:pt x="83" y="66"/>
                  <a:pt x="82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83" y="65"/>
                  <a:pt x="84" y="64"/>
                  <a:pt x="85" y="64"/>
                </a:cubicBezTo>
                <a:cubicBezTo>
                  <a:pt x="85" y="64"/>
                  <a:pt x="85" y="64"/>
                  <a:pt x="85" y="64"/>
                </a:cubicBezTo>
                <a:close/>
                <a:moveTo>
                  <a:pt x="89" y="65"/>
                </a:moveTo>
                <a:cubicBezTo>
                  <a:pt x="86" y="68"/>
                  <a:pt x="84" y="70"/>
                  <a:pt x="81" y="73"/>
                </a:cubicBezTo>
                <a:cubicBezTo>
                  <a:pt x="82" y="72"/>
                  <a:pt x="82" y="71"/>
                  <a:pt x="83" y="70"/>
                </a:cubicBezTo>
                <a:cubicBezTo>
                  <a:pt x="85" y="69"/>
                  <a:pt x="87" y="67"/>
                  <a:pt x="89" y="65"/>
                </a:cubicBezTo>
                <a:close/>
                <a:moveTo>
                  <a:pt x="83" y="68"/>
                </a:moveTo>
                <a:cubicBezTo>
                  <a:pt x="82" y="68"/>
                  <a:pt x="82" y="68"/>
                  <a:pt x="82" y="69"/>
                </a:cubicBezTo>
                <a:cubicBezTo>
                  <a:pt x="81" y="70"/>
                  <a:pt x="79" y="71"/>
                  <a:pt x="78" y="72"/>
                </a:cubicBezTo>
                <a:cubicBezTo>
                  <a:pt x="78" y="71"/>
                  <a:pt x="79" y="71"/>
                  <a:pt x="79" y="70"/>
                </a:cubicBezTo>
                <a:cubicBezTo>
                  <a:pt x="80" y="69"/>
                  <a:pt x="81" y="69"/>
                  <a:pt x="83" y="68"/>
                </a:cubicBezTo>
                <a:close/>
                <a:moveTo>
                  <a:pt x="78" y="74"/>
                </a:moveTo>
                <a:cubicBezTo>
                  <a:pt x="77" y="76"/>
                  <a:pt x="76" y="77"/>
                  <a:pt x="75" y="79"/>
                </a:cubicBezTo>
                <a:cubicBezTo>
                  <a:pt x="74" y="80"/>
                  <a:pt x="73" y="81"/>
                  <a:pt x="72" y="82"/>
                </a:cubicBezTo>
                <a:cubicBezTo>
                  <a:pt x="73" y="81"/>
                  <a:pt x="73" y="79"/>
                  <a:pt x="74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6" y="76"/>
                  <a:pt x="77" y="75"/>
                  <a:pt x="78" y="74"/>
                </a:cubicBezTo>
                <a:close/>
                <a:moveTo>
                  <a:pt x="74" y="83"/>
                </a:moveTo>
                <a:cubicBezTo>
                  <a:pt x="76" y="81"/>
                  <a:pt x="79" y="78"/>
                  <a:pt x="82" y="76"/>
                </a:cubicBezTo>
                <a:cubicBezTo>
                  <a:pt x="82" y="76"/>
                  <a:pt x="82" y="77"/>
                  <a:pt x="82" y="77"/>
                </a:cubicBezTo>
                <a:cubicBezTo>
                  <a:pt x="78" y="80"/>
                  <a:pt x="75" y="82"/>
                  <a:pt x="72" y="85"/>
                </a:cubicBezTo>
                <a:cubicBezTo>
                  <a:pt x="72" y="84"/>
                  <a:pt x="73" y="84"/>
                  <a:pt x="74" y="83"/>
                </a:cubicBezTo>
                <a:close/>
                <a:moveTo>
                  <a:pt x="81" y="75"/>
                </a:moveTo>
                <a:cubicBezTo>
                  <a:pt x="86" y="70"/>
                  <a:pt x="92" y="65"/>
                  <a:pt x="97" y="60"/>
                </a:cubicBezTo>
                <a:cubicBezTo>
                  <a:pt x="97" y="60"/>
                  <a:pt x="98" y="60"/>
                  <a:pt x="98" y="59"/>
                </a:cubicBezTo>
                <a:cubicBezTo>
                  <a:pt x="98" y="60"/>
                  <a:pt x="98" y="60"/>
                  <a:pt x="97" y="61"/>
                </a:cubicBezTo>
                <a:cubicBezTo>
                  <a:pt x="94" y="64"/>
                  <a:pt x="91" y="66"/>
                  <a:pt x="88" y="69"/>
                </a:cubicBezTo>
                <a:cubicBezTo>
                  <a:pt x="86" y="71"/>
                  <a:pt x="83" y="73"/>
                  <a:pt x="81" y="75"/>
                </a:cubicBezTo>
                <a:close/>
                <a:moveTo>
                  <a:pt x="90" y="70"/>
                </a:moveTo>
                <a:cubicBezTo>
                  <a:pt x="92" y="69"/>
                  <a:pt x="93" y="67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1" y="69"/>
                  <a:pt x="90" y="70"/>
                </a:cubicBezTo>
                <a:cubicBezTo>
                  <a:pt x="90" y="70"/>
                  <a:pt x="90" y="70"/>
                  <a:pt x="90" y="70"/>
                </a:cubicBezTo>
                <a:close/>
                <a:moveTo>
                  <a:pt x="97" y="58"/>
                </a:moveTo>
                <a:cubicBezTo>
                  <a:pt x="93" y="60"/>
                  <a:pt x="89" y="63"/>
                  <a:pt x="86" y="66"/>
                </a:cubicBezTo>
                <a:cubicBezTo>
                  <a:pt x="86" y="66"/>
                  <a:pt x="86" y="65"/>
                  <a:pt x="86" y="65"/>
                </a:cubicBezTo>
                <a:cubicBezTo>
                  <a:pt x="90" y="62"/>
                  <a:pt x="95" y="59"/>
                  <a:pt x="99" y="56"/>
                </a:cubicBezTo>
                <a:cubicBezTo>
                  <a:pt x="98" y="57"/>
                  <a:pt x="98" y="57"/>
                  <a:pt x="97" y="58"/>
                </a:cubicBezTo>
                <a:close/>
                <a:moveTo>
                  <a:pt x="70" y="69"/>
                </a:moveTo>
                <a:cubicBezTo>
                  <a:pt x="69" y="69"/>
                  <a:pt x="69" y="70"/>
                  <a:pt x="69" y="70"/>
                </a:cubicBezTo>
                <a:cubicBezTo>
                  <a:pt x="68" y="71"/>
                  <a:pt x="67" y="72"/>
                  <a:pt x="65" y="73"/>
                </a:cubicBezTo>
                <a:cubicBezTo>
                  <a:pt x="66" y="73"/>
                  <a:pt x="66" y="72"/>
                  <a:pt x="66" y="72"/>
                </a:cubicBezTo>
                <a:cubicBezTo>
                  <a:pt x="67" y="71"/>
                  <a:pt x="68" y="70"/>
                  <a:pt x="70" y="69"/>
                </a:cubicBezTo>
                <a:close/>
                <a:moveTo>
                  <a:pt x="69" y="67"/>
                </a:moveTo>
                <a:cubicBezTo>
                  <a:pt x="70" y="66"/>
                  <a:pt x="71" y="64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3"/>
                  <a:pt x="72" y="64"/>
                  <a:pt x="72" y="65"/>
                </a:cubicBezTo>
                <a:cubicBezTo>
                  <a:pt x="71" y="66"/>
                  <a:pt x="70" y="67"/>
                  <a:pt x="69" y="67"/>
                </a:cubicBezTo>
                <a:close/>
                <a:moveTo>
                  <a:pt x="73" y="67"/>
                </a:moveTo>
                <a:cubicBezTo>
                  <a:pt x="73" y="66"/>
                  <a:pt x="73" y="66"/>
                  <a:pt x="73" y="66"/>
                </a:cubicBezTo>
                <a:cubicBezTo>
                  <a:pt x="75" y="65"/>
                  <a:pt x="77" y="63"/>
                  <a:pt x="78" y="62"/>
                </a:cubicBezTo>
                <a:cubicBezTo>
                  <a:pt x="76" y="63"/>
                  <a:pt x="75" y="65"/>
                  <a:pt x="73" y="67"/>
                </a:cubicBezTo>
                <a:close/>
                <a:moveTo>
                  <a:pt x="72" y="60"/>
                </a:moveTo>
                <a:cubicBezTo>
                  <a:pt x="71" y="61"/>
                  <a:pt x="69" y="63"/>
                  <a:pt x="68" y="65"/>
                </a:cubicBezTo>
                <a:cubicBezTo>
                  <a:pt x="65" y="67"/>
                  <a:pt x="62" y="70"/>
                  <a:pt x="59" y="73"/>
                </a:cubicBezTo>
                <a:cubicBezTo>
                  <a:pt x="60" y="72"/>
                  <a:pt x="61" y="70"/>
                  <a:pt x="62" y="69"/>
                </a:cubicBezTo>
                <a:cubicBezTo>
                  <a:pt x="66" y="65"/>
                  <a:pt x="70" y="61"/>
                  <a:pt x="75" y="57"/>
                </a:cubicBezTo>
                <a:cubicBezTo>
                  <a:pt x="74" y="58"/>
                  <a:pt x="73" y="59"/>
                  <a:pt x="72" y="60"/>
                </a:cubicBezTo>
                <a:close/>
                <a:moveTo>
                  <a:pt x="60" y="68"/>
                </a:moveTo>
                <a:cubicBezTo>
                  <a:pt x="60" y="69"/>
                  <a:pt x="59" y="69"/>
                  <a:pt x="58" y="70"/>
                </a:cubicBezTo>
                <a:cubicBezTo>
                  <a:pt x="58" y="69"/>
                  <a:pt x="58" y="68"/>
                  <a:pt x="58" y="67"/>
                </a:cubicBezTo>
                <a:cubicBezTo>
                  <a:pt x="60" y="66"/>
                  <a:pt x="61" y="65"/>
                  <a:pt x="62" y="64"/>
                </a:cubicBezTo>
                <a:cubicBezTo>
                  <a:pt x="63" y="63"/>
                  <a:pt x="63" y="63"/>
                  <a:pt x="64" y="62"/>
                </a:cubicBezTo>
                <a:cubicBezTo>
                  <a:pt x="65" y="62"/>
                  <a:pt x="65" y="61"/>
                  <a:pt x="66" y="60"/>
                </a:cubicBezTo>
                <a:cubicBezTo>
                  <a:pt x="64" y="63"/>
                  <a:pt x="62" y="65"/>
                  <a:pt x="60" y="68"/>
                </a:cubicBezTo>
                <a:close/>
                <a:moveTo>
                  <a:pt x="67" y="68"/>
                </a:moveTo>
                <a:cubicBezTo>
                  <a:pt x="66" y="69"/>
                  <a:pt x="65" y="70"/>
                  <a:pt x="64" y="72"/>
                </a:cubicBezTo>
                <a:cubicBezTo>
                  <a:pt x="62" y="74"/>
                  <a:pt x="59" y="76"/>
                  <a:pt x="57" y="79"/>
                </a:cubicBezTo>
                <a:cubicBezTo>
                  <a:pt x="57" y="79"/>
                  <a:pt x="57" y="79"/>
                  <a:pt x="57" y="78"/>
                </a:cubicBezTo>
                <a:cubicBezTo>
                  <a:pt x="60" y="75"/>
                  <a:pt x="63" y="72"/>
                  <a:pt x="67" y="68"/>
                </a:cubicBezTo>
                <a:close/>
                <a:moveTo>
                  <a:pt x="64" y="77"/>
                </a:moveTo>
                <a:cubicBezTo>
                  <a:pt x="63" y="79"/>
                  <a:pt x="62" y="81"/>
                  <a:pt x="60" y="83"/>
                </a:cubicBezTo>
                <a:cubicBezTo>
                  <a:pt x="59" y="84"/>
                  <a:pt x="58" y="85"/>
                  <a:pt x="58" y="85"/>
                </a:cubicBezTo>
                <a:cubicBezTo>
                  <a:pt x="59" y="84"/>
                  <a:pt x="60" y="82"/>
                  <a:pt x="61" y="80"/>
                </a:cubicBezTo>
                <a:cubicBezTo>
                  <a:pt x="62" y="79"/>
                  <a:pt x="63" y="78"/>
                  <a:pt x="64" y="77"/>
                </a:cubicBezTo>
                <a:close/>
                <a:moveTo>
                  <a:pt x="58" y="90"/>
                </a:moveTo>
                <a:cubicBezTo>
                  <a:pt x="58" y="90"/>
                  <a:pt x="58" y="89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60" y="88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2" y="85"/>
                  <a:pt x="64" y="82"/>
                  <a:pt x="67" y="80"/>
                </a:cubicBezTo>
                <a:cubicBezTo>
                  <a:pt x="70" y="78"/>
                  <a:pt x="72" y="75"/>
                  <a:pt x="75" y="73"/>
                </a:cubicBezTo>
                <a:cubicBezTo>
                  <a:pt x="75" y="74"/>
                  <a:pt x="74" y="75"/>
                  <a:pt x="74" y="76"/>
                </a:cubicBezTo>
                <a:cubicBezTo>
                  <a:pt x="68" y="81"/>
                  <a:pt x="63" y="86"/>
                  <a:pt x="57" y="91"/>
                </a:cubicBezTo>
                <a:cubicBezTo>
                  <a:pt x="57" y="91"/>
                  <a:pt x="58" y="90"/>
                  <a:pt x="58" y="90"/>
                </a:cubicBezTo>
                <a:close/>
                <a:moveTo>
                  <a:pt x="67" y="115"/>
                </a:moveTo>
                <a:cubicBezTo>
                  <a:pt x="67" y="115"/>
                  <a:pt x="67" y="114"/>
                  <a:pt x="66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8" y="113"/>
                  <a:pt x="68" y="114"/>
                  <a:pt x="68" y="114"/>
                </a:cubicBezTo>
                <a:cubicBezTo>
                  <a:pt x="67" y="114"/>
                  <a:pt x="67" y="115"/>
                  <a:pt x="67" y="115"/>
                </a:cubicBezTo>
                <a:close/>
                <a:moveTo>
                  <a:pt x="68" y="133"/>
                </a:moveTo>
                <a:cubicBezTo>
                  <a:pt x="67" y="134"/>
                  <a:pt x="67" y="135"/>
                  <a:pt x="66" y="135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6" y="134"/>
                  <a:pt x="67" y="134"/>
                  <a:pt x="67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3"/>
                  <a:pt x="67" y="133"/>
                  <a:pt x="68" y="133"/>
                </a:cubicBezTo>
                <a:close/>
                <a:moveTo>
                  <a:pt x="64" y="150"/>
                </a:moveTo>
                <a:cubicBezTo>
                  <a:pt x="64" y="150"/>
                  <a:pt x="64" y="149"/>
                  <a:pt x="63" y="149"/>
                </a:cubicBezTo>
                <a:cubicBezTo>
                  <a:pt x="64" y="148"/>
                  <a:pt x="64" y="147"/>
                  <a:pt x="65" y="146"/>
                </a:cubicBezTo>
                <a:cubicBezTo>
                  <a:pt x="65" y="147"/>
                  <a:pt x="65" y="147"/>
                  <a:pt x="65" y="148"/>
                </a:cubicBezTo>
                <a:cubicBezTo>
                  <a:pt x="65" y="148"/>
                  <a:pt x="64" y="149"/>
                  <a:pt x="64" y="150"/>
                </a:cubicBezTo>
                <a:close/>
                <a:moveTo>
                  <a:pt x="64" y="163"/>
                </a:moveTo>
                <a:cubicBezTo>
                  <a:pt x="64" y="163"/>
                  <a:pt x="64" y="163"/>
                  <a:pt x="63" y="163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3" y="162"/>
                  <a:pt x="64" y="162"/>
                  <a:pt x="64" y="162"/>
                </a:cubicBezTo>
                <a:cubicBezTo>
                  <a:pt x="64" y="162"/>
                  <a:pt x="64" y="162"/>
                  <a:pt x="64" y="163"/>
                </a:cubicBezTo>
                <a:close/>
                <a:moveTo>
                  <a:pt x="65" y="122"/>
                </a:moveTo>
                <a:cubicBezTo>
                  <a:pt x="65" y="121"/>
                  <a:pt x="65" y="121"/>
                  <a:pt x="65" y="121"/>
                </a:cubicBezTo>
                <a:cubicBezTo>
                  <a:pt x="65" y="121"/>
                  <a:pt x="65" y="120"/>
                  <a:pt x="65" y="120"/>
                </a:cubicBezTo>
                <a:cubicBezTo>
                  <a:pt x="65" y="120"/>
                  <a:pt x="65" y="120"/>
                  <a:pt x="65" y="121"/>
                </a:cubicBezTo>
                <a:cubicBezTo>
                  <a:pt x="65" y="121"/>
                  <a:pt x="65" y="121"/>
                  <a:pt x="65" y="122"/>
                </a:cubicBezTo>
                <a:close/>
                <a:moveTo>
                  <a:pt x="65" y="110"/>
                </a:moveTo>
                <a:cubicBezTo>
                  <a:pt x="66" y="109"/>
                  <a:pt x="66" y="109"/>
                  <a:pt x="67" y="108"/>
                </a:cubicBezTo>
                <a:cubicBezTo>
                  <a:pt x="67" y="109"/>
                  <a:pt x="67" y="110"/>
                  <a:pt x="67" y="111"/>
                </a:cubicBezTo>
                <a:cubicBezTo>
                  <a:pt x="67" y="111"/>
                  <a:pt x="66" y="111"/>
                  <a:pt x="66" y="112"/>
                </a:cubicBezTo>
                <a:cubicBezTo>
                  <a:pt x="66" y="111"/>
                  <a:pt x="66" y="110"/>
                  <a:pt x="65" y="110"/>
                </a:cubicBezTo>
                <a:close/>
                <a:moveTo>
                  <a:pt x="67" y="86"/>
                </a:move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5"/>
                  <a:pt x="66" y="85"/>
                  <a:pt x="66" y="85"/>
                </a:cubicBezTo>
                <a:cubicBezTo>
                  <a:pt x="67" y="84"/>
                  <a:pt x="69" y="82"/>
                  <a:pt x="70" y="81"/>
                </a:cubicBezTo>
                <a:cubicBezTo>
                  <a:pt x="70" y="82"/>
                  <a:pt x="69" y="83"/>
                  <a:pt x="69" y="83"/>
                </a:cubicBezTo>
                <a:cubicBezTo>
                  <a:pt x="68" y="84"/>
                  <a:pt x="68" y="85"/>
                  <a:pt x="67" y="86"/>
                </a:cubicBezTo>
                <a:close/>
                <a:moveTo>
                  <a:pt x="65" y="93"/>
                </a:moveTo>
                <a:cubicBezTo>
                  <a:pt x="66" y="94"/>
                  <a:pt x="66" y="96"/>
                  <a:pt x="66" y="97"/>
                </a:cubicBezTo>
                <a:cubicBezTo>
                  <a:pt x="65" y="98"/>
                  <a:pt x="64" y="98"/>
                  <a:pt x="63" y="99"/>
                </a:cubicBezTo>
                <a:cubicBezTo>
                  <a:pt x="63" y="97"/>
                  <a:pt x="63" y="97"/>
                  <a:pt x="63" y="97"/>
                </a:cubicBezTo>
                <a:cubicBezTo>
                  <a:pt x="64" y="96"/>
                  <a:pt x="65" y="94"/>
                  <a:pt x="65" y="93"/>
                </a:cubicBezTo>
                <a:cubicBezTo>
                  <a:pt x="65" y="93"/>
                  <a:pt x="65" y="93"/>
                  <a:pt x="65" y="93"/>
                </a:cubicBezTo>
                <a:close/>
                <a:moveTo>
                  <a:pt x="63" y="131"/>
                </a:moveTo>
                <a:cubicBezTo>
                  <a:pt x="63" y="132"/>
                  <a:pt x="63" y="132"/>
                  <a:pt x="62" y="132"/>
                </a:cubicBezTo>
                <a:cubicBezTo>
                  <a:pt x="62" y="132"/>
                  <a:pt x="62" y="131"/>
                  <a:pt x="62" y="130"/>
                </a:cubicBezTo>
                <a:cubicBezTo>
                  <a:pt x="62" y="130"/>
                  <a:pt x="62" y="129"/>
                  <a:pt x="62" y="129"/>
                </a:cubicBezTo>
                <a:cubicBezTo>
                  <a:pt x="63" y="129"/>
                  <a:pt x="63" y="130"/>
                  <a:pt x="63" y="131"/>
                </a:cubicBezTo>
                <a:close/>
                <a:moveTo>
                  <a:pt x="63" y="159"/>
                </a:moveTo>
                <a:cubicBezTo>
                  <a:pt x="63" y="159"/>
                  <a:pt x="63" y="159"/>
                  <a:pt x="63" y="159"/>
                </a:cubicBezTo>
                <a:cubicBezTo>
                  <a:pt x="63" y="160"/>
                  <a:pt x="62" y="160"/>
                  <a:pt x="62" y="161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62" y="159"/>
                  <a:pt x="63" y="159"/>
                  <a:pt x="63" y="159"/>
                </a:cubicBezTo>
                <a:close/>
                <a:moveTo>
                  <a:pt x="64" y="168"/>
                </a:moveTo>
                <a:cubicBezTo>
                  <a:pt x="64" y="169"/>
                  <a:pt x="65" y="170"/>
                  <a:pt x="66" y="17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5" y="172"/>
                  <a:pt x="65" y="172"/>
                  <a:pt x="65" y="172"/>
                </a:cubicBezTo>
                <a:cubicBezTo>
                  <a:pt x="64" y="171"/>
                  <a:pt x="64" y="170"/>
                  <a:pt x="63" y="169"/>
                </a:cubicBezTo>
                <a:cubicBezTo>
                  <a:pt x="63" y="168"/>
                  <a:pt x="63" y="168"/>
                  <a:pt x="64" y="168"/>
                </a:cubicBezTo>
                <a:close/>
                <a:moveTo>
                  <a:pt x="65" y="153"/>
                </a:moveTo>
                <a:cubicBezTo>
                  <a:pt x="65" y="153"/>
                  <a:pt x="65" y="152"/>
                  <a:pt x="64" y="152"/>
                </a:cubicBezTo>
                <a:cubicBezTo>
                  <a:pt x="65" y="151"/>
                  <a:pt x="65" y="151"/>
                  <a:pt x="66" y="150"/>
                </a:cubicBezTo>
                <a:cubicBezTo>
                  <a:pt x="66" y="151"/>
                  <a:pt x="66" y="152"/>
                  <a:pt x="66" y="153"/>
                </a:cubicBezTo>
                <a:cubicBezTo>
                  <a:pt x="66" y="153"/>
                  <a:pt x="65" y="153"/>
                  <a:pt x="65" y="153"/>
                </a:cubicBezTo>
                <a:close/>
                <a:moveTo>
                  <a:pt x="66" y="124"/>
                </a:moveTo>
                <a:cubicBezTo>
                  <a:pt x="66" y="124"/>
                  <a:pt x="66" y="124"/>
                  <a:pt x="66" y="123"/>
                </a:cubicBezTo>
                <a:cubicBezTo>
                  <a:pt x="67" y="124"/>
                  <a:pt x="67" y="124"/>
                  <a:pt x="67" y="125"/>
                </a:cubicBezTo>
                <a:cubicBezTo>
                  <a:pt x="67" y="125"/>
                  <a:pt x="67" y="125"/>
                  <a:pt x="66" y="126"/>
                </a:cubicBezTo>
                <a:cubicBezTo>
                  <a:pt x="66" y="125"/>
                  <a:pt x="66" y="125"/>
                  <a:pt x="66" y="124"/>
                </a:cubicBezTo>
                <a:close/>
                <a:moveTo>
                  <a:pt x="67" y="179"/>
                </a:moveTo>
                <a:cubicBezTo>
                  <a:pt x="67" y="179"/>
                  <a:pt x="67" y="179"/>
                  <a:pt x="67" y="179"/>
                </a:cubicBezTo>
                <a:cubicBezTo>
                  <a:pt x="67" y="180"/>
                  <a:pt x="68" y="180"/>
                  <a:pt x="68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80"/>
                  <a:pt x="67" y="180"/>
                  <a:pt x="67" y="180"/>
                </a:cubicBezTo>
                <a:cubicBezTo>
                  <a:pt x="67" y="180"/>
                  <a:pt x="66" y="179"/>
                  <a:pt x="66" y="178"/>
                </a:cubicBezTo>
                <a:cubicBezTo>
                  <a:pt x="66" y="179"/>
                  <a:pt x="66" y="179"/>
                  <a:pt x="67" y="179"/>
                </a:cubicBezTo>
                <a:close/>
                <a:moveTo>
                  <a:pt x="67" y="170"/>
                </a:moveTo>
                <a:cubicBezTo>
                  <a:pt x="67" y="169"/>
                  <a:pt x="67" y="169"/>
                  <a:pt x="67" y="168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68" y="167"/>
                  <a:pt x="68" y="167"/>
                  <a:pt x="69" y="167"/>
                </a:cubicBezTo>
                <a:cubicBezTo>
                  <a:pt x="69" y="168"/>
                  <a:pt x="69" y="168"/>
                  <a:pt x="69" y="169"/>
                </a:cubicBezTo>
                <a:cubicBezTo>
                  <a:pt x="69" y="169"/>
                  <a:pt x="68" y="170"/>
                  <a:pt x="68" y="170"/>
                </a:cubicBezTo>
                <a:cubicBezTo>
                  <a:pt x="68" y="170"/>
                  <a:pt x="68" y="170"/>
                  <a:pt x="67" y="170"/>
                </a:cubicBezTo>
                <a:close/>
                <a:moveTo>
                  <a:pt x="68" y="145"/>
                </a:moveTo>
                <a:cubicBezTo>
                  <a:pt x="68" y="144"/>
                  <a:pt x="68" y="144"/>
                  <a:pt x="68" y="143"/>
                </a:cubicBezTo>
                <a:cubicBezTo>
                  <a:pt x="69" y="143"/>
                  <a:pt x="70" y="142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3"/>
                  <a:pt x="69" y="144"/>
                  <a:pt x="68" y="145"/>
                </a:cubicBezTo>
                <a:close/>
                <a:moveTo>
                  <a:pt x="68" y="90"/>
                </a:moveTo>
                <a:cubicBezTo>
                  <a:pt x="71" y="88"/>
                  <a:pt x="74" y="85"/>
                  <a:pt x="77" y="83"/>
                </a:cubicBezTo>
                <a:cubicBezTo>
                  <a:pt x="74" y="86"/>
                  <a:pt x="72" y="90"/>
                  <a:pt x="69" y="94"/>
                </a:cubicBezTo>
                <a:cubicBezTo>
                  <a:pt x="69" y="93"/>
                  <a:pt x="68" y="92"/>
                  <a:pt x="68" y="90"/>
                </a:cubicBezTo>
                <a:close/>
                <a:moveTo>
                  <a:pt x="83" y="77"/>
                </a:moveTo>
                <a:cubicBezTo>
                  <a:pt x="86" y="75"/>
                  <a:pt x="89" y="73"/>
                  <a:pt x="92" y="71"/>
                </a:cubicBezTo>
                <a:cubicBezTo>
                  <a:pt x="90" y="73"/>
                  <a:pt x="89" y="75"/>
                  <a:pt x="87" y="78"/>
                </a:cubicBezTo>
                <a:cubicBezTo>
                  <a:pt x="83" y="82"/>
                  <a:pt x="78" y="86"/>
                  <a:pt x="74" y="90"/>
                </a:cubicBezTo>
                <a:cubicBezTo>
                  <a:pt x="77" y="86"/>
                  <a:pt x="80" y="82"/>
                  <a:pt x="83" y="77"/>
                </a:cubicBezTo>
                <a:close/>
                <a:moveTo>
                  <a:pt x="78" y="104"/>
                </a:moveTo>
                <a:cubicBezTo>
                  <a:pt x="81" y="101"/>
                  <a:pt x="84" y="98"/>
                  <a:pt x="87" y="95"/>
                </a:cubicBezTo>
                <a:cubicBezTo>
                  <a:pt x="85" y="100"/>
                  <a:pt x="82" y="104"/>
                  <a:pt x="79" y="108"/>
                </a:cubicBezTo>
                <a:cubicBezTo>
                  <a:pt x="78" y="109"/>
                  <a:pt x="76" y="110"/>
                  <a:pt x="75" y="111"/>
                </a:cubicBezTo>
                <a:cubicBezTo>
                  <a:pt x="76" y="109"/>
                  <a:pt x="77" y="107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lose/>
                <a:moveTo>
                  <a:pt x="93" y="90"/>
                </a:moveTo>
                <a:cubicBezTo>
                  <a:pt x="97" y="87"/>
                  <a:pt x="100" y="84"/>
                  <a:pt x="103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99" y="86"/>
                  <a:pt x="93" y="93"/>
                  <a:pt x="87" y="99"/>
                </a:cubicBezTo>
                <a:cubicBezTo>
                  <a:pt x="87" y="100"/>
                  <a:pt x="86" y="101"/>
                  <a:pt x="85" y="102"/>
                </a:cubicBezTo>
                <a:cubicBezTo>
                  <a:pt x="88" y="98"/>
                  <a:pt x="90" y="94"/>
                  <a:pt x="93" y="90"/>
                </a:cubicBezTo>
                <a:close/>
                <a:moveTo>
                  <a:pt x="101" y="79"/>
                </a:moveTo>
                <a:cubicBezTo>
                  <a:pt x="102" y="78"/>
                  <a:pt x="102" y="77"/>
                  <a:pt x="103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3" y="77"/>
                  <a:pt x="103" y="77"/>
                  <a:pt x="104" y="77"/>
                </a:cubicBezTo>
                <a:cubicBezTo>
                  <a:pt x="103" y="78"/>
                  <a:pt x="102" y="78"/>
                  <a:pt x="101" y="79"/>
                </a:cubicBezTo>
                <a:close/>
                <a:moveTo>
                  <a:pt x="102" y="68"/>
                </a:moveTo>
                <a:cubicBezTo>
                  <a:pt x="103" y="67"/>
                  <a:pt x="103" y="65"/>
                  <a:pt x="104" y="64"/>
                </a:cubicBezTo>
                <a:cubicBezTo>
                  <a:pt x="108" y="61"/>
                  <a:pt x="112" y="57"/>
                  <a:pt x="116" y="54"/>
                </a:cubicBezTo>
                <a:cubicBezTo>
                  <a:pt x="116" y="54"/>
                  <a:pt x="116" y="55"/>
                  <a:pt x="116" y="55"/>
                </a:cubicBezTo>
                <a:cubicBezTo>
                  <a:pt x="116" y="55"/>
                  <a:pt x="115" y="55"/>
                  <a:pt x="115" y="55"/>
                </a:cubicBezTo>
                <a:cubicBezTo>
                  <a:pt x="111" y="59"/>
                  <a:pt x="106" y="63"/>
                  <a:pt x="102" y="68"/>
                </a:cubicBezTo>
                <a:close/>
                <a:moveTo>
                  <a:pt x="106" y="60"/>
                </a:moveTo>
                <a:cubicBezTo>
                  <a:pt x="106" y="60"/>
                  <a:pt x="106" y="60"/>
                  <a:pt x="106" y="60"/>
                </a:cubicBezTo>
                <a:cubicBezTo>
                  <a:pt x="107" y="59"/>
                  <a:pt x="108" y="58"/>
                  <a:pt x="110" y="57"/>
                </a:cubicBezTo>
                <a:cubicBezTo>
                  <a:pt x="108" y="58"/>
                  <a:pt x="107" y="59"/>
                  <a:pt x="106" y="60"/>
                </a:cubicBezTo>
                <a:close/>
                <a:moveTo>
                  <a:pt x="107" y="57"/>
                </a:moveTo>
                <a:cubicBezTo>
                  <a:pt x="107" y="57"/>
                  <a:pt x="107" y="56"/>
                  <a:pt x="108" y="56"/>
                </a:cubicBezTo>
                <a:cubicBezTo>
                  <a:pt x="108" y="56"/>
                  <a:pt x="108" y="56"/>
                  <a:pt x="108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4"/>
                  <a:pt x="110" y="54"/>
                  <a:pt x="112" y="54"/>
                </a:cubicBezTo>
                <a:cubicBezTo>
                  <a:pt x="110" y="55"/>
                  <a:pt x="109" y="56"/>
                  <a:pt x="107" y="57"/>
                </a:cubicBezTo>
                <a:close/>
                <a:moveTo>
                  <a:pt x="101" y="53"/>
                </a:moveTo>
                <a:cubicBezTo>
                  <a:pt x="97" y="56"/>
                  <a:pt x="92" y="59"/>
                  <a:pt x="88" y="62"/>
                </a:cubicBezTo>
                <a:cubicBezTo>
                  <a:pt x="88" y="62"/>
                  <a:pt x="88" y="61"/>
                  <a:pt x="88" y="61"/>
                </a:cubicBezTo>
                <a:cubicBezTo>
                  <a:pt x="93" y="57"/>
                  <a:pt x="98" y="53"/>
                  <a:pt x="103" y="49"/>
                </a:cubicBezTo>
                <a:cubicBezTo>
                  <a:pt x="102" y="50"/>
                  <a:pt x="102" y="52"/>
                  <a:pt x="101" y="53"/>
                </a:cubicBezTo>
                <a:close/>
                <a:moveTo>
                  <a:pt x="90" y="57"/>
                </a:moveTo>
                <a:cubicBezTo>
                  <a:pt x="90" y="57"/>
                  <a:pt x="90" y="56"/>
                  <a:pt x="90" y="56"/>
                </a:cubicBezTo>
                <a:cubicBezTo>
                  <a:pt x="94" y="52"/>
                  <a:pt x="99" y="49"/>
                  <a:pt x="104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99" y="50"/>
                  <a:pt x="95" y="53"/>
                  <a:pt x="90" y="57"/>
                </a:cubicBezTo>
                <a:close/>
                <a:moveTo>
                  <a:pt x="76" y="54"/>
                </a:moveTo>
                <a:cubicBezTo>
                  <a:pt x="73" y="56"/>
                  <a:pt x="70" y="59"/>
                  <a:pt x="67" y="62"/>
                </a:cubicBezTo>
                <a:cubicBezTo>
                  <a:pt x="70" y="59"/>
                  <a:pt x="72" y="56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6" y="53"/>
                  <a:pt x="76" y="53"/>
                  <a:pt x="76" y="54"/>
                </a:cubicBezTo>
                <a:close/>
                <a:moveTo>
                  <a:pt x="61" y="63"/>
                </a:moveTo>
                <a:cubicBezTo>
                  <a:pt x="60" y="63"/>
                  <a:pt x="59" y="64"/>
                  <a:pt x="58" y="65"/>
                </a:cubicBezTo>
                <a:cubicBezTo>
                  <a:pt x="58" y="65"/>
                  <a:pt x="58" y="65"/>
                  <a:pt x="58" y="64"/>
                </a:cubicBezTo>
                <a:cubicBezTo>
                  <a:pt x="62" y="60"/>
                  <a:pt x="66" y="56"/>
                  <a:pt x="69" y="52"/>
                </a:cubicBezTo>
                <a:cubicBezTo>
                  <a:pt x="72" y="50"/>
                  <a:pt x="74" y="48"/>
                  <a:pt x="77" y="46"/>
                </a:cubicBezTo>
                <a:cubicBezTo>
                  <a:pt x="72" y="52"/>
                  <a:pt x="66" y="58"/>
                  <a:pt x="61" y="63"/>
                </a:cubicBezTo>
                <a:close/>
                <a:moveTo>
                  <a:pt x="61" y="57"/>
                </a:moveTo>
                <a:cubicBezTo>
                  <a:pt x="60" y="58"/>
                  <a:pt x="59" y="59"/>
                  <a:pt x="58" y="60"/>
                </a:cubicBezTo>
                <a:cubicBezTo>
                  <a:pt x="58" y="60"/>
                  <a:pt x="58" y="60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9" y="58"/>
                  <a:pt x="61" y="57"/>
                  <a:pt x="62" y="57"/>
                </a:cubicBezTo>
                <a:lnTo>
                  <a:pt x="61" y="57"/>
                </a:lnTo>
                <a:close/>
                <a:moveTo>
                  <a:pt x="57" y="61"/>
                </a:moveTo>
                <a:cubicBezTo>
                  <a:pt x="55" y="63"/>
                  <a:pt x="53" y="64"/>
                  <a:pt x="51" y="66"/>
                </a:cubicBezTo>
                <a:cubicBezTo>
                  <a:pt x="53" y="64"/>
                  <a:pt x="55" y="62"/>
                  <a:pt x="56" y="61"/>
                </a:cubicBezTo>
                <a:cubicBezTo>
                  <a:pt x="56" y="61"/>
                  <a:pt x="56" y="61"/>
                  <a:pt x="57" y="61"/>
                </a:cubicBezTo>
                <a:close/>
                <a:moveTo>
                  <a:pt x="53" y="66"/>
                </a:moveTo>
                <a:cubicBezTo>
                  <a:pt x="50" y="70"/>
                  <a:pt x="47" y="73"/>
                  <a:pt x="44" y="76"/>
                </a:cubicBezTo>
                <a:cubicBezTo>
                  <a:pt x="45" y="75"/>
                  <a:pt x="45" y="74"/>
                  <a:pt x="46" y="73"/>
                </a:cubicBezTo>
                <a:cubicBezTo>
                  <a:pt x="48" y="71"/>
                  <a:pt x="51" y="68"/>
                  <a:pt x="53" y="66"/>
                </a:cubicBezTo>
                <a:close/>
                <a:moveTo>
                  <a:pt x="50" y="74"/>
                </a:moveTo>
                <a:cubicBezTo>
                  <a:pt x="53" y="73"/>
                  <a:pt x="55" y="71"/>
                  <a:pt x="57" y="69"/>
                </a:cubicBezTo>
                <a:cubicBezTo>
                  <a:pt x="57" y="70"/>
                  <a:pt x="56" y="71"/>
                  <a:pt x="56" y="72"/>
                </a:cubicBezTo>
                <a:cubicBezTo>
                  <a:pt x="51" y="76"/>
                  <a:pt x="46" y="81"/>
                  <a:pt x="41" y="85"/>
                </a:cubicBezTo>
                <a:cubicBezTo>
                  <a:pt x="41" y="85"/>
                  <a:pt x="41" y="84"/>
                  <a:pt x="41" y="84"/>
                </a:cubicBezTo>
                <a:cubicBezTo>
                  <a:pt x="44" y="80"/>
                  <a:pt x="47" y="77"/>
                  <a:pt x="50" y="74"/>
                </a:cubicBezTo>
                <a:close/>
                <a:moveTo>
                  <a:pt x="56" y="74"/>
                </a:moveTo>
                <a:cubicBezTo>
                  <a:pt x="56" y="75"/>
                  <a:pt x="56" y="75"/>
                  <a:pt x="56" y="76"/>
                </a:cubicBezTo>
                <a:cubicBezTo>
                  <a:pt x="55" y="76"/>
                  <a:pt x="55" y="77"/>
                  <a:pt x="54" y="78"/>
                </a:cubicBezTo>
                <a:cubicBezTo>
                  <a:pt x="52" y="80"/>
                  <a:pt x="50" y="83"/>
                  <a:pt x="48" y="85"/>
                </a:cubicBezTo>
                <a:cubicBezTo>
                  <a:pt x="45" y="88"/>
                  <a:pt x="42" y="90"/>
                  <a:pt x="39" y="92"/>
                </a:cubicBezTo>
                <a:cubicBezTo>
                  <a:pt x="40" y="91"/>
                  <a:pt x="40" y="89"/>
                  <a:pt x="40" y="88"/>
                </a:cubicBezTo>
                <a:cubicBezTo>
                  <a:pt x="45" y="84"/>
                  <a:pt x="51" y="79"/>
                  <a:pt x="56" y="74"/>
                </a:cubicBezTo>
                <a:close/>
                <a:moveTo>
                  <a:pt x="49" y="100"/>
                </a:moveTo>
                <a:cubicBezTo>
                  <a:pt x="49" y="101"/>
                  <a:pt x="49" y="101"/>
                  <a:pt x="49" y="101"/>
                </a:cubicBezTo>
                <a:cubicBezTo>
                  <a:pt x="48" y="103"/>
                  <a:pt x="47" y="105"/>
                  <a:pt x="46" y="107"/>
                </a:cubicBezTo>
                <a:cubicBezTo>
                  <a:pt x="46" y="107"/>
                  <a:pt x="46" y="106"/>
                  <a:pt x="46" y="106"/>
                </a:cubicBezTo>
                <a:cubicBezTo>
                  <a:pt x="47" y="104"/>
                  <a:pt x="48" y="103"/>
                  <a:pt x="49" y="101"/>
                </a:cubicBezTo>
                <a:cubicBezTo>
                  <a:pt x="49" y="101"/>
                  <a:pt x="49" y="101"/>
                  <a:pt x="49" y="100"/>
                </a:cubicBezTo>
                <a:close/>
                <a:moveTo>
                  <a:pt x="45" y="101"/>
                </a:moveTo>
                <a:cubicBezTo>
                  <a:pt x="45" y="102"/>
                  <a:pt x="45" y="102"/>
                  <a:pt x="44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5" y="101"/>
                  <a:pt x="46" y="100"/>
                  <a:pt x="47" y="99"/>
                </a:cubicBezTo>
                <a:cubicBezTo>
                  <a:pt x="46" y="100"/>
                  <a:pt x="46" y="101"/>
                  <a:pt x="45" y="101"/>
                </a:cubicBezTo>
                <a:close/>
                <a:moveTo>
                  <a:pt x="46" y="112"/>
                </a:moveTo>
                <a:cubicBezTo>
                  <a:pt x="46" y="113"/>
                  <a:pt x="46" y="113"/>
                  <a:pt x="47" y="114"/>
                </a:cubicBezTo>
                <a:cubicBezTo>
                  <a:pt x="47" y="114"/>
                  <a:pt x="46" y="115"/>
                  <a:pt x="46" y="115"/>
                </a:cubicBezTo>
                <a:cubicBezTo>
                  <a:pt x="46" y="114"/>
                  <a:pt x="45" y="113"/>
                  <a:pt x="45" y="112"/>
                </a:cubicBezTo>
                <a:cubicBezTo>
                  <a:pt x="45" y="112"/>
                  <a:pt x="46" y="112"/>
                  <a:pt x="46" y="112"/>
                </a:cubicBezTo>
                <a:close/>
                <a:moveTo>
                  <a:pt x="46" y="135"/>
                </a:moveTo>
                <a:cubicBezTo>
                  <a:pt x="46" y="136"/>
                  <a:pt x="46" y="137"/>
                  <a:pt x="47" y="138"/>
                </a:cubicBezTo>
                <a:cubicBezTo>
                  <a:pt x="47" y="139"/>
                  <a:pt x="48" y="140"/>
                  <a:pt x="48" y="141"/>
                </a:cubicBezTo>
                <a:cubicBezTo>
                  <a:pt x="47" y="143"/>
                  <a:pt x="47" y="144"/>
                  <a:pt x="46" y="145"/>
                </a:cubicBezTo>
                <a:cubicBezTo>
                  <a:pt x="45" y="143"/>
                  <a:pt x="45" y="140"/>
                  <a:pt x="44" y="138"/>
                </a:cubicBezTo>
                <a:cubicBezTo>
                  <a:pt x="45" y="137"/>
                  <a:pt x="45" y="136"/>
                  <a:pt x="46" y="135"/>
                </a:cubicBezTo>
                <a:close/>
                <a:moveTo>
                  <a:pt x="50" y="146"/>
                </a:moveTo>
                <a:cubicBezTo>
                  <a:pt x="50" y="147"/>
                  <a:pt x="50" y="148"/>
                  <a:pt x="50" y="148"/>
                </a:cubicBezTo>
                <a:cubicBezTo>
                  <a:pt x="49" y="149"/>
                  <a:pt x="48" y="150"/>
                  <a:pt x="47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8" y="149"/>
                  <a:pt x="49" y="148"/>
                  <a:pt x="50" y="146"/>
                </a:cubicBezTo>
                <a:close/>
                <a:moveTo>
                  <a:pt x="51" y="150"/>
                </a:moveTo>
                <a:cubicBezTo>
                  <a:pt x="51" y="150"/>
                  <a:pt x="51" y="151"/>
                  <a:pt x="51" y="151"/>
                </a:cubicBezTo>
                <a:cubicBezTo>
                  <a:pt x="50" y="152"/>
                  <a:pt x="49" y="154"/>
                  <a:pt x="49" y="155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9" y="151"/>
                  <a:pt x="50" y="151"/>
                  <a:pt x="51" y="150"/>
                </a:cubicBezTo>
                <a:close/>
                <a:moveTo>
                  <a:pt x="50" y="157"/>
                </a:moveTo>
                <a:cubicBezTo>
                  <a:pt x="50" y="156"/>
                  <a:pt x="51" y="155"/>
                  <a:pt x="52" y="154"/>
                </a:cubicBezTo>
                <a:cubicBezTo>
                  <a:pt x="52" y="155"/>
                  <a:pt x="52" y="156"/>
                  <a:pt x="52" y="156"/>
                </a:cubicBezTo>
                <a:cubicBezTo>
                  <a:pt x="51" y="157"/>
                  <a:pt x="51" y="159"/>
                  <a:pt x="50" y="160"/>
                </a:cubicBezTo>
                <a:cubicBezTo>
                  <a:pt x="50" y="159"/>
                  <a:pt x="49" y="158"/>
                  <a:pt x="49" y="158"/>
                </a:cubicBezTo>
                <a:cubicBezTo>
                  <a:pt x="49" y="158"/>
                  <a:pt x="50" y="157"/>
                  <a:pt x="50" y="157"/>
                </a:cubicBezTo>
                <a:close/>
                <a:moveTo>
                  <a:pt x="51" y="161"/>
                </a:moveTo>
                <a:cubicBezTo>
                  <a:pt x="52" y="161"/>
                  <a:pt x="52" y="160"/>
                  <a:pt x="53" y="159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3" y="161"/>
                  <a:pt x="52" y="162"/>
                  <a:pt x="52" y="163"/>
                </a:cubicBezTo>
                <a:cubicBezTo>
                  <a:pt x="52" y="163"/>
                  <a:pt x="52" y="163"/>
                  <a:pt x="51" y="163"/>
                </a:cubicBezTo>
                <a:cubicBezTo>
                  <a:pt x="51" y="163"/>
                  <a:pt x="51" y="162"/>
                  <a:pt x="50" y="161"/>
                </a:cubicBezTo>
                <a:cubicBezTo>
                  <a:pt x="51" y="162"/>
                  <a:pt x="51" y="161"/>
                  <a:pt x="51" y="161"/>
                </a:cubicBezTo>
                <a:close/>
                <a:moveTo>
                  <a:pt x="53" y="165"/>
                </a:moveTo>
                <a:cubicBezTo>
                  <a:pt x="54" y="165"/>
                  <a:pt x="54" y="165"/>
                  <a:pt x="54" y="165"/>
                </a:cubicBezTo>
                <a:cubicBezTo>
                  <a:pt x="54" y="166"/>
                  <a:pt x="55" y="167"/>
                  <a:pt x="55" y="168"/>
                </a:cubicBezTo>
                <a:cubicBezTo>
                  <a:pt x="55" y="169"/>
                  <a:pt x="55" y="169"/>
                  <a:pt x="55" y="170"/>
                </a:cubicBezTo>
                <a:cubicBezTo>
                  <a:pt x="54" y="168"/>
                  <a:pt x="53" y="167"/>
                  <a:pt x="52" y="166"/>
                </a:cubicBezTo>
                <a:cubicBezTo>
                  <a:pt x="53" y="165"/>
                  <a:pt x="53" y="165"/>
                  <a:pt x="53" y="165"/>
                </a:cubicBezTo>
                <a:close/>
                <a:moveTo>
                  <a:pt x="55" y="173"/>
                </a:moveTo>
                <a:cubicBezTo>
                  <a:pt x="55" y="173"/>
                  <a:pt x="54" y="174"/>
                  <a:pt x="54" y="174"/>
                </a:cubicBezTo>
                <a:cubicBezTo>
                  <a:pt x="54" y="172"/>
                  <a:pt x="53" y="171"/>
                  <a:pt x="53" y="169"/>
                </a:cubicBezTo>
                <a:cubicBezTo>
                  <a:pt x="53" y="170"/>
                  <a:pt x="54" y="172"/>
                  <a:pt x="55" y="173"/>
                </a:cubicBezTo>
                <a:close/>
                <a:moveTo>
                  <a:pt x="56" y="175"/>
                </a:moveTo>
                <a:cubicBezTo>
                  <a:pt x="56" y="175"/>
                  <a:pt x="56" y="175"/>
                  <a:pt x="56" y="175"/>
                </a:cubicBezTo>
                <a:cubicBezTo>
                  <a:pt x="56" y="175"/>
                  <a:pt x="56" y="176"/>
                  <a:pt x="55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176"/>
                  <a:pt x="55" y="176"/>
                  <a:pt x="55" y="176"/>
                </a:cubicBezTo>
                <a:cubicBezTo>
                  <a:pt x="55" y="176"/>
                  <a:pt x="56" y="175"/>
                  <a:pt x="56" y="175"/>
                </a:cubicBezTo>
                <a:close/>
                <a:moveTo>
                  <a:pt x="58" y="179"/>
                </a:moveTo>
                <a:cubicBezTo>
                  <a:pt x="58" y="180"/>
                  <a:pt x="58" y="181"/>
                  <a:pt x="58" y="182"/>
                </a:cubicBezTo>
                <a:cubicBezTo>
                  <a:pt x="58" y="181"/>
                  <a:pt x="57" y="181"/>
                  <a:pt x="57" y="180"/>
                </a:cubicBezTo>
                <a:cubicBezTo>
                  <a:pt x="56" y="180"/>
                  <a:pt x="56" y="180"/>
                  <a:pt x="56" y="179"/>
                </a:cubicBezTo>
                <a:cubicBezTo>
                  <a:pt x="57" y="179"/>
                  <a:pt x="57" y="179"/>
                  <a:pt x="58" y="179"/>
                </a:cubicBezTo>
                <a:close/>
                <a:moveTo>
                  <a:pt x="59" y="184"/>
                </a:moveTo>
                <a:cubicBezTo>
                  <a:pt x="59" y="185"/>
                  <a:pt x="59" y="185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59" y="185"/>
                  <a:pt x="58" y="184"/>
                  <a:pt x="58" y="183"/>
                </a:cubicBezTo>
                <a:cubicBezTo>
                  <a:pt x="58" y="183"/>
                  <a:pt x="58" y="183"/>
                  <a:pt x="59" y="184"/>
                </a:cubicBezTo>
                <a:close/>
                <a:moveTo>
                  <a:pt x="59" y="138"/>
                </a:moveTo>
                <a:cubicBezTo>
                  <a:pt x="58" y="137"/>
                  <a:pt x="58" y="136"/>
                  <a:pt x="58" y="135"/>
                </a:cubicBezTo>
                <a:cubicBezTo>
                  <a:pt x="58" y="135"/>
                  <a:pt x="59" y="134"/>
                  <a:pt x="59" y="133"/>
                </a:cubicBezTo>
                <a:cubicBezTo>
                  <a:pt x="59" y="134"/>
                  <a:pt x="59" y="136"/>
                  <a:pt x="59" y="137"/>
                </a:cubicBezTo>
                <a:cubicBezTo>
                  <a:pt x="59" y="137"/>
                  <a:pt x="59" y="137"/>
                  <a:pt x="59" y="138"/>
                </a:cubicBezTo>
                <a:close/>
                <a:moveTo>
                  <a:pt x="58" y="120"/>
                </a:moveTo>
                <a:cubicBezTo>
                  <a:pt x="58" y="119"/>
                  <a:pt x="59" y="119"/>
                  <a:pt x="59" y="119"/>
                </a:cubicBezTo>
                <a:cubicBezTo>
                  <a:pt x="59" y="120"/>
                  <a:pt x="59" y="121"/>
                  <a:pt x="59" y="123"/>
                </a:cubicBezTo>
                <a:cubicBezTo>
                  <a:pt x="59" y="122"/>
                  <a:pt x="58" y="121"/>
                  <a:pt x="58" y="120"/>
                </a:cubicBezTo>
                <a:close/>
                <a:moveTo>
                  <a:pt x="59" y="92"/>
                </a:moveTo>
                <a:cubicBezTo>
                  <a:pt x="59" y="93"/>
                  <a:pt x="59" y="93"/>
                  <a:pt x="59" y="93"/>
                </a:cubicBezTo>
                <a:cubicBezTo>
                  <a:pt x="58" y="94"/>
                  <a:pt x="58" y="95"/>
                  <a:pt x="57" y="96"/>
                </a:cubicBezTo>
                <a:cubicBezTo>
                  <a:pt x="57" y="95"/>
                  <a:pt x="57" y="95"/>
                  <a:pt x="56" y="94"/>
                </a:cubicBezTo>
                <a:cubicBezTo>
                  <a:pt x="59" y="91"/>
                  <a:pt x="62" y="89"/>
                  <a:pt x="65" y="86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7"/>
                  <a:pt x="65" y="87"/>
                  <a:pt x="65" y="88"/>
                </a:cubicBezTo>
                <a:cubicBezTo>
                  <a:pt x="64" y="89"/>
                  <a:pt x="63" y="90"/>
                  <a:pt x="62" y="90"/>
                </a:cubicBezTo>
                <a:cubicBezTo>
                  <a:pt x="62" y="90"/>
                  <a:pt x="61" y="90"/>
                  <a:pt x="61" y="91"/>
                </a:cubicBezTo>
                <a:cubicBezTo>
                  <a:pt x="61" y="91"/>
                  <a:pt x="61" y="91"/>
                  <a:pt x="61" y="92"/>
                </a:cubicBezTo>
                <a:cubicBezTo>
                  <a:pt x="60" y="91"/>
                  <a:pt x="59" y="91"/>
                  <a:pt x="59" y="92"/>
                </a:cubicBezTo>
                <a:close/>
                <a:moveTo>
                  <a:pt x="61" y="125"/>
                </a:moveTo>
                <a:cubicBezTo>
                  <a:pt x="62" y="125"/>
                  <a:pt x="62" y="126"/>
                  <a:pt x="62" y="126"/>
                </a:cubicBezTo>
                <a:cubicBezTo>
                  <a:pt x="61" y="126"/>
                  <a:pt x="61" y="126"/>
                  <a:pt x="61" y="127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1" y="126"/>
                  <a:pt x="61" y="125"/>
                  <a:pt x="61" y="125"/>
                </a:cubicBezTo>
                <a:close/>
                <a:moveTo>
                  <a:pt x="62" y="173"/>
                </a:moveTo>
                <a:cubicBezTo>
                  <a:pt x="62" y="174"/>
                  <a:pt x="61" y="174"/>
                  <a:pt x="61" y="174"/>
                </a:cubicBezTo>
                <a:cubicBezTo>
                  <a:pt x="61" y="173"/>
                  <a:pt x="61" y="172"/>
                  <a:pt x="61" y="171"/>
                </a:cubicBezTo>
                <a:cubicBezTo>
                  <a:pt x="61" y="172"/>
                  <a:pt x="62" y="173"/>
                  <a:pt x="62" y="173"/>
                </a:cubicBezTo>
                <a:close/>
                <a:moveTo>
                  <a:pt x="61" y="179"/>
                </a:moveTo>
                <a:cubicBezTo>
                  <a:pt x="61" y="178"/>
                  <a:pt x="61" y="178"/>
                  <a:pt x="61" y="177"/>
                </a:cubicBezTo>
                <a:cubicBezTo>
                  <a:pt x="62" y="177"/>
                  <a:pt x="62" y="177"/>
                  <a:pt x="63" y="176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63" y="177"/>
                  <a:pt x="64" y="178"/>
                  <a:pt x="64" y="178"/>
                </a:cubicBezTo>
                <a:cubicBezTo>
                  <a:pt x="64" y="179"/>
                  <a:pt x="64" y="180"/>
                  <a:pt x="65" y="181"/>
                </a:cubicBezTo>
                <a:cubicBezTo>
                  <a:pt x="65" y="181"/>
                  <a:pt x="66" y="181"/>
                  <a:pt x="66" y="181"/>
                </a:cubicBezTo>
                <a:cubicBezTo>
                  <a:pt x="66" y="181"/>
                  <a:pt x="66" y="181"/>
                  <a:pt x="66" y="181"/>
                </a:cubicBezTo>
                <a:cubicBezTo>
                  <a:pt x="66" y="182"/>
                  <a:pt x="66" y="182"/>
                  <a:pt x="65" y="183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4" y="184"/>
                  <a:pt x="63" y="185"/>
                  <a:pt x="63" y="186"/>
                </a:cubicBezTo>
                <a:cubicBezTo>
                  <a:pt x="62" y="186"/>
                  <a:pt x="62" y="185"/>
                  <a:pt x="61" y="185"/>
                </a:cubicBezTo>
                <a:cubicBezTo>
                  <a:pt x="61" y="183"/>
                  <a:pt x="61" y="181"/>
                  <a:pt x="61" y="179"/>
                </a:cubicBezTo>
                <a:cubicBezTo>
                  <a:pt x="61" y="179"/>
                  <a:pt x="61" y="179"/>
                  <a:pt x="61" y="179"/>
                </a:cubicBezTo>
                <a:close/>
                <a:moveTo>
                  <a:pt x="62" y="189"/>
                </a:moveTo>
                <a:cubicBezTo>
                  <a:pt x="63" y="190"/>
                  <a:pt x="63" y="190"/>
                  <a:pt x="64" y="191"/>
                </a:cubicBezTo>
                <a:cubicBezTo>
                  <a:pt x="63" y="191"/>
                  <a:pt x="63" y="191"/>
                  <a:pt x="62" y="191"/>
                </a:cubicBezTo>
                <a:cubicBezTo>
                  <a:pt x="62" y="191"/>
                  <a:pt x="62" y="191"/>
                  <a:pt x="61" y="190"/>
                </a:cubicBezTo>
                <a:cubicBezTo>
                  <a:pt x="62" y="190"/>
                  <a:pt x="62" y="190"/>
                  <a:pt x="62" y="189"/>
                </a:cubicBezTo>
                <a:close/>
                <a:moveTo>
                  <a:pt x="64" y="187"/>
                </a:moveTo>
                <a:cubicBezTo>
                  <a:pt x="65" y="186"/>
                  <a:pt x="65" y="185"/>
                  <a:pt x="66" y="184"/>
                </a:cubicBezTo>
                <a:cubicBezTo>
                  <a:pt x="67" y="185"/>
                  <a:pt x="68" y="186"/>
                  <a:pt x="70" y="187"/>
                </a:cubicBezTo>
                <a:cubicBezTo>
                  <a:pt x="68" y="188"/>
                  <a:pt x="67" y="189"/>
                  <a:pt x="66" y="189"/>
                </a:cubicBezTo>
                <a:cubicBezTo>
                  <a:pt x="65" y="189"/>
                  <a:pt x="64" y="188"/>
                  <a:pt x="64" y="187"/>
                </a:cubicBezTo>
                <a:close/>
                <a:moveTo>
                  <a:pt x="67" y="183"/>
                </a:moveTo>
                <a:cubicBezTo>
                  <a:pt x="67" y="183"/>
                  <a:pt x="67" y="183"/>
                  <a:pt x="68" y="182"/>
                </a:cubicBezTo>
                <a:cubicBezTo>
                  <a:pt x="68" y="183"/>
                  <a:pt x="69" y="184"/>
                  <a:pt x="69" y="184"/>
                </a:cubicBezTo>
                <a:cubicBezTo>
                  <a:pt x="68" y="184"/>
                  <a:pt x="68" y="183"/>
                  <a:pt x="67" y="183"/>
                </a:cubicBezTo>
                <a:close/>
                <a:moveTo>
                  <a:pt x="70" y="178"/>
                </a:moveTo>
                <a:cubicBezTo>
                  <a:pt x="69" y="178"/>
                  <a:pt x="69" y="178"/>
                  <a:pt x="69" y="178"/>
                </a:cubicBezTo>
                <a:cubicBezTo>
                  <a:pt x="69" y="178"/>
                  <a:pt x="68" y="178"/>
                  <a:pt x="68" y="178"/>
                </a:cubicBezTo>
                <a:cubicBezTo>
                  <a:pt x="68" y="177"/>
                  <a:pt x="68" y="176"/>
                  <a:pt x="68" y="175"/>
                </a:cubicBezTo>
                <a:cubicBezTo>
                  <a:pt x="69" y="176"/>
                  <a:pt x="69" y="177"/>
                  <a:pt x="70" y="178"/>
                </a:cubicBezTo>
                <a:close/>
                <a:moveTo>
                  <a:pt x="69" y="174"/>
                </a:moveTo>
                <a:cubicBezTo>
                  <a:pt x="70" y="174"/>
                  <a:pt x="70" y="174"/>
                  <a:pt x="71" y="173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71" y="174"/>
                  <a:pt x="70" y="175"/>
                  <a:pt x="70" y="175"/>
                </a:cubicBezTo>
                <a:cubicBezTo>
                  <a:pt x="70" y="175"/>
                  <a:pt x="70" y="174"/>
                  <a:pt x="69" y="174"/>
                </a:cubicBezTo>
                <a:close/>
                <a:moveTo>
                  <a:pt x="70" y="149"/>
                </a:moveTo>
                <a:cubicBezTo>
                  <a:pt x="69" y="149"/>
                  <a:pt x="69" y="148"/>
                  <a:pt x="69" y="148"/>
                </a:cubicBezTo>
                <a:cubicBezTo>
                  <a:pt x="69" y="148"/>
                  <a:pt x="69" y="147"/>
                  <a:pt x="69" y="147"/>
                </a:cubicBezTo>
                <a:cubicBezTo>
                  <a:pt x="70" y="146"/>
                  <a:pt x="71" y="145"/>
                  <a:pt x="71" y="144"/>
                </a:cubicBezTo>
                <a:cubicBezTo>
                  <a:pt x="72" y="145"/>
                  <a:pt x="72" y="145"/>
                  <a:pt x="72" y="146"/>
                </a:cubicBezTo>
                <a:cubicBezTo>
                  <a:pt x="71" y="147"/>
                  <a:pt x="70" y="148"/>
                  <a:pt x="70" y="149"/>
                </a:cubicBezTo>
                <a:close/>
                <a:moveTo>
                  <a:pt x="69" y="109"/>
                </a:moveTo>
                <a:cubicBezTo>
                  <a:pt x="69" y="109"/>
                  <a:pt x="69" y="108"/>
                  <a:pt x="69" y="107"/>
                </a:cubicBezTo>
                <a:cubicBezTo>
                  <a:pt x="69" y="106"/>
                  <a:pt x="70" y="106"/>
                  <a:pt x="71" y="105"/>
                </a:cubicBezTo>
                <a:cubicBezTo>
                  <a:pt x="71" y="106"/>
                  <a:pt x="71" y="106"/>
                  <a:pt x="71" y="107"/>
                </a:cubicBezTo>
                <a:cubicBezTo>
                  <a:pt x="71" y="108"/>
                  <a:pt x="70" y="109"/>
                  <a:pt x="69" y="109"/>
                </a:cubicBezTo>
                <a:close/>
                <a:moveTo>
                  <a:pt x="71" y="98"/>
                </a:moveTo>
                <a:cubicBezTo>
                  <a:pt x="72" y="97"/>
                  <a:pt x="73" y="96"/>
                  <a:pt x="74" y="95"/>
                </a:cubicBezTo>
                <a:cubicBezTo>
                  <a:pt x="74" y="95"/>
                  <a:pt x="73" y="96"/>
                  <a:pt x="73" y="97"/>
                </a:cubicBezTo>
                <a:cubicBezTo>
                  <a:pt x="73" y="97"/>
                  <a:pt x="73" y="97"/>
                  <a:pt x="72" y="97"/>
                </a:cubicBezTo>
                <a:cubicBezTo>
                  <a:pt x="72" y="97"/>
                  <a:pt x="71" y="98"/>
                  <a:pt x="71" y="98"/>
                </a:cubicBezTo>
                <a:close/>
                <a:moveTo>
                  <a:pt x="75" y="101"/>
                </a:moveTo>
                <a:cubicBezTo>
                  <a:pt x="75" y="102"/>
                  <a:pt x="74" y="104"/>
                  <a:pt x="74" y="105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5"/>
                  <a:pt x="72" y="104"/>
                  <a:pt x="72" y="104"/>
                </a:cubicBezTo>
                <a:cubicBezTo>
                  <a:pt x="73" y="103"/>
                  <a:pt x="74" y="102"/>
                  <a:pt x="75" y="101"/>
                </a:cubicBezTo>
                <a:close/>
                <a:moveTo>
                  <a:pt x="75" y="119"/>
                </a:moveTo>
                <a:cubicBezTo>
                  <a:pt x="75" y="119"/>
                  <a:pt x="75" y="119"/>
                  <a:pt x="75" y="119"/>
                </a:cubicBezTo>
                <a:cubicBezTo>
                  <a:pt x="74" y="120"/>
                  <a:pt x="74" y="120"/>
                  <a:pt x="73" y="121"/>
                </a:cubicBezTo>
                <a:cubicBezTo>
                  <a:pt x="74" y="120"/>
                  <a:pt x="74" y="120"/>
                  <a:pt x="75" y="119"/>
                </a:cubicBezTo>
                <a:cubicBezTo>
                  <a:pt x="75" y="119"/>
                  <a:pt x="75" y="119"/>
                  <a:pt x="75" y="119"/>
                </a:cubicBezTo>
                <a:close/>
                <a:moveTo>
                  <a:pt x="76" y="122"/>
                </a:moveTo>
                <a:cubicBezTo>
                  <a:pt x="75" y="123"/>
                  <a:pt x="75" y="123"/>
                  <a:pt x="74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4"/>
                  <a:pt x="74" y="123"/>
                  <a:pt x="74" y="123"/>
                </a:cubicBezTo>
                <a:cubicBezTo>
                  <a:pt x="74" y="123"/>
                  <a:pt x="75" y="122"/>
                  <a:pt x="76" y="122"/>
                </a:cubicBezTo>
                <a:close/>
                <a:moveTo>
                  <a:pt x="76" y="124"/>
                </a:moveTo>
                <a:cubicBezTo>
                  <a:pt x="76" y="124"/>
                  <a:pt x="76" y="125"/>
                  <a:pt x="77" y="125"/>
                </a:cubicBezTo>
                <a:cubicBezTo>
                  <a:pt x="76" y="125"/>
                  <a:pt x="76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76" y="125"/>
                  <a:pt x="76" y="125"/>
                  <a:pt x="76" y="124"/>
                </a:cubicBezTo>
                <a:close/>
                <a:moveTo>
                  <a:pt x="76" y="117"/>
                </a:moveTo>
                <a:cubicBezTo>
                  <a:pt x="76" y="117"/>
                  <a:pt x="76" y="117"/>
                  <a:pt x="76" y="117"/>
                </a:cubicBezTo>
                <a:cubicBezTo>
                  <a:pt x="79" y="114"/>
                  <a:pt x="82" y="111"/>
                  <a:pt x="86" y="109"/>
                </a:cubicBezTo>
                <a:cubicBezTo>
                  <a:pt x="83" y="112"/>
                  <a:pt x="81" y="115"/>
                  <a:pt x="79" y="118"/>
                </a:cubicBezTo>
                <a:cubicBezTo>
                  <a:pt x="78" y="118"/>
                  <a:pt x="77" y="118"/>
                  <a:pt x="77" y="119"/>
                </a:cubicBezTo>
                <a:cubicBezTo>
                  <a:pt x="76" y="118"/>
                  <a:pt x="76" y="118"/>
                  <a:pt x="76" y="117"/>
                </a:cubicBezTo>
                <a:close/>
                <a:moveTo>
                  <a:pt x="79" y="120"/>
                </a:moveTo>
                <a:cubicBezTo>
                  <a:pt x="80" y="119"/>
                  <a:pt x="81" y="119"/>
                  <a:pt x="81" y="119"/>
                </a:cubicBezTo>
                <a:cubicBezTo>
                  <a:pt x="80" y="120"/>
                  <a:pt x="79" y="122"/>
                  <a:pt x="78" y="123"/>
                </a:cubicBezTo>
                <a:cubicBezTo>
                  <a:pt x="78" y="123"/>
                  <a:pt x="78" y="123"/>
                  <a:pt x="78" y="122"/>
                </a:cubicBezTo>
                <a:cubicBezTo>
                  <a:pt x="78" y="122"/>
                  <a:pt x="79" y="121"/>
                  <a:pt x="79" y="120"/>
                </a:cubicBezTo>
                <a:close/>
                <a:moveTo>
                  <a:pt x="92" y="118"/>
                </a:moveTo>
                <a:cubicBezTo>
                  <a:pt x="91" y="119"/>
                  <a:pt x="90" y="120"/>
                  <a:pt x="90" y="120"/>
                </a:cubicBezTo>
                <a:cubicBezTo>
                  <a:pt x="87" y="124"/>
                  <a:pt x="85" y="127"/>
                  <a:pt x="83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2" y="130"/>
                  <a:pt x="81" y="129"/>
                  <a:pt x="80" y="129"/>
                </a:cubicBezTo>
                <a:cubicBezTo>
                  <a:pt x="84" y="125"/>
                  <a:pt x="88" y="122"/>
                  <a:pt x="92" y="118"/>
                </a:cubicBezTo>
                <a:close/>
                <a:moveTo>
                  <a:pt x="81" y="131"/>
                </a:moveTo>
                <a:cubicBezTo>
                  <a:pt x="81" y="132"/>
                  <a:pt x="81" y="132"/>
                  <a:pt x="80" y="132"/>
                </a:cubicBezTo>
                <a:cubicBezTo>
                  <a:pt x="80" y="132"/>
                  <a:pt x="80" y="131"/>
                  <a:pt x="80" y="131"/>
                </a:cubicBezTo>
                <a:cubicBezTo>
                  <a:pt x="81" y="131"/>
                  <a:pt x="81" y="131"/>
                  <a:pt x="81" y="131"/>
                </a:cubicBezTo>
                <a:close/>
                <a:moveTo>
                  <a:pt x="83" y="133"/>
                </a:moveTo>
                <a:cubicBezTo>
                  <a:pt x="84" y="133"/>
                  <a:pt x="84" y="133"/>
                  <a:pt x="84" y="133"/>
                </a:cubicBezTo>
                <a:cubicBezTo>
                  <a:pt x="85" y="133"/>
                  <a:pt x="85" y="133"/>
                  <a:pt x="86" y="133"/>
                </a:cubicBezTo>
                <a:cubicBezTo>
                  <a:pt x="85" y="135"/>
                  <a:pt x="84" y="136"/>
                  <a:pt x="84" y="137"/>
                </a:cubicBezTo>
                <a:cubicBezTo>
                  <a:pt x="83" y="138"/>
                  <a:pt x="82" y="138"/>
                  <a:pt x="82" y="139"/>
                </a:cubicBezTo>
                <a:cubicBezTo>
                  <a:pt x="82" y="138"/>
                  <a:pt x="82" y="137"/>
                  <a:pt x="81" y="136"/>
                </a:cubicBezTo>
                <a:cubicBezTo>
                  <a:pt x="82" y="135"/>
                  <a:pt x="83" y="134"/>
                  <a:pt x="83" y="133"/>
                </a:cubicBezTo>
                <a:close/>
                <a:moveTo>
                  <a:pt x="90" y="135"/>
                </a:moveTo>
                <a:cubicBezTo>
                  <a:pt x="90" y="135"/>
                  <a:pt x="90" y="135"/>
                  <a:pt x="90" y="135"/>
                </a:cubicBezTo>
                <a:cubicBezTo>
                  <a:pt x="88" y="136"/>
                  <a:pt x="87" y="138"/>
                  <a:pt x="85" y="140"/>
                </a:cubicBezTo>
                <a:cubicBezTo>
                  <a:pt x="86" y="138"/>
                  <a:pt x="88" y="136"/>
                  <a:pt x="90" y="135"/>
                </a:cubicBezTo>
                <a:close/>
                <a:moveTo>
                  <a:pt x="92" y="135"/>
                </a:moveTo>
                <a:cubicBezTo>
                  <a:pt x="92" y="136"/>
                  <a:pt x="93" y="136"/>
                  <a:pt x="93" y="136"/>
                </a:cubicBezTo>
                <a:cubicBezTo>
                  <a:pt x="93" y="136"/>
                  <a:pt x="93" y="137"/>
                  <a:pt x="93" y="137"/>
                </a:cubicBezTo>
                <a:cubicBezTo>
                  <a:pt x="91" y="138"/>
                  <a:pt x="88" y="140"/>
                  <a:pt x="86" y="141"/>
                </a:cubicBezTo>
                <a:cubicBezTo>
                  <a:pt x="88" y="139"/>
                  <a:pt x="90" y="137"/>
                  <a:pt x="92" y="135"/>
                </a:cubicBezTo>
                <a:close/>
                <a:moveTo>
                  <a:pt x="89" y="145"/>
                </a:moveTo>
                <a:cubicBezTo>
                  <a:pt x="92" y="143"/>
                  <a:pt x="94" y="141"/>
                  <a:pt x="96" y="139"/>
                </a:cubicBezTo>
                <a:cubicBezTo>
                  <a:pt x="96" y="139"/>
                  <a:pt x="96" y="139"/>
                  <a:pt x="97" y="139"/>
                </a:cubicBezTo>
                <a:cubicBezTo>
                  <a:pt x="94" y="142"/>
                  <a:pt x="91" y="145"/>
                  <a:pt x="89" y="148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8" y="147"/>
                  <a:pt x="89" y="146"/>
                  <a:pt x="89" y="145"/>
                </a:cubicBezTo>
                <a:close/>
                <a:moveTo>
                  <a:pt x="99" y="141"/>
                </a:moveTo>
                <a:cubicBezTo>
                  <a:pt x="98" y="142"/>
                  <a:pt x="97" y="144"/>
                  <a:pt x="95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6" y="144"/>
                  <a:pt x="98" y="142"/>
                  <a:pt x="99" y="141"/>
                </a:cubicBezTo>
                <a:close/>
                <a:moveTo>
                  <a:pt x="102" y="143"/>
                </a:moveTo>
                <a:cubicBezTo>
                  <a:pt x="103" y="142"/>
                  <a:pt x="104" y="142"/>
                  <a:pt x="106" y="141"/>
                </a:cubicBezTo>
                <a:cubicBezTo>
                  <a:pt x="101" y="145"/>
                  <a:pt x="97" y="149"/>
                  <a:pt x="92" y="154"/>
                </a:cubicBezTo>
                <a:cubicBezTo>
                  <a:pt x="91" y="155"/>
                  <a:pt x="90" y="155"/>
                  <a:pt x="88" y="156"/>
                </a:cubicBezTo>
                <a:cubicBezTo>
                  <a:pt x="89" y="156"/>
                  <a:pt x="89" y="155"/>
                  <a:pt x="89" y="155"/>
                </a:cubicBezTo>
                <a:cubicBezTo>
                  <a:pt x="90" y="155"/>
                  <a:pt x="90" y="154"/>
                  <a:pt x="90" y="154"/>
                </a:cubicBezTo>
                <a:cubicBezTo>
                  <a:pt x="94" y="151"/>
                  <a:pt x="98" y="147"/>
                  <a:pt x="102" y="143"/>
                </a:cubicBezTo>
                <a:close/>
                <a:moveTo>
                  <a:pt x="105" y="148"/>
                </a:moveTo>
                <a:cubicBezTo>
                  <a:pt x="105" y="148"/>
                  <a:pt x="105" y="148"/>
                  <a:pt x="105" y="149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2" y="150"/>
                  <a:pt x="100" y="151"/>
                  <a:pt x="98" y="152"/>
                </a:cubicBezTo>
                <a:cubicBezTo>
                  <a:pt x="101" y="151"/>
                  <a:pt x="103" y="149"/>
                  <a:pt x="105" y="148"/>
                </a:cubicBezTo>
                <a:close/>
                <a:moveTo>
                  <a:pt x="105" y="151"/>
                </a:moveTo>
                <a:cubicBezTo>
                  <a:pt x="105" y="150"/>
                  <a:pt x="106" y="150"/>
                  <a:pt x="107" y="149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8"/>
                  <a:pt x="110" y="148"/>
                </a:cubicBezTo>
                <a:cubicBezTo>
                  <a:pt x="110" y="148"/>
                  <a:pt x="110" y="148"/>
                  <a:pt x="111" y="147"/>
                </a:cubicBezTo>
                <a:cubicBezTo>
                  <a:pt x="110" y="148"/>
                  <a:pt x="110" y="148"/>
                  <a:pt x="109" y="149"/>
                </a:cubicBezTo>
                <a:cubicBezTo>
                  <a:pt x="107" y="150"/>
                  <a:pt x="105" y="151"/>
                  <a:pt x="103" y="153"/>
                </a:cubicBezTo>
                <a:cubicBezTo>
                  <a:pt x="103" y="152"/>
                  <a:pt x="104" y="151"/>
                  <a:pt x="105" y="151"/>
                </a:cubicBezTo>
                <a:close/>
                <a:moveTo>
                  <a:pt x="117" y="152"/>
                </a:moveTo>
                <a:cubicBezTo>
                  <a:pt x="118" y="151"/>
                  <a:pt x="119" y="151"/>
                  <a:pt x="120" y="150"/>
                </a:cubicBezTo>
                <a:cubicBezTo>
                  <a:pt x="119" y="151"/>
                  <a:pt x="118" y="153"/>
                  <a:pt x="117" y="154"/>
                </a:cubicBezTo>
                <a:cubicBezTo>
                  <a:pt x="117" y="154"/>
                  <a:pt x="117" y="154"/>
                  <a:pt x="117" y="155"/>
                </a:cubicBezTo>
                <a:cubicBezTo>
                  <a:pt x="113" y="157"/>
                  <a:pt x="110" y="159"/>
                  <a:pt x="106" y="161"/>
                </a:cubicBezTo>
                <a:cubicBezTo>
                  <a:pt x="110" y="158"/>
                  <a:pt x="114" y="155"/>
                  <a:pt x="117" y="152"/>
                </a:cubicBezTo>
                <a:close/>
                <a:moveTo>
                  <a:pt x="113" y="161"/>
                </a:moveTo>
                <a:cubicBezTo>
                  <a:pt x="115" y="159"/>
                  <a:pt x="118" y="158"/>
                  <a:pt x="120" y="156"/>
                </a:cubicBezTo>
                <a:cubicBezTo>
                  <a:pt x="120" y="157"/>
                  <a:pt x="119" y="158"/>
                  <a:pt x="118" y="159"/>
                </a:cubicBezTo>
                <a:cubicBezTo>
                  <a:pt x="118" y="159"/>
                  <a:pt x="117" y="159"/>
                  <a:pt x="117" y="160"/>
                </a:cubicBezTo>
                <a:cubicBezTo>
                  <a:pt x="115" y="160"/>
                  <a:pt x="113" y="161"/>
                  <a:pt x="111" y="162"/>
                </a:cubicBezTo>
                <a:cubicBezTo>
                  <a:pt x="112" y="162"/>
                  <a:pt x="112" y="161"/>
                  <a:pt x="113" y="161"/>
                </a:cubicBezTo>
                <a:close/>
                <a:moveTo>
                  <a:pt x="122" y="160"/>
                </a:moveTo>
                <a:cubicBezTo>
                  <a:pt x="124" y="159"/>
                  <a:pt x="126" y="158"/>
                  <a:pt x="127" y="157"/>
                </a:cubicBezTo>
                <a:cubicBezTo>
                  <a:pt x="127" y="158"/>
                  <a:pt x="126" y="158"/>
                  <a:pt x="125" y="159"/>
                </a:cubicBezTo>
                <a:cubicBezTo>
                  <a:pt x="124" y="160"/>
                  <a:pt x="122" y="160"/>
                  <a:pt x="120" y="161"/>
                </a:cubicBezTo>
                <a:cubicBezTo>
                  <a:pt x="120" y="161"/>
                  <a:pt x="119" y="162"/>
                  <a:pt x="119" y="162"/>
                </a:cubicBezTo>
                <a:cubicBezTo>
                  <a:pt x="120" y="161"/>
                  <a:pt x="121" y="160"/>
                  <a:pt x="122" y="160"/>
                </a:cubicBezTo>
                <a:close/>
                <a:moveTo>
                  <a:pt x="128" y="160"/>
                </a:moveTo>
                <a:cubicBezTo>
                  <a:pt x="127" y="160"/>
                  <a:pt x="127" y="161"/>
                  <a:pt x="126" y="161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0"/>
                  <a:pt x="127" y="160"/>
                  <a:pt x="128" y="160"/>
                </a:cubicBezTo>
                <a:close/>
                <a:moveTo>
                  <a:pt x="122" y="164"/>
                </a:moveTo>
                <a:cubicBezTo>
                  <a:pt x="121" y="165"/>
                  <a:pt x="120" y="166"/>
                  <a:pt x="119" y="167"/>
                </a:cubicBezTo>
                <a:cubicBezTo>
                  <a:pt x="118" y="167"/>
                  <a:pt x="118" y="167"/>
                  <a:pt x="118" y="168"/>
                </a:cubicBezTo>
                <a:cubicBezTo>
                  <a:pt x="119" y="166"/>
                  <a:pt x="120" y="165"/>
                  <a:pt x="122" y="164"/>
                </a:cubicBezTo>
                <a:close/>
                <a:moveTo>
                  <a:pt x="129" y="164"/>
                </a:moveTo>
                <a:cubicBezTo>
                  <a:pt x="129" y="164"/>
                  <a:pt x="129" y="164"/>
                  <a:pt x="130" y="165"/>
                </a:cubicBezTo>
                <a:cubicBezTo>
                  <a:pt x="125" y="168"/>
                  <a:pt x="121" y="172"/>
                  <a:pt x="117" y="176"/>
                </a:cubicBezTo>
                <a:cubicBezTo>
                  <a:pt x="115" y="177"/>
                  <a:pt x="113" y="178"/>
                  <a:pt x="111" y="179"/>
                </a:cubicBezTo>
                <a:cubicBezTo>
                  <a:pt x="117" y="174"/>
                  <a:pt x="123" y="169"/>
                  <a:pt x="129" y="164"/>
                </a:cubicBezTo>
                <a:close/>
                <a:moveTo>
                  <a:pt x="108" y="177"/>
                </a:moveTo>
                <a:cubicBezTo>
                  <a:pt x="108" y="176"/>
                  <a:pt x="109" y="175"/>
                  <a:pt x="110" y="174"/>
                </a:cubicBezTo>
                <a:cubicBezTo>
                  <a:pt x="111" y="174"/>
                  <a:pt x="111" y="174"/>
                  <a:pt x="111" y="173"/>
                </a:cubicBezTo>
                <a:cubicBezTo>
                  <a:pt x="110" y="175"/>
                  <a:pt x="109" y="176"/>
                  <a:pt x="108" y="177"/>
                </a:cubicBezTo>
                <a:close/>
                <a:moveTo>
                  <a:pt x="108" y="193"/>
                </a:moveTo>
                <a:cubicBezTo>
                  <a:pt x="110" y="191"/>
                  <a:pt x="113" y="189"/>
                  <a:pt x="115" y="187"/>
                </a:cubicBezTo>
                <a:cubicBezTo>
                  <a:pt x="120" y="182"/>
                  <a:pt x="125" y="178"/>
                  <a:pt x="131" y="173"/>
                </a:cubicBezTo>
                <a:cubicBezTo>
                  <a:pt x="130" y="174"/>
                  <a:pt x="130" y="174"/>
                  <a:pt x="130" y="175"/>
                </a:cubicBezTo>
                <a:cubicBezTo>
                  <a:pt x="130" y="175"/>
                  <a:pt x="130" y="175"/>
                  <a:pt x="130" y="176"/>
                </a:cubicBezTo>
                <a:cubicBezTo>
                  <a:pt x="126" y="179"/>
                  <a:pt x="123" y="182"/>
                  <a:pt x="120" y="186"/>
                </a:cubicBezTo>
                <a:cubicBezTo>
                  <a:pt x="116" y="188"/>
                  <a:pt x="112" y="191"/>
                  <a:pt x="108" y="193"/>
                </a:cubicBezTo>
                <a:close/>
                <a:moveTo>
                  <a:pt x="110" y="195"/>
                </a:moveTo>
                <a:cubicBezTo>
                  <a:pt x="109" y="196"/>
                  <a:pt x="108" y="196"/>
                  <a:pt x="108" y="197"/>
                </a:cubicBezTo>
                <a:cubicBezTo>
                  <a:pt x="108" y="196"/>
                  <a:pt x="108" y="196"/>
                  <a:pt x="107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09" y="195"/>
                  <a:pt x="109" y="195"/>
                  <a:pt x="110" y="195"/>
                </a:cubicBezTo>
                <a:close/>
                <a:moveTo>
                  <a:pt x="125" y="183"/>
                </a:moveTo>
                <a:cubicBezTo>
                  <a:pt x="128" y="180"/>
                  <a:pt x="130" y="177"/>
                  <a:pt x="133" y="174"/>
                </a:cubicBezTo>
                <a:cubicBezTo>
                  <a:pt x="136" y="172"/>
                  <a:pt x="139" y="169"/>
                  <a:pt x="142" y="167"/>
                </a:cubicBezTo>
                <a:cubicBezTo>
                  <a:pt x="143" y="166"/>
                  <a:pt x="145" y="165"/>
                  <a:pt x="146" y="165"/>
                </a:cubicBezTo>
                <a:cubicBezTo>
                  <a:pt x="144" y="168"/>
                  <a:pt x="141" y="171"/>
                  <a:pt x="13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5"/>
                  <a:pt x="137" y="176"/>
                  <a:pt x="136" y="177"/>
                </a:cubicBezTo>
                <a:cubicBezTo>
                  <a:pt x="134" y="178"/>
                  <a:pt x="133" y="178"/>
                  <a:pt x="131" y="179"/>
                </a:cubicBezTo>
                <a:cubicBezTo>
                  <a:pt x="129" y="180"/>
                  <a:pt x="127" y="182"/>
                  <a:pt x="125" y="183"/>
                </a:cubicBezTo>
                <a:close/>
                <a:moveTo>
                  <a:pt x="130" y="182"/>
                </a:moveTo>
                <a:cubicBezTo>
                  <a:pt x="130" y="182"/>
                  <a:pt x="129" y="182"/>
                  <a:pt x="129" y="182"/>
                </a:cubicBezTo>
                <a:cubicBezTo>
                  <a:pt x="127" y="184"/>
                  <a:pt x="124" y="185"/>
                  <a:pt x="121" y="187"/>
                </a:cubicBezTo>
                <a:cubicBezTo>
                  <a:pt x="124" y="185"/>
                  <a:pt x="127" y="184"/>
                  <a:pt x="130" y="182"/>
                </a:cubicBezTo>
                <a:close/>
                <a:moveTo>
                  <a:pt x="137" y="194"/>
                </a:moveTo>
                <a:cubicBezTo>
                  <a:pt x="140" y="192"/>
                  <a:pt x="143" y="191"/>
                  <a:pt x="146" y="189"/>
                </a:cubicBezTo>
                <a:cubicBezTo>
                  <a:pt x="143" y="192"/>
                  <a:pt x="140" y="195"/>
                  <a:pt x="137" y="197"/>
                </a:cubicBezTo>
                <a:cubicBezTo>
                  <a:pt x="135" y="199"/>
                  <a:pt x="133" y="200"/>
                  <a:pt x="130" y="202"/>
                </a:cubicBezTo>
                <a:cubicBezTo>
                  <a:pt x="132" y="199"/>
                  <a:pt x="134" y="196"/>
                  <a:pt x="137" y="194"/>
                </a:cubicBezTo>
                <a:close/>
                <a:moveTo>
                  <a:pt x="127" y="197"/>
                </a:moveTo>
                <a:cubicBezTo>
                  <a:pt x="133" y="192"/>
                  <a:pt x="138" y="187"/>
                  <a:pt x="144" y="182"/>
                </a:cubicBezTo>
                <a:cubicBezTo>
                  <a:pt x="143" y="184"/>
                  <a:pt x="141" y="185"/>
                  <a:pt x="140" y="187"/>
                </a:cubicBezTo>
                <a:cubicBezTo>
                  <a:pt x="138" y="189"/>
                  <a:pt x="136" y="191"/>
                  <a:pt x="134" y="193"/>
                </a:cubicBezTo>
                <a:cubicBezTo>
                  <a:pt x="133" y="193"/>
                  <a:pt x="132" y="194"/>
                  <a:pt x="131" y="194"/>
                </a:cubicBezTo>
                <a:cubicBezTo>
                  <a:pt x="130" y="195"/>
                  <a:pt x="128" y="196"/>
                  <a:pt x="127" y="197"/>
                </a:cubicBezTo>
                <a:close/>
                <a:moveTo>
                  <a:pt x="144" y="188"/>
                </a:moveTo>
                <a:cubicBezTo>
                  <a:pt x="147" y="184"/>
                  <a:pt x="151" y="181"/>
                  <a:pt x="155" y="178"/>
                </a:cubicBezTo>
                <a:cubicBezTo>
                  <a:pt x="154" y="179"/>
                  <a:pt x="154" y="180"/>
                  <a:pt x="153" y="181"/>
                </a:cubicBezTo>
                <a:cubicBezTo>
                  <a:pt x="152" y="182"/>
                  <a:pt x="151" y="183"/>
                  <a:pt x="151" y="184"/>
                </a:cubicBezTo>
                <a:cubicBezTo>
                  <a:pt x="148" y="185"/>
                  <a:pt x="146" y="186"/>
                  <a:pt x="144" y="188"/>
                </a:cubicBezTo>
                <a:close/>
                <a:moveTo>
                  <a:pt x="147" y="183"/>
                </a:moveTo>
                <a:cubicBezTo>
                  <a:pt x="149" y="181"/>
                  <a:pt x="151" y="178"/>
                  <a:pt x="154" y="176"/>
                </a:cubicBezTo>
                <a:cubicBezTo>
                  <a:pt x="155" y="175"/>
                  <a:pt x="155" y="175"/>
                  <a:pt x="156" y="174"/>
                </a:cubicBezTo>
                <a:cubicBezTo>
                  <a:pt x="153" y="177"/>
                  <a:pt x="150" y="180"/>
                  <a:pt x="147" y="183"/>
                </a:cubicBezTo>
                <a:close/>
                <a:moveTo>
                  <a:pt x="151" y="169"/>
                </a:moveTo>
                <a:cubicBezTo>
                  <a:pt x="151" y="169"/>
                  <a:pt x="150" y="169"/>
                  <a:pt x="150" y="170"/>
                </a:cubicBezTo>
                <a:cubicBezTo>
                  <a:pt x="148" y="171"/>
                  <a:pt x="146" y="171"/>
                  <a:pt x="145" y="172"/>
                </a:cubicBezTo>
                <a:cubicBezTo>
                  <a:pt x="145" y="171"/>
                  <a:pt x="146" y="171"/>
                  <a:pt x="147" y="170"/>
                </a:cubicBezTo>
                <a:cubicBezTo>
                  <a:pt x="147" y="170"/>
                  <a:pt x="148" y="169"/>
                  <a:pt x="148" y="169"/>
                </a:cubicBezTo>
                <a:cubicBezTo>
                  <a:pt x="149" y="169"/>
                  <a:pt x="149" y="169"/>
                  <a:pt x="149" y="169"/>
                </a:cubicBezTo>
                <a:cubicBezTo>
                  <a:pt x="152" y="167"/>
                  <a:pt x="154" y="165"/>
                  <a:pt x="157" y="163"/>
                </a:cubicBezTo>
                <a:cubicBezTo>
                  <a:pt x="155" y="165"/>
                  <a:pt x="153" y="167"/>
                  <a:pt x="151" y="169"/>
                </a:cubicBezTo>
                <a:close/>
                <a:moveTo>
                  <a:pt x="159" y="173"/>
                </a:moveTo>
                <a:cubicBezTo>
                  <a:pt x="160" y="173"/>
                  <a:pt x="160" y="172"/>
                  <a:pt x="160" y="172"/>
                </a:cubicBezTo>
                <a:cubicBezTo>
                  <a:pt x="160" y="173"/>
                  <a:pt x="159" y="174"/>
                  <a:pt x="159" y="176"/>
                </a:cubicBezTo>
                <a:cubicBezTo>
                  <a:pt x="158" y="176"/>
                  <a:pt x="157" y="177"/>
                  <a:pt x="157" y="177"/>
                </a:cubicBezTo>
                <a:cubicBezTo>
                  <a:pt x="158" y="176"/>
                  <a:pt x="158" y="175"/>
                  <a:pt x="159" y="173"/>
                </a:cubicBezTo>
                <a:close/>
                <a:moveTo>
                  <a:pt x="160" y="177"/>
                </a:moveTo>
                <a:cubicBezTo>
                  <a:pt x="166" y="171"/>
                  <a:pt x="172" y="165"/>
                  <a:pt x="179" y="160"/>
                </a:cubicBezTo>
                <a:cubicBezTo>
                  <a:pt x="178" y="161"/>
                  <a:pt x="177" y="161"/>
                  <a:pt x="177" y="162"/>
                </a:cubicBezTo>
                <a:cubicBezTo>
                  <a:pt x="172" y="167"/>
                  <a:pt x="168" y="171"/>
                  <a:pt x="163" y="175"/>
                </a:cubicBezTo>
                <a:cubicBezTo>
                  <a:pt x="162" y="176"/>
                  <a:pt x="161" y="176"/>
                  <a:pt x="160" y="177"/>
                </a:cubicBezTo>
                <a:cubicBezTo>
                  <a:pt x="160" y="177"/>
                  <a:pt x="160" y="177"/>
                  <a:pt x="160" y="177"/>
                </a:cubicBezTo>
                <a:close/>
                <a:moveTo>
                  <a:pt x="162" y="172"/>
                </a:moveTo>
                <a:cubicBezTo>
                  <a:pt x="163" y="170"/>
                  <a:pt x="165" y="167"/>
                  <a:pt x="166" y="165"/>
                </a:cubicBezTo>
                <a:cubicBezTo>
                  <a:pt x="167" y="164"/>
                  <a:pt x="168" y="163"/>
                  <a:pt x="169" y="162"/>
                </a:cubicBezTo>
                <a:cubicBezTo>
                  <a:pt x="173" y="160"/>
                  <a:pt x="177" y="158"/>
                  <a:pt x="180" y="156"/>
                </a:cubicBezTo>
                <a:cubicBezTo>
                  <a:pt x="174" y="161"/>
                  <a:pt x="168" y="166"/>
                  <a:pt x="162" y="172"/>
                </a:cubicBezTo>
                <a:close/>
                <a:moveTo>
                  <a:pt x="183" y="158"/>
                </a:moveTo>
                <a:cubicBezTo>
                  <a:pt x="183" y="158"/>
                  <a:pt x="184" y="157"/>
                  <a:pt x="184" y="157"/>
                </a:cubicBezTo>
                <a:cubicBezTo>
                  <a:pt x="183" y="159"/>
                  <a:pt x="181" y="160"/>
                  <a:pt x="180" y="162"/>
                </a:cubicBezTo>
                <a:cubicBezTo>
                  <a:pt x="180" y="162"/>
                  <a:pt x="180" y="162"/>
                  <a:pt x="179" y="163"/>
                </a:cubicBezTo>
                <a:cubicBezTo>
                  <a:pt x="181" y="161"/>
                  <a:pt x="182" y="159"/>
                  <a:pt x="183" y="158"/>
                </a:cubicBezTo>
                <a:close/>
                <a:moveTo>
                  <a:pt x="182" y="154"/>
                </a:move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3"/>
                  <a:pt x="181" y="153"/>
                </a:cubicBezTo>
                <a:cubicBezTo>
                  <a:pt x="179" y="154"/>
                  <a:pt x="177" y="155"/>
                  <a:pt x="174" y="157"/>
                </a:cubicBezTo>
                <a:cubicBezTo>
                  <a:pt x="178" y="154"/>
                  <a:pt x="181" y="150"/>
                  <a:pt x="184" y="147"/>
                </a:cubicBezTo>
                <a:cubicBezTo>
                  <a:pt x="186" y="146"/>
                  <a:pt x="187" y="145"/>
                  <a:pt x="189" y="144"/>
                </a:cubicBezTo>
                <a:cubicBezTo>
                  <a:pt x="189" y="144"/>
                  <a:pt x="189" y="144"/>
                  <a:pt x="189" y="144"/>
                </a:cubicBezTo>
                <a:cubicBezTo>
                  <a:pt x="189" y="145"/>
                  <a:pt x="189" y="145"/>
                  <a:pt x="189" y="146"/>
                </a:cubicBezTo>
                <a:cubicBezTo>
                  <a:pt x="187" y="149"/>
                  <a:pt x="185" y="152"/>
                  <a:pt x="182" y="154"/>
                </a:cubicBezTo>
                <a:close/>
                <a:moveTo>
                  <a:pt x="189" y="133"/>
                </a:moveTo>
                <a:cubicBezTo>
                  <a:pt x="188" y="133"/>
                  <a:pt x="188" y="132"/>
                  <a:pt x="188" y="132"/>
                </a:cubicBezTo>
                <a:cubicBezTo>
                  <a:pt x="189" y="131"/>
                  <a:pt x="191" y="130"/>
                  <a:pt x="192" y="129"/>
                </a:cubicBezTo>
                <a:cubicBezTo>
                  <a:pt x="191" y="130"/>
                  <a:pt x="190" y="132"/>
                  <a:pt x="189" y="133"/>
                </a:cubicBezTo>
                <a:close/>
                <a:moveTo>
                  <a:pt x="193" y="152"/>
                </a:moveTo>
                <a:cubicBezTo>
                  <a:pt x="193" y="152"/>
                  <a:pt x="193" y="152"/>
                  <a:pt x="194" y="151"/>
                </a:cubicBezTo>
                <a:cubicBezTo>
                  <a:pt x="196" y="149"/>
                  <a:pt x="197" y="147"/>
                  <a:pt x="199" y="145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197" y="148"/>
                  <a:pt x="195" y="150"/>
                  <a:pt x="193" y="152"/>
                </a:cubicBezTo>
                <a:close/>
                <a:moveTo>
                  <a:pt x="197" y="143"/>
                </a:moveTo>
                <a:cubicBezTo>
                  <a:pt x="200" y="139"/>
                  <a:pt x="203" y="134"/>
                  <a:pt x="206" y="130"/>
                </a:cubicBezTo>
                <a:cubicBezTo>
                  <a:pt x="205" y="132"/>
                  <a:pt x="203" y="135"/>
                  <a:pt x="201" y="138"/>
                </a:cubicBezTo>
                <a:cubicBezTo>
                  <a:pt x="201" y="138"/>
                  <a:pt x="200" y="139"/>
                  <a:pt x="200" y="139"/>
                </a:cubicBezTo>
                <a:cubicBezTo>
                  <a:pt x="199" y="141"/>
                  <a:pt x="198" y="142"/>
                  <a:pt x="197" y="143"/>
                </a:cubicBezTo>
                <a:close/>
                <a:moveTo>
                  <a:pt x="200" y="142"/>
                </a:moveTo>
                <a:cubicBezTo>
                  <a:pt x="201" y="140"/>
                  <a:pt x="203" y="138"/>
                  <a:pt x="204" y="136"/>
                </a:cubicBezTo>
                <a:cubicBezTo>
                  <a:pt x="207" y="132"/>
                  <a:pt x="211" y="128"/>
                  <a:pt x="214" y="124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14" y="124"/>
                  <a:pt x="214" y="123"/>
                  <a:pt x="215" y="123"/>
                </a:cubicBezTo>
                <a:cubicBezTo>
                  <a:pt x="215" y="122"/>
                  <a:pt x="216" y="122"/>
                  <a:pt x="217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7" y="121"/>
                  <a:pt x="217" y="121"/>
                  <a:pt x="217" y="122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9"/>
                  <a:pt x="206" y="136"/>
                  <a:pt x="200" y="143"/>
                </a:cubicBezTo>
                <a:cubicBezTo>
                  <a:pt x="200" y="143"/>
                  <a:pt x="200" y="142"/>
                  <a:pt x="200" y="142"/>
                </a:cubicBezTo>
                <a:close/>
                <a:moveTo>
                  <a:pt x="215" y="120"/>
                </a:moveTo>
                <a:cubicBezTo>
                  <a:pt x="213" y="122"/>
                  <a:pt x="212" y="124"/>
                  <a:pt x="210" y="126"/>
                </a:cubicBezTo>
                <a:cubicBezTo>
                  <a:pt x="211" y="125"/>
                  <a:pt x="211" y="124"/>
                  <a:pt x="211" y="124"/>
                </a:cubicBezTo>
                <a:cubicBezTo>
                  <a:pt x="213" y="122"/>
                  <a:pt x="214" y="121"/>
                  <a:pt x="215" y="120"/>
                </a:cubicBezTo>
                <a:cubicBezTo>
                  <a:pt x="215" y="120"/>
                  <a:pt x="215" y="120"/>
                  <a:pt x="215" y="120"/>
                </a:cubicBezTo>
                <a:close/>
                <a:moveTo>
                  <a:pt x="214" y="115"/>
                </a:moveTo>
                <a:cubicBezTo>
                  <a:pt x="214" y="116"/>
                  <a:pt x="214" y="116"/>
                  <a:pt x="213" y="116"/>
                </a:cubicBezTo>
                <a:cubicBezTo>
                  <a:pt x="213" y="116"/>
                  <a:pt x="213" y="116"/>
                  <a:pt x="213" y="116"/>
                </a:cubicBezTo>
                <a:cubicBezTo>
                  <a:pt x="214" y="115"/>
                  <a:pt x="214" y="114"/>
                  <a:pt x="215" y="113"/>
                </a:cubicBezTo>
                <a:cubicBezTo>
                  <a:pt x="215" y="113"/>
                  <a:pt x="216" y="113"/>
                  <a:pt x="216" y="112"/>
                </a:cubicBezTo>
                <a:cubicBezTo>
                  <a:pt x="216" y="113"/>
                  <a:pt x="215" y="114"/>
                  <a:pt x="214" y="115"/>
                </a:cubicBezTo>
                <a:close/>
                <a:moveTo>
                  <a:pt x="210" y="109"/>
                </a:moveTo>
                <a:cubicBezTo>
                  <a:pt x="210" y="109"/>
                  <a:pt x="210" y="108"/>
                  <a:pt x="210" y="108"/>
                </a:cubicBezTo>
                <a:cubicBezTo>
                  <a:pt x="213" y="107"/>
                  <a:pt x="216" y="105"/>
                  <a:pt x="219" y="103"/>
                </a:cubicBezTo>
                <a:cubicBezTo>
                  <a:pt x="219" y="104"/>
                  <a:pt x="219" y="104"/>
                  <a:pt x="219" y="104"/>
                </a:cubicBezTo>
                <a:cubicBezTo>
                  <a:pt x="216" y="106"/>
                  <a:pt x="213" y="107"/>
                  <a:pt x="210" y="109"/>
                </a:cubicBezTo>
                <a:close/>
                <a:moveTo>
                  <a:pt x="218" y="101"/>
                </a:moveTo>
                <a:cubicBezTo>
                  <a:pt x="218" y="100"/>
                  <a:pt x="217" y="100"/>
                  <a:pt x="217" y="100"/>
                </a:cubicBezTo>
                <a:cubicBezTo>
                  <a:pt x="211" y="103"/>
                  <a:pt x="205" y="106"/>
                  <a:pt x="199" y="110"/>
                </a:cubicBezTo>
                <a:cubicBezTo>
                  <a:pt x="200" y="108"/>
                  <a:pt x="201" y="107"/>
                  <a:pt x="202" y="105"/>
                </a:cubicBezTo>
                <a:cubicBezTo>
                  <a:pt x="207" y="103"/>
                  <a:pt x="213" y="100"/>
                  <a:pt x="217" y="97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9"/>
                  <a:pt x="218" y="100"/>
                  <a:pt x="218" y="100"/>
                </a:cubicBezTo>
                <a:cubicBezTo>
                  <a:pt x="218" y="101"/>
                  <a:pt x="218" y="101"/>
                  <a:pt x="218" y="101"/>
                </a:cubicBezTo>
                <a:close/>
                <a:moveTo>
                  <a:pt x="199" y="95"/>
                </a:moveTo>
                <a:cubicBezTo>
                  <a:pt x="199" y="94"/>
                  <a:pt x="200" y="94"/>
                  <a:pt x="200" y="94"/>
                </a:cubicBezTo>
                <a:cubicBezTo>
                  <a:pt x="200" y="93"/>
                  <a:pt x="201" y="93"/>
                  <a:pt x="202" y="93"/>
                </a:cubicBezTo>
                <a:cubicBezTo>
                  <a:pt x="201" y="93"/>
                  <a:pt x="200" y="94"/>
                  <a:pt x="199" y="95"/>
                </a:cubicBezTo>
                <a:close/>
                <a:moveTo>
                  <a:pt x="201" y="88"/>
                </a:moveTo>
                <a:cubicBezTo>
                  <a:pt x="198" y="89"/>
                  <a:pt x="195" y="90"/>
                  <a:pt x="193" y="91"/>
                </a:cubicBezTo>
                <a:cubicBezTo>
                  <a:pt x="194" y="90"/>
                  <a:pt x="195" y="89"/>
                  <a:pt x="196" y="88"/>
                </a:cubicBezTo>
                <a:cubicBezTo>
                  <a:pt x="199" y="87"/>
                  <a:pt x="201" y="86"/>
                  <a:pt x="203" y="85"/>
                </a:cubicBezTo>
                <a:cubicBezTo>
                  <a:pt x="202" y="86"/>
                  <a:pt x="201" y="87"/>
                  <a:pt x="201" y="88"/>
                </a:cubicBezTo>
                <a:close/>
                <a:moveTo>
                  <a:pt x="199" y="82"/>
                </a:moveTo>
                <a:cubicBezTo>
                  <a:pt x="199" y="82"/>
                  <a:pt x="199" y="81"/>
                  <a:pt x="199" y="81"/>
                </a:cubicBezTo>
                <a:cubicBezTo>
                  <a:pt x="200" y="81"/>
                  <a:pt x="200" y="80"/>
                  <a:pt x="199" y="80"/>
                </a:cubicBezTo>
                <a:cubicBezTo>
                  <a:pt x="202" y="78"/>
                  <a:pt x="206" y="77"/>
                  <a:pt x="209" y="75"/>
                </a:cubicBezTo>
                <a:cubicBezTo>
                  <a:pt x="210" y="75"/>
                  <a:pt x="209" y="73"/>
                  <a:pt x="208" y="74"/>
                </a:cubicBezTo>
                <a:cubicBezTo>
                  <a:pt x="206" y="75"/>
                  <a:pt x="204" y="76"/>
                  <a:pt x="202" y="76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03" y="75"/>
                  <a:pt x="204" y="75"/>
                  <a:pt x="205" y="75"/>
                </a:cubicBezTo>
                <a:cubicBezTo>
                  <a:pt x="207" y="74"/>
                  <a:pt x="209" y="73"/>
                  <a:pt x="210" y="72"/>
                </a:cubicBezTo>
                <a:cubicBezTo>
                  <a:pt x="211" y="74"/>
                  <a:pt x="211" y="76"/>
                  <a:pt x="212" y="77"/>
                </a:cubicBezTo>
                <a:cubicBezTo>
                  <a:pt x="207" y="79"/>
                  <a:pt x="203" y="80"/>
                  <a:pt x="199" y="82"/>
                </a:cubicBezTo>
                <a:close/>
                <a:moveTo>
                  <a:pt x="201" y="74"/>
                </a:moveTo>
                <a:cubicBezTo>
                  <a:pt x="200" y="75"/>
                  <a:pt x="199" y="75"/>
                  <a:pt x="198" y="76"/>
                </a:cubicBezTo>
                <a:cubicBezTo>
                  <a:pt x="200" y="74"/>
                  <a:pt x="202" y="73"/>
                  <a:pt x="203" y="72"/>
                </a:cubicBezTo>
                <a:cubicBezTo>
                  <a:pt x="203" y="73"/>
                  <a:pt x="202" y="73"/>
                  <a:pt x="201" y="74"/>
                </a:cubicBezTo>
                <a:close/>
                <a:moveTo>
                  <a:pt x="187" y="77"/>
                </a:moveTo>
                <a:cubicBezTo>
                  <a:pt x="184" y="78"/>
                  <a:pt x="180" y="80"/>
                  <a:pt x="176" y="81"/>
                </a:cubicBezTo>
                <a:cubicBezTo>
                  <a:pt x="184" y="76"/>
                  <a:pt x="192" y="72"/>
                  <a:pt x="200" y="70"/>
                </a:cubicBezTo>
                <a:cubicBezTo>
                  <a:pt x="196" y="72"/>
                  <a:pt x="192" y="75"/>
                  <a:pt x="187" y="77"/>
                </a:cubicBezTo>
                <a:close/>
                <a:moveTo>
                  <a:pt x="186" y="66"/>
                </a:moveTo>
                <a:cubicBezTo>
                  <a:pt x="181" y="68"/>
                  <a:pt x="177" y="70"/>
                  <a:pt x="172" y="72"/>
                </a:cubicBezTo>
                <a:cubicBezTo>
                  <a:pt x="171" y="73"/>
                  <a:pt x="170" y="73"/>
                  <a:pt x="169" y="73"/>
                </a:cubicBezTo>
                <a:cubicBezTo>
                  <a:pt x="175" y="70"/>
                  <a:pt x="181" y="67"/>
                  <a:pt x="187" y="65"/>
                </a:cubicBezTo>
                <a:cubicBezTo>
                  <a:pt x="186" y="65"/>
                  <a:pt x="186" y="66"/>
                  <a:pt x="186" y="66"/>
                </a:cubicBezTo>
                <a:close/>
                <a:moveTo>
                  <a:pt x="171" y="69"/>
                </a:moveTo>
                <a:cubicBezTo>
                  <a:pt x="169" y="69"/>
                  <a:pt x="167" y="70"/>
                  <a:pt x="1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6" y="70"/>
                  <a:pt x="167" y="69"/>
                  <a:pt x="168" y="68"/>
                </a:cubicBezTo>
                <a:cubicBezTo>
                  <a:pt x="171" y="66"/>
                  <a:pt x="174" y="64"/>
                  <a:pt x="177" y="63"/>
                </a:cubicBezTo>
                <a:cubicBezTo>
                  <a:pt x="175" y="65"/>
                  <a:pt x="173" y="67"/>
                  <a:pt x="171" y="69"/>
                </a:cubicBezTo>
                <a:close/>
                <a:moveTo>
                  <a:pt x="157" y="63"/>
                </a:moveTo>
                <a:cubicBezTo>
                  <a:pt x="156" y="64"/>
                  <a:pt x="155" y="64"/>
                  <a:pt x="153" y="65"/>
                </a:cubicBezTo>
                <a:cubicBezTo>
                  <a:pt x="154" y="64"/>
                  <a:pt x="156" y="63"/>
                  <a:pt x="157" y="62"/>
                </a:cubicBezTo>
                <a:cubicBezTo>
                  <a:pt x="158" y="61"/>
                  <a:pt x="159" y="61"/>
                  <a:pt x="161" y="60"/>
                </a:cubicBezTo>
                <a:cubicBezTo>
                  <a:pt x="159" y="61"/>
                  <a:pt x="158" y="62"/>
                  <a:pt x="157" y="63"/>
                </a:cubicBezTo>
                <a:close/>
                <a:moveTo>
                  <a:pt x="157" y="71"/>
                </a:moveTo>
                <a:cubicBezTo>
                  <a:pt x="159" y="70"/>
                  <a:pt x="162" y="69"/>
                  <a:pt x="164" y="68"/>
                </a:cubicBezTo>
                <a:cubicBezTo>
                  <a:pt x="162" y="69"/>
                  <a:pt x="159" y="71"/>
                  <a:pt x="157" y="73"/>
                </a:cubicBezTo>
                <a:cubicBezTo>
                  <a:pt x="156" y="73"/>
                  <a:pt x="154" y="73"/>
                  <a:pt x="153" y="73"/>
                </a:cubicBezTo>
                <a:cubicBezTo>
                  <a:pt x="154" y="72"/>
                  <a:pt x="155" y="72"/>
                  <a:pt x="157" y="71"/>
                </a:cubicBezTo>
                <a:close/>
                <a:moveTo>
                  <a:pt x="146" y="72"/>
                </a:moveTo>
                <a:cubicBezTo>
                  <a:pt x="145" y="72"/>
                  <a:pt x="144" y="73"/>
                  <a:pt x="144" y="73"/>
                </a:cubicBezTo>
                <a:cubicBezTo>
                  <a:pt x="145" y="72"/>
                  <a:pt x="145" y="71"/>
                  <a:pt x="146" y="70"/>
                </a:cubicBezTo>
                <a:cubicBezTo>
                  <a:pt x="147" y="69"/>
                  <a:pt x="148" y="68"/>
                  <a:pt x="149" y="67"/>
                </a:cubicBezTo>
                <a:cubicBezTo>
                  <a:pt x="151" y="67"/>
                  <a:pt x="152" y="67"/>
                  <a:pt x="153" y="66"/>
                </a:cubicBezTo>
                <a:cubicBezTo>
                  <a:pt x="151" y="68"/>
                  <a:pt x="149" y="70"/>
                  <a:pt x="146" y="72"/>
                </a:cubicBezTo>
                <a:close/>
                <a:moveTo>
                  <a:pt x="145" y="67"/>
                </a:moveTo>
                <a:cubicBezTo>
                  <a:pt x="147" y="65"/>
                  <a:pt x="150" y="63"/>
                  <a:pt x="152" y="61"/>
                </a:cubicBezTo>
                <a:cubicBezTo>
                  <a:pt x="151" y="62"/>
                  <a:pt x="149" y="63"/>
                  <a:pt x="148" y="65"/>
                </a:cubicBezTo>
                <a:cubicBezTo>
                  <a:pt x="147" y="65"/>
                  <a:pt x="146" y="66"/>
                  <a:pt x="145" y="67"/>
                </a:cubicBezTo>
                <a:cubicBezTo>
                  <a:pt x="145" y="67"/>
                  <a:pt x="145" y="67"/>
                  <a:pt x="145" y="67"/>
                </a:cubicBezTo>
                <a:close/>
                <a:moveTo>
                  <a:pt x="138" y="68"/>
                </a:moveTo>
                <a:cubicBezTo>
                  <a:pt x="137" y="68"/>
                  <a:pt x="137" y="69"/>
                  <a:pt x="138" y="69"/>
                </a:cubicBezTo>
                <a:cubicBezTo>
                  <a:pt x="136" y="71"/>
                  <a:pt x="133" y="73"/>
                  <a:pt x="131" y="75"/>
                </a:cubicBezTo>
                <a:cubicBezTo>
                  <a:pt x="132" y="73"/>
                  <a:pt x="133" y="71"/>
                  <a:pt x="134" y="68"/>
                </a:cubicBezTo>
                <a:cubicBezTo>
                  <a:pt x="134" y="68"/>
                  <a:pt x="134" y="68"/>
                  <a:pt x="134" y="67"/>
                </a:cubicBezTo>
                <a:cubicBezTo>
                  <a:pt x="138" y="65"/>
                  <a:pt x="143" y="62"/>
                  <a:pt x="147" y="60"/>
                </a:cubicBezTo>
                <a:cubicBezTo>
                  <a:pt x="149" y="59"/>
                  <a:pt x="151" y="58"/>
                  <a:pt x="154" y="57"/>
                </a:cubicBezTo>
                <a:cubicBezTo>
                  <a:pt x="154" y="57"/>
                  <a:pt x="154" y="57"/>
                  <a:pt x="153" y="58"/>
                </a:cubicBezTo>
                <a:cubicBezTo>
                  <a:pt x="148" y="61"/>
                  <a:pt x="143" y="64"/>
                  <a:pt x="138" y="68"/>
                </a:cubicBezTo>
                <a:close/>
                <a:moveTo>
                  <a:pt x="144" y="53"/>
                </a:moveTo>
                <a:cubicBezTo>
                  <a:pt x="140" y="55"/>
                  <a:pt x="136" y="57"/>
                  <a:pt x="132" y="60"/>
                </a:cubicBezTo>
                <a:cubicBezTo>
                  <a:pt x="133" y="59"/>
                  <a:pt x="135" y="57"/>
                  <a:pt x="136" y="56"/>
                </a:cubicBezTo>
                <a:cubicBezTo>
                  <a:pt x="140" y="54"/>
                  <a:pt x="143" y="52"/>
                  <a:pt x="147" y="50"/>
                </a:cubicBezTo>
                <a:cubicBezTo>
                  <a:pt x="147" y="50"/>
                  <a:pt x="148" y="50"/>
                  <a:pt x="149" y="50"/>
                </a:cubicBezTo>
                <a:cubicBezTo>
                  <a:pt x="147" y="51"/>
                  <a:pt x="146" y="52"/>
                  <a:pt x="144" y="53"/>
                </a:cubicBezTo>
                <a:close/>
                <a:moveTo>
                  <a:pt x="132" y="55"/>
                </a:moveTo>
                <a:cubicBezTo>
                  <a:pt x="133" y="55"/>
                  <a:pt x="135" y="54"/>
                  <a:pt x="136" y="54"/>
                </a:cubicBezTo>
                <a:cubicBezTo>
                  <a:pt x="135" y="55"/>
                  <a:pt x="134" y="55"/>
                  <a:pt x="134" y="56"/>
                </a:cubicBezTo>
                <a:cubicBezTo>
                  <a:pt x="133" y="56"/>
                  <a:pt x="132" y="57"/>
                  <a:pt x="132" y="57"/>
                </a:cubicBezTo>
                <a:cubicBezTo>
                  <a:pt x="132" y="57"/>
                  <a:pt x="132" y="57"/>
                  <a:pt x="132" y="56"/>
                </a:cubicBezTo>
                <a:cubicBezTo>
                  <a:pt x="133" y="56"/>
                  <a:pt x="132" y="56"/>
                  <a:pt x="132" y="55"/>
                </a:cubicBezTo>
                <a:close/>
                <a:moveTo>
                  <a:pt x="142" y="49"/>
                </a:moveTo>
                <a:cubicBezTo>
                  <a:pt x="140" y="50"/>
                  <a:pt x="137" y="51"/>
                  <a:pt x="135" y="52"/>
                </a:cubicBezTo>
                <a:cubicBezTo>
                  <a:pt x="138" y="49"/>
                  <a:pt x="141" y="47"/>
                  <a:pt x="145" y="45"/>
                </a:cubicBezTo>
                <a:cubicBezTo>
                  <a:pt x="147" y="44"/>
                  <a:pt x="149" y="44"/>
                  <a:pt x="151" y="43"/>
                </a:cubicBezTo>
                <a:cubicBezTo>
                  <a:pt x="148" y="45"/>
                  <a:pt x="146" y="47"/>
                  <a:pt x="143" y="49"/>
                </a:cubicBezTo>
                <a:cubicBezTo>
                  <a:pt x="143" y="49"/>
                  <a:pt x="142" y="49"/>
                  <a:pt x="142" y="49"/>
                </a:cubicBezTo>
                <a:close/>
                <a:moveTo>
                  <a:pt x="131" y="53"/>
                </a:move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0" y="53"/>
                  <a:pt x="130" y="53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4" y="51"/>
                  <a:pt x="137" y="48"/>
                  <a:pt x="141" y="46"/>
                </a:cubicBezTo>
                <a:cubicBezTo>
                  <a:pt x="138" y="48"/>
                  <a:pt x="134" y="50"/>
                  <a:pt x="131" y="53"/>
                </a:cubicBezTo>
                <a:close/>
                <a:moveTo>
                  <a:pt x="127" y="54"/>
                </a:moveTo>
                <a:cubicBezTo>
                  <a:pt x="127" y="54"/>
                  <a:pt x="127" y="53"/>
                  <a:pt x="127" y="53"/>
                </a:cubicBezTo>
                <a:cubicBezTo>
                  <a:pt x="128" y="52"/>
                  <a:pt x="129" y="52"/>
                  <a:pt x="130" y="51"/>
                </a:cubicBezTo>
                <a:cubicBezTo>
                  <a:pt x="132" y="49"/>
                  <a:pt x="135" y="48"/>
                  <a:pt x="137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4" y="49"/>
                  <a:pt x="130" y="51"/>
                  <a:pt x="127" y="54"/>
                </a:cubicBezTo>
                <a:close/>
                <a:moveTo>
                  <a:pt x="127" y="66"/>
                </a:moveTo>
                <a:cubicBezTo>
                  <a:pt x="126" y="68"/>
                  <a:pt x="125" y="69"/>
                  <a:pt x="124" y="71"/>
                </a:cubicBezTo>
                <a:cubicBezTo>
                  <a:pt x="123" y="71"/>
                  <a:pt x="123" y="72"/>
                  <a:pt x="122" y="72"/>
                </a:cubicBezTo>
                <a:cubicBezTo>
                  <a:pt x="123" y="71"/>
                  <a:pt x="124" y="69"/>
                  <a:pt x="124" y="68"/>
                </a:cubicBezTo>
                <a:cubicBezTo>
                  <a:pt x="125" y="67"/>
                  <a:pt x="126" y="67"/>
                  <a:pt x="127" y="66"/>
                </a:cubicBezTo>
                <a:close/>
                <a:moveTo>
                  <a:pt x="121" y="67"/>
                </a:moveTo>
                <a:cubicBezTo>
                  <a:pt x="122" y="66"/>
                  <a:pt x="122" y="66"/>
                  <a:pt x="123" y="66"/>
                </a:cubicBezTo>
                <a:cubicBezTo>
                  <a:pt x="122" y="67"/>
                  <a:pt x="122" y="67"/>
                  <a:pt x="121" y="6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1" y="68"/>
                  <a:pt x="121" y="67"/>
                  <a:pt x="121" y="67"/>
                </a:cubicBezTo>
                <a:close/>
                <a:moveTo>
                  <a:pt x="122" y="76"/>
                </a:moveTo>
                <a:cubicBezTo>
                  <a:pt x="123" y="74"/>
                  <a:pt x="125" y="73"/>
                  <a:pt x="126" y="72"/>
                </a:cubicBezTo>
                <a:cubicBezTo>
                  <a:pt x="128" y="71"/>
                  <a:pt x="129" y="71"/>
                  <a:pt x="130" y="70"/>
                </a:cubicBezTo>
                <a:cubicBezTo>
                  <a:pt x="123" y="77"/>
                  <a:pt x="116" y="85"/>
                  <a:pt x="110" y="93"/>
                </a:cubicBezTo>
                <a:cubicBezTo>
                  <a:pt x="105" y="98"/>
                  <a:pt x="100" y="102"/>
                  <a:pt x="95" y="107"/>
                </a:cubicBezTo>
                <a:cubicBezTo>
                  <a:pt x="94" y="108"/>
                  <a:pt x="92" y="109"/>
                  <a:pt x="90" y="110"/>
                </a:cubicBezTo>
                <a:cubicBezTo>
                  <a:pt x="91" y="109"/>
                  <a:pt x="92" y="108"/>
                  <a:pt x="93" y="107"/>
                </a:cubicBezTo>
                <a:cubicBezTo>
                  <a:pt x="98" y="101"/>
                  <a:pt x="103" y="95"/>
                  <a:pt x="109" y="89"/>
                </a:cubicBezTo>
                <a:cubicBezTo>
                  <a:pt x="113" y="85"/>
                  <a:pt x="118" y="81"/>
                  <a:pt x="122" y="76"/>
                </a:cubicBezTo>
                <a:close/>
                <a:moveTo>
                  <a:pt x="117" y="61"/>
                </a:moveTo>
                <a:cubicBezTo>
                  <a:pt x="116" y="62"/>
                  <a:pt x="115" y="63"/>
                  <a:pt x="115" y="64"/>
                </a:cubicBezTo>
                <a:cubicBezTo>
                  <a:pt x="116" y="63"/>
                  <a:pt x="117" y="62"/>
                  <a:pt x="118" y="61"/>
                </a:cubicBezTo>
                <a:cubicBezTo>
                  <a:pt x="117" y="61"/>
                  <a:pt x="117" y="61"/>
                  <a:pt x="117" y="61"/>
                </a:cubicBezTo>
                <a:close/>
                <a:moveTo>
                  <a:pt x="115" y="51"/>
                </a:moveTo>
                <a:cubicBezTo>
                  <a:pt x="114" y="51"/>
                  <a:pt x="113" y="52"/>
                  <a:pt x="111" y="52"/>
                </a:cubicBezTo>
                <a:cubicBezTo>
                  <a:pt x="112" y="52"/>
                  <a:pt x="112" y="51"/>
                  <a:pt x="113" y="51"/>
                </a:cubicBezTo>
                <a:cubicBezTo>
                  <a:pt x="114" y="50"/>
                  <a:pt x="115" y="50"/>
                  <a:pt x="117" y="50"/>
                </a:cubicBezTo>
                <a:cubicBezTo>
                  <a:pt x="116" y="50"/>
                  <a:pt x="116" y="51"/>
                  <a:pt x="115" y="51"/>
                </a:cubicBezTo>
                <a:close/>
                <a:moveTo>
                  <a:pt x="114" y="48"/>
                </a:moveTo>
                <a:cubicBezTo>
                  <a:pt x="112" y="48"/>
                  <a:pt x="111" y="49"/>
                  <a:pt x="110" y="49"/>
                </a:cubicBezTo>
                <a:cubicBezTo>
                  <a:pt x="112" y="48"/>
                  <a:pt x="114" y="46"/>
                  <a:pt x="116" y="45"/>
                </a:cubicBezTo>
                <a:cubicBezTo>
                  <a:pt x="116" y="46"/>
                  <a:pt x="115" y="47"/>
                  <a:pt x="114" y="48"/>
                </a:cubicBezTo>
                <a:close/>
                <a:moveTo>
                  <a:pt x="106" y="50"/>
                </a:moveTo>
                <a:cubicBezTo>
                  <a:pt x="105" y="50"/>
                  <a:pt x="104" y="51"/>
                  <a:pt x="104" y="51"/>
                </a:cubicBezTo>
                <a:cubicBezTo>
                  <a:pt x="104" y="50"/>
                  <a:pt x="105" y="49"/>
                  <a:pt x="105" y="48"/>
                </a:cubicBezTo>
                <a:cubicBezTo>
                  <a:pt x="107" y="46"/>
                  <a:pt x="109" y="44"/>
                  <a:pt x="111" y="43"/>
                </a:cubicBezTo>
                <a:cubicBezTo>
                  <a:pt x="111" y="43"/>
                  <a:pt x="112" y="43"/>
                  <a:pt x="112" y="42"/>
                </a:cubicBezTo>
                <a:cubicBezTo>
                  <a:pt x="112" y="42"/>
                  <a:pt x="113" y="42"/>
                  <a:pt x="113" y="42"/>
                </a:cubicBezTo>
                <a:cubicBezTo>
                  <a:pt x="111" y="45"/>
                  <a:pt x="108" y="47"/>
                  <a:pt x="106" y="50"/>
                </a:cubicBezTo>
                <a:close/>
                <a:moveTo>
                  <a:pt x="106" y="45"/>
                </a:moveTo>
                <a:cubicBezTo>
                  <a:pt x="106" y="44"/>
                  <a:pt x="106" y="44"/>
                  <a:pt x="106" y="44"/>
                </a:cubicBezTo>
                <a:cubicBezTo>
                  <a:pt x="107" y="43"/>
                  <a:pt x="108" y="43"/>
                  <a:pt x="109" y="42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8" y="43"/>
                  <a:pt x="107" y="44"/>
                  <a:pt x="106" y="45"/>
                </a:cubicBezTo>
                <a:close/>
                <a:moveTo>
                  <a:pt x="102" y="45"/>
                </a:moveTo>
                <a:cubicBezTo>
                  <a:pt x="99" y="47"/>
                  <a:pt x="95" y="50"/>
                  <a:pt x="92" y="52"/>
                </a:cubicBezTo>
                <a:cubicBezTo>
                  <a:pt x="92" y="51"/>
                  <a:pt x="93" y="51"/>
                  <a:pt x="93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7" y="47"/>
                  <a:pt x="100" y="45"/>
                  <a:pt x="104" y="42"/>
                </a:cubicBezTo>
                <a:cubicBezTo>
                  <a:pt x="105" y="42"/>
                  <a:pt x="106" y="42"/>
                  <a:pt x="107" y="42"/>
                </a:cubicBezTo>
                <a:cubicBezTo>
                  <a:pt x="105" y="43"/>
                  <a:pt x="103" y="45"/>
                  <a:pt x="102" y="45"/>
                </a:cubicBezTo>
                <a:close/>
                <a:moveTo>
                  <a:pt x="99" y="44"/>
                </a:moveTo>
                <a:cubicBezTo>
                  <a:pt x="100" y="43"/>
                  <a:pt x="100" y="43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3"/>
                  <a:pt x="100" y="43"/>
                  <a:pt x="99" y="44"/>
                </a:cubicBezTo>
                <a:close/>
                <a:moveTo>
                  <a:pt x="101" y="40"/>
                </a:moveTo>
                <a:cubicBezTo>
                  <a:pt x="100" y="40"/>
                  <a:pt x="100" y="41"/>
                  <a:pt x="99" y="41"/>
                </a:cubicBezTo>
                <a:cubicBezTo>
                  <a:pt x="99" y="41"/>
                  <a:pt x="99" y="42"/>
                  <a:pt x="99" y="42"/>
                </a:cubicBezTo>
                <a:cubicBezTo>
                  <a:pt x="97" y="44"/>
                  <a:pt x="95" y="46"/>
                  <a:pt x="94" y="48"/>
                </a:cubicBezTo>
                <a:cubicBezTo>
                  <a:pt x="94" y="46"/>
                  <a:pt x="94" y="45"/>
                  <a:pt x="95" y="44"/>
                </a:cubicBezTo>
                <a:cubicBezTo>
                  <a:pt x="95" y="44"/>
                  <a:pt x="95" y="44"/>
                  <a:pt x="95" y="44"/>
                </a:cubicBezTo>
                <a:cubicBezTo>
                  <a:pt x="98" y="41"/>
                  <a:pt x="100" y="39"/>
                  <a:pt x="103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3" y="38"/>
                  <a:pt x="102" y="39"/>
                  <a:pt x="101" y="40"/>
                </a:cubicBezTo>
                <a:close/>
                <a:moveTo>
                  <a:pt x="93" y="43"/>
                </a:moveTo>
                <a:cubicBezTo>
                  <a:pt x="93" y="43"/>
                  <a:pt x="92" y="43"/>
                  <a:pt x="92" y="43"/>
                </a:cubicBezTo>
                <a:cubicBezTo>
                  <a:pt x="94" y="41"/>
                  <a:pt x="96" y="40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7" y="39"/>
                  <a:pt x="95" y="41"/>
                  <a:pt x="93" y="43"/>
                </a:cubicBezTo>
                <a:close/>
                <a:moveTo>
                  <a:pt x="90" y="41"/>
                </a:moveTo>
                <a:cubicBezTo>
                  <a:pt x="91" y="40"/>
                  <a:pt x="91" y="40"/>
                  <a:pt x="92" y="40"/>
                </a:cubicBezTo>
                <a:cubicBezTo>
                  <a:pt x="92" y="40"/>
                  <a:pt x="93" y="39"/>
                  <a:pt x="93" y="39"/>
                </a:cubicBezTo>
                <a:cubicBezTo>
                  <a:pt x="92" y="40"/>
                  <a:pt x="91" y="40"/>
                  <a:pt x="90" y="41"/>
                </a:cubicBezTo>
                <a:close/>
                <a:moveTo>
                  <a:pt x="82" y="40"/>
                </a:moveTo>
                <a:cubicBezTo>
                  <a:pt x="80" y="41"/>
                  <a:pt x="78" y="43"/>
                  <a:pt x="76" y="44"/>
                </a:cubicBezTo>
                <a:cubicBezTo>
                  <a:pt x="78" y="42"/>
                  <a:pt x="80" y="40"/>
                  <a:pt x="81" y="38"/>
                </a:cubicBezTo>
                <a:cubicBezTo>
                  <a:pt x="83" y="37"/>
                  <a:pt x="85" y="36"/>
                  <a:pt x="86" y="35"/>
                </a:cubicBezTo>
                <a:cubicBezTo>
                  <a:pt x="85" y="36"/>
                  <a:pt x="84" y="38"/>
                  <a:pt x="82" y="40"/>
                </a:cubicBezTo>
                <a:close/>
                <a:moveTo>
                  <a:pt x="79" y="37"/>
                </a:moveTo>
                <a:cubicBezTo>
                  <a:pt x="78" y="38"/>
                  <a:pt x="76" y="40"/>
                  <a:pt x="74" y="41"/>
                </a:cubicBezTo>
                <a:cubicBezTo>
                  <a:pt x="78" y="38"/>
                  <a:pt x="81" y="35"/>
                  <a:pt x="84" y="31"/>
                </a:cubicBezTo>
                <a:cubicBezTo>
                  <a:pt x="85" y="30"/>
                  <a:pt x="86" y="30"/>
                  <a:pt x="87" y="29"/>
                </a:cubicBezTo>
                <a:cubicBezTo>
                  <a:pt x="85" y="31"/>
                  <a:pt x="84" y="32"/>
                  <a:pt x="82" y="34"/>
                </a:cubicBezTo>
                <a:cubicBezTo>
                  <a:pt x="81" y="35"/>
                  <a:pt x="80" y="36"/>
                  <a:pt x="79" y="37"/>
                </a:cubicBezTo>
                <a:close/>
                <a:moveTo>
                  <a:pt x="85" y="24"/>
                </a:moveTo>
                <a:cubicBezTo>
                  <a:pt x="84" y="25"/>
                  <a:pt x="83" y="25"/>
                  <a:pt x="83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3" y="25"/>
                  <a:pt x="83" y="24"/>
                  <a:pt x="83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6" y="23"/>
                  <a:pt x="87" y="23"/>
                </a:cubicBezTo>
                <a:cubicBezTo>
                  <a:pt x="87" y="23"/>
                  <a:pt x="86" y="24"/>
                  <a:pt x="85" y="24"/>
                </a:cubicBezTo>
                <a:close/>
                <a:moveTo>
                  <a:pt x="83" y="28"/>
                </a:moveTo>
                <a:cubicBezTo>
                  <a:pt x="83" y="29"/>
                  <a:pt x="82" y="29"/>
                  <a:pt x="82" y="29"/>
                </a:cubicBezTo>
                <a:cubicBezTo>
                  <a:pt x="81" y="30"/>
                  <a:pt x="80" y="30"/>
                  <a:pt x="79" y="31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3" y="29"/>
                  <a:pt x="83" y="28"/>
                </a:cubicBezTo>
                <a:close/>
                <a:moveTo>
                  <a:pt x="59" y="48"/>
                </a:moveTo>
                <a:cubicBezTo>
                  <a:pt x="61" y="46"/>
                  <a:pt x="63" y="44"/>
                  <a:pt x="64" y="41"/>
                </a:cubicBezTo>
                <a:cubicBezTo>
                  <a:pt x="66" y="40"/>
                  <a:pt x="67" y="39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6" y="42"/>
                  <a:pt x="63" y="45"/>
                  <a:pt x="59" y="48"/>
                </a:cubicBezTo>
                <a:close/>
                <a:moveTo>
                  <a:pt x="61" y="41"/>
                </a:moveTo>
                <a:cubicBezTo>
                  <a:pt x="61" y="41"/>
                  <a:pt x="61" y="41"/>
                  <a:pt x="62" y="41"/>
                </a:cubicBezTo>
                <a:cubicBezTo>
                  <a:pt x="63" y="40"/>
                  <a:pt x="64" y="39"/>
                  <a:pt x="65" y="38"/>
                </a:cubicBezTo>
                <a:cubicBezTo>
                  <a:pt x="65" y="39"/>
                  <a:pt x="64" y="39"/>
                  <a:pt x="64" y="40"/>
                </a:cubicBezTo>
                <a:cubicBezTo>
                  <a:pt x="63" y="40"/>
                  <a:pt x="62" y="41"/>
                  <a:pt x="61" y="41"/>
                </a:cubicBezTo>
                <a:close/>
                <a:moveTo>
                  <a:pt x="58" y="46"/>
                </a:moveTo>
                <a:cubicBezTo>
                  <a:pt x="58" y="46"/>
                  <a:pt x="59" y="45"/>
                  <a:pt x="59" y="45"/>
                </a:cubicBezTo>
                <a:cubicBezTo>
                  <a:pt x="57" y="47"/>
                  <a:pt x="55" y="50"/>
                  <a:pt x="54" y="53"/>
                </a:cubicBezTo>
                <a:cubicBezTo>
                  <a:pt x="53" y="53"/>
                  <a:pt x="52" y="54"/>
                  <a:pt x="52" y="54"/>
                </a:cubicBezTo>
                <a:cubicBezTo>
                  <a:pt x="54" y="51"/>
                  <a:pt x="56" y="49"/>
                  <a:pt x="58" y="46"/>
                </a:cubicBezTo>
                <a:close/>
                <a:moveTo>
                  <a:pt x="48" y="57"/>
                </a:moveTo>
                <a:cubicBezTo>
                  <a:pt x="45" y="58"/>
                  <a:pt x="43" y="60"/>
                  <a:pt x="41" y="61"/>
                </a:cubicBezTo>
                <a:cubicBezTo>
                  <a:pt x="42" y="59"/>
                  <a:pt x="44" y="58"/>
                  <a:pt x="45" y="56"/>
                </a:cubicBezTo>
                <a:cubicBezTo>
                  <a:pt x="48" y="54"/>
                  <a:pt x="50" y="52"/>
                  <a:pt x="53" y="50"/>
                </a:cubicBezTo>
                <a:cubicBezTo>
                  <a:pt x="51" y="52"/>
                  <a:pt x="49" y="54"/>
                  <a:pt x="48" y="57"/>
                </a:cubicBezTo>
                <a:close/>
                <a:moveTo>
                  <a:pt x="50" y="58"/>
                </a:moveTo>
                <a:cubicBezTo>
                  <a:pt x="50" y="58"/>
                  <a:pt x="50" y="59"/>
                  <a:pt x="50" y="59"/>
                </a:cubicBezTo>
                <a:cubicBezTo>
                  <a:pt x="50" y="59"/>
                  <a:pt x="49" y="59"/>
                  <a:pt x="49" y="59"/>
                </a:cubicBezTo>
                <a:cubicBezTo>
                  <a:pt x="47" y="61"/>
                  <a:pt x="44" y="64"/>
                  <a:pt x="42" y="67"/>
                </a:cubicBezTo>
                <a:cubicBezTo>
                  <a:pt x="43" y="65"/>
                  <a:pt x="45" y="63"/>
                  <a:pt x="46" y="62"/>
                </a:cubicBezTo>
                <a:cubicBezTo>
                  <a:pt x="47" y="60"/>
                  <a:pt x="49" y="59"/>
                  <a:pt x="50" y="58"/>
                </a:cubicBezTo>
                <a:close/>
                <a:moveTo>
                  <a:pt x="39" y="86"/>
                </a:moveTo>
                <a:cubicBezTo>
                  <a:pt x="39" y="86"/>
                  <a:pt x="39" y="87"/>
                  <a:pt x="39" y="87"/>
                </a:cubicBezTo>
                <a:cubicBezTo>
                  <a:pt x="38" y="88"/>
                  <a:pt x="37" y="89"/>
                  <a:pt x="35" y="90"/>
                </a:cubicBezTo>
                <a:cubicBezTo>
                  <a:pt x="35" y="90"/>
                  <a:pt x="35" y="90"/>
                  <a:pt x="35" y="90"/>
                </a:cubicBezTo>
                <a:cubicBezTo>
                  <a:pt x="37" y="89"/>
                  <a:pt x="38" y="87"/>
                  <a:pt x="39" y="86"/>
                </a:cubicBezTo>
                <a:close/>
                <a:moveTo>
                  <a:pt x="34" y="102"/>
                </a:moveTo>
                <a:cubicBezTo>
                  <a:pt x="35" y="103"/>
                  <a:pt x="35" y="105"/>
                  <a:pt x="36" y="107"/>
                </a:cubicBezTo>
                <a:cubicBezTo>
                  <a:pt x="35" y="109"/>
                  <a:pt x="35" y="110"/>
                  <a:pt x="35" y="112"/>
                </a:cubicBezTo>
                <a:cubicBezTo>
                  <a:pt x="34" y="111"/>
                  <a:pt x="34" y="110"/>
                  <a:pt x="34" y="109"/>
                </a:cubicBezTo>
                <a:cubicBezTo>
                  <a:pt x="34" y="106"/>
                  <a:pt x="34" y="104"/>
                  <a:pt x="34" y="102"/>
                </a:cubicBezTo>
                <a:close/>
                <a:moveTo>
                  <a:pt x="36" y="126"/>
                </a:moveTo>
                <a:cubicBezTo>
                  <a:pt x="36" y="127"/>
                  <a:pt x="37" y="128"/>
                  <a:pt x="37" y="129"/>
                </a:cubicBezTo>
                <a:cubicBezTo>
                  <a:pt x="37" y="129"/>
                  <a:pt x="37" y="130"/>
                  <a:pt x="37" y="130"/>
                </a:cubicBezTo>
                <a:cubicBezTo>
                  <a:pt x="37" y="130"/>
                  <a:pt x="37" y="131"/>
                  <a:pt x="37" y="131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27"/>
                  <a:pt x="36" y="127"/>
                  <a:pt x="36" y="126"/>
                </a:cubicBezTo>
                <a:close/>
                <a:moveTo>
                  <a:pt x="36" y="115"/>
                </a:moveTo>
                <a:cubicBezTo>
                  <a:pt x="36" y="115"/>
                  <a:pt x="36" y="115"/>
                  <a:pt x="36" y="115"/>
                </a:cubicBezTo>
                <a:cubicBezTo>
                  <a:pt x="36" y="114"/>
                  <a:pt x="36" y="112"/>
                  <a:pt x="36" y="111"/>
                </a:cubicBezTo>
                <a:cubicBezTo>
                  <a:pt x="36" y="111"/>
                  <a:pt x="37" y="111"/>
                  <a:pt x="37" y="111"/>
                </a:cubicBezTo>
                <a:cubicBezTo>
                  <a:pt x="37" y="111"/>
                  <a:pt x="37" y="112"/>
                  <a:pt x="37" y="113"/>
                </a:cubicBezTo>
                <a:cubicBezTo>
                  <a:pt x="37" y="114"/>
                  <a:pt x="36" y="114"/>
                  <a:pt x="36" y="115"/>
                </a:cubicBezTo>
                <a:close/>
                <a:moveTo>
                  <a:pt x="36" y="97"/>
                </a:moveTo>
                <a:cubicBezTo>
                  <a:pt x="36" y="97"/>
                  <a:pt x="36" y="98"/>
                  <a:pt x="37" y="99"/>
                </a:cubicBezTo>
                <a:cubicBezTo>
                  <a:pt x="37" y="99"/>
                  <a:pt x="37" y="100"/>
                  <a:pt x="36" y="100"/>
                </a:cubicBezTo>
                <a:cubicBezTo>
                  <a:pt x="36" y="99"/>
                  <a:pt x="36" y="98"/>
                  <a:pt x="36" y="97"/>
                </a:cubicBezTo>
                <a:close/>
                <a:moveTo>
                  <a:pt x="37" y="94"/>
                </a:moveTo>
                <a:cubicBezTo>
                  <a:pt x="37" y="93"/>
                  <a:pt x="36" y="92"/>
                  <a:pt x="36" y="92"/>
                </a:cubicBezTo>
                <a:cubicBezTo>
                  <a:pt x="37" y="91"/>
                  <a:pt x="38" y="90"/>
                  <a:pt x="38" y="90"/>
                </a:cubicBezTo>
                <a:cubicBezTo>
                  <a:pt x="38" y="91"/>
                  <a:pt x="38" y="92"/>
                  <a:pt x="38" y="93"/>
                </a:cubicBezTo>
                <a:cubicBezTo>
                  <a:pt x="37" y="93"/>
                  <a:pt x="37" y="93"/>
                  <a:pt x="37" y="94"/>
                </a:cubicBezTo>
                <a:close/>
                <a:moveTo>
                  <a:pt x="39" y="103"/>
                </a:moveTo>
                <a:cubicBezTo>
                  <a:pt x="39" y="103"/>
                  <a:pt x="39" y="103"/>
                  <a:pt x="39" y="103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8" y="104"/>
                  <a:pt x="38" y="103"/>
                </a:cubicBezTo>
                <a:cubicBezTo>
                  <a:pt x="38" y="103"/>
                  <a:pt x="38" y="103"/>
                  <a:pt x="39" y="103"/>
                </a:cubicBezTo>
                <a:close/>
                <a:moveTo>
                  <a:pt x="38" y="97"/>
                </a:moveTo>
                <a:cubicBezTo>
                  <a:pt x="38" y="96"/>
                  <a:pt x="39" y="95"/>
                  <a:pt x="39" y="94"/>
                </a:cubicBezTo>
                <a:cubicBezTo>
                  <a:pt x="40" y="93"/>
                  <a:pt x="41" y="93"/>
                  <a:pt x="42" y="92"/>
                </a:cubicBezTo>
                <a:cubicBezTo>
                  <a:pt x="41" y="93"/>
                  <a:pt x="40" y="94"/>
                  <a:pt x="39" y="95"/>
                </a:cubicBezTo>
                <a:cubicBezTo>
                  <a:pt x="39" y="96"/>
                  <a:pt x="40" y="97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97"/>
                  <a:pt x="41" y="97"/>
                  <a:pt x="41" y="98"/>
                </a:cubicBezTo>
                <a:cubicBezTo>
                  <a:pt x="40" y="98"/>
                  <a:pt x="40" y="99"/>
                  <a:pt x="39" y="99"/>
                </a:cubicBezTo>
                <a:cubicBezTo>
                  <a:pt x="39" y="99"/>
                  <a:pt x="39" y="98"/>
                  <a:pt x="38" y="97"/>
                </a:cubicBezTo>
                <a:close/>
                <a:moveTo>
                  <a:pt x="40" y="121"/>
                </a:moveTo>
                <a:cubicBezTo>
                  <a:pt x="40" y="121"/>
                  <a:pt x="40" y="121"/>
                  <a:pt x="40" y="121"/>
                </a:cubicBezTo>
                <a:cubicBezTo>
                  <a:pt x="40" y="122"/>
                  <a:pt x="41" y="123"/>
                  <a:pt x="41" y="124"/>
                </a:cubicBezTo>
                <a:cubicBezTo>
                  <a:pt x="41" y="124"/>
                  <a:pt x="41" y="124"/>
                  <a:pt x="40" y="125"/>
                </a:cubicBezTo>
                <a:cubicBezTo>
                  <a:pt x="40" y="123"/>
                  <a:pt x="40" y="122"/>
                  <a:pt x="39" y="121"/>
                </a:cubicBezTo>
                <a:cubicBezTo>
                  <a:pt x="39" y="121"/>
                  <a:pt x="40" y="121"/>
                  <a:pt x="40" y="121"/>
                </a:cubicBezTo>
                <a:close/>
                <a:moveTo>
                  <a:pt x="40" y="133"/>
                </a:moveTo>
                <a:cubicBezTo>
                  <a:pt x="41" y="134"/>
                  <a:pt x="41" y="136"/>
                  <a:pt x="42" y="138"/>
                </a:cubicBezTo>
                <a:cubicBezTo>
                  <a:pt x="42" y="138"/>
                  <a:pt x="41" y="138"/>
                  <a:pt x="41" y="138"/>
                </a:cubicBezTo>
                <a:cubicBezTo>
                  <a:pt x="41" y="137"/>
                  <a:pt x="40" y="135"/>
                  <a:pt x="40" y="133"/>
                </a:cubicBezTo>
                <a:cubicBezTo>
                  <a:pt x="40" y="133"/>
                  <a:pt x="40" y="133"/>
                  <a:pt x="40" y="133"/>
                </a:cubicBezTo>
                <a:close/>
                <a:moveTo>
                  <a:pt x="41" y="96"/>
                </a:moveTo>
                <a:cubicBezTo>
                  <a:pt x="43" y="93"/>
                  <a:pt x="46" y="91"/>
                  <a:pt x="48" y="88"/>
                </a:cubicBezTo>
                <a:cubicBezTo>
                  <a:pt x="48" y="89"/>
                  <a:pt x="48" y="90"/>
                  <a:pt x="47" y="90"/>
                </a:cubicBezTo>
                <a:cubicBezTo>
                  <a:pt x="47" y="91"/>
                  <a:pt x="47" y="92"/>
                  <a:pt x="46" y="92"/>
                </a:cubicBezTo>
                <a:cubicBezTo>
                  <a:pt x="45" y="94"/>
                  <a:pt x="44" y="95"/>
                  <a:pt x="43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5"/>
                  <a:pt x="41" y="95"/>
                  <a:pt x="41" y="96"/>
                </a:cubicBezTo>
                <a:close/>
                <a:moveTo>
                  <a:pt x="43" y="129"/>
                </a:moveTo>
                <a:cubicBezTo>
                  <a:pt x="44" y="130"/>
                  <a:pt x="44" y="132"/>
                  <a:pt x="45" y="133"/>
                </a:cubicBezTo>
                <a:cubicBezTo>
                  <a:pt x="44" y="134"/>
                  <a:pt x="44" y="134"/>
                  <a:pt x="43" y="135"/>
                </a:cubicBezTo>
                <a:cubicBezTo>
                  <a:pt x="43" y="133"/>
                  <a:pt x="43" y="132"/>
                  <a:pt x="42" y="130"/>
                </a:cubicBezTo>
                <a:cubicBezTo>
                  <a:pt x="42" y="130"/>
                  <a:pt x="43" y="129"/>
                  <a:pt x="43" y="129"/>
                </a:cubicBezTo>
                <a:close/>
                <a:moveTo>
                  <a:pt x="42" y="140"/>
                </a:moveTo>
                <a:cubicBezTo>
                  <a:pt x="43" y="143"/>
                  <a:pt x="44" y="145"/>
                  <a:pt x="44" y="147"/>
                </a:cubicBezTo>
                <a:cubicBezTo>
                  <a:pt x="44" y="145"/>
                  <a:pt x="43" y="143"/>
                  <a:pt x="42" y="141"/>
                </a:cubicBezTo>
                <a:cubicBezTo>
                  <a:pt x="42" y="141"/>
                  <a:pt x="42" y="141"/>
                  <a:pt x="42" y="140"/>
                </a:cubicBezTo>
                <a:close/>
                <a:moveTo>
                  <a:pt x="44" y="154"/>
                </a:moveTo>
                <a:cubicBezTo>
                  <a:pt x="44" y="154"/>
                  <a:pt x="44" y="154"/>
                  <a:pt x="44" y="154"/>
                </a:cubicBezTo>
                <a:cubicBezTo>
                  <a:pt x="45" y="157"/>
                  <a:pt x="45" y="160"/>
                  <a:pt x="46" y="164"/>
                </a:cubicBezTo>
                <a:cubicBezTo>
                  <a:pt x="45" y="160"/>
                  <a:pt x="44" y="157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lose/>
                <a:moveTo>
                  <a:pt x="43" y="174"/>
                </a:moveTo>
                <a:cubicBezTo>
                  <a:pt x="43" y="175"/>
                  <a:pt x="44" y="176"/>
                  <a:pt x="44" y="178"/>
                </a:cubicBezTo>
                <a:cubicBezTo>
                  <a:pt x="44" y="178"/>
                  <a:pt x="44" y="178"/>
                  <a:pt x="44" y="178"/>
                </a:cubicBezTo>
                <a:cubicBezTo>
                  <a:pt x="43" y="176"/>
                  <a:pt x="42" y="175"/>
                  <a:pt x="41" y="174"/>
                </a:cubicBezTo>
                <a:cubicBezTo>
                  <a:pt x="41" y="173"/>
                  <a:pt x="41" y="172"/>
                  <a:pt x="41" y="171"/>
                </a:cubicBezTo>
                <a:cubicBezTo>
                  <a:pt x="42" y="172"/>
                  <a:pt x="42" y="173"/>
                  <a:pt x="43" y="174"/>
                </a:cubicBezTo>
                <a:close/>
                <a:moveTo>
                  <a:pt x="42" y="176"/>
                </a:moveTo>
                <a:cubicBezTo>
                  <a:pt x="43" y="178"/>
                  <a:pt x="44" y="180"/>
                  <a:pt x="45" y="181"/>
                </a:cubicBezTo>
                <a:cubicBezTo>
                  <a:pt x="46" y="183"/>
                  <a:pt x="46" y="184"/>
                  <a:pt x="47" y="186"/>
                </a:cubicBezTo>
                <a:cubicBezTo>
                  <a:pt x="47" y="187"/>
                  <a:pt x="46" y="188"/>
                  <a:pt x="45" y="190"/>
                </a:cubicBezTo>
                <a:cubicBezTo>
                  <a:pt x="44" y="187"/>
                  <a:pt x="43" y="185"/>
                  <a:pt x="42" y="182"/>
                </a:cubicBezTo>
                <a:cubicBezTo>
                  <a:pt x="42" y="180"/>
                  <a:pt x="42" y="178"/>
                  <a:pt x="42" y="176"/>
                </a:cubicBezTo>
                <a:close/>
                <a:moveTo>
                  <a:pt x="46" y="192"/>
                </a:moveTo>
                <a:cubicBezTo>
                  <a:pt x="47" y="191"/>
                  <a:pt x="47" y="190"/>
                  <a:pt x="48" y="188"/>
                </a:cubicBezTo>
                <a:cubicBezTo>
                  <a:pt x="49" y="192"/>
                  <a:pt x="50" y="196"/>
                  <a:pt x="52" y="200"/>
                </a:cubicBezTo>
                <a:cubicBezTo>
                  <a:pt x="51" y="200"/>
                  <a:pt x="51" y="199"/>
                  <a:pt x="51" y="199"/>
                </a:cubicBezTo>
                <a:cubicBezTo>
                  <a:pt x="49" y="197"/>
                  <a:pt x="47" y="194"/>
                  <a:pt x="46" y="192"/>
                </a:cubicBezTo>
                <a:cubicBezTo>
                  <a:pt x="46" y="192"/>
                  <a:pt x="46" y="192"/>
                  <a:pt x="46" y="192"/>
                </a:cubicBezTo>
                <a:close/>
                <a:moveTo>
                  <a:pt x="50" y="174"/>
                </a:moveTo>
                <a:cubicBezTo>
                  <a:pt x="50" y="171"/>
                  <a:pt x="49" y="168"/>
                  <a:pt x="48" y="165"/>
                </a:cubicBezTo>
                <a:cubicBezTo>
                  <a:pt x="48" y="163"/>
                  <a:pt x="48" y="162"/>
                  <a:pt x="48" y="161"/>
                </a:cubicBezTo>
                <a:cubicBezTo>
                  <a:pt x="48" y="161"/>
                  <a:pt x="48" y="162"/>
                  <a:pt x="49" y="162"/>
                </a:cubicBezTo>
                <a:cubicBezTo>
                  <a:pt x="49" y="163"/>
                  <a:pt x="49" y="163"/>
                  <a:pt x="49" y="164"/>
                </a:cubicBezTo>
                <a:cubicBezTo>
                  <a:pt x="49" y="165"/>
                  <a:pt x="50" y="165"/>
                  <a:pt x="50" y="165"/>
                </a:cubicBezTo>
                <a:cubicBezTo>
                  <a:pt x="50" y="166"/>
                  <a:pt x="49" y="166"/>
                  <a:pt x="49" y="166"/>
                </a:cubicBezTo>
                <a:cubicBezTo>
                  <a:pt x="49" y="167"/>
                  <a:pt x="49" y="167"/>
                  <a:pt x="50" y="167"/>
                </a:cubicBezTo>
                <a:cubicBezTo>
                  <a:pt x="51" y="170"/>
                  <a:pt x="52" y="173"/>
                  <a:pt x="53" y="175"/>
                </a:cubicBezTo>
                <a:cubicBezTo>
                  <a:pt x="53" y="176"/>
                  <a:pt x="52" y="176"/>
                  <a:pt x="52" y="176"/>
                </a:cubicBezTo>
                <a:cubicBezTo>
                  <a:pt x="51" y="176"/>
                  <a:pt x="51" y="175"/>
                  <a:pt x="50" y="174"/>
                </a:cubicBezTo>
                <a:close/>
                <a:moveTo>
                  <a:pt x="51" y="186"/>
                </a:moveTo>
                <a:cubicBezTo>
                  <a:pt x="50" y="185"/>
                  <a:pt x="50" y="184"/>
                  <a:pt x="49" y="183"/>
                </a:cubicBezTo>
                <a:cubicBezTo>
                  <a:pt x="49" y="182"/>
                  <a:pt x="50" y="182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3"/>
                  <a:pt x="51" y="184"/>
                  <a:pt x="51" y="186"/>
                </a:cubicBezTo>
                <a:close/>
                <a:moveTo>
                  <a:pt x="52" y="179"/>
                </a:moveTo>
                <a:cubicBezTo>
                  <a:pt x="53" y="179"/>
                  <a:pt x="53" y="179"/>
                  <a:pt x="54" y="179"/>
                </a:cubicBezTo>
                <a:cubicBezTo>
                  <a:pt x="54" y="179"/>
                  <a:pt x="54" y="179"/>
                  <a:pt x="55" y="180"/>
                </a:cubicBezTo>
                <a:cubicBezTo>
                  <a:pt x="55" y="181"/>
                  <a:pt x="56" y="183"/>
                  <a:pt x="56" y="184"/>
                </a:cubicBezTo>
                <a:cubicBezTo>
                  <a:pt x="56" y="184"/>
                  <a:pt x="55" y="183"/>
                  <a:pt x="55" y="183"/>
                </a:cubicBezTo>
                <a:cubicBezTo>
                  <a:pt x="54" y="182"/>
                  <a:pt x="53" y="181"/>
                  <a:pt x="52" y="181"/>
                </a:cubicBezTo>
                <a:cubicBezTo>
                  <a:pt x="52" y="180"/>
                  <a:pt x="52" y="180"/>
                  <a:pt x="52" y="179"/>
                </a:cubicBezTo>
                <a:cubicBezTo>
                  <a:pt x="52" y="179"/>
                  <a:pt x="52" y="179"/>
                  <a:pt x="52" y="179"/>
                </a:cubicBezTo>
                <a:close/>
                <a:moveTo>
                  <a:pt x="54" y="184"/>
                </a:moveTo>
                <a:cubicBezTo>
                  <a:pt x="56" y="186"/>
                  <a:pt x="57" y="188"/>
                  <a:pt x="59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59" y="191"/>
                  <a:pt x="58" y="193"/>
                  <a:pt x="57" y="194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6" y="190"/>
                  <a:pt x="55" y="187"/>
                  <a:pt x="54" y="184"/>
                </a:cubicBezTo>
                <a:cubicBezTo>
                  <a:pt x="54" y="184"/>
                  <a:pt x="54" y="184"/>
                  <a:pt x="54" y="184"/>
                </a:cubicBezTo>
                <a:close/>
                <a:moveTo>
                  <a:pt x="58" y="195"/>
                </a:moveTo>
                <a:cubicBezTo>
                  <a:pt x="59" y="195"/>
                  <a:pt x="60" y="194"/>
                  <a:pt x="61" y="194"/>
                </a:cubicBezTo>
                <a:cubicBezTo>
                  <a:pt x="63" y="195"/>
                  <a:pt x="64" y="197"/>
                  <a:pt x="65" y="198"/>
                </a:cubicBezTo>
                <a:cubicBezTo>
                  <a:pt x="64" y="199"/>
                  <a:pt x="64" y="200"/>
                  <a:pt x="64" y="200"/>
                </a:cubicBezTo>
                <a:cubicBezTo>
                  <a:pt x="62" y="199"/>
                  <a:pt x="60" y="197"/>
                  <a:pt x="58" y="195"/>
                </a:cubicBezTo>
                <a:close/>
                <a:moveTo>
                  <a:pt x="63" y="193"/>
                </a:moveTo>
                <a:cubicBezTo>
                  <a:pt x="64" y="192"/>
                  <a:pt x="65" y="192"/>
                  <a:pt x="65" y="192"/>
                </a:cubicBezTo>
                <a:cubicBezTo>
                  <a:pt x="66" y="192"/>
                  <a:pt x="67" y="193"/>
                  <a:pt x="68" y="194"/>
                </a:cubicBezTo>
                <a:cubicBezTo>
                  <a:pt x="68" y="194"/>
                  <a:pt x="67" y="195"/>
                  <a:pt x="67" y="196"/>
                </a:cubicBezTo>
                <a:cubicBezTo>
                  <a:pt x="65" y="195"/>
                  <a:pt x="64" y="194"/>
                  <a:pt x="63" y="193"/>
                </a:cubicBezTo>
                <a:close/>
                <a:moveTo>
                  <a:pt x="70" y="195"/>
                </a:moveTo>
                <a:cubicBezTo>
                  <a:pt x="70" y="196"/>
                  <a:pt x="71" y="196"/>
                  <a:pt x="72" y="197"/>
                </a:cubicBezTo>
                <a:cubicBezTo>
                  <a:pt x="72" y="198"/>
                  <a:pt x="72" y="198"/>
                  <a:pt x="72" y="198"/>
                </a:cubicBezTo>
                <a:cubicBezTo>
                  <a:pt x="72" y="199"/>
                  <a:pt x="72" y="199"/>
                  <a:pt x="72" y="199"/>
                </a:cubicBezTo>
                <a:cubicBezTo>
                  <a:pt x="72" y="199"/>
                  <a:pt x="72" y="199"/>
                  <a:pt x="71" y="199"/>
                </a:cubicBezTo>
                <a:cubicBezTo>
                  <a:pt x="71" y="199"/>
                  <a:pt x="70" y="198"/>
                  <a:pt x="69" y="198"/>
                </a:cubicBezTo>
                <a:cubicBezTo>
                  <a:pt x="68" y="198"/>
                  <a:pt x="68" y="198"/>
                  <a:pt x="68" y="198"/>
                </a:cubicBezTo>
                <a:cubicBezTo>
                  <a:pt x="68" y="197"/>
                  <a:pt x="68" y="197"/>
                  <a:pt x="68" y="197"/>
                </a:cubicBezTo>
                <a:cubicBezTo>
                  <a:pt x="68" y="196"/>
                  <a:pt x="69" y="195"/>
                  <a:pt x="70" y="195"/>
                </a:cubicBezTo>
                <a:close/>
                <a:moveTo>
                  <a:pt x="67" y="190"/>
                </a:moveTo>
                <a:cubicBezTo>
                  <a:pt x="69" y="190"/>
                  <a:pt x="70" y="189"/>
                  <a:pt x="71" y="188"/>
                </a:cubicBezTo>
                <a:cubicBezTo>
                  <a:pt x="71" y="188"/>
                  <a:pt x="72" y="189"/>
                  <a:pt x="72" y="189"/>
                </a:cubicBezTo>
                <a:cubicBezTo>
                  <a:pt x="71" y="190"/>
                  <a:pt x="71" y="191"/>
                  <a:pt x="70" y="192"/>
                </a:cubicBezTo>
                <a:cubicBezTo>
                  <a:pt x="69" y="191"/>
                  <a:pt x="68" y="191"/>
                  <a:pt x="67" y="190"/>
                </a:cubicBezTo>
                <a:close/>
                <a:moveTo>
                  <a:pt x="72" y="185"/>
                </a:moveTo>
                <a:cubicBezTo>
                  <a:pt x="71" y="184"/>
                  <a:pt x="70" y="183"/>
                  <a:pt x="68" y="181"/>
                </a:cubicBezTo>
                <a:cubicBezTo>
                  <a:pt x="69" y="181"/>
                  <a:pt x="69" y="181"/>
                  <a:pt x="69" y="180"/>
                </a:cubicBezTo>
                <a:cubicBezTo>
                  <a:pt x="70" y="181"/>
                  <a:pt x="71" y="181"/>
                  <a:pt x="72" y="182"/>
                </a:cubicBezTo>
                <a:cubicBezTo>
                  <a:pt x="72" y="182"/>
                  <a:pt x="73" y="182"/>
                  <a:pt x="73" y="182"/>
                </a:cubicBezTo>
                <a:cubicBezTo>
                  <a:pt x="73" y="183"/>
                  <a:pt x="73" y="184"/>
                  <a:pt x="73" y="184"/>
                </a:cubicBezTo>
                <a:cubicBezTo>
                  <a:pt x="73" y="185"/>
                  <a:pt x="72" y="185"/>
                  <a:pt x="72" y="185"/>
                </a:cubicBezTo>
                <a:close/>
                <a:moveTo>
                  <a:pt x="71" y="151"/>
                </a:moveTo>
                <a:cubicBezTo>
                  <a:pt x="72" y="150"/>
                  <a:pt x="72" y="150"/>
                  <a:pt x="73" y="149"/>
                </a:cubicBezTo>
                <a:cubicBezTo>
                  <a:pt x="73" y="149"/>
                  <a:pt x="73" y="150"/>
                  <a:pt x="73" y="150"/>
                </a:cubicBezTo>
                <a:cubicBezTo>
                  <a:pt x="72" y="150"/>
                  <a:pt x="72" y="151"/>
                  <a:pt x="71" y="151"/>
                </a:cubicBezTo>
                <a:close/>
                <a:moveTo>
                  <a:pt x="72" y="119"/>
                </a:moveTo>
                <a:cubicBezTo>
                  <a:pt x="72" y="119"/>
                  <a:pt x="71" y="120"/>
                  <a:pt x="71" y="120"/>
                </a:cubicBezTo>
                <a:cubicBezTo>
                  <a:pt x="72" y="119"/>
                  <a:pt x="72" y="118"/>
                  <a:pt x="72" y="118"/>
                </a:cubicBezTo>
                <a:cubicBezTo>
                  <a:pt x="73" y="117"/>
                  <a:pt x="73" y="117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7"/>
                  <a:pt x="72" y="118"/>
                  <a:pt x="72" y="119"/>
                </a:cubicBezTo>
                <a:close/>
                <a:moveTo>
                  <a:pt x="78" y="130"/>
                </a:moveTo>
                <a:cubicBezTo>
                  <a:pt x="78" y="131"/>
                  <a:pt x="79" y="132"/>
                  <a:pt x="79" y="134"/>
                </a:cubicBezTo>
                <a:cubicBezTo>
                  <a:pt x="77" y="135"/>
                  <a:pt x="75" y="136"/>
                  <a:pt x="74" y="137"/>
                </a:cubicBezTo>
                <a:cubicBezTo>
                  <a:pt x="73" y="137"/>
                  <a:pt x="73" y="136"/>
                  <a:pt x="73" y="135"/>
                </a:cubicBezTo>
                <a:cubicBezTo>
                  <a:pt x="75" y="134"/>
                  <a:pt x="76" y="132"/>
                  <a:pt x="78" y="130"/>
                </a:cubicBezTo>
                <a:close/>
                <a:moveTo>
                  <a:pt x="75" y="140"/>
                </a:moveTo>
                <a:cubicBezTo>
                  <a:pt x="76" y="140"/>
                  <a:pt x="77" y="139"/>
                  <a:pt x="78" y="138"/>
                </a:cubicBezTo>
                <a:cubicBezTo>
                  <a:pt x="77" y="139"/>
                  <a:pt x="76" y="141"/>
                  <a:pt x="75" y="142"/>
                </a:cubicBezTo>
                <a:cubicBezTo>
                  <a:pt x="75" y="142"/>
                  <a:pt x="74" y="142"/>
                  <a:pt x="74" y="141"/>
                </a:cubicBezTo>
                <a:cubicBezTo>
                  <a:pt x="75" y="141"/>
                  <a:pt x="75" y="141"/>
                  <a:pt x="75" y="140"/>
                </a:cubicBezTo>
                <a:close/>
                <a:moveTo>
                  <a:pt x="80" y="138"/>
                </a:moveTo>
                <a:cubicBezTo>
                  <a:pt x="80" y="139"/>
                  <a:pt x="80" y="139"/>
                  <a:pt x="80" y="140"/>
                </a:cubicBezTo>
                <a:cubicBezTo>
                  <a:pt x="79" y="142"/>
                  <a:pt x="77" y="143"/>
                  <a:pt x="76" y="145"/>
                </a:cubicBezTo>
                <a:cubicBezTo>
                  <a:pt x="77" y="142"/>
                  <a:pt x="79" y="140"/>
                  <a:pt x="80" y="138"/>
                </a:cubicBezTo>
                <a:close/>
                <a:moveTo>
                  <a:pt x="78" y="145"/>
                </a:moveTo>
                <a:cubicBezTo>
                  <a:pt x="78" y="145"/>
                  <a:pt x="78" y="145"/>
                  <a:pt x="78" y="145"/>
                </a:cubicBezTo>
                <a:cubicBezTo>
                  <a:pt x="77" y="146"/>
                  <a:pt x="77" y="146"/>
                  <a:pt x="76" y="147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7" y="146"/>
                  <a:pt x="77" y="145"/>
                  <a:pt x="78" y="145"/>
                </a:cubicBezTo>
                <a:close/>
                <a:moveTo>
                  <a:pt x="78" y="166"/>
                </a:moveTo>
                <a:cubicBezTo>
                  <a:pt x="78" y="166"/>
                  <a:pt x="78" y="167"/>
                  <a:pt x="79" y="167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8" y="167"/>
                  <a:pt x="78" y="167"/>
                  <a:pt x="78" y="166"/>
                </a:cubicBezTo>
                <a:cubicBezTo>
                  <a:pt x="78" y="166"/>
                  <a:pt x="78" y="166"/>
                  <a:pt x="78" y="166"/>
                </a:cubicBezTo>
                <a:close/>
                <a:moveTo>
                  <a:pt x="78" y="155"/>
                </a:moveTo>
                <a:cubicBezTo>
                  <a:pt x="80" y="153"/>
                  <a:pt x="81" y="152"/>
                  <a:pt x="83" y="151"/>
                </a:cubicBezTo>
                <a:cubicBezTo>
                  <a:pt x="83" y="152"/>
                  <a:pt x="83" y="153"/>
                  <a:pt x="83" y="154"/>
                </a:cubicBezTo>
                <a:cubicBezTo>
                  <a:pt x="82" y="156"/>
                  <a:pt x="81" y="157"/>
                  <a:pt x="80" y="159"/>
                </a:cubicBezTo>
                <a:cubicBezTo>
                  <a:pt x="79" y="158"/>
                  <a:pt x="79" y="156"/>
                  <a:pt x="78" y="155"/>
                </a:cubicBezTo>
                <a:close/>
                <a:moveTo>
                  <a:pt x="85" y="152"/>
                </a:moveTo>
                <a:cubicBezTo>
                  <a:pt x="85" y="151"/>
                  <a:pt x="84" y="150"/>
                  <a:pt x="84" y="149"/>
                </a:cubicBezTo>
                <a:cubicBezTo>
                  <a:pt x="85" y="149"/>
                  <a:pt x="85" y="149"/>
                  <a:pt x="85" y="148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85" y="149"/>
                  <a:pt x="85" y="150"/>
                  <a:pt x="86" y="150"/>
                </a:cubicBezTo>
                <a:cubicBezTo>
                  <a:pt x="86" y="150"/>
                  <a:pt x="86" y="150"/>
                  <a:pt x="87" y="150"/>
                </a:cubicBezTo>
                <a:cubicBezTo>
                  <a:pt x="86" y="151"/>
                  <a:pt x="85" y="151"/>
                  <a:pt x="85" y="152"/>
                </a:cubicBezTo>
                <a:close/>
                <a:moveTo>
                  <a:pt x="85" y="156"/>
                </a:moveTo>
                <a:cubicBezTo>
                  <a:pt x="85" y="155"/>
                  <a:pt x="85" y="155"/>
                  <a:pt x="85" y="155"/>
                </a:cubicBezTo>
                <a:cubicBezTo>
                  <a:pt x="86" y="154"/>
                  <a:pt x="86" y="153"/>
                  <a:pt x="87" y="153"/>
                </a:cubicBezTo>
                <a:cubicBezTo>
                  <a:pt x="87" y="153"/>
                  <a:pt x="88" y="153"/>
                  <a:pt x="88" y="152"/>
                </a:cubicBezTo>
                <a:cubicBezTo>
                  <a:pt x="89" y="151"/>
                  <a:pt x="90" y="150"/>
                  <a:pt x="92" y="148"/>
                </a:cubicBezTo>
                <a:cubicBezTo>
                  <a:pt x="92" y="148"/>
                  <a:pt x="92" y="148"/>
                  <a:pt x="93" y="148"/>
                </a:cubicBezTo>
                <a:cubicBezTo>
                  <a:pt x="92" y="148"/>
                  <a:pt x="92" y="149"/>
                  <a:pt x="92" y="149"/>
                </a:cubicBezTo>
                <a:cubicBezTo>
                  <a:pt x="90" y="151"/>
                  <a:pt x="88" y="153"/>
                  <a:pt x="85" y="156"/>
                </a:cubicBezTo>
                <a:close/>
                <a:moveTo>
                  <a:pt x="86" y="182"/>
                </a:moveTo>
                <a:cubicBezTo>
                  <a:pt x="86" y="182"/>
                  <a:pt x="86" y="182"/>
                  <a:pt x="86" y="182"/>
                </a:cubicBezTo>
                <a:cubicBezTo>
                  <a:pt x="86" y="182"/>
                  <a:pt x="85" y="181"/>
                  <a:pt x="85" y="181"/>
                </a:cubicBezTo>
                <a:cubicBezTo>
                  <a:pt x="85" y="180"/>
                  <a:pt x="86" y="180"/>
                  <a:pt x="86" y="179"/>
                </a:cubicBezTo>
                <a:cubicBezTo>
                  <a:pt x="86" y="180"/>
                  <a:pt x="86" y="181"/>
                  <a:pt x="86" y="182"/>
                </a:cubicBezTo>
                <a:close/>
                <a:moveTo>
                  <a:pt x="88" y="160"/>
                </a:moveTo>
                <a:cubicBezTo>
                  <a:pt x="92" y="158"/>
                  <a:pt x="95" y="156"/>
                  <a:pt x="99" y="154"/>
                </a:cubicBezTo>
                <a:cubicBezTo>
                  <a:pt x="98" y="155"/>
                  <a:pt x="97" y="156"/>
                  <a:pt x="96" y="157"/>
                </a:cubicBezTo>
                <a:cubicBezTo>
                  <a:pt x="93" y="159"/>
                  <a:pt x="90" y="161"/>
                  <a:pt x="87" y="163"/>
                </a:cubicBezTo>
                <a:cubicBezTo>
                  <a:pt x="87" y="163"/>
                  <a:pt x="86" y="162"/>
                  <a:pt x="86" y="162"/>
                </a:cubicBezTo>
                <a:cubicBezTo>
                  <a:pt x="87" y="161"/>
                  <a:pt x="88" y="160"/>
                  <a:pt x="88" y="160"/>
                </a:cubicBezTo>
                <a:close/>
                <a:moveTo>
                  <a:pt x="88" y="168"/>
                </a:moveTo>
                <a:cubicBezTo>
                  <a:pt x="90" y="166"/>
                  <a:pt x="92" y="165"/>
                  <a:pt x="94" y="163"/>
                </a:cubicBezTo>
                <a:cubicBezTo>
                  <a:pt x="92" y="165"/>
                  <a:pt x="90" y="167"/>
                  <a:pt x="87" y="169"/>
                </a:cubicBezTo>
                <a:cubicBezTo>
                  <a:pt x="87" y="169"/>
                  <a:pt x="87" y="169"/>
                  <a:pt x="87" y="169"/>
                </a:cubicBezTo>
                <a:cubicBezTo>
                  <a:pt x="88" y="169"/>
                  <a:pt x="88" y="168"/>
                  <a:pt x="88" y="168"/>
                </a:cubicBezTo>
                <a:close/>
                <a:moveTo>
                  <a:pt x="97" y="177"/>
                </a:moveTo>
                <a:cubicBezTo>
                  <a:pt x="99" y="175"/>
                  <a:pt x="101" y="174"/>
                  <a:pt x="103" y="173"/>
                </a:cubicBezTo>
                <a:cubicBezTo>
                  <a:pt x="101" y="175"/>
                  <a:pt x="99" y="177"/>
                  <a:pt x="97" y="179"/>
                </a:cubicBezTo>
                <a:cubicBezTo>
                  <a:pt x="96" y="179"/>
                  <a:pt x="95" y="180"/>
                  <a:pt x="94" y="180"/>
                </a:cubicBezTo>
                <a:cubicBezTo>
                  <a:pt x="95" y="179"/>
                  <a:pt x="96" y="178"/>
                  <a:pt x="97" y="177"/>
                </a:cubicBezTo>
                <a:close/>
                <a:moveTo>
                  <a:pt x="102" y="157"/>
                </a:moveTo>
                <a:cubicBezTo>
                  <a:pt x="99" y="158"/>
                  <a:pt x="97" y="160"/>
                  <a:pt x="95" y="161"/>
                </a:cubicBezTo>
                <a:cubicBezTo>
                  <a:pt x="95" y="161"/>
                  <a:pt x="95" y="161"/>
                  <a:pt x="94" y="161"/>
                </a:cubicBezTo>
                <a:cubicBezTo>
                  <a:pt x="95" y="160"/>
                  <a:pt x="96" y="159"/>
                  <a:pt x="97" y="158"/>
                </a:cubicBezTo>
                <a:cubicBezTo>
                  <a:pt x="99" y="157"/>
                  <a:pt x="102" y="155"/>
                  <a:pt x="105" y="154"/>
                </a:cubicBezTo>
                <a:cubicBezTo>
                  <a:pt x="104" y="155"/>
                  <a:pt x="103" y="156"/>
                  <a:pt x="102" y="157"/>
                </a:cubicBezTo>
                <a:close/>
                <a:moveTo>
                  <a:pt x="106" y="167"/>
                </a:moveTo>
                <a:cubicBezTo>
                  <a:pt x="108" y="166"/>
                  <a:pt x="110" y="165"/>
                  <a:pt x="112" y="164"/>
                </a:cubicBezTo>
                <a:cubicBezTo>
                  <a:pt x="111" y="165"/>
                  <a:pt x="110" y="166"/>
                  <a:pt x="109" y="167"/>
                </a:cubicBezTo>
                <a:cubicBezTo>
                  <a:pt x="107" y="168"/>
                  <a:pt x="105" y="170"/>
                  <a:pt x="103" y="171"/>
                </a:cubicBezTo>
                <a:cubicBezTo>
                  <a:pt x="104" y="170"/>
                  <a:pt x="105" y="168"/>
                  <a:pt x="106" y="167"/>
                </a:cubicBezTo>
                <a:close/>
                <a:moveTo>
                  <a:pt x="109" y="171"/>
                </a:moveTo>
                <a:cubicBezTo>
                  <a:pt x="110" y="170"/>
                  <a:pt x="111" y="169"/>
                  <a:pt x="112" y="168"/>
                </a:cubicBezTo>
                <a:cubicBezTo>
                  <a:pt x="114" y="167"/>
                  <a:pt x="117" y="165"/>
                  <a:pt x="119" y="164"/>
                </a:cubicBezTo>
                <a:cubicBezTo>
                  <a:pt x="116" y="167"/>
                  <a:pt x="113" y="169"/>
                  <a:pt x="110" y="172"/>
                </a:cubicBezTo>
                <a:cubicBezTo>
                  <a:pt x="108" y="173"/>
                  <a:pt x="107" y="174"/>
                  <a:pt x="105" y="175"/>
                </a:cubicBezTo>
                <a:cubicBezTo>
                  <a:pt x="106" y="174"/>
                  <a:pt x="107" y="172"/>
                  <a:pt x="109" y="171"/>
                </a:cubicBezTo>
                <a:close/>
                <a:moveTo>
                  <a:pt x="105" y="184"/>
                </a:moveTo>
                <a:cubicBezTo>
                  <a:pt x="106" y="183"/>
                  <a:pt x="107" y="183"/>
                  <a:pt x="108" y="183"/>
                </a:cubicBezTo>
                <a:cubicBezTo>
                  <a:pt x="106" y="184"/>
                  <a:pt x="104" y="186"/>
                  <a:pt x="102" y="187"/>
                </a:cubicBezTo>
                <a:cubicBezTo>
                  <a:pt x="103" y="186"/>
                  <a:pt x="104" y="185"/>
                  <a:pt x="105" y="184"/>
                </a:cubicBezTo>
                <a:close/>
                <a:moveTo>
                  <a:pt x="103" y="196"/>
                </a:moveTo>
                <a:cubicBezTo>
                  <a:pt x="103" y="196"/>
                  <a:pt x="102" y="196"/>
                  <a:pt x="101" y="196"/>
                </a:cubicBezTo>
                <a:cubicBezTo>
                  <a:pt x="101" y="196"/>
                  <a:pt x="100" y="196"/>
                  <a:pt x="100" y="196"/>
                </a:cubicBezTo>
                <a:cubicBezTo>
                  <a:pt x="101" y="195"/>
                  <a:pt x="101" y="195"/>
                  <a:pt x="101" y="194"/>
                </a:cubicBezTo>
                <a:cubicBezTo>
                  <a:pt x="102" y="195"/>
                  <a:pt x="103" y="195"/>
                  <a:pt x="103" y="196"/>
                </a:cubicBezTo>
                <a:close/>
                <a:moveTo>
                  <a:pt x="102" y="202"/>
                </a:moveTo>
                <a:cubicBezTo>
                  <a:pt x="101" y="202"/>
                  <a:pt x="100" y="203"/>
                  <a:pt x="99" y="204"/>
                </a:cubicBezTo>
                <a:cubicBezTo>
                  <a:pt x="99" y="204"/>
                  <a:pt x="99" y="204"/>
                  <a:pt x="99" y="203"/>
                </a:cubicBezTo>
                <a:cubicBezTo>
                  <a:pt x="99" y="203"/>
                  <a:pt x="99" y="203"/>
                  <a:pt x="99" y="203"/>
                </a:cubicBezTo>
                <a:cubicBezTo>
                  <a:pt x="100" y="203"/>
                  <a:pt x="100" y="202"/>
                  <a:pt x="101" y="201"/>
                </a:cubicBezTo>
                <a:cubicBezTo>
                  <a:pt x="101" y="201"/>
                  <a:pt x="101" y="202"/>
                  <a:pt x="102" y="202"/>
                </a:cubicBezTo>
                <a:close/>
                <a:moveTo>
                  <a:pt x="99" y="188"/>
                </a:moveTo>
                <a:cubicBezTo>
                  <a:pt x="98" y="188"/>
                  <a:pt x="97" y="189"/>
                  <a:pt x="97" y="190"/>
                </a:cubicBezTo>
                <a:cubicBezTo>
                  <a:pt x="95" y="189"/>
                  <a:pt x="95" y="189"/>
                  <a:pt x="95" y="189"/>
                </a:cubicBezTo>
                <a:cubicBezTo>
                  <a:pt x="96" y="189"/>
                  <a:pt x="97" y="188"/>
                  <a:pt x="97" y="187"/>
                </a:cubicBezTo>
                <a:cubicBezTo>
                  <a:pt x="97" y="187"/>
                  <a:pt x="98" y="187"/>
                  <a:pt x="98" y="187"/>
                </a:cubicBezTo>
                <a:cubicBezTo>
                  <a:pt x="99" y="187"/>
                  <a:pt x="100" y="186"/>
                  <a:pt x="100" y="186"/>
                </a:cubicBezTo>
                <a:cubicBezTo>
                  <a:pt x="100" y="187"/>
                  <a:pt x="99" y="187"/>
                  <a:pt x="99" y="188"/>
                </a:cubicBezTo>
                <a:close/>
                <a:moveTo>
                  <a:pt x="98" y="200"/>
                </a:moveTo>
                <a:cubicBezTo>
                  <a:pt x="99" y="200"/>
                  <a:pt x="99" y="200"/>
                  <a:pt x="99" y="200"/>
                </a:cubicBezTo>
                <a:cubicBezTo>
                  <a:pt x="98" y="201"/>
                  <a:pt x="98" y="202"/>
                  <a:pt x="97" y="202"/>
                </a:cubicBezTo>
                <a:cubicBezTo>
                  <a:pt x="96" y="202"/>
                  <a:pt x="96" y="201"/>
                  <a:pt x="95" y="201"/>
                </a:cubicBezTo>
                <a:cubicBezTo>
                  <a:pt x="95" y="201"/>
                  <a:pt x="95" y="201"/>
                  <a:pt x="95" y="201"/>
                </a:cubicBezTo>
                <a:cubicBezTo>
                  <a:pt x="96" y="200"/>
                  <a:pt x="97" y="200"/>
                  <a:pt x="98" y="200"/>
                </a:cubicBezTo>
                <a:close/>
                <a:moveTo>
                  <a:pt x="98" y="206"/>
                </a:moveTo>
                <a:cubicBezTo>
                  <a:pt x="99" y="207"/>
                  <a:pt x="100" y="208"/>
                  <a:pt x="102" y="209"/>
                </a:cubicBezTo>
                <a:cubicBezTo>
                  <a:pt x="102" y="209"/>
                  <a:pt x="102" y="209"/>
                  <a:pt x="101" y="209"/>
                </a:cubicBezTo>
                <a:cubicBezTo>
                  <a:pt x="100" y="208"/>
                  <a:pt x="99" y="207"/>
                  <a:pt x="98" y="206"/>
                </a:cubicBezTo>
                <a:cubicBezTo>
                  <a:pt x="98" y="206"/>
                  <a:pt x="98" y="206"/>
                  <a:pt x="98" y="206"/>
                </a:cubicBezTo>
                <a:close/>
                <a:moveTo>
                  <a:pt x="100" y="205"/>
                </a:moveTo>
                <a:cubicBezTo>
                  <a:pt x="101" y="204"/>
                  <a:pt x="102" y="203"/>
                  <a:pt x="103" y="203"/>
                </a:cubicBezTo>
                <a:cubicBezTo>
                  <a:pt x="104" y="203"/>
                  <a:pt x="106" y="204"/>
                  <a:pt x="107" y="205"/>
                </a:cubicBezTo>
                <a:cubicBezTo>
                  <a:pt x="107" y="205"/>
                  <a:pt x="106" y="205"/>
                  <a:pt x="106" y="206"/>
                </a:cubicBezTo>
                <a:cubicBezTo>
                  <a:pt x="106" y="206"/>
                  <a:pt x="105" y="207"/>
                  <a:pt x="104" y="207"/>
                </a:cubicBezTo>
                <a:cubicBezTo>
                  <a:pt x="103" y="206"/>
                  <a:pt x="102" y="205"/>
                  <a:pt x="100" y="205"/>
                </a:cubicBezTo>
                <a:close/>
                <a:moveTo>
                  <a:pt x="104" y="213"/>
                </a:moveTo>
                <a:cubicBezTo>
                  <a:pt x="105" y="214"/>
                  <a:pt x="106" y="214"/>
                  <a:pt x="107" y="215"/>
                </a:cubicBezTo>
                <a:cubicBezTo>
                  <a:pt x="106" y="215"/>
                  <a:pt x="106" y="216"/>
                  <a:pt x="105" y="216"/>
                </a:cubicBezTo>
                <a:cubicBezTo>
                  <a:pt x="104" y="215"/>
                  <a:pt x="103" y="215"/>
                  <a:pt x="103" y="214"/>
                </a:cubicBezTo>
                <a:cubicBezTo>
                  <a:pt x="103" y="214"/>
                  <a:pt x="104" y="214"/>
                  <a:pt x="104" y="213"/>
                </a:cubicBezTo>
                <a:close/>
                <a:moveTo>
                  <a:pt x="106" y="212"/>
                </a:moveTo>
                <a:cubicBezTo>
                  <a:pt x="106" y="212"/>
                  <a:pt x="106" y="212"/>
                  <a:pt x="106" y="212"/>
                </a:cubicBezTo>
                <a:cubicBezTo>
                  <a:pt x="107" y="212"/>
                  <a:pt x="108" y="213"/>
                  <a:pt x="108" y="213"/>
                </a:cubicBezTo>
                <a:cubicBezTo>
                  <a:pt x="108" y="213"/>
                  <a:pt x="108" y="213"/>
                  <a:pt x="108" y="213"/>
                </a:cubicBezTo>
                <a:cubicBezTo>
                  <a:pt x="107" y="213"/>
                  <a:pt x="106" y="213"/>
                  <a:pt x="106" y="212"/>
                </a:cubicBezTo>
                <a:close/>
                <a:moveTo>
                  <a:pt x="107" y="200"/>
                </a:moveTo>
                <a:cubicBezTo>
                  <a:pt x="107" y="199"/>
                  <a:pt x="108" y="199"/>
                  <a:pt x="108" y="198"/>
                </a:cubicBezTo>
                <a:cubicBezTo>
                  <a:pt x="109" y="199"/>
                  <a:pt x="110" y="200"/>
                  <a:pt x="112" y="201"/>
                </a:cubicBezTo>
                <a:cubicBezTo>
                  <a:pt x="111" y="201"/>
                  <a:pt x="111" y="201"/>
                  <a:pt x="110" y="202"/>
                </a:cubicBezTo>
                <a:cubicBezTo>
                  <a:pt x="109" y="201"/>
                  <a:pt x="108" y="200"/>
                  <a:pt x="107" y="200"/>
                </a:cubicBezTo>
                <a:close/>
                <a:moveTo>
                  <a:pt x="109" y="197"/>
                </a:moveTo>
                <a:cubicBezTo>
                  <a:pt x="111" y="196"/>
                  <a:pt x="113" y="194"/>
                  <a:pt x="114" y="193"/>
                </a:cubicBezTo>
                <a:cubicBezTo>
                  <a:pt x="117" y="191"/>
                  <a:pt x="120" y="190"/>
                  <a:pt x="123" y="188"/>
                </a:cubicBezTo>
                <a:cubicBezTo>
                  <a:pt x="121" y="191"/>
                  <a:pt x="118" y="194"/>
                  <a:pt x="115" y="197"/>
                </a:cubicBezTo>
                <a:cubicBezTo>
                  <a:pt x="115" y="197"/>
                  <a:pt x="115" y="197"/>
                  <a:pt x="115" y="197"/>
                </a:cubicBezTo>
                <a:cubicBezTo>
                  <a:pt x="114" y="198"/>
                  <a:pt x="113" y="199"/>
                  <a:pt x="113" y="200"/>
                </a:cubicBezTo>
                <a:cubicBezTo>
                  <a:pt x="111" y="199"/>
                  <a:pt x="110" y="198"/>
                  <a:pt x="109" y="197"/>
                </a:cubicBezTo>
                <a:close/>
                <a:moveTo>
                  <a:pt x="113" y="202"/>
                </a:moveTo>
                <a:cubicBezTo>
                  <a:pt x="113" y="202"/>
                  <a:pt x="113" y="202"/>
                  <a:pt x="113" y="202"/>
                </a:cubicBezTo>
                <a:cubicBezTo>
                  <a:pt x="114" y="202"/>
                  <a:pt x="115" y="203"/>
                  <a:pt x="115" y="203"/>
                </a:cubicBezTo>
                <a:cubicBezTo>
                  <a:pt x="115" y="203"/>
                  <a:pt x="114" y="204"/>
                  <a:pt x="114" y="204"/>
                </a:cubicBezTo>
                <a:cubicBezTo>
                  <a:pt x="114" y="204"/>
                  <a:pt x="114" y="204"/>
                  <a:pt x="114" y="204"/>
                </a:cubicBezTo>
                <a:cubicBezTo>
                  <a:pt x="113" y="204"/>
                  <a:pt x="113" y="203"/>
                  <a:pt x="112" y="203"/>
                </a:cubicBezTo>
                <a:cubicBezTo>
                  <a:pt x="112" y="203"/>
                  <a:pt x="113" y="203"/>
                  <a:pt x="113" y="202"/>
                </a:cubicBezTo>
                <a:close/>
                <a:moveTo>
                  <a:pt x="120" y="203"/>
                </a:moveTo>
                <a:cubicBezTo>
                  <a:pt x="122" y="202"/>
                  <a:pt x="124" y="201"/>
                  <a:pt x="126" y="200"/>
                </a:cubicBezTo>
                <a:cubicBezTo>
                  <a:pt x="124" y="201"/>
                  <a:pt x="122" y="203"/>
                  <a:pt x="120" y="205"/>
                </a:cubicBezTo>
                <a:cubicBezTo>
                  <a:pt x="120" y="205"/>
                  <a:pt x="120" y="204"/>
                  <a:pt x="119" y="204"/>
                </a:cubicBezTo>
                <a:cubicBezTo>
                  <a:pt x="120" y="204"/>
                  <a:pt x="120" y="203"/>
                  <a:pt x="120" y="203"/>
                </a:cubicBezTo>
                <a:close/>
                <a:moveTo>
                  <a:pt x="125" y="204"/>
                </a:moveTo>
                <a:cubicBezTo>
                  <a:pt x="127" y="202"/>
                  <a:pt x="128" y="201"/>
                  <a:pt x="129" y="200"/>
                </a:cubicBezTo>
                <a:cubicBezTo>
                  <a:pt x="128" y="201"/>
                  <a:pt x="127" y="203"/>
                  <a:pt x="126" y="204"/>
                </a:cubicBezTo>
                <a:cubicBezTo>
                  <a:pt x="125" y="205"/>
                  <a:pt x="124" y="206"/>
                  <a:pt x="123" y="206"/>
                </a:cubicBezTo>
                <a:cubicBezTo>
                  <a:pt x="123" y="206"/>
                  <a:pt x="122" y="206"/>
                  <a:pt x="122" y="206"/>
                </a:cubicBezTo>
                <a:cubicBezTo>
                  <a:pt x="123" y="205"/>
                  <a:pt x="124" y="205"/>
                  <a:pt x="125" y="204"/>
                </a:cubicBezTo>
                <a:close/>
                <a:moveTo>
                  <a:pt x="127" y="206"/>
                </a:moveTo>
                <a:cubicBezTo>
                  <a:pt x="129" y="205"/>
                  <a:pt x="131" y="204"/>
                  <a:pt x="132" y="203"/>
                </a:cubicBezTo>
                <a:cubicBezTo>
                  <a:pt x="131" y="204"/>
                  <a:pt x="130" y="205"/>
                  <a:pt x="129" y="206"/>
                </a:cubicBezTo>
                <a:cubicBezTo>
                  <a:pt x="128" y="207"/>
                  <a:pt x="127" y="208"/>
                  <a:pt x="125" y="209"/>
                </a:cubicBezTo>
                <a:cubicBezTo>
                  <a:pt x="125" y="209"/>
                  <a:pt x="125" y="208"/>
                  <a:pt x="125" y="208"/>
                </a:cubicBezTo>
                <a:cubicBezTo>
                  <a:pt x="126" y="208"/>
                  <a:pt x="126" y="207"/>
                  <a:pt x="127" y="206"/>
                </a:cubicBezTo>
                <a:close/>
                <a:moveTo>
                  <a:pt x="147" y="192"/>
                </a:moveTo>
                <a:cubicBezTo>
                  <a:pt x="151" y="189"/>
                  <a:pt x="154" y="185"/>
                  <a:pt x="158" y="182"/>
                </a:cubicBezTo>
                <a:cubicBezTo>
                  <a:pt x="159" y="182"/>
                  <a:pt x="160" y="181"/>
                  <a:pt x="161" y="181"/>
                </a:cubicBezTo>
                <a:cubicBezTo>
                  <a:pt x="160" y="182"/>
                  <a:pt x="159" y="183"/>
                  <a:pt x="158" y="184"/>
                </a:cubicBezTo>
                <a:cubicBezTo>
                  <a:pt x="156" y="186"/>
                  <a:pt x="154" y="187"/>
                  <a:pt x="152" y="189"/>
                </a:cubicBezTo>
                <a:cubicBezTo>
                  <a:pt x="150" y="190"/>
                  <a:pt x="149" y="191"/>
                  <a:pt x="147" y="192"/>
                </a:cubicBezTo>
                <a:close/>
                <a:moveTo>
                  <a:pt x="153" y="199"/>
                </a:moveTo>
                <a:cubicBezTo>
                  <a:pt x="155" y="198"/>
                  <a:pt x="156" y="197"/>
                  <a:pt x="157" y="197"/>
                </a:cubicBezTo>
                <a:cubicBezTo>
                  <a:pt x="155" y="198"/>
                  <a:pt x="153" y="199"/>
                  <a:pt x="151" y="201"/>
                </a:cubicBezTo>
                <a:cubicBezTo>
                  <a:pt x="152" y="200"/>
                  <a:pt x="153" y="199"/>
                  <a:pt x="153" y="199"/>
                </a:cubicBezTo>
                <a:close/>
                <a:moveTo>
                  <a:pt x="155" y="195"/>
                </a:moveTo>
                <a:cubicBezTo>
                  <a:pt x="154" y="195"/>
                  <a:pt x="153" y="196"/>
                  <a:pt x="153" y="196"/>
                </a:cubicBezTo>
                <a:cubicBezTo>
                  <a:pt x="157" y="192"/>
                  <a:pt x="161" y="187"/>
                  <a:pt x="166" y="183"/>
                </a:cubicBezTo>
                <a:cubicBezTo>
                  <a:pt x="165" y="183"/>
                  <a:pt x="165" y="184"/>
                  <a:pt x="164" y="185"/>
                </a:cubicBezTo>
                <a:cubicBezTo>
                  <a:pt x="161" y="188"/>
                  <a:pt x="158" y="191"/>
                  <a:pt x="155" y="195"/>
                </a:cubicBezTo>
                <a:close/>
                <a:moveTo>
                  <a:pt x="178" y="173"/>
                </a:moveTo>
                <a:cubicBezTo>
                  <a:pt x="178" y="173"/>
                  <a:pt x="178" y="173"/>
                  <a:pt x="178" y="173"/>
                </a:cubicBezTo>
                <a:cubicBezTo>
                  <a:pt x="176" y="176"/>
                  <a:pt x="174" y="180"/>
                  <a:pt x="172" y="184"/>
                </a:cubicBezTo>
                <a:cubicBezTo>
                  <a:pt x="169" y="186"/>
                  <a:pt x="165" y="188"/>
                  <a:pt x="162" y="190"/>
                </a:cubicBezTo>
                <a:cubicBezTo>
                  <a:pt x="167" y="184"/>
                  <a:pt x="173" y="179"/>
                  <a:pt x="178" y="173"/>
                </a:cubicBezTo>
                <a:close/>
                <a:moveTo>
                  <a:pt x="183" y="168"/>
                </a:moveTo>
                <a:cubicBezTo>
                  <a:pt x="185" y="166"/>
                  <a:pt x="187" y="164"/>
                  <a:pt x="189" y="163"/>
                </a:cubicBezTo>
                <a:cubicBezTo>
                  <a:pt x="189" y="163"/>
                  <a:pt x="189" y="162"/>
                  <a:pt x="189" y="162"/>
                </a:cubicBezTo>
                <a:cubicBezTo>
                  <a:pt x="185" y="168"/>
                  <a:pt x="180" y="174"/>
                  <a:pt x="176" y="180"/>
                </a:cubicBezTo>
                <a:cubicBezTo>
                  <a:pt x="178" y="176"/>
                  <a:pt x="181" y="172"/>
                  <a:pt x="183" y="168"/>
                </a:cubicBezTo>
                <a:close/>
                <a:moveTo>
                  <a:pt x="178" y="198"/>
                </a:moveTo>
                <a:cubicBezTo>
                  <a:pt x="178" y="197"/>
                  <a:pt x="179" y="197"/>
                  <a:pt x="180" y="196"/>
                </a:cubicBezTo>
                <a:cubicBezTo>
                  <a:pt x="178" y="198"/>
                  <a:pt x="176" y="199"/>
                  <a:pt x="175" y="201"/>
                </a:cubicBezTo>
                <a:cubicBezTo>
                  <a:pt x="174" y="201"/>
                  <a:pt x="174" y="201"/>
                  <a:pt x="174" y="201"/>
                </a:cubicBezTo>
                <a:cubicBezTo>
                  <a:pt x="175" y="200"/>
                  <a:pt x="176" y="199"/>
                  <a:pt x="178" y="198"/>
                </a:cubicBezTo>
                <a:close/>
                <a:moveTo>
                  <a:pt x="172" y="191"/>
                </a:moveTo>
                <a:cubicBezTo>
                  <a:pt x="175" y="189"/>
                  <a:pt x="177" y="187"/>
                  <a:pt x="180" y="184"/>
                </a:cubicBezTo>
                <a:cubicBezTo>
                  <a:pt x="179" y="185"/>
                  <a:pt x="179" y="185"/>
                  <a:pt x="179" y="186"/>
                </a:cubicBezTo>
                <a:cubicBezTo>
                  <a:pt x="177" y="188"/>
                  <a:pt x="174" y="189"/>
                  <a:pt x="172" y="191"/>
                </a:cubicBezTo>
                <a:close/>
                <a:moveTo>
                  <a:pt x="179" y="179"/>
                </a:moveTo>
                <a:cubicBezTo>
                  <a:pt x="184" y="172"/>
                  <a:pt x="189" y="166"/>
                  <a:pt x="194" y="159"/>
                </a:cubicBezTo>
                <a:cubicBezTo>
                  <a:pt x="194" y="159"/>
                  <a:pt x="195" y="159"/>
                  <a:pt x="195" y="158"/>
                </a:cubicBezTo>
                <a:cubicBezTo>
                  <a:pt x="192" y="163"/>
                  <a:pt x="189" y="169"/>
                  <a:pt x="185" y="174"/>
                </a:cubicBezTo>
                <a:cubicBezTo>
                  <a:pt x="185" y="174"/>
                  <a:pt x="185" y="174"/>
                  <a:pt x="185" y="174"/>
                </a:cubicBezTo>
                <a:cubicBezTo>
                  <a:pt x="183" y="175"/>
                  <a:pt x="181" y="177"/>
                  <a:pt x="179" y="179"/>
                </a:cubicBezTo>
                <a:close/>
                <a:moveTo>
                  <a:pt x="196" y="176"/>
                </a:moveTo>
                <a:cubicBezTo>
                  <a:pt x="196" y="177"/>
                  <a:pt x="195" y="179"/>
                  <a:pt x="195" y="180"/>
                </a:cubicBezTo>
                <a:cubicBezTo>
                  <a:pt x="195" y="180"/>
                  <a:pt x="194" y="180"/>
                  <a:pt x="194" y="180"/>
                </a:cubicBezTo>
                <a:cubicBezTo>
                  <a:pt x="193" y="181"/>
                  <a:pt x="191" y="183"/>
                  <a:pt x="189" y="184"/>
                </a:cubicBezTo>
                <a:cubicBezTo>
                  <a:pt x="191" y="181"/>
                  <a:pt x="194" y="179"/>
                  <a:pt x="196" y="176"/>
                </a:cubicBezTo>
                <a:close/>
                <a:moveTo>
                  <a:pt x="198" y="182"/>
                </a:move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7" y="184"/>
                  <a:pt x="195" y="185"/>
                </a:cubicBezTo>
                <a:cubicBezTo>
                  <a:pt x="196" y="184"/>
                  <a:pt x="197" y="183"/>
                  <a:pt x="198" y="182"/>
                </a:cubicBezTo>
                <a:close/>
                <a:moveTo>
                  <a:pt x="199" y="176"/>
                </a:moveTo>
                <a:cubicBezTo>
                  <a:pt x="200" y="175"/>
                  <a:pt x="200" y="173"/>
                  <a:pt x="201" y="172"/>
                </a:cubicBezTo>
                <a:cubicBezTo>
                  <a:pt x="201" y="172"/>
                  <a:pt x="201" y="172"/>
                  <a:pt x="201" y="172"/>
                </a:cubicBezTo>
                <a:cubicBezTo>
                  <a:pt x="201" y="173"/>
                  <a:pt x="200" y="174"/>
                  <a:pt x="200" y="175"/>
                </a:cubicBezTo>
                <a:cubicBezTo>
                  <a:pt x="200" y="176"/>
                  <a:pt x="199" y="176"/>
                  <a:pt x="199" y="176"/>
                </a:cubicBezTo>
                <a:close/>
                <a:moveTo>
                  <a:pt x="200" y="164"/>
                </a:moveTo>
                <a:cubicBezTo>
                  <a:pt x="200" y="164"/>
                  <a:pt x="199" y="165"/>
                  <a:pt x="199" y="165"/>
                </a:cubicBezTo>
                <a:cubicBezTo>
                  <a:pt x="200" y="163"/>
                  <a:pt x="202" y="161"/>
                  <a:pt x="203" y="158"/>
                </a:cubicBezTo>
                <a:cubicBezTo>
                  <a:pt x="202" y="160"/>
                  <a:pt x="202" y="161"/>
                  <a:pt x="201" y="162"/>
                </a:cubicBezTo>
                <a:cubicBezTo>
                  <a:pt x="201" y="163"/>
                  <a:pt x="201" y="163"/>
                  <a:pt x="200" y="164"/>
                </a:cubicBezTo>
                <a:close/>
                <a:moveTo>
                  <a:pt x="203" y="141"/>
                </a:moveTo>
                <a:cubicBezTo>
                  <a:pt x="206" y="138"/>
                  <a:pt x="209" y="134"/>
                  <a:pt x="212" y="131"/>
                </a:cubicBezTo>
                <a:cubicBezTo>
                  <a:pt x="210" y="134"/>
                  <a:pt x="208" y="137"/>
                  <a:pt x="206" y="139"/>
                </a:cubicBezTo>
                <a:cubicBezTo>
                  <a:pt x="205" y="140"/>
                  <a:pt x="205" y="141"/>
                  <a:pt x="204" y="142"/>
                </a:cubicBezTo>
                <a:cubicBezTo>
                  <a:pt x="204" y="141"/>
                  <a:pt x="203" y="141"/>
                  <a:pt x="203" y="141"/>
                </a:cubicBezTo>
                <a:close/>
                <a:moveTo>
                  <a:pt x="206" y="167"/>
                </a:moveTo>
                <a:cubicBezTo>
                  <a:pt x="208" y="165"/>
                  <a:pt x="209" y="164"/>
                  <a:pt x="210" y="163"/>
                </a:cubicBezTo>
                <a:cubicBezTo>
                  <a:pt x="208" y="165"/>
                  <a:pt x="207" y="168"/>
                  <a:pt x="205" y="170"/>
                </a:cubicBezTo>
                <a:cubicBezTo>
                  <a:pt x="206" y="169"/>
                  <a:pt x="206" y="168"/>
                  <a:pt x="206" y="167"/>
                </a:cubicBezTo>
                <a:close/>
                <a:moveTo>
                  <a:pt x="208" y="157"/>
                </a:moveTo>
                <a:cubicBezTo>
                  <a:pt x="208" y="157"/>
                  <a:pt x="208" y="158"/>
                  <a:pt x="208" y="158"/>
                </a:cubicBezTo>
                <a:cubicBezTo>
                  <a:pt x="209" y="154"/>
                  <a:pt x="210" y="151"/>
                  <a:pt x="212" y="147"/>
                </a:cubicBezTo>
                <a:cubicBezTo>
                  <a:pt x="210" y="151"/>
                  <a:pt x="209" y="154"/>
                  <a:pt x="208" y="157"/>
                </a:cubicBezTo>
                <a:close/>
                <a:moveTo>
                  <a:pt x="214" y="164"/>
                </a:moveTo>
                <a:cubicBezTo>
                  <a:pt x="216" y="162"/>
                  <a:pt x="219" y="160"/>
                  <a:pt x="221" y="158"/>
                </a:cubicBezTo>
                <a:cubicBezTo>
                  <a:pt x="220" y="161"/>
                  <a:pt x="218" y="164"/>
                  <a:pt x="216" y="166"/>
                </a:cubicBezTo>
                <a:cubicBezTo>
                  <a:pt x="215" y="169"/>
                  <a:pt x="213" y="171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2" y="170"/>
                  <a:pt x="213" y="167"/>
                  <a:pt x="214" y="164"/>
                </a:cubicBezTo>
                <a:close/>
                <a:moveTo>
                  <a:pt x="210" y="165"/>
                </a:moveTo>
                <a:cubicBezTo>
                  <a:pt x="211" y="164"/>
                  <a:pt x="212" y="163"/>
                  <a:pt x="212" y="162"/>
                </a:cubicBezTo>
                <a:cubicBezTo>
                  <a:pt x="212" y="163"/>
                  <a:pt x="212" y="163"/>
                  <a:pt x="212" y="164"/>
                </a:cubicBezTo>
                <a:cubicBezTo>
                  <a:pt x="211" y="165"/>
                  <a:pt x="211" y="165"/>
                  <a:pt x="210" y="165"/>
                </a:cubicBezTo>
                <a:close/>
                <a:moveTo>
                  <a:pt x="217" y="159"/>
                </a:moveTo>
                <a:cubicBezTo>
                  <a:pt x="217" y="158"/>
                  <a:pt x="217" y="158"/>
                  <a:pt x="217" y="158"/>
                </a:cubicBezTo>
                <a:cubicBezTo>
                  <a:pt x="217" y="158"/>
                  <a:pt x="217" y="157"/>
                  <a:pt x="217" y="157"/>
                </a:cubicBezTo>
                <a:cubicBezTo>
                  <a:pt x="218" y="156"/>
                  <a:pt x="220" y="156"/>
                  <a:pt x="221" y="156"/>
                </a:cubicBezTo>
                <a:cubicBezTo>
                  <a:pt x="220" y="157"/>
                  <a:pt x="218" y="158"/>
                  <a:pt x="217" y="159"/>
                </a:cubicBezTo>
                <a:close/>
                <a:moveTo>
                  <a:pt x="217" y="138"/>
                </a:moveTo>
                <a:cubicBezTo>
                  <a:pt x="216" y="143"/>
                  <a:pt x="216" y="147"/>
                  <a:pt x="215" y="151"/>
                </a:cubicBezTo>
                <a:cubicBezTo>
                  <a:pt x="214" y="152"/>
                  <a:pt x="212" y="154"/>
                  <a:pt x="211" y="155"/>
                </a:cubicBezTo>
                <a:cubicBezTo>
                  <a:pt x="213" y="149"/>
                  <a:pt x="215" y="144"/>
                  <a:pt x="217" y="138"/>
                </a:cubicBezTo>
                <a:cubicBezTo>
                  <a:pt x="217" y="138"/>
                  <a:pt x="217" y="138"/>
                  <a:pt x="217" y="138"/>
                </a:cubicBezTo>
                <a:close/>
                <a:moveTo>
                  <a:pt x="215" y="138"/>
                </a:moveTo>
                <a:cubicBezTo>
                  <a:pt x="216" y="136"/>
                  <a:pt x="217" y="134"/>
                  <a:pt x="217" y="132"/>
                </a:cubicBezTo>
                <a:cubicBezTo>
                  <a:pt x="217" y="132"/>
                  <a:pt x="217" y="132"/>
                  <a:pt x="217" y="132"/>
                </a:cubicBezTo>
                <a:cubicBezTo>
                  <a:pt x="217" y="132"/>
                  <a:pt x="217" y="133"/>
                  <a:pt x="217" y="133"/>
                </a:cubicBezTo>
                <a:cubicBezTo>
                  <a:pt x="217" y="135"/>
                  <a:pt x="216" y="137"/>
                  <a:pt x="215" y="138"/>
                </a:cubicBezTo>
                <a:close/>
                <a:moveTo>
                  <a:pt x="216" y="117"/>
                </a:moveTo>
                <a:cubicBezTo>
                  <a:pt x="218" y="115"/>
                  <a:pt x="219" y="113"/>
                  <a:pt x="221" y="111"/>
                </a:cubicBezTo>
                <a:cubicBezTo>
                  <a:pt x="221" y="112"/>
                  <a:pt x="221" y="112"/>
                  <a:pt x="221" y="113"/>
                </a:cubicBezTo>
                <a:cubicBezTo>
                  <a:pt x="219" y="114"/>
                  <a:pt x="218" y="116"/>
                  <a:pt x="216" y="117"/>
                </a:cubicBezTo>
                <a:close/>
                <a:moveTo>
                  <a:pt x="221" y="99"/>
                </a:moveTo>
                <a:cubicBezTo>
                  <a:pt x="220" y="98"/>
                  <a:pt x="220" y="97"/>
                  <a:pt x="220" y="96"/>
                </a:cubicBezTo>
                <a:cubicBezTo>
                  <a:pt x="220" y="96"/>
                  <a:pt x="220" y="96"/>
                  <a:pt x="220" y="96"/>
                </a:cubicBezTo>
                <a:cubicBezTo>
                  <a:pt x="221" y="97"/>
                  <a:pt x="221" y="98"/>
                  <a:pt x="221" y="99"/>
                </a:cubicBezTo>
                <a:cubicBezTo>
                  <a:pt x="221" y="99"/>
                  <a:pt x="221" y="99"/>
                  <a:pt x="221" y="99"/>
                </a:cubicBezTo>
                <a:close/>
                <a:moveTo>
                  <a:pt x="220" y="108"/>
                </a:moveTo>
                <a:cubicBezTo>
                  <a:pt x="220" y="108"/>
                  <a:pt x="220" y="108"/>
                  <a:pt x="220" y="109"/>
                </a:cubicBezTo>
                <a:cubicBezTo>
                  <a:pt x="220" y="109"/>
                  <a:pt x="220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9" y="109"/>
                  <a:pt x="219" y="109"/>
                  <a:pt x="219" y="109"/>
                </a:cubicBezTo>
                <a:cubicBezTo>
                  <a:pt x="217" y="110"/>
                  <a:pt x="216" y="111"/>
                  <a:pt x="215" y="111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7" y="110"/>
                  <a:pt x="219" y="109"/>
                  <a:pt x="220" y="108"/>
                </a:cubicBezTo>
                <a:close/>
                <a:moveTo>
                  <a:pt x="219" y="93"/>
                </a:moveTo>
                <a:cubicBezTo>
                  <a:pt x="219" y="92"/>
                  <a:pt x="218" y="90"/>
                  <a:pt x="218" y="89"/>
                </a:cubicBezTo>
                <a:cubicBezTo>
                  <a:pt x="218" y="89"/>
                  <a:pt x="219" y="89"/>
                  <a:pt x="219" y="89"/>
                </a:cubicBezTo>
                <a:cubicBezTo>
                  <a:pt x="219" y="90"/>
                  <a:pt x="219" y="92"/>
                  <a:pt x="220" y="93"/>
                </a:cubicBezTo>
                <a:cubicBezTo>
                  <a:pt x="220" y="93"/>
                  <a:pt x="219" y="93"/>
                  <a:pt x="219" y="93"/>
                </a:cubicBezTo>
                <a:close/>
                <a:moveTo>
                  <a:pt x="217" y="87"/>
                </a:moveTo>
                <a:cubicBezTo>
                  <a:pt x="217" y="86"/>
                  <a:pt x="217" y="85"/>
                  <a:pt x="217" y="84"/>
                </a:cubicBezTo>
                <a:cubicBezTo>
                  <a:pt x="217" y="84"/>
                  <a:pt x="217" y="84"/>
                  <a:pt x="217" y="84"/>
                </a:cubicBezTo>
                <a:cubicBezTo>
                  <a:pt x="218" y="85"/>
                  <a:pt x="218" y="86"/>
                  <a:pt x="218" y="87"/>
                </a:cubicBezTo>
                <a:cubicBezTo>
                  <a:pt x="218" y="87"/>
                  <a:pt x="218" y="87"/>
                  <a:pt x="217" y="87"/>
                </a:cubicBezTo>
                <a:close/>
                <a:moveTo>
                  <a:pt x="216" y="82"/>
                </a:moveTo>
                <a:cubicBezTo>
                  <a:pt x="215" y="79"/>
                  <a:pt x="215" y="77"/>
                  <a:pt x="214" y="74"/>
                </a:cubicBezTo>
                <a:cubicBezTo>
                  <a:pt x="215" y="75"/>
                  <a:pt x="215" y="76"/>
                  <a:pt x="216" y="77"/>
                </a:cubicBezTo>
                <a:cubicBezTo>
                  <a:pt x="216" y="78"/>
                  <a:pt x="216" y="80"/>
                  <a:pt x="217" y="82"/>
                </a:cubicBezTo>
                <a:cubicBezTo>
                  <a:pt x="217" y="82"/>
                  <a:pt x="216" y="82"/>
                  <a:pt x="216" y="82"/>
                </a:cubicBezTo>
                <a:close/>
                <a:moveTo>
                  <a:pt x="215" y="88"/>
                </a:moveTo>
                <a:cubicBezTo>
                  <a:pt x="211" y="90"/>
                  <a:pt x="208" y="92"/>
                  <a:pt x="205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6" y="91"/>
                  <a:pt x="208" y="90"/>
                  <a:pt x="210" y="88"/>
                </a:cubicBezTo>
                <a:cubicBezTo>
                  <a:pt x="211" y="87"/>
                  <a:pt x="213" y="87"/>
                  <a:pt x="214" y="86"/>
                </a:cubicBezTo>
                <a:cubicBezTo>
                  <a:pt x="214" y="87"/>
                  <a:pt x="214" y="88"/>
                  <a:pt x="215" y="88"/>
                </a:cubicBezTo>
                <a:close/>
                <a:moveTo>
                  <a:pt x="206" y="85"/>
                </a:moveTo>
                <a:cubicBezTo>
                  <a:pt x="208" y="84"/>
                  <a:pt x="208" y="84"/>
                  <a:pt x="208" y="84"/>
                </a:cubicBezTo>
                <a:cubicBezTo>
                  <a:pt x="209" y="83"/>
                  <a:pt x="208" y="82"/>
                  <a:pt x="207" y="82"/>
                </a:cubicBezTo>
                <a:cubicBezTo>
                  <a:pt x="209" y="81"/>
                  <a:pt x="210" y="80"/>
                  <a:pt x="212" y="79"/>
                </a:cubicBezTo>
                <a:cubicBezTo>
                  <a:pt x="212" y="81"/>
                  <a:pt x="213" y="82"/>
                  <a:pt x="213" y="83"/>
                </a:cubicBezTo>
                <a:cubicBezTo>
                  <a:pt x="211" y="84"/>
                  <a:pt x="208" y="84"/>
                  <a:pt x="206" y="85"/>
                </a:cubicBezTo>
                <a:close/>
                <a:moveTo>
                  <a:pt x="206" y="58"/>
                </a:moveTo>
                <a:cubicBezTo>
                  <a:pt x="206" y="58"/>
                  <a:pt x="206" y="58"/>
                  <a:pt x="206" y="57"/>
                </a:cubicBezTo>
                <a:cubicBezTo>
                  <a:pt x="207" y="58"/>
                  <a:pt x="208" y="59"/>
                  <a:pt x="209" y="60"/>
                </a:cubicBezTo>
                <a:cubicBezTo>
                  <a:pt x="209" y="61"/>
                  <a:pt x="210" y="61"/>
                  <a:pt x="210" y="61"/>
                </a:cubicBezTo>
                <a:cubicBezTo>
                  <a:pt x="211" y="62"/>
                  <a:pt x="211" y="63"/>
                  <a:pt x="212" y="63"/>
                </a:cubicBezTo>
                <a:cubicBezTo>
                  <a:pt x="210" y="61"/>
                  <a:pt x="208" y="60"/>
                  <a:pt x="206" y="58"/>
                </a:cubicBezTo>
                <a:close/>
                <a:moveTo>
                  <a:pt x="206" y="60"/>
                </a:moveTo>
                <a:cubicBezTo>
                  <a:pt x="206" y="60"/>
                  <a:pt x="205" y="60"/>
                  <a:pt x="205" y="60"/>
                </a:cubicBezTo>
                <a:cubicBezTo>
                  <a:pt x="204" y="59"/>
                  <a:pt x="204" y="58"/>
                  <a:pt x="203" y="57"/>
                </a:cubicBezTo>
                <a:cubicBezTo>
                  <a:pt x="204" y="58"/>
                  <a:pt x="204" y="58"/>
                  <a:pt x="205" y="59"/>
                </a:cubicBezTo>
                <a:cubicBezTo>
                  <a:pt x="205" y="60"/>
                  <a:pt x="206" y="60"/>
                  <a:pt x="206" y="60"/>
                </a:cubicBezTo>
                <a:close/>
                <a:moveTo>
                  <a:pt x="211" y="67"/>
                </a:moveTo>
                <a:cubicBezTo>
                  <a:pt x="210" y="67"/>
                  <a:pt x="210" y="67"/>
                  <a:pt x="211" y="67"/>
                </a:cubicBezTo>
                <a:cubicBezTo>
                  <a:pt x="211" y="68"/>
                  <a:pt x="211" y="69"/>
                  <a:pt x="211" y="70"/>
                </a:cubicBezTo>
                <a:cubicBezTo>
                  <a:pt x="209" y="71"/>
                  <a:pt x="207" y="72"/>
                  <a:pt x="205" y="73"/>
                </a:cubicBezTo>
                <a:cubicBezTo>
                  <a:pt x="206" y="71"/>
                  <a:pt x="207" y="70"/>
                  <a:pt x="208" y="68"/>
                </a:cubicBezTo>
                <a:cubicBezTo>
                  <a:pt x="209" y="67"/>
                  <a:pt x="208" y="66"/>
                  <a:pt x="207" y="67"/>
                </a:cubicBezTo>
                <a:cubicBezTo>
                  <a:pt x="207" y="67"/>
                  <a:pt x="207" y="67"/>
                  <a:pt x="206" y="68"/>
                </a:cubicBezTo>
                <a:cubicBezTo>
                  <a:pt x="206" y="67"/>
                  <a:pt x="206" y="67"/>
                  <a:pt x="205" y="67"/>
                </a:cubicBezTo>
                <a:cubicBezTo>
                  <a:pt x="201" y="68"/>
                  <a:pt x="196" y="69"/>
                  <a:pt x="191" y="71"/>
                </a:cubicBezTo>
                <a:cubicBezTo>
                  <a:pt x="196" y="69"/>
                  <a:pt x="200" y="66"/>
                  <a:pt x="204" y="64"/>
                </a:cubicBezTo>
                <a:cubicBezTo>
                  <a:pt x="205" y="63"/>
                  <a:pt x="204" y="62"/>
                  <a:pt x="203" y="62"/>
                </a:cubicBezTo>
                <a:cubicBezTo>
                  <a:pt x="202" y="62"/>
                  <a:pt x="202" y="63"/>
                  <a:pt x="202" y="63"/>
                </a:cubicBezTo>
                <a:cubicBezTo>
                  <a:pt x="202" y="63"/>
                  <a:pt x="202" y="62"/>
                  <a:pt x="202" y="62"/>
                </a:cubicBezTo>
                <a:cubicBezTo>
                  <a:pt x="203" y="62"/>
                  <a:pt x="203" y="60"/>
                  <a:pt x="202" y="61"/>
                </a:cubicBezTo>
                <a:cubicBezTo>
                  <a:pt x="201" y="61"/>
                  <a:pt x="201" y="61"/>
                  <a:pt x="201" y="61"/>
                </a:cubicBezTo>
                <a:cubicBezTo>
                  <a:pt x="202" y="61"/>
                  <a:pt x="202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05" y="63"/>
                  <a:pt x="208" y="65"/>
                  <a:pt x="211" y="67"/>
                </a:cubicBezTo>
                <a:close/>
                <a:moveTo>
                  <a:pt x="187" y="63"/>
                </a:moveTo>
                <a:cubicBezTo>
                  <a:pt x="191" y="61"/>
                  <a:pt x="195" y="59"/>
                  <a:pt x="198" y="56"/>
                </a:cubicBezTo>
                <a:cubicBezTo>
                  <a:pt x="199" y="57"/>
                  <a:pt x="200" y="58"/>
                  <a:pt x="201" y="59"/>
                </a:cubicBezTo>
                <a:cubicBezTo>
                  <a:pt x="196" y="60"/>
                  <a:pt x="192" y="61"/>
                  <a:pt x="187" y="63"/>
                </a:cubicBezTo>
                <a:close/>
                <a:moveTo>
                  <a:pt x="191" y="56"/>
                </a:moveTo>
                <a:cubicBezTo>
                  <a:pt x="192" y="55"/>
                  <a:pt x="193" y="55"/>
                  <a:pt x="194" y="5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5" y="54"/>
                  <a:pt x="196" y="54"/>
                  <a:pt x="196" y="55"/>
                </a:cubicBezTo>
                <a:cubicBezTo>
                  <a:pt x="194" y="55"/>
                  <a:pt x="193" y="55"/>
                  <a:pt x="191" y="56"/>
                </a:cubicBezTo>
                <a:close/>
                <a:moveTo>
                  <a:pt x="189" y="54"/>
                </a:moveTo>
                <a:cubicBezTo>
                  <a:pt x="189" y="54"/>
                  <a:pt x="189" y="54"/>
                  <a:pt x="190" y="53"/>
                </a:cubicBezTo>
                <a:cubicBezTo>
                  <a:pt x="190" y="53"/>
                  <a:pt x="189" y="52"/>
                  <a:pt x="188" y="52"/>
                </a:cubicBezTo>
                <a:cubicBezTo>
                  <a:pt x="187" y="53"/>
                  <a:pt x="186" y="54"/>
                  <a:pt x="186" y="55"/>
                </a:cubicBezTo>
                <a:cubicBezTo>
                  <a:pt x="185" y="54"/>
                  <a:pt x="185" y="54"/>
                  <a:pt x="184" y="53"/>
                </a:cubicBezTo>
                <a:cubicBezTo>
                  <a:pt x="186" y="52"/>
                  <a:pt x="188" y="51"/>
                  <a:pt x="189" y="50"/>
                </a:cubicBezTo>
                <a:cubicBezTo>
                  <a:pt x="191" y="51"/>
                  <a:pt x="192" y="52"/>
                  <a:pt x="193" y="53"/>
                </a:cubicBezTo>
                <a:cubicBezTo>
                  <a:pt x="192" y="53"/>
                  <a:pt x="190" y="54"/>
                  <a:pt x="189" y="54"/>
                </a:cubicBezTo>
                <a:close/>
                <a:moveTo>
                  <a:pt x="184" y="56"/>
                </a:moveTo>
                <a:cubicBezTo>
                  <a:pt x="182" y="57"/>
                  <a:pt x="179" y="58"/>
                  <a:pt x="176" y="59"/>
                </a:cubicBezTo>
                <a:cubicBezTo>
                  <a:pt x="177" y="58"/>
                  <a:pt x="178" y="57"/>
                  <a:pt x="179" y="55"/>
                </a:cubicBezTo>
                <a:cubicBezTo>
                  <a:pt x="180" y="55"/>
                  <a:pt x="181" y="54"/>
                  <a:pt x="183" y="54"/>
                </a:cubicBezTo>
                <a:cubicBezTo>
                  <a:pt x="183" y="54"/>
                  <a:pt x="184" y="55"/>
                  <a:pt x="184" y="56"/>
                </a:cubicBezTo>
                <a:close/>
                <a:moveTo>
                  <a:pt x="180" y="50"/>
                </a:moveTo>
                <a:cubicBezTo>
                  <a:pt x="177" y="51"/>
                  <a:pt x="173" y="53"/>
                  <a:pt x="170" y="54"/>
                </a:cubicBezTo>
                <a:cubicBezTo>
                  <a:pt x="171" y="53"/>
                  <a:pt x="173" y="51"/>
                  <a:pt x="174" y="50"/>
                </a:cubicBezTo>
                <a:cubicBezTo>
                  <a:pt x="176" y="49"/>
                  <a:pt x="178" y="48"/>
                  <a:pt x="179" y="48"/>
                </a:cubicBezTo>
                <a:cubicBezTo>
                  <a:pt x="180" y="48"/>
                  <a:pt x="180" y="49"/>
                  <a:pt x="180" y="50"/>
                </a:cubicBezTo>
                <a:cubicBezTo>
                  <a:pt x="180" y="50"/>
                  <a:pt x="180" y="50"/>
                  <a:pt x="180" y="50"/>
                </a:cubicBezTo>
                <a:close/>
                <a:moveTo>
                  <a:pt x="166" y="49"/>
                </a:moveTo>
                <a:cubicBezTo>
                  <a:pt x="167" y="48"/>
                  <a:pt x="168" y="47"/>
                  <a:pt x="169" y="46"/>
                </a:cubicBezTo>
                <a:cubicBezTo>
                  <a:pt x="172" y="45"/>
                  <a:pt x="175" y="44"/>
                  <a:pt x="178" y="44"/>
                </a:cubicBezTo>
                <a:cubicBezTo>
                  <a:pt x="174" y="45"/>
                  <a:pt x="170" y="47"/>
                  <a:pt x="166" y="49"/>
                </a:cubicBezTo>
                <a:close/>
                <a:moveTo>
                  <a:pt x="166" y="53"/>
                </a:moveTo>
                <a:cubicBezTo>
                  <a:pt x="163" y="55"/>
                  <a:pt x="159" y="58"/>
                  <a:pt x="156" y="60"/>
                </a:cubicBezTo>
                <a:cubicBezTo>
                  <a:pt x="155" y="61"/>
                  <a:pt x="154" y="61"/>
                  <a:pt x="153" y="62"/>
                </a:cubicBezTo>
                <a:cubicBezTo>
                  <a:pt x="154" y="60"/>
                  <a:pt x="155" y="59"/>
                  <a:pt x="156" y="58"/>
                </a:cubicBezTo>
                <a:cubicBezTo>
                  <a:pt x="159" y="56"/>
                  <a:pt x="162" y="55"/>
                  <a:pt x="166" y="53"/>
                </a:cubicBezTo>
                <a:cubicBezTo>
                  <a:pt x="166" y="53"/>
                  <a:pt x="166" y="53"/>
                  <a:pt x="166" y="53"/>
                </a:cubicBezTo>
                <a:close/>
                <a:moveTo>
                  <a:pt x="154" y="49"/>
                </a:moveTo>
                <a:cubicBezTo>
                  <a:pt x="154" y="48"/>
                  <a:pt x="155" y="48"/>
                  <a:pt x="155" y="48"/>
                </a:cubicBezTo>
                <a:cubicBezTo>
                  <a:pt x="157" y="47"/>
                  <a:pt x="159" y="46"/>
                  <a:pt x="160" y="46"/>
                </a:cubicBezTo>
                <a:cubicBezTo>
                  <a:pt x="158" y="47"/>
                  <a:pt x="156" y="48"/>
                  <a:pt x="154" y="49"/>
                </a:cubicBezTo>
                <a:close/>
                <a:moveTo>
                  <a:pt x="155" y="45"/>
                </a:moveTo>
                <a:cubicBezTo>
                  <a:pt x="152" y="46"/>
                  <a:pt x="149" y="47"/>
                  <a:pt x="147" y="48"/>
                </a:cubicBezTo>
                <a:cubicBezTo>
                  <a:pt x="149" y="46"/>
                  <a:pt x="152" y="44"/>
                  <a:pt x="155" y="42"/>
                </a:cubicBezTo>
                <a:cubicBezTo>
                  <a:pt x="157" y="42"/>
                  <a:pt x="159" y="41"/>
                  <a:pt x="161" y="41"/>
                </a:cubicBezTo>
                <a:cubicBezTo>
                  <a:pt x="159" y="42"/>
                  <a:pt x="157" y="44"/>
                  <a:pt x="155" y="45"/>
                </a:cubicBezTo>
                <a:close/>
                <a:moveTo>
                  <a:pt x="154" y="34"/>
                </a:moveTo>
                <a:cubicBezTo>
                  <a:pt x="153" y="34"/>
                  <a:pt x="153" y="34"/>
                  <a:pt x="152" y="34"/>
                </a:cubicBezTo>
                <a:cubicBezTo>
                  <a:pt x="153" y="34"/>
                  <a:pt x="153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54" y="33"/>
                  <a:pt x="154" y="34"/>
                  <a:pt x="154" y="34"/>
                </a:cubicBezTo>
                <a:close/>
                <a:moveTo>
                  <a:pt x="152" y="36"/>
                </a:moveTo>
                <a:cubicBezTo>
                  <a:pt x="150" y="37"/>
                  <a:pt x="147" y="38"/>
                  <a:pt x="145" y="40"/>
                </a:cubicBezTo>
                <a:cubicBezTo>
                  <a:pt x="145" y="40"/>
                  <a:pt x="145" y="40"/>
                  <a:pt x="144" y="40"/>
                </a:cubicBezTo>
                <a:cubicBezTo>
                  <a:pt x="146" y="38"/>
                  <a:pt x="148" y="37"/>
                  <a:pt x="150" y="36"/>
                </a:cubicBezTo>
                <a:cubicBezTo>
                  <a:pt x="151" y="36"/>
                  <a:pt x="151" y="36"/>
                  <a:pt x="152" y="36"/>
                </a:cubicBezTo>
                <a:close/>
                <a:moveTo>
                  <a:pt x="150" y="34"/>
                </a:moveTo>
                <a:cubicBezTo>
                  <a:pt x="148" y="34"/>
                  <a:pt x="147" y="34"/>
                  <a:pt x="146" y="34"/>
                </a:cubicBezTo>
                <a:cubicBezTo>
                  <a:pt x="146" y="34"/>
                  <a:pt x="147" y="33"/>
                  <a:pt x="147" y="33"/>
                </a:cubicBezTo>
                <a:cubicBezTo>
                  <a:pt x="149" y="33"/>
                  <a:pt x="150" y="33"/>
                  <a:pt x="151" y="33"/>
                </a:cubicBezTo>
                <a:cubicBezTo>
                  <a:pt x="151" y="33"/>
                  <a:pt x="150" y="34"/>
                  <a:pt x="150" y="34"/>
                </a:cubicBezTo>
                <a:close/>
                <a:moveTo>
                  <a:pt x="151" y="29"/>
                </a:moveTo>
                <a:cubicBezTo>
                  <a:pt x="151" y="29"/>
                  <a:pt x="151" y="29"/>
                  <a:pt x="151" y="29"/>
                </a:cubicBezTo>
                <a:cubicBezTo>
                  <a:pt x="150" y="29"/>
                  <a:pt x="149" y="29"/>
                  <a:pt x="148" y="29"/>
                </a:cubicBezTo>
                <a:cubicBezTo>
                  <a:pt x="148" y="29"/>
                  <a:pt x="148" y="28"/>
                  <a:pt x="149" y="28"/>
                </a:cubicBezTo>
                <a:cubicBezTo>
                  <a:pt x="150" y="28"/>
                  <a:pt x="151" y="29"/>
                  <a:pt x="152" y="29"/>
                </a:cubicBezTo>
                <a:cubicBezTo>
                  <a:pt x="151" y="29"/>
                  <a:pt x="151" y="29"/>
                  <a:pt x="151" y="29"/>
                </a:cubicBezTo>
                <a:close/>
                <a:moveTo>
                  <a:pt x="148" y="20"/>
                </a:moveTo>
                <a:cubicBezTo>
                  <a:pt x="146" y="18"/>
                  <a:pt x="144" y="17"/>
                  <a:pt x="142" y="16"/>
                </a:cubicBezTo>
                <a:cubicBezTo>
                  <a:pt x="142" y="16"/>
                  <a:pt x="143" y="16"/>
                  <a:pt x="143" y="15"/>
                </a:cubicBezTo>
                <a:cubicBezTo>
                  <a:pt x="146" y="16"/>
                  <a:pt x="149" y="17"/>
                  <a:pt x="152" y="18"/>
                </a:cubicBezTo>
                <a:cubicBezTo>
                  <a:pt x="151" y="18"/>
                  <a:pt x="149" y="19"/>
                  <a:pt x="148" y="20"/>
                </a:cubicBezTo>
                <a:close/>
                <a:moveTo>
                  <a:pt x="139" y="9"/>
                </a:moveTo>
                <a:cubicBezTo>
                  <a:pt x="139" y="9"/>
                  <a:pt x="139" y="9"/>
                  <a:pt x="139" y="9"/>
                </a:cubicBezTo>
                <a:cubicBezTo>
                  <a:pt x="138" y="8"/>
                  <a:pt x="138" y="8"/>
                  <a:pt x="138" y="8"/>
                </a:cubicBezTo>
                <a:cubicBezTo>
                  <a:pt x="140" y="9"/>
                  <a:pt x="142" y="9"/>
                  <a:pt x="145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44" y="9"/>
                  <a:pt x="142" y="9"/>
                  <a:pt x="139" y="9"/>
                </a:cubicBezTo>
                <a:close/>
                <a:moveTo>
                  <a:pt x="143" y="13"/>
                </a:moveTo>
                <a:cubicBezTo>
                  <a:pt x="142" y="13"/>
                  <a:pt x="142" y="13"/>
                  <a:pt x="142" y="13"/>
                </a:cubicBezTo>
                <a:cubicBezTo>
                  <a:pt x="140" y="13"/>
                  <a:pt x="138" y="13"/>
                  <a:pt x="135" y="13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8" y="12"/>
                  <a:pt x="141" y="13"/>
                  <a:pt x="143" y="13"/>
                </a:cubicBezTo>
                <a:close/>
                <a:moveTo>
                  <a:pt x="136" y="14"/>
                </a:moveTo>
                <a:cubicBezTo>
                  <a:pt x="137" y="14"/>
                  <a:pt x="138" y="14"/>
                  <a:pt x="139" y="15"/>
                </a:cubicBezTo>
                <a:cubicBezTo>
                  <a:pt x="139" y="15"/>
                  <a:pt x="139" y="15"/>
                  <a:pt x="138" y="15"/>
                </a:cubicBezTo>
                <a:cubicBezTo>
                  <a:pt x="138" y="15"/>
                  <a:pt x="137" y="14"/>
                  <a:pt x="136" y="14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38" y="18"/>
                </a:moveTo>
                <a:cubicBezTo>
                  <a:pt x="141" y="19"/>
                  <a:pt x="143" y="20"/>
                  <a:pt x="146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3" y="20"/>
                  <a:pt x="140" y="20"/>
                  <a:pt x="137" y="19"/>
                </a:cubicBezTo>
                <a:cubicBezTo>
                  <a:pt x="137" y="19"/>
                  <a:pt x="138" y="19"/>
                  <a:pt x="138" y="18"/>
                </a:cubicBezTo>
                <a:close/>
                <a:moveTo>
                  <a:pt x="141" y="27"/>
                </a:moveTo>
                <a:cubicBezTo>
                  <a:pt x="143" y="27"/>
                  <a:pt x="144" y="27"/>
                  <a:pt x="146" y="28"/>
                </a:cubicBezTo>
                <a:cubicBezTo>
                  <a:pt x="146" y="28"/>
                  <a:pt x="145" y="28"/>
                  <a:pt x="145" y="28"/>
                </a:cubicBezTo>
                <a:cubicBezTo>
                  <a:pt x="143" y="28"/>
                  <a:pt x="142" y="28"/>
                  <a:pt x="140" y="27"/>
                </a:cubicBezTo>
                <a:cubicBezTo>
                  <a:pt x="140" y="27"/>
                  <a:pt x="141" y="27"/>
                  <a:pt x="141" y="27"/>
                </a:cubicBezTo>
                <a:close/>
                <a:moveTo>
                  <a:pt x="142" y="30"/>
                </a:moveTo>
                <a:cubicBezTo>
                  <a:pt x="142" y="30"/>
                  <a:pt x="142" y="30"/>
                  <a:pt x="142" y="30"/>
                </a:cubicBezTo>
                <a:cubicBezTo>
                  <a:pt x="140" y="30"/>
                  <a:pt x="138" y="29"/>
                  <a:pt x="137" y="29"/>
                </a:cubicBezTo>
                <a:cubicBezTo>
                  <a:pt x="137" y="29"/>
                  <a:pt x="137" y="29"/>
                  <a:pt x="138" y="29"/>
                </a:cubicBezTo>
                <a:cubicBezTo>
                  <a:pt x="139" y="29"/>
                  <a:pt x="141" y="29"/>
                  <a:pt x="142" y="30"/>
                </a:cubicBezTo>
                <a:close/>
                <a:moveTo>
                  <a:pt x="140" y="34"/>
                </a:moveTo>
                <a:cubicBezTo>
                  <a:pt x="141" y="33"/>
                  <a:pt x="142" y="33"/>
                  <a:pt x="144" y="33"/>
                </a:cubicBezTo>
                <a:cubicBezTo>
                  <a:pt x="143" y="33"/>
                  <a:pt x="143" y="34"/>
                  <a:pt x="142" y="34"/>
                </a:cubicBezTo>
                <a:cubicBezTo>
                  <a:pt x="141" y="34"/>
                  <a:pt x="139" y="34"/>
                  <a:pt x="138" y="34"/>
                </a:cubicBezTo>
                <a:cubicBezTo>
                  <a:pt x="139" y="34"/>
                  <a:pt x="139" y="34"/>
                  <a:pt x="140" y="34"/>
                </a:cubicBezTo>
                <a:close/>
                <a:moveTo>
                  <a:pt x="143" y="36"/>
                </a:moveTo>
                <a:cubicBezTo>
                  <a:pt x="144" y="36"/>
                  <a:pt x="146" y="36"/>
                  <a:pt x="147" y="36"/>
                </a:cubicBezTo>
                <a:cubicBezTo>
                  <a:pt x="145" y="37"/>
                  <a:pt x="143" y="39"/>
                  <a:pt x="141" y="40"/>
                </a:cubicBezTo>
                <a:cubicBezTo>
                  <a:pt x="140" y="40"/>
                  <a:pt x="139" y="40"/>
                  <a:pt x="138" y="40"/>
                </a:cubicBezTo>
                <a:cubicBezTo>
                  <a:pt x="137" y="40"/>
                  <a:pt x="136" y="40"/>
                  <a:pt x="135" y="40"/>
                </a:cubicBezTo>
                <a:cubicBezTo>
                  <a:pt x="137" y="39"/>
                  <a:pt x="140" y="37"/>
                  <a:pt x="143" y="36"/>
                </a:cubicBezTo>
                <a:close/>
                <a:moveTo>
                  <a:pt x="137" y="42"/>
                </a:moveTo>
                <a:cubicBezTo>
                  <a:pt x="134" y="42"/>
                  <a:pt x="132" y="43"/>
                  <a:pt x="130" y="43"/>
                </a:cubicBezTo>
                <a:cubicBezTo>
                  <a:pt x="131" y="43"/>
                  <a:pt x="131" y="43"/>
                  <a:pt x="132" y="42"/>
                </a:cubicBezTo>
                <a:cubicBezTo>
                  <a:pt x="133" y="42"/>
                  <a:pt x="135" y="42"/>
                  <a:pt x="137" y="42"/>
                </a:cubicBezTo>
                <a:close/>
                <a:moveTo>
                  <a:pt x="136" y="44"/>
                </a:moveTo>
                <a:cubicBezTo>
                  <a:pt x="136" y="44"/>
                  <a:pt x="135" y="45"/>
                  <a:pt x="135" y="45"/>
                </a:cubicBezTo>
                <a:cubicBezTo>
                  <a:pt x="131" y="46"/>
                  <a:pt x="128" y="46"/>
                  <a:pt x="124" y="47"/>
                </a:cubicBezTo>
                <a:cubicBezTo>
                  <a:pt x="125" y="47"/>
                  <a:pt x="125" y="46"/>
                  <a:pt x="126" y="46"/>
                </a:cubicBezTo>
                <a:cubicBezTo>
                  <a:pt x="129" y="45"/>
                  <a:pt x="133" y="45"/>
                  <a:pt x="136" y="44"/>
                </a:cubicBezTo>
                <a:close/>
                <a:moveTo>
                  <a:pt x="126" y="44"/>
                </a:moveTo>
                <a:cubicBezTo>
                  <a:pt x="123" y="45"/>
                  <a:pt x="120" y="46"/>
                  <a:pt x="117" y="47"/>
                </a:cubicBezTo>
                <a:cubicBezTo>
                  <a:pt x="118" y="45"/>
                  <a:pt x="120" y="44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4" y="42"/>
                  <a:pt x="126" y="42"/>
                  <a:pt x="129" y="42"/>
                </a:cubicBezTo>
                <a:cubicBezTo>
                  <a:pt x="128" y="43"/>
                  <a:pt x="127" y="44"/>
                  <a:pt x="126" y="44"/>
                </a:cubicBezTo>
                <a:close/>
                <a:moveTo>
                  <a:pt x="111" y="46"/>
                </a:moveTo>
                <a:cubicBezTo>
                  <a:pt x="113" y="45"/>
                  <a:pt x="114" y="44"/>
                  <a:pt x="115" y="42"/>
                </a:cubicBezTo>
                <a:cubicBezTo>
                  <a:pt x="116" y="42"/>
                  <a:pt x="117" y="42"/>
                  <a:pt x="118" y="42"/>
                </a:cubicBezTo>
                <a:cubicBezTo>
                  <a:pt x="116" y="44"/>
                  <a:pt x="114" y="45"/>
                  <a:pt x="111" y="46"/>
                </a:cubicBezTo>
                <a:close/>
                <a:moveTo>
                  <a:pt x="115" y="41"/>
                </a:moveTo>
                <a:cubicBezTo>
                  <a:pt x="114" y="40"/>
                  <a:pt x="113" y="40"/>
                  <a:pt x="112" y="41"/>
                </a:cubicBezTo>
                <a:cubicBezTo>
                  <a:pt x="110" y="41"/>
                  <a:pt x="109" y="41"/>
                  <a:pt x="107" y="41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12" y="39"/>
                  <a:pt x="115" y="38"/>
                  <a:pt x="119" y="37"/>
                </a:cubicBezTo>
                <a:cubicBezTo>
                  <a:pt x="118" y="38"/>
                  <a:pt x="116" y="39"/>
                  <a:pt x="115" y="41"/>
                </a:cubicBezTo>
                <a:close/>
                <a:moveTo>
                  <a:pt x="116" y="33"/>
                </a:moveTo>
                <a:cubicBezTo>
                  <a:pt x="115" y="33"/>
                  <a:pt x="115" y="33"/>
                  <a:pt x="114" y="34"/>
                </a:cubicBezTo>
                <a:cubicBezTo>
                  <a:pt x="115" y="33"/>
                  <a:pt x="115" y="33"/>
                  <a:pt x="116" y="33"/>
                </a:cubicBezTo>
                <a:cubicBezTo>
                  <a:pt x="116" y="33"/>
                  <a:pt x="117" y="33"/>
                  <a:pt x="117" y="33"/>
                </a:cubicBezTo>
                <a:cubicBezTo>
                  <a:pt x="117" y="33"/>
                  <a:pt x="117" y="33"/>
                  <a:pt x="116" y="33"/>
                </a:cubicBezTo>
                <a:close/>
                <a:moveTo>
                  <a:pt x="105" y="29"/>
                </a:moveTo>
                <a:cubicBezTo>
                  <a:pt x="104" y="29"/>
                  <a:pt x="103" y="29"/>
                  <a:pt x="102" y="29"/>
                </a:cubicBezTo>
                <a:cubicBezTo>
                  <a:pt x="104" y="29"/>
                  <a:pt x="106" y="28"/>
                  <a:pt x="107" y="27"/>
                </a:cubicBezTo>
                <a:cubicBezTo>
                  <a:pt x="108" y="27"/>
                  <a:pt x="108" y="27"/>
                  <a:pt x="109" y="27"/>
                </a:cubicBezTo>
                <a:cubicBezTo>
                  <a:pt x="108" y="28"/>
                  <a:pt x="106" y="29"/>
                  <a:pt x="105" y="29"/>
                </a:cubicBezTo>
                <a:close/>
                <a:moveTo>
                  <a:pt x="103" y="32"/>
                </a:moveTo>
                <a:cubicBezTo>
                  <a:pt x="104" y="32"/>
                  <a:pt x="104" y="32"/>
                  <a:pt x="105" y="32"/>
                </a:cubicBezTo>
                <a:cubicBezTo>
                  <a:pt x="104" y="33"/>
                  <a:pt x="102" y="34"/>
                  <a:pt x="101" y="35"/>
                </a:cubicBezTo>
                <a:cubicBezTo>
                  <a:pt x="100" y="35"/>
                  <a:pt x="100" y="35"/>
                  <a:pt x="99" y="35"/>
                </a:cubicBezTo>
                <a:cubicBezTo>
                  <a:pt x="99" y="35"/>
                  <a:pt x="98" y="35"/>
                  <a:pt x="98" y="36"/>
                </a:cubicBezTo>
                <a:cubicBezTo>
                  <a:pt x="98" y="36"/>
                  <a:pt x="97" y="36"/>
                  <a:pt x="96" y="37"/>
                </a:cubicBezTo>
                <a:cubicBezTo>
                  <a:pt x="98" y="35"/>
                  <a:pt x="101" y="33"/>
                  <a:pt x="103" y="32"/>
                </a:cubicBezTo>
                <a:close/>
                <a:moveTo>
                  <a:pt x="96" y="35"/>
                </a:moveTo>
                <a:cubicBezTo>
                  <a:pt x="97" y="34"/>
                  <a:pt x="98" y="33"/>
                  <a:pt x="99" y="32"/>
                </a:cubicBezTo>
                <a:cubicBezTo>
                  <a:pt x="99" y="32"/>
                  <a:pt x="100" y="32"/>
                  <a:pt x="100" y="32"/>
                </a:cubicBezTo>
                <a:cubicBezTo>
                  <a:pt x="99" y="33"/>
                  <a:pt x="98" y="34"/>
                  <a:pt x="96" y="35"/>
                </a:cubicBezTo>
                <a:close/>
                <a:moveTo>
                  <a:pt x="96" y="30"/>
                </a:moveTo>
                <a:cubicBezTo>
                  <a:pt x="96" y="30"/>
                  <a:pt x="95" y="30"/>
                  <a:pt x="95" y="30"/>
                </a:cubicBezTo>
                <a:cubicBezTo>
                  <a:pt x="97" y="29"/>
                  <a:pt x="98" y="28"/>
                  <a:pt x="100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99" y="28"/>
                  <a:pt x="97" y="29"/>
                  <a:pt x="96" y="30"/>
                </a:cubicBezTo>
                <a:close/>
                <a:moveTo>
                  <a:pt x="90" y="31"/>
                </a:moveTo>
                <a:cubicBezTo>
                  <a:pt x="90" y="31"/>
                  <a:pt x="89" y="31"/>
                  <a:pt x="89" y="31"/>
                </a:cubicBezTo>
                <a:cubicBezTo>
                  <a:pt x="88" y="32"/>
                  <a:pt x="86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1"/>
                  <a:pt x="89" y="28"/>
                  <a:pt x="91" y="26"/>
                </a:cubicBezTo>
                <a:cubicBezTo>
                  <a:pt x="93" y="26"/>
                  <a:pt x="95" y="27"/>
                  <a:pt x="97" y="27"/>
                </a:cubicBezTo>
                <a:cubicBezTo>
                  <a:pt x="95" y="28"/>
                  <a:pt x="92" y="30"/>
                  <a:pt x="90" y="31"/>
                </a:cubicBezTo>
                <a:close/>
                <a:moveTo>
                  <a:pt x="89" y="18"/>
                </a:moveTo>
                <a:cubicBezTo>
                  <a:pt x="89" y="18"/>
                  <a:pt x="89" y="18"/>
                  <a:pt x="88" y="18"/>
                </a:cubicBezTo>
                <a:cubicBezTo>
                  <a:pt x="88" y="18"/>
                  <a:pt x="87" y="19"/>
                  <a:pt x="87" y="19"/>
                </a:cubicBezTo>
                <a:cubicBezTo>
                  <a:pt x="83" y="21"/>
                  <a:pt x="79" y="23"/>
                  <a:pt x="75" y="26"/>
                </a:cubicBezTo>
                <a:cubicBezTo>
                  <a:pt x="73" y="27"/>
                  <a:pt x="70" y="28"/>
                  <a:pt x="68" y="29"/>
                </a:cubicBezTo>
                <a:cubicBezTo>
                  <a:pt x="68" y="29"/>
                  <a:pt x="68" y="28"/>
                  <a:pt x="69" y="28"/>
                </a:cubicBezTo>
                <a:cubicBezTo>
                  <a:pt x="73" y="25"/>
                  <a:pt x="78" y="23"/>
                  <a:pt x="83" y="20"/>
                </a:cubicBezTo>
                <a:cubicBezTo>
                  <a:pt x="86" y="19"/>
                  <a:pt x="90" y="17"/>
                  <a:pt x="94" y="16"/>
                </a:cubicBezTo>
                <a:cubicBezTo>
                  <a:pt x="93" y="16"/>
                  <a:pt x="93" y="16"/>
                  <a:pt x="92" y="17"/>
                </a:cubicBezTo>
                <a:cubicBezTo>
                  <a:pt x="91" y="17"/>
                  <a:pt x="90" y="18"/>
                  <a:pt x="89" y="18"/>
                </a:cubicBezTo>
                <a:close/>
                <a:moveTo>
                  <a:pt x="80" y="17"/>
                </a:moveTo>
                <a:cubicBezTo>
                  <a:pt x="73" y="19"/>
                  <a:pt x="66" y="23"/>
                  <a:pt x="60" y="27"/>
                </a:cubicBezTo>
                <a:cubicBezTo>
                  <a:pt x="60" y="27"/>
                  <a:pt x="60" y="28"/>
                  <a:pt x="60" y="28"/>
                </a:cubicBezTo>
                <a:cubicBezTo>
                  <a:pt x="58" y="29"/>
                  <a:pt x="56" y="31"/>
                  <a:pt x="54" y="32"/>
                </a:cubicBezTo>
                <a:cubicBezTo>
                  <a:pt x="51" y="34"/>
                  <a:pt x="48" y="35"/>
                  <a:pt x="45" y="36"/>
                </a:cubicBezTo>
                <a:cubicBezTo>
                  <a:pt x="48" y="34"/>
                  <a:pt x="52" y="31"/>
                  <a:pt x="55" y="29"/>
                </a:cubicBezTo>
                <a:cubicBezTo>
                  <a:pt x="62" y="23"/>
                  <a:pt x="70" y="19"/>
                  <a:pt x="79" y="15"/>
                </a:cubicBezTo>
                <a:cubicBezTo>
                  <a:pt x="81" y="14"/>
                  <a:pt x="83" y="13"/>
                  <a:pt x="85" y="12"/>
                </a:cubicBezTo>
                <a:cubicBezTo>
                  <a:pt x="83" y="13"/>
                  <a:pt x="81" y="14"/>
                  <a:pt x="80" y="15"/>
                </a:cubicBezTo>
                <a:cubicBezTo>
                  <a:pt x="79" y="16"/>
                  <a:pt x="79" y="16"/>
                  <a:pt x="80" y="17"/>
                </a:cubicBezTo>
                <a:close/>
                <a:moveTo>
                  <a:pt x="50" y="40"/>
                </a:moveTo>
                <a:cubicBezTo>
                  <a:pt x="51" y="39"/>
                  <a:pt x="52" y="38"/>
                  <a:pt x="53" y="38"/>
                </a:cubicBezTo>
                <a:cubicBezTo>
                  <a:pt x="52" y="39"/>
                  <a:pt x="51" y="40"/>
                  <a:pt x="50" y="41"/>
                </a:cubicBezTo>
                <a:cubicBezTo>
                  <a:pt x="50" y="40"/>
                  <a:pt x="50" y="40"/>
                  <a:pt x="50" y="40"/>
                </a:cubicBezTo>
                <a:close/>
                <a:moveTo>
                  <a:pt x="56" y="38"/>
                </a:moveTo>
                <a:cubicBezTo>
                  <a:pt x="56" y="38"/>
                  <a:pt x="57" y="38"/>
                  <a:pt x="57" y="38"/>
                </a:cubicBezTo>
                <a:cubicBezTo>
                  <a:pt x="56" y="40"/>
                  <a:pt x="54" y="42"/>
                  <a:pt x="53" y="44"/>
                </a:cubicBezTo>
                <a:cubicBezTo>
                  <a:pt x="49" y="46"/>
                  <a:pt x="46" y="48"/>
                  <a:pt x="43" y="51"/>
                </a:cubicBezTo>
                <a:cubicBezTo>
                  <a:pt x="44" y="51"/>
                  <a:pt x="44" y="50"/>
                  <a:pt x="44" y="50"/>
                </a:cubicBezTo>
                <a:cubicBezTo>
                  <a:pt x="48" y="46"/>
                  <a:pt x="52" y="42"/>
                  <a:pt x="56" y="38"/>
                </a:cubicBezTo>
                <a:close/>
                <a:moveTo>
                  <a:pt x="49" y="48"/>
                </a:moveTo>
                <a:cubicBezTo>
                  <a:pt x="49" y="49"/>
                  <a:pt x="48" y="50"/>
                  <a:pt x="47" y="50"/>
                </a:cubicBezTo>
                <a:cubicBezTo>
                  <a:pt x="46" y="51"/>
                  <a:pt x="46" y="52"/>
                  <a:pt x="45" y="53"/>
                </a:cubicBezTo>
                <a:cubicBezTo>
                  <a:pt x="43" y="54"/>
                  <a:pt x="41" y="56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3" y="53"/>
                  <a:pt x="46" y="51"/>
                  <a:pt x="49" y="48"/>
                </a:cubicBezTo>
                <a:close/>
                <a:moveTo>
                  <a:pt x="39" y="55"/>
                </a:moveTo>
                <a:cubicBezTo>
                  <a:pt x="38" y="55"/>
                  <a:pt x="38" y="56"/>
                  <a:pt x="37" y="57"/>
                </a:cubicBezTo>
                <a:cubicBezTo>
                  <a:pt x="37" y="57"/>
                  <a:pt x="37" y="56"/>
                  <a:pt x="37" y="56"/>
                </a:cubicBezTo>
                <a:cubicBezTo>
                  <a:pt x="38" y="56"/>
                  <a:pt x="38" y="55"/>
                  <a:pt x="39" y="54"/>
                </a:cubicBezTo>
                <a:cubicBezTo>
                  <a:pt x="39" y="54"/>
                  <a:pt x="40" y="53"/>
                  <a:pt x="40" y="53"/>
                </a:cubicBezTo>
                <a:lnTo>
                  <a:pt x="39" y="55"/>
                </a:lnTo>
                <a:close/>
                <a:moveTo>
                  <a:pt x="38" y="65"/>
                </a:moveTo>
                <a:cubicBezTo>
                  <a:pt x="40" y="64"/>
                  <a:pt x="42" y="62"/>
                  <a:pt x="45" y="60"/>
                </a:cubicBezTo>
                <a:cubicBezTo>
                  <a:pt x="40" y="65"/>
                  <a:pt x="35" y="70"/>
                  <a:pt x="30" y="75"/>
                </a:cubicBezTo>
                <a:cubicBezTo>
                  <a:pt x="30" y="75"/>
                  <a:pt x="30" y="77"/>
                  <a:pt x="31" y="76"/>
                </a:cubicBezTo>
                <a:cubicBezTo>
                  <a:pt x="32" y="76"/>
                  <a:pt x="33" y="75"/>
                  <a:pt x="34" y="75"/>
                </a:cubicBezTo>
                <a:cubicBezTo>
                  <a:pt x="33" y="75"/>
                  <a:pt x="33" y="76"/>
                  <a:pt x="32" y="76"/>
                </a:cubicBezTo>
                <a:cubicBezTo>
                  <a:pt x="31" y="77"/>
                  <a:pt x="29" y="78"/>
                  <a:pt x="27" y="78"/>
                </a:cubicBezTo>
                <a:cubicBezTo>
                  <a:pt x="27" y="77"/>
                  <a:pt x="28" y="76"/>
                  <a:pt x="29" y="75"/>
                </a:cubicBezTo>
                <a:cubicBezTo>
                  <a:pt x="32" y="72"/>
                  <a:pt x="35" y="69"/>
                  <a:pt x="38" y="65"/>
                </a:cubicBezTo>
                <a:close/>
                <a:moveTo>
                  <a:pt x="34" y="77"/>
                </a:moveTo>
                <a:cubicBezTo>
                  <a:pt x="35" y="77"/>
                  <a:pt x="36" y="76"/>
                  <a:pt x="37" y="75"/>
                </a:cubicBezTo>
                <a:cubicBezTo>
                  <a:pt x="35" y="78"/>
                  <a:pt x="32" y="81"/>
                  <a:pt x="3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1" y="81"/>
                  <a:pt x="32" y="79"/>
                  <a:pt x="34" y="77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4"/>
                </a:cubicBez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29" y="93"/>
                </a:cubicBezTo>
                <a:cubicBezTo>
                  <a:pt x="29" y="93"/>
                  <a:pt x="30" y="93"/>
                  <a:pt x="30" y="93"/>
                </a:cubicBezTo>
                <a:close/>
                <a:moveTo>
                  <a:pt x="32" y="123"/>
                </a:moveTo>
                <a:cubicBezTo>
                  <a:pt x="32" y="124"/>
                  <a:pt x="32" y="124"/>
                  <a:pt x="32" y="125"/>
                </a:cubicBezTo>
                <a:cubicBezTo>
                  <a:pt x="32" y="125"/>
                  <a:pt x="32" y="125"/>
                  <a:pt x="32" y="126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32" y="124"/>
                  <a:pt x="32" y="124"/>
                  <a:pt x="32" y="123"/>
                </a:cubicBezTo>
                <a:close/>
                <a:moveTo>
                  <a:pt x="32" y="120"/>
                </a:moveTo>
                <a:cubicBezTo>
                  <a:pt x="32" y="119"/>
                  <a:pt x="33" y="117"/>
                  <a:pt x="33" y="115"/>
                </a:cubicBezTo>
                <a:cubicBezTo>
                  <a:pt x="33" y="116"/>
                  <a:pt x="34" y="118"/>
                  <a:pt x="34" y="119"/>
                </a:cubicBezTo>
                <a:cubicBezTo>
                  <a:pt x="34" y="120"/>
                  <a:pt x="34" y="120"/>
                  <a:pt x="34" y="121"/>
                </a:cubicBezTo>
                <a:cubicBezTo>
                  <a:pt x="33" y="122"/>
                  <a:pt x="33" y="122"/>
                  <a:pt x="33" y="123"/>
                </a:cubicBezTo>
                <a:cubicBezTo>
                  <a:pt x="33" y="122"/>
                  <a:pt x="32" y="121"/>
                  <a:pt x="32" y="120"/>
                </a:cubicBezTo>
                <a:close/>
                <a:moveTo>
                  <a:pt x="33" y="131"/>
                </a:moveTo>
                <a:cubicBezTo>
                  <a:pt x="34" y="130"/>
                  <a:pt x="34" y="130"/>
                  <a:pt x="34" y="130"/>
                </a:cubicBezTo>
                <a:cubicBezTo>
                  <a:pt x="35" y="130"/>
                  <a:pt x="35" y="131"/>
                  <a:pt x="35" y="132"/>
                </a:cubicBezTo>
                <a:cubicBezTo>
                  <a:pt x="35" y="132"/>
                  <a:pt x="35" y="132"/>
                  <a:pt x="35" y="133"/>
                </a:cubicBezTo>
                <a:cubicBezTo>
                  <a:pt x="35" y="133"/>
                  <a:pt x="35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5"/>
                  <a:pt x="36" y="135"/>
                  <a:pt x="37" y="135"/>
                </a:cubicBezTo>
                <a:cubicBezTo>
                  <a:pt x="37" y="137"/>
                  <a:pt x="38" y="138"/>
                  <a:pt x="38" y="140"/>
                </a:cubicBezTo>
                <a:cubicBezTo>
                  <a:pt x="39" y="140"/>
                  <a:pt x="39" y="141"/>
                  <a:pt x="39" y="142"/>
                </a:cubicBezTo>
                <a:cubicBezTo>
                  <a:pt x="38" y="143"/>
                  <a:pt x="38" y="144"/>
                  <a:pt x="37" y="145"/>
                </a:cubicBezTo>
                <a:cubicBezTo>
                  <a:pt x="37" y="146"/>
                  <a:pt x="38" y="147"/>
                  <a:pt x="39" y="146"/>
                </a:cubicBezTo>
                <a:cubicBezTo>
                  <a:pt x="39" y="146"/>
                  <a:pt x="39" y="145"/>
                  <a:pt x="40" y="145"/>
                </a:cubicBezTo>
                <a:cubicBezTo>
                  <a:pt x="40" y="148"/>
                  <a:pt x="41" y="151"/>
                  <a:pt x="42" y="153"/>
                </a:cubicBezTo>
                <a:cubicBezTo>
                  <a:pt x="41" y="154"/>
                  <a:pt x="41" y="154"/>
                  <a:pt x="41" y="154"/>
                </a:cubicBezTo>
                <a:cubicBezTo>
                  <a:pt x="41" y="155"/>
                  <a:pt x="41" y="156"/>
                  <a:pt x="42" y="156"/>
                </a:cubicBezTo>
                <a:cubicBezTo>
                  <a:pt x="43" y="159"/>
                  <a:pt x="44" y="162"/>
                  <a:pt x="45" y="166"/>
                </a:cubicBezTo>
                <a:cubicBezTo>
                  <a:pt x="43" y="161"/>
                  <a:pt x="40" y="157"/>
                  <a:pt x="38" y="152"/>
                </a:cubicBezTo>
                <a:cubicBezTo>
                  <a:pt x="37" y="145"/>
                  <a:pt x="35" y="138"/>
                  <a:pt x="33" y="131"/>
                </a:cubicBezTo>
                <a:cubicBezTo>
                  <a:pt x="33" y="131"/>
                  <a:pt x="33" y="131"/>
                  <a:pt x="33" y="131"/>
                </a:cubicBezTo>
                <a:close/>
                <a:moveTo>
                  <a:pt x="34" y="149"/>
                </a:moveTo>
                <a:cubicBezTo>
                  <a:pt x="35" y="152"/>
                  <a:pt x="36" y="155"/>
                  <a:pt x="37" y="157"/>
                </a:cubicBezTo>
                <a:cubicBezTo>
                  <a:pt x="37" y="158"/>
                  <a:pt x="37" y="158"/>
                  <a:pt x="37" y="158"/>
                </a:cubicBezTo>
                <a:cubicBezTo>
                  <a:pt x="37" y="159"/>
                  <a:pt x="38" y="161"/>
                  <a:pt x="38" y="163"/>
                </a:cubicBezTo>
                <a:cubicBezTo>
                  <a:pt x="37" y="161"/>
                  <a:pt x="36" y="160"/>
                  <a:pt x="36" y="159"/>
                </a:cubicBezTo>
                <a:cubicBezTo>
                  <a:pt x="35" y="156"/>
                  <a:pt x="35" y="152"/>
                  <a:pt x="34" y="149"/>
                </a:cubicBezTo>
                <a:cubicBezTo>
                  <a:pt x="34" y="149"/>
                  <a:pt x="34" y="149"/>
                  <a:pt x="34" y="149"/>
                </a:cubicBezTo>
                <a:close/>
                <a:moveTo>
                  <a:pt x="38" y="166"/>
                </a:moveTo>
                <a:cubicBezTo>
                  <a:pt x="38" y="166"/>
                  <a:pt x="38" y="166"/>
                  <a:pt x="38" y="167"/>
                </a:cubicBezTo>
                <a:cubicBezTo>
                  <a:pt x="38" y="165"/>
                  <a:pt x="37" y="164"/>
                  <a:pt x="36" y="163"/>
                </a:cubicBezTo>
                <a:cubicBezTo>
                  <a:pt x="36" y="163"/>
                  <a:pt x="36" y="162"/>
                  <a:pt x="36" y="162"/>
                </a:cubicBezTo>
                <a:cubicBezTo>
                  <a:pt x="37" y="163"/>
                  <a:pt x="38" y="165"/>
                  <a:pt x="38" y="166"/>
                </a:cubicBezTo>
                <a:close/>
                <a:moveTo>
                  <a:pt x="40" y="173"/>
                </a:moveTo>
                <a:cubicBezTo>
                  <a:pt x="40" y="175"/>
                  <a:pt x="40" y="176"/>
                  <a:pt x="40" y="178"/>
                </a:cubicBezTo>
                <a:cubicBezTo>
                  <a:pt x="39" y="175"/>
                  <a:pt x="38" y="173"/>
                  <a:pt x="38" y="170"/>
                </a:cubicBezTo>
                <a:cubicBezTo>
                  <a:pt x="38" y="171"/>
                  <a:pt x="39" y="172"/>
                  <a:pt x="40" y="173"/>
                </a:cubicBezTo>
                <a:close/>
                <a:moveTo>
                  <a:pt x="42" y="197"/>
                </a:moveTo>
                <a:cubicBezTo>
                  <a:pt x="42" y="197"/>
                  <a:pt x="42" y="197"/>
                  <a:pt x="42" y="197"/>
                </a:cubicBezTo>
                <a:cubicBezTo>
                  <a:pt x="42" y="198"/>
                  <a:pt x="43" y="198"/>
                  <a:pt x="43" y="198"/>
                </a:cubicBezTo>
                <a:cubicBezTo>
                  <a:pt x="43" y="199"/>
                  <a:pt x="44" y="199"/>
                  <a:pt x="44" y="200"/>
                </a:cubicBezTo>
                <a:cubicBezTo>
                  <a:pt x="43" y="198"/>
                  <a:pt x="41" y="196"/>
                  <a:pt x="39" y="194"/>
                </a:cubicBezTo>
                <a:cubicBezTo>
                  <a:pt x="39" y="194"/>
                  <a:pt x="39" y="194"/>
                  <a:pt x="39" y="194"/>
                </a:cubicBezTo>
                <a:cubicBezTo>
                  <a:pt x="40" y="195"/>
                  <a:pt x="41" y="196"/>
                  <a:pt x="42" y="197"/>
                </a:cubicBezTo>
                <a:close/>
                <a:moveTo>
                  <a:pt x="43" y="192"/>
                </a:moveTo>
                <a:cubicBezTo>
                  <a:pt x="43" y="191"/>
                  <a:pt x="42" y="190"/>
                  <a:pt x="42" y="189"/>
                </a:cubicBezTo>
                <a:cubicBezTo>
                  <a:pt x="43" y="191"/>
                  <a:pt x="45" y="194"/>
                  <a:pt x="47" y="196"/>
                </a:cubicBezTo>
                <a:cubicBezTo>
                  <a:pt x="46" y="196"/>
                  <a:pt x="45" y="195"/>
                  <a:pt x="45" y="195"/>
                </a:cubicBezTo>
                <a:cubicBezTo>
                  <a:pt x="44" y="194"/>
                  <a:pt x="43" y="193"/>
                  <a:pt x="43" y="192"/>
                </a:cubicBezTo>
                <a:close/>
                <a:moveTo>
                  <a:pt x="48" y="198"/>
                </a:moveTo>
                <a:cubicBezTo>
                  <a:pt x="50" y="201"/>
                  <a:pt x="51" y="203"/>
                  <a:pt x="53" y="205"/>
                </a:cubicBezTo>
                <a:cubicBezTo>
                  <a:pt x="50" y="203"/>
                  <a:pt x="48" y="200"/>
                  <a:pt x="46" y="197"/>
                </a:cubicBezTo>
                <a:cubicBezTo>
                  <a:pt x="47" y="197"/>
                  <a:pt x="47" y="198"/>
                  <a:pt x="48" y="198"/>
                </a:cubicBezTo>
                <a:close/>
                <a:moveTo>
                  <a:pt x="49" y="188"/>
                </a:moveTo>
                <a:cubicBezTo>
                  <a:pt x="51" y="190"/>
                  <a:pt x="52" y="192"/>
                  <a:pt x="53" y="194"/>
                </a:cubicBezTo>
                <a:cubicBezTo>
                  <a:pt x="54" y="197"/>
                  <a:pt x="55" y="201"/>
                  <a:pt x="56" y="204"/>
                </a:cubicBezTo>
                <a:cubicBezTo>
                  <a:pt x="55" y="203"/>
                  <a:pt x="55" y="203"/>
                  <a:pt x="54" y="202"/>
                </a:cubicBezTo>
                <a:cubicBezTo>
                  <a:pt x="52" y="197"/>
                  <a:pt x="51" y="193"/>
                  <a:pt x="49" y="188"/>
                </a:cubicBezTo>
                <a:close/>
                <a:moveTo>
                  <a:pt x="61" y="205"/>
                </a:moveTo>
                <a:cubicBezTo>
                  <a:pt x="62" y="205"/>
                  <a:pt x="62" y="205"/>
                  <a:pt x="62" y="205"/>
                </a:cubicBezTo>
                <a:cubicBezTo>
                  <a:pt x="63" y="207"/>
                  <a:pt x="64" y="208"/>
                  <a:pt x="65" y="210"/>
                </a:cubicBezTo>
                <a:cubicBezTo>
                  <a:pt x="65" y="210"/>
                  <a:pt x="64" y="210"/>
                  <a:pt x="63" y="209"/>
                </a:cubicBezTo>
                <a:cubicBezTo>
                  <a:pt x="63" y="208"/>
                  <a:pt x="62" y="206"/>
                  <a:pt x="61" y="205"/>
                </a:cubicBezTo>
                <a:close/>
                <a:moveTo>
                  <a:pt x="65" y="202"/>
                </a:moveTo>
                <a:cubicBezTo>
                  <a:pt x="65" y="202"/>
                  <a:pt x="65" y="202"/>
                  <a:pt x="65" y="201"/>
                </a:cubicBezTo>
                <a:cubicBezTo>
                  <a:pt x="65" y="201"/>
                  <a:pt x="66" y="200"/>
                  <a:pt x="66" y="200"/>
                </a:cubicBezTo>
                <a:cubicBezTo>
                  <a:pt x="66" y="200"/>
                  <a:pt x="67" y="201"/>
                  <a:pt x="67" y="201"/>
                </a:cubicBezTo>
                <a:cubicBezTo>
                  <a:pt x="67" y="201"/>
                  <a:pt x="66" y="202"/>
                  <a:pt x="65" y="202"/>
                </a:cubicBezTo>
                <a:close/>
                <a:moveTo>
                  <a:pt x="70" y="206"/>
                </a:moveTo>
                <a:cubicBezTo>
                  <a:pt x="69" y="205"/>
                  <a:pt x="68" y="204"/>
                  <a:pt x="67" y="204"/>
                </a:cubicBezTo>
                <a:cubicBezTo>
                  <a:pt x="67" y="204"/>
                  <a:pt x="67" y="203"/>
                  <a:pt x="67" y="203"/>
                </a:cubicBezTo>
                <a:cubicBezTo>
                  <a:pt x="67" y="203"/>
                  <a:pt x="68" y="203"/>
                  <a:pt x="69" y="202"/>
                </a:cubicBezTo>
                <a:cubicBezTo>
                  <a:pt x="69" y="203"/>
                  <a:pt x="70" y="204"/>
                  <a:pt x="71" y="205"/>
                </a:cubicBezTo>
                <a:cubicBezTo>
                  <a:pt x="71" y="205"/>
                  <a:pt x="72" y="205"/>
                  <a:pt x="72" y="204"/>
                </a:cubicBezTo>
                <a:cubicBezTo>
                  <a:pt x="72" y="204"/>
                  <a:pt x="72" y="204"/>
                  <a:pt x="73" y="203"/>
                </a:cubicBezTo>
                <a:cubicBezTo>
                  <a:pt x="73" y="204"/>
                  <a:pt x="74" y="205"/>
                  <a:pt x="75" y="205"/>
                </a:cubicBezTo>
                <a:cubicBezTo>
                  <a:pt x="75" y="206"/>
                  <a:pt x="74" y="206"/>
                  <a:pt x="74" y="206"/>
                </a:cubicBezTo>
                <a:cubicBezTo>
                  <a:pt x="73" y="206"/>
                  <a:pt x="72" y="205"/>
                  <a:pt x="71" y="205"/>
                </a:cubicBezTo>
                <a:cubicBezTo>
                  <a:pt x="71" y="204"/>
                  <a:pt x="70" y="205"/>
                  <a:pt x="70" y="206"/>
                </a:cubicBezTo>
                <a:close/>
                <a:moveTo>
                  <a:pt x="71" y="193"/>
                </a:moveTo>
                <a:cubicBezTo>
                  <a:pt x="72" y="192"/>
                  <a:pt x="73" y="191"/>
                  <a:pt x="73" y="190"/>
                </a:cubicBezTo>
                <a:cubicBezTo>
                  <a:pt x="73" y="191"/>
                  <a:pt x="73" y="192"/>
                  <a:pt x="73" y="194"/>
                </a:cubicBezTo>
                <a:cubicBezTo>
                  <a:pt x="72" y="193"/>
                  <a:pt x="72" y="193"/>
                  <a:pt x="71" y="193"/>
                </a:cubicBezTo>
                <a:close/>
                <a:moveTo>
                  <a:pt x="73" y="159"/>
                </a:moveTo>
                <a:cubicBezTo>
                  <a:pt x="74" y="159"/>
                  <a:pt x="74" y="158"/>
                  <a:pt x="75" y="158"/>
                </a:cubicBezTo>
                <a:cubicBezTo>
                  <a:pt x="75" y="159"/>
                  <a:pt x="76" y="161"/>
                  <a:pt x="76" y="163"/>
                </a:cubicBezTo>
                <a:cubicBezTo>
                  <a:pt x="75" y="163"/>
                  <a:pt x="75" y="163"/>
                  <a:pt x="74" y="164"/>
                </a:cubicBezTo>
                <a:cubicBezTo>
                  <a:pt x="74" y="162"/>
                  <a:pt x="74" y="161"/>
                  <a:pt x="73" y="159"/>
                </a:cubicBezTo>
                <a:close/>
                <a:moveTo>
                  <a:pt x="75" y="191"/>
                </a:moveTo>
                <a:cubicBezTo>
                  <a:pt x="75" y="191"/>
                  <a:pt x="75" y="191"/>
                  <a:pt x="76" y="192"/>
                </a:cubicBezTo>
                <a:cubicBezTo>
                  <a:pt x="75" y="192"/>
                  <a:pt x="75" y="192"/>
                  <a:pt x="75" y="193"/>
                </a:cubicBezTo>
                <a:cubicBezTo>
                  <a:pt x="75" y="192"/>
                  <a:pt x="75" y="192"/>
                  <a:pt x="75" y="191"/>
                </a:cubicBezTo>
                <a:close/>
                <a:moveTo>
                  <a:pt x="75" y="188"/>
                </a:moveTo>
                <a:cubicBezTo>
                  <a:pt x="76" y="188"/>
                  <a:pt x="76" y="187"/>
                  <a:pt x="76" y="18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78" y="187"/>
                  <a:pt x="78" y="187"/>
                  <a:pt x="78" y="187"/>
                </a:cubicBezTo>
                <a:cubicBezTo>
                  <a:pt x="78" y="188"/>
                  <a:pt x="77" y="188"/>
                  <a:pt x="77" y="189"/>
                </a:cubicBezTo>
                <a:cubicBezTo>
                  <a:pt x="76" y="189"/>
                  <a:pt x="76" y="188"/>
                  <a:pt x="75" y="188"/>
                </a:cubicBezTo>
                <a:close/>
                <a:moveTo>
                  <a:pt x="77" y="193"/>
                </a:moveTo>
                <a:cubicBezTo>
                  <a:pt x="78" y="193"/>
                  <a:pt x="78" y="194"/>
                  <a:pt x="79" y="194"/>
                </a:cubicBezTo>
                <a:cubicBezTo>
                  <a:pt x="79" y="194"/>
                  <a:pt x="78" y="195"/>
                  <a:pt x="78" y="195"/>
                </a:cubicBezTo>
                <a:cubicBezTo>
                  <a:pt x="78" y="195"/>
                  <a:pt x="77" y="195"/>
                  <a:pt x="77" y="196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6" y="194"/>
                  <a:pt x="77" y="193"/>
                  <a:pt x="77" y="193"/>
                </a:cubicBezTo>
                <a:close/>
                <a:moveTo>
                  <a:pt x="79" y="180"/>
                </a:moveTo>
                <a:cubicBezTo>
                  <a:pt x="79" y="180"/>
                  <a:pt x="79" y="180"/>
                  <a:pt x="79" y="180"/>
                </a:cubicBezTo>
                <a:cubicBezTo>
                  <a:pt x="79" y="179"/>
                  <a:pt x="80" y="178"/>
                  <a:pt x="81" y="177"/>
                </a:cubicBezTo>
                <a:cubicBezTo>
                  <a:pt x="81" y="178"/>
                  <a:pt x="81" y="178"/>
                  <a:pt x="81" y="178"/>
                </a:cubicBezTo>
                <a:cubicBezTo>
                  <a:pt x="80" y="178"/>
                  <a:pt x="80" y="179"/>
                  <a:pt x="79" y="180"/>
                </a:cubicBezTo>
                <a:close/>
                <a:moveTo>
                  <a:pt x="82" y="188"/>
                </a:moveTo>
                <a:cubicBezTo>
                  <a:pt x="82" y="189"/>
                  <a:pt x="82" y="189"/>
                  <a:pt x="83" y="189"/>
                </a:cubicBezTo>
                <a:cubicBezTo>
                  <a:pt x="82" y="189"/>
                  <a:pt x="81" y="190"/>
                  <a:pt x="80" y="190"/>
                </a:cubicBezTo>
                <a:cubicBezTo>
                  <a:pt x="81" y="189"/>
                  <a:pt x="81" y="189"/>
                  <a:pt x="82" y="188"/>
                </a:cubicBezTo>
                <a:close/>
                <a:moveTo>
                  <a:pt x="83" y="191"/>
                </a:moveTo>
                <a:cubicBezTo>
                  <a:pt x="83" y="191"/>
                  <a:pt x="83" y="191"/>
                  <a:pt x="83" y="191"/>
                </a:cubicBezTo>
                <a:cubicBezTo>
                  <a:pt x="83" y="192"/>
                  <a:pt x="82" y="192"/>
                  <a:pt x="82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2" y="191"/>
                  <a:pt x="82" y="191"/>
                  <a:pt x="83" y="191"/>
                </a:cubicBezTo>
                <a:close/>
                <a:moveTo>
                  <a:pt x="83" y="187"/>
                </a:moveTo>
                <a:cubicBezTo>
                  <a:pt x="83" y="187"/>
                  <a:pt x="83" y="187"/>
                  <a:pt x="83" y="187"/>
                </a:cubicBezTo>
                <a:cubicBezTo>
                  <a:pt x="84" y="188"/>
                  <a:pt x="84" y="188"/>
                  <a:pt x="85" y="188"/>
                </a:cubicBezTo>
                <a:cubicBezTo>
                  <a:pt x="85" y="188"/>
                  <a:pt x="85" y="189"/>
                  <a:pt x="85" y="189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4" y="188"/>
                  <a:pt x="83" y="188"/>
                  <a:pt x="83" y="187"/>
                </a:cubicBezTo>
                <a:close/>
                <a:moveTo>
                  <a:pt x="84" y="198"/>
                </a:moveTo>
                <a:cubicBezTo>
                  <a:pt x="85" y="198"/>
                  <a:pt x="85" y="199"/>
                  <a:pt x="85" y="199"/>
                </a:cubicBezTo>
                <a:cubicBezTo>
                  <a:pt x="85" y="199"/>
                  <a:pt x="85" y="200"/>
                  <a:pt x="85" y="200"/>
                </a:cubicBezTo>
                <a:cubicBezTo>
                  <a:pt x="84" y="200"/>
                  <a:pt x="84" y="200"/>
                  <a:pt x="83" y="199"/>
                </a:cubicBezTo>
                <a:cubicBezTo>
                  <a:pt x="84" y="199"/>
                  <a:pt x="84" y="199"/>
                  <a:pt x="84" y="198"/>
                </a:cubicBezTo>
                <a:close/>
                <a:moveTo>
                  <a:pt x="85" y="194"/>
                </a:moveTo>
                <a:cubicBezTo>
                  <a:pt x="86" y="194"/>
                  <a:pt x="87" y="193"/>
                  <a:pt x="88" y="193"/>
                </a:cubicBezTo>
                <a:cubicBezTo>
                  <a:pt x="87" y="194"/>
                  <a:pt x="86" y="194"/>
                  <a:pt x="86" y="195"/>
                </a:cubicBezTo>
                <a:cubicBezTo>
                  <a:pt x="85" y="195"/>
                  <a:pt x="85" y="195"/>
                  <a:pt x="85" y="194"/>
                </a:cubicBezTo>
                <a:close/>
                <a:moveTo>
                  <a:pt x="86" y="205"/>
                </a:moveTo>
                <a:cubicBezTo>
                  <a:pt x="86" y="206"/>
                  <a:pt x="87" y="206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87" y="207"/>
                  <a:pt x="87" y="207"/>
                  <a:pt x="87" y="207"/>
                </a:cubicBezTo>
                <a:cubicBezTo>
                  <a:pt x="86" y="206"/>
                  <a:pt x="86" y="206"/>
                  <a:pt x="86" y="206"/>
                </a:cubicBezTo>
                <a:cubicBezTo>
                  <a:pt x="86" y="205"/>
                  <a:pt x="86" y="205"/>
                  <a:pt x="86" y="205"/>
                </a:cubicBezTo>
                <a:close/>
                <a:moveTo>
                  <a:pt x="88" y="204"/>
                </a:moveTo>
                <a:cubicBezTo>
                  <a:pt x="88" y="204"/>
                  <a:pt x="88" y="204"/>
                  <a:pt x="88" y="204"/>
                </a:cubicBezTo>
                <a:cubicBezTo>
                  <a:pt x="89" y="204"/>
                  <a:pt x="89" y="204"/>
                  <a:pt x="90" y="205"/>
                </a:cubicBezTo>
                <a:cubicBezTo>
                  <a:pt x="90" y="205"/>
                  <a:pt x="89" y="205"/>
                  <a:pt x="89" y="205"/>
                </a:cubicBezTo>
                <a:cubicBezTo>
                  <a:pt x="89" y="205"/>
                  <a:pt x="88" y="205"/>
                  <a:pt x="88" y="204"/>
                </a:cubicBezTo>
                <a:close/>
                <a:moveTo>
                  <a:pt x="90" y="186"/>
                </a:moveTo>
                <a:cubicBezTo>
                  <a:pt x="90" y="185"/>
                  <a:pt x="91" y="184"/>
                  <a:pt x="92" y="183"/>
                </a:cubicBezTo>
                <a:cubicBezTo>
                  <a:pt x="92" y="183"/>
                  <a:pt x="92" y="183"/>
                  <a:pt x="93" y="183"/>
                </a:cubicBezTo>
                <a:cubicBezTo>
                  <a:pt x="92" y="184"/>
                  <a:pt x="91" y="185"/>
                  <a:pt x="90" y="186"/>
                </a:cubicBezTo>
                <a:close/>
                <a:moveTo>
                  <a:pt x="91" y="205"/>
                </a:moveTo>
                <a:cubicBezTo>
                  <a:pt x="92" y="206"/>
                  <a:pt x="92" y="206"/>
                  <a:pt x="93" y="206"/>
                </a:cubicBezTo>
                <a:cubicBezTo>
                  <a:pt x="93" y="207"/>
                  <a:pt x="92" y="207"/>
                  <a:pt x="92" y="207"/>
                </a:cubicBezTo>
                <a:cubicBezTo>
                  <a:pt x="91" y="207"/>
                  <a:pt x="91" y="207"/>
                  <a:pt x="90" y="206"/>
                </a:cubicBezTo>
                <a:cubicBezTo>
                  <a:pt x="91" y="206"/>
                  <a:pt x="91" y="206"/>
                  <a:pt x="91" y="205"/>
                </a:cubicBezTo>
                <a:close/>
                <a:moveTo>
                  <a:pt x="93" y="186"/>
                </a:moveTo>
                <a:cubicBezTo>
                  <a:pt x="95" y="184"/>
                  <a:pt x="98" y="182"/>
                  <a:pt x="100" y="179"/>
                </a:cubicBezTo>
                <a:cubicBezTo>
                  <a:pt x="102" y="179"/>
                  <a:pt x="103" y="178"/>
                  <a:pt x="104" y="177"/>
                </a:cubicBezTo>
                <a:cubicBezTo>
                  <a:pt x="102" y="180"/>
                  <a:pt x="99" y="182"/>
                  <a:pt x="97" y="185"/>
                </a:cubicBezTo>
                <a:cubicBezTo>
                  <a:pt x="96" y="185"/>
                  <a:pt x="94" y="186"/>
                  <a:pt x="93" y="186"/>
                </a:cubicBezTo>
                <a:close/>
                <a:moveTo>
                  <a:pt x="95" y="190"/>
                </a:moveTo>
                <a:cubicBezTo>
                  <a:pt x="95" y="190"/>
                  <a:pt x="95" y="191"/>
                  <a:pt x="96" y="191"/>
                </a:cubicBezTo>
                <a:cubicBezTo>
                  <a:pt x="95" y="191"/>
                  <a:pt x="95" y="192"/>
                  <a:pt x="94" y="192"/>
                </a:cubicBezTo>
                <a:cubicBezTo>
                  <a:pt x="94" y="192"/>
                  <a:pt x="94" y="192"/>
                  <a:pt x="93" y="192"/>
                </a:cubicBezTo>
                <a:cubicBezTo>
                  <a:pt x="94" y="191"/>
                  <a:pt x="94" y="191"/>
                  <a:pt x="95" y="190"/>
                </a:cubicBezTo>
                <a:close/>
                <a:moveTo>
                  <a:pt x="96" y="208"/>
                </a:moveTo>
                <a:cubicBezTo>
                  <a:pt x="96" y="208"/>
                  <a:pt x="96" y="208"/>
                  <a:pt x="96" y="208"/>
                </a:cubicBezTo>
                <a:cubicBezTo>
                  <a:pt x="97" y="209"/>
                  <a:pt x="98" y="209"/>
                  <a:pt x="100" y="210"/>
                </a:cubicBezTo>
                <a:cubicBezTo>
                  <a:pt x="99" y="210"/>
                  <a:pt x="99" y="210"/>
                  <a:pt x="99" y="211"/>
                </a:cubicBezTo>
                <a:cubicBezTo>
                  <a:pt x="98" y="211"/>
                  <a:pt x="98" y="211"/>
                  <a:pt x="97" y="211"/>
                </a:cubicBezTo>
                <a:cubicBezTo>
                  <a:pt x="97" y="210"/>
                  <a:pt x="96" y="210"/>
                  <a:pt x="95" y="209"/>
                </a:cubicBezTo>
                <a:cubicBezTo>
                  <a:pt x="95" y="209"/>
                  <a:pt x="95" y="208"/>
                  <a:pt x="96" y="208"/>
                </a:cubicBezTo>
                <a:close/>
                <a:moveTo>
                  <a:pt x="99" y="218"/>
                </a:moveTo>
                <a:cubicBezTo>
                  <a:pt x="99" y="218"/>
                  <a:pt x="100" y="219"/>
                  <a:pt x="101" y="219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99" y="219"/>
                  <a:pt x="99" y="219"/>
                  <a:pt x="99" y="219"/>
                </a:cubicBezTo>
                <a:cubicBezTo>
                  <a:pt x="99" y="218"/>
                  <a:pt x="99" y="218"/>
                  <a:pt x="99" y="218"/>
                </a:cubicBezTo>
                <a:close/>
                <a:moveTo>
                  <a:pt x="101" y="224"/>
                </a:moveTo>
                <a:cubicBezTo>
                  <a:pt x="101" y="223"/>
                  <a:pt x="101" y="223"/>
                  <a:pt x="102" y="223"/>
                </a:cubicBezTo>
                <a:cubicBezTo>
                  <a:pt x="103" y="223"/>
                  <a:pt x="104" y="224"/>
                  <a:pt x="105" y="225"/>
                </a:cubicBezTo>
                <a:cubicBezTo>
                  <a:pt x="105" y="225"/>
                  <a:pt x="105" y="225"/>
                  <a:pt x="105" y="226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03" y="225"/>
                  <a:pt x="102" y="225"/>
                  <a:pt x="100" y="224"/>
                </a:cubicBezTo>
                <a:cubicBezTo>
                  <a:pt x="100" y="224"/>
                  <a:pt x="101" y="224"/>
                  <a:pt x="101" y="224"/>
                </a:cubicBezTo>
                <a:close/>
                <a:moveTo>
                  <a:pt x="104" y="222"/>
                </a:moveTo>
                <a:cubicBezTo>
                  <a:pt x="104" y="222"/>
                  <a:pt x="104" y="222"/>
                  <a:pt x="104" y="222"/>
                </a:cubicBezTo>
                <a:cubicBezTo>
                  <a:pt x="104" y="222"/>
                  <a:pt x="104" y="221"/>
                  <a:pt x="104" y="221"/>
                </a:cubicBezTo>
                <a:cubicBezTo>
                  <a:pt x="105" y="222"/>
                  <a:pt x="106" y="222"/>
                  <a:pt x="106" y="222"/>
                </a:cubicBezTo>
                <a:cubicBezTo>
                  <a:pt x="106" y="222"/>
                  <a:pt x="106" y="223"/>
                  <a:pt x="106" y="223"/>
                </a:cubicBezTo>
                <a:cubicBezTo>
                  <a:pt x="106" y="222"/>
                  <a:pt x="105" y="222"/>
                  <a:pt x="104" y="222"/>
                </a:cubicBezTo>
                <a:close/>
                <a:moveTo>
                  <a:pt x="108" y="226"/>
                </a:moveTo>
                <a:cubicBezTo>
                  <a:pt x="108" y="226"/>
                  <a:pt x="109" y="227"/>
                  <a:pt x="110" y="227"/>
                </a:cubicBezTo>
                <a:cubicBezTo>
                  <a:pt x="110" y="227"/>
                  <a:pt x="109" y="228"/>
                  <a:pt x="109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08" y="228"/>
                  <a:pt x="107" y="227"/>
                  <a:pt x="106" y="227"/>
                </a:cubicBezTo>
                <a:cubicBezTo>
                  <a:pt x="107" y="226"/>
                  <a:pt x="107" y="226"/>
                  <a:pt x="108" y="226"/>
                </a:cubicBezTo>
                <a:close/>
                <a:moveTo>
                  <a:pt x="108" y="210"/>
                </a:moveTo>
                <a:cubicBezTo>
                  <a:pt x="109" y="210"/>
                  <a:pt x="110" y="209"/>
                  <a:pt x="111" y="208"/>
                </a:cubicBezTo>
                <a:cubicBezTo>
                  <a:pt x="112" y="208"/>
                  <a:pt x="112" y="209"/>
                  <a:pt x="112" y="209"/>
                </a:cubicBezTo>
                <a:cubicBezTo>
                  <a:pt x="111" y="210"/>
                  <a:pt x="110" y="210"/>
                  <a:pt x="110" y="211"/>
                </a:cubicBezTo>
                <a:cubicBezTo>
                  <a:pt x="109" y="211"/>
                  <a:pt x="109" y="211"/>
                  <a:pt x="108" y="210"/>
                </a:cubicBezTo>
                <a:close/>
                <a:moveTo>
                  <a:pt x="112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2" y="211"/>
                  <a:pt x="113" y="211"/>
                  <a:pt x="114" y="210"/>
                </a:cubicBezTo>
                <a:cubicBezTo>
                  <a:pt x="114" y="210"/>
                  <a:pt x="114" y="210"/>
                  <a:pt x="115" y="210"/>
                </a:cubicBezTo>
                <a:cubicBezTo>
                  <a:pt x="114" y="211"/>
                  <a:pt x="113" y="212"/>
                  <a:pt x="112" y="213"/>
                </a:cubicBezTo>
                <a:close/>
                <a:moveTo>
                  <a:pt x="119" y="221"/>
                </a:moveTo>
                <a:cubicBezTo>
                  <a:pt x="120" y="221"/>
                  <a:pt x="120" y="221"/>
                  <a:pt x="120" y="221"/>
                </a:cubicBezTo>
                <a:cubicBezTo>
                  <a:pt x="120" y="221"/>
                  <a:pt x="119" y="222"/>
                  <a:pt x="119" y="222"/>
                </a:cubicBezTo>
                <a:cubicBezTo>
                  <a:pt x="119" y="222"/>
                  <a:pt x="119" y="222"/>
                  <a:pt x="119" y="222"/>
                </a:cubicBezTo>
                <a:cubicBezTo>
                  <a:pt x="119" y="222"/>
                  <a:pt x="119" y="221"/>
                  <a:pt x="119" y="221"/>
                </a:cubicBezTo>
                <a:cubicBezTo>
                  <a:pt x="119" y="221"/>
                  <a:pt x="119" y="221"/>
                  <a:pt x="119" y="221"/>
                </a:cubicBezTo>
                <a:close/>
                <a:moveTo>
                  <a:pt x="120" y="211"/>
                </a:moveTo>
                <a:cubicBezTo>
                  <a:pt x="120" y="210"/>
                  <a:pt x="120" y="210"/>
                  <a:pt x="121" y="210"/>
                </a:cubicBezTo>
                <a:cubicBezTo>
                  <a:pt x="121" y="210"/>
                  <a:pt x="121" y="210"/>
                  <a:pt x="121" y="210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0" y="211"/>
                  <a:pt x="120" y="211"/>
                  <a:pt x="120" y="211"/>
                </a:cubicBezTo>
                <a:close/>
                <a:moveTo>
                  <a:pt x="123" y="218"/>
                </a:moveTo>
                <a:cubicBezTo>
                  <a:pt x="123" y="218"/>
                  <a:pt x="123" y="219"/>
                  <a:pt x="124" y="219"/>
                </a:cubicBezTo>
                <a:cubicBezTo>
                  <a:pt x="123" y="219"/>
                  <a:pt x="122" y="220"/>
                  <a:pt x="121" y="220"/>
                </a:cubicBezTo>
                <a:cubicBezTo>
                  <a:pt x="121" y="220"/>
                  <a:pt x="121" y="220"/>
                  <a:pt x="121" y="220"/>
                </a:cubicBezTo>
                <a:cubicBezTo>
                  <a:pt x="122" y="219"/>
                  <a:pt x="122" y="219"/>
                  <a:pt x="123" y="218"/>
                </a:cubicBezTo>
                <a:close/>
                <a:moveTo>
                  <a:pt x="123" y="222"/>
                </a:moveTo>
                <a:cubicBezTo>
                  <a:pt x="124" y="222"/>
                  <a:pt x="124" y="221"/>
                  <a:pt x="125" y="221"/>
                </a:cubicBezTo>
                <a:cubicBezTo>
                  <a:pt x="125" y="221"/>
                  <a:pt x="126" y="222"/>
                  <a:pt x="126" y="222"/>
                </a:cubicBezTo>
                <a:cubicBezTo>
                  <a:pt x="126" y="223"/>
                  <a:pt x="125" y="223"/>
                  <a:pt x="125" y="223"/>
                </a:cubicBezTo>
                <a:cubicBezTo>
                  <a:pt x="124" y="223"/>
                  <a:pt x="124" y="223"/>
                  <a:pt x="123" y="222"/>
                </a:cubicBezTo>
                <a:close/>
                <a:moveTo>
                  <a:pt x="125" y="225"/>
                </a:moveTo>
                <a:cubicBezTo>
                  <a:pt x="126" y="225"/>
                  <a:pt x="126" y="225"/>
                  <a:pt x="127" y="224"/>
                </a:cubicBezTo>
                <a:cubicBezTo>
                  <a:pt x="127" y="224"/>
                  <a:pt x="127" y="225"/>
                  <a:pt x="128" y="225"/>
                </a:cubicBezTo>
                <a:cubicBezTo>
                  <a:pt x="127" y="226"/>
                  <a:pt x="126" y="226"/>
                  <a:pt x="125" y="227"/>
                </a:cubicBezTo>
                <a:cubicBezTo>
                  <a:pt x="125" y="227"/>
                  <a:pt x="125" y="227"/>
                  <a:pt x="124" y="226"/>
                </a:cubicBezTo>
                <a:cubicBezTo>
                  <a:pt x="124" y="226"/>
                  <a:pt x="125" y="226"/>
                  <a:pt x="125" y="225"/>
                </a:cubicBezTo>
                <a:close/>
                <a:moveTo>
                  <a:pt x="127" y="221"/>
                </a:moveTo>
                <a:cubicBezTo>
                  <a:pt x="127" y="221"/>
                  <a:pt x="126" y="220"/>
                  <a:pt x="126" y="219"/>
                </a:cubicBezTo>
                <a:cubicBezTo>
                  <a:pt x="126" y="219"/>
                  <a:pt x="126" y="219"/>
                  <a:pt x="126" y="219"/>
                </a:cubicBezTo>
                <a:cubicBezTo>
                  <a:pt x="127" y="220"/>
                  <a:pt x="127" y="220"/>
                  <a:pt x="128" y="220"/>
                </a:cubicBezTo>
                <a:cubicBezTo>
                  <a:pt x="128" y="221"/>
                  <a:pt x="127" y="221"/>
                  <a:pt x="127" y="221"/>
                </a:cubicBezTo>
                <a:close/>
                <a:moveTo>
                  <a:pt x="128" y="218"/>
                </a:moveTo>
                <a:cubicBezTo>
                  <a:pt x="128" y="217"/>
                  <a:pt x="129" y="216"/>
                  <a:pt x="130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0" y="216"/>
                  <a:pt x="130" y="217"/>
                  <a:pt x="129" y="217"/>
                </a:cubicBezTo>
                <a:cubicBezTo>
                  <a:pt x="129" y="218"/>
                  <a:pt x="129" y="219"/>
                  <a:pt x="130" y="219"/>
                </a:cubicBezTo>
                <a:cubicBezTo>
                  <a:pt x="130" y="219"/>
                  <a:pt x="129" y="219"/>
                  <a:pt x="129" y="219"/>
                </a:cubicBezTo>
                <a:cubicBezTo>
                  <a:pt x="129" y="219"/>
                  <a:pt x="128" y="218"/>
                  <a:pt x="128" y="218"/>
                </a:cubicBezTo>
                <a:close/>
                <a:moveTo>
                  <a:pt x="130" y="222"/>
                </a:moveTo>
                <a:cubicBezTo>
                  <a:pt x="130" y="222"/>
                  <a:pt x="130" y="222"/>
                  <a:pt x="130" y="222"/>
                </a:cubicBezTo>
                <a:cubicBezTo>
                  <a:pt x="130" y="223"/>
                  <a:pt x="130" y="223"/>
                  <a:pt x="129" y="224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29" y="224"/>
                  <a:pt x="128" y="224"/>
                  <a:pt x="128" y="223"/>
                </a:cubicBezTo>
                <a:cubicBezTo>
                  <a:pt x="129" y="223"/>
                  <a:pt x="129" y="223"/>
                  <a:pt x="130" y="222"/>
                </a:cubicBezTo>
                <a:close/>
                <a:moveTo>
                  <a:pt x="162" y="206"/>
                </a:moveTo>
                <a:cubicBezTo>
                  <a:pt x="163" y="205"/>
                  <a:pt x="164" y="204"/>
                  <a:pt x="165" y="203"/>
                </a:cubicBezTo>
                <a:cubicBezTo>
                  <a:pt x="167" y="201"/>
                  <a:pt x="169" y="200"/>
                  <a:pt x="172" y="198"/>
                </a:cubicBezTo>
                <a:cubicBezTo>
                  <a:pt x="172" y="198"/>
                  <a:pt x="171" y="198"/>
                  <a:pt x="171" y="198"/>
                </a:cubicBezTo>
                <a:cubicBezTo>
                  <a:pt x="170" y="199"/>
                  <a:pt x="169" y="200"/>
                  <a:pt x="168" y="202"/>
                </a:cubicBezTo>
                <a:cubicBezTo>
                  <a:pt x="166" y="203"/>
                  <a:pt x="164" y="205"/>
                  <a:pt x="162" y="206"/>
                </a:cubicBezTo>
                <a:close/>
                <a:moveTo>
                  <a:pt x="167" y="210"/>
                </a:moveTo>
                <a:cubicBezTo>
                  <a:pt x="160" y="216"/>
                  <a:pt x="153" y="221"/>
                  <a:pt x="146" y="225"/>
                </a:cubicBezTo>
                <a:cubicBezTo>
                  <a:pt x="149" y="222"/>
                  <a:pt x="152" y="219"/>
                  <a:pt x="156" y="216"/>
                </a:cubicBezTo>
                <a:cubicBezTo>
                  <a:pt x="158" y="214"/>
                  <a:pt x="160" y="213"/>
                  <a:pt x="163" y="212"/>
                </a:cubicBezTo>
                <a:cubicBezTo>
                  <a:pt x="163" y="212"/>
                  <a:pt x="163" y="212"/>
                  <a:pt x="164" y="212"/>
                </a:cubicBezTo>
                <a:cubicBezTo>
                  <a:pt x="165" y="211"/>
                  <a:pt x="166" y="211"/>
                  <a:pt x="167" y="210"/>
                </a:cubicBezTo>
                <a:close/>
                <a:moveTo>
                  <a:pt x="154" y="209"/>
                </a:moveTo>
                <a:cubicBezTo>
                  <a:pt x="155" y="208"/>
                  <a:pt x="156" y="208"/>
                  <a:pt x="157" y="207"/>
                </a:cubicBezTo>
                <a:cubicBezTo>
                  <a:pt x="161" y="203"/>
                  <a:pt x="166" y="199"/>
                  <a:pt x="171" y="195"/>
                </a:cubicBezTo>
                <a:cubicBezTo>
                  <a:pt x="168" y="197"/>
                  <a:pt x="166" y="200"/>
                  <a:pt x="163" y="202"/>
                </a:cubicBezTo>
                <a:cubicBezTo>
                  <a:pt x="160" y="204"/>
                  <a:pt x="157" y="207"/>
                  <a:pt x="154" y="209"/>
                </a:cubicBezTo>
                <a:close/>
                <a:moveTo>
                  <a:pt x="158" y="208"/>
                </a:moveTo>
                <a:cubicBezTo>
                  <a:pt x="157" y="210"/>
                  <a:pt x="156" y="211"/>
                  <a:pt x="155" y="212"/>
                </a:cubicBezTo>
                <a:cubicBezTo>
                  <a:pt x="153" y="214"/>
                  <a:pt x="150" y="216"/>
                  <a:pt x="148" y="218"/>
                </a:cubicBezTo>
                <a:cubicBezTo>
                  <a:pt x="146" y="220"/>
                  <a:pt x="143" y="221"/>
                  <a:pt x="141" y="222"/>
                </a:cubicBezTo>
                <a:cubicBezTo>
                  <a:pt x="146" y="217"/>
                  <a:pt x="152" y="213"/>
                  <a:pt x="158" y="208"/>
                </a:cubicBezTo>
                <a:close/>
                <a:moveTo>
                  <a:pt x="146" y="227"/>
                </a:moveTo>
                <a:cubicBezTo>
                  <a:pt x="146" y="227"/>
                  <a:pt x="146" y="227"/>
                  <a:pt x="146" y="227"/>
                </a:cubicBezTo>
                <a:cubicBezTo>
                  <a:pt x="147" y="227"/>
                  <a:pt x="148" y="227"/>
                  <a:pt x="148" y="228"/>
                </a:cubicBezTo>
                <a:cubicBezTo>
                  <a:pt x="148" y="228"/>
                  <a:pt x="150" y="228"/>
                  <a:pt x="150" y="228"/>
                </a:cubicBezTo>
                <a:cubicBezTo>
                  <a:pt x="150" y="228"/>
                  <a:pt x="150" y="228"/>
                  <a:pt x="150" y="228"/>
                </a:cubicBezTo>
                <a:cubicBezTo>
                  <a:pt x="149" y="228"/>
                  <a:pt x="147" y="228"/>
                  <a:pt x="146" y="228"/>
                </a:cubicBezTo>
                <a:cubicBezTo>
                  <a:pt x="146" y="227"/>
                  <a:pt x="146" y="227"/>
                  <a:pt x="146" y="227"/>
                </a:cubicBezTo>
                <a:close/>
                <a:moveTo>
                  <a:pt x="151" y="231"/>
                </a:moveTo>
                <a:cubicBezTo>
                  <a:pt x="151" y="231"/>
                  <a:pt x="151" y="231"/>
                  <a:pt x="151" y="231"/>
                </a:cubicBezTo>
                <a:cubicBezTo>
                  <a:pt x="151" y="231"/>
                  <a:pt x="150" y="232"/>
                  <a:pt x="150" y="232"/>
                </a:cubicBezTo>
                <a:cubicBezTo>
                  <a:pt x="150" y="232"/>
                  <a:pt x="149" y="232"/>
                  <a:pt x="149" y="232"/>
                </a:cubicBezTo>
                <a:cubicBezTo>
                  <a:pt x="150" y="231"/>
                  <a:pt x="151" y="231"/>
                  <a:pt x="151" y="231"/>
                </a:cubicBezTo>
                <a:close/>
                <a:moveTo>
                  <a:pt x="150" y="228"/>
                </a:moveTo>
                <a:cubicBezTo>
                  <a:pt x="149" y="227"/>
                  <a:pt x="148" y="227"/>
                  <a:pt x="147" y="227"/>
                </a:cubicBezTo>
                <a:cubicBezTo>
                  <a:pt x="157" y="222"/>
                  <a:pt x="165" y="214"/>
                  <a:pt x="174" y="206"/>
                </a:cubicBezTo>
                <a:cubicBezTo>
                  <a:pt x="174" y="207"/>
                  <a:pt x="174" y="207"/>
                  <a:pt x="175" y="207"/>
                </a:cubicBezTo>
                <a:cubicBezTo>
                  <a:pt x="174" y="208"/>
                  <a:pt x="173" y="208"/>
                  <a:pt x="173" y="209"/>
                </a:cubicBezTo>
                <a:cubicBezTo>
                  <a:pt x="165" y="215"/>
                  <a:pt x="158" y="221"/>
                  <a:pt x="150" y="228"/>
                </a:cubicBezTo>
                <a:close/>
                <a:moveTo>
                  <a:pt x="169" y="216"/>
                </a:moveTo>
                <a:cubicBezTo>
                  <a:pt x="169" y="216"/>
                  <a:pt x="169" y="216"/>
                  <a:pt x="169" y="216"/>
                </a:cubicBezTo>
                <a:cubicBezTo>
                  <a:pt x="168" y="216"/>
                  <a:pt x="169" y="217"/>
                  <a:pt x="170" y="217"/>
                </a:cubicBezTo>
                <a:cubicBezTo>
                  <a:pt x="171" y="216"/>
                  <a:pt x="172" y="216"/>
                  <a:pt x="174" y="215"/>
                </a:cubicBezTo>
                <a:cubicBezTo>
                  <a:pt x="168" y="220"/>
                  <a:pt x="162" y="225"/>
                  <a:pt x="155" y="229"/>
                </a:cubicBezTo>
                <a:cubicBezTo>
                  <a:pt x="160" y="224"/>
                  <a:pt x="164" y="220"/>
                  <a:pt x="169" y="216"/>
                </a:cubicBezTo>
                <a:close/>
                <a:moveTo>
                  <a:pt x="183" y="211"/>
                </a:moveTo>
                <a:cubicBezTo>
                  <a:pt x="185" y="210"/>
                  <a:pt x="186" y="209"/>
                  <a:pt x="187" y="209"/>
                </a:cubicBezTo>
                <a:cubicBezTo>
                  <a:pt x="182" y="213"/>
                  <a:pt x="176" y="218"/>
                  <a:pt x="170" y="222"/>
                </a:cubicBezTo>
                <a:cubicBezTo>
                  <a:pt x="174" y="218"/>
                  <a:pt x="179" y="214"/>
                  <a:pt x="183" y="211"/>
                </a:cubicBezTo>
                <a:close/>
                <a:moveTo>
                  <a:pt x="180" y="210"/>
                </a:moveTo>
                <a:cubicBezTo>
                  <a:pt x="179" y="210"/>
                  <a:pt x="179" y="211"/>
                  <a:pt x="178" y="212"/>
                </a:cubicBezTo>
                <a:cubicBezTo>
                  <a:pt x="176" y="213"/>
                  <a:pt x="173" y="214"/>
                  <a:pt x="171" y="215"/>
                </a:cubicBezTo>
                <a:cubicBezTo>
                  <a:pt x="172" y="214"/>
                  <a:pt x="172" y="213"/>
                  <a:pt x="173" y="212"/>
                </a:cubicBezTo>
                <a:cubicBezTo>
                  <a:pt x="178" y="208"/>
                  <a:pt x="183" y="204"/>
                  <a:pt x="188" y="200"/>
                </a:cubicBezTo>
                <a:cubicBezTo>
                  <a:pt x="186" y="203"/>
                  <a:pt x="183" y="206"/>
                  <a:pt x="180" y="210"/>
                </a:cubicBezTo>
                <a:close/>
                <a:moveTo>
                  <a:pt x="183" y="199"/>
                </a:moveTo>
                <a:cubicBezTo>
                  <a:pt x="184" y="198"/>
                  <a:pt x="185" y="197"/>
                  <a:pt x="186" y="196"/>
                </a:cubicBezTo>
                <a:cubicBezTo>
                  <a:pt x="186" y="195"/>
                  <a:pt x="187" y="195"/>
                  <a:pt x="187" y="195"/>
                </a:cubicBezTo>
                <a:cubicBezTo>
                  <a:pt x="188" y="194"/>
                  <a:pt x="189" y="193"/>
                  <a:pt x="190" y="193"/>
                </a:cubicBezTo>
                <a:cubicBezTo>
                  <a:pt x="188" y="195"/>
                  <a:pt x="185" y="197"/>
                  <a:pt x="183" y="199"/>
                </a:cubicBezTo>
                <a:close/>
                <a:moveTo>
                  <a:pt x="195" y="193"/>
                </a:moveTo>
                <a:cubicBezTo>
                  <a:pt x="194" y="194"/>
                  <a:pt x="193" y="195"/>
                  <a:pt x="192" y="195"/>
                </a:cubicBezTo>
                <a:cubicBezTo>
                  <a:pt x="191" y="196"/>
                  <a:pt x="190" y="197"/>
                  <a:pt x="189" y="197"/>
                </a:cubicBezTo>
                <a:cubicBezTo>
                  <a:pt x="191" y="196"/>
                  <a:pt x="193" y="194"/>
                  <a:pt x="195" y="193"/>
                </a:cubicBezTo>
                <a:close/>
                <a:moveTo>
                  <a:pt x="197" y="198"/>
                </a:moveTo>
                <a:cubicBezTo>
                  <a:pt x="196" y="199"/>
                  <a:pt x="196" y="199"/>
                  <a:pt x="195" y="200"/>
                </a:cubicBezTo>
                <a:cubicBezTo>
                  <a:pt x="195" y="200"/>
                  <a:pt x="194" y="201"/>
                  <a:pt x="194" y="201"/>
                </a:cubicBezTo>
                <a:cubicBezTo>
                  <a:pt x="195" y="200"/>
                  <a:pt x="196" y="199"/>
                  <a:pt x="197" y="198"/>
                </a:cubicBezTo>
                <a:close/>
                <a:moveTo>
                  <a:pt x="196" y="192"/>
                </a:moveTo>
                <a:cubicBezTo>
                  <a:pt x="196" y="191"/>
                  <a:pt x="195" y="191"/>
                  <a:pt x="194" y="191"/>
                </a:cubicBezTo>
                <a:cubicBezTo>
                  <a:pt x="194" y="191"/>
                  <a:pt x="194" y="192"/>
                  <a:pt x="193" y="192"/>
                </a:cubicBezTo>
                <a:cubicBezTo>
                  <a:pt x="196" y="189"/>
                  <a:pt x="199" y="187"/>
                  <a:pt x="202" y="184"/>
                </a:cubicBezTo>
                <a:cubicBezTo>
                  <a:pt x="200" y="187"/>
                  <a:pt x="198" y="189"/>
                  <a:pt x="196" y="192"/>
                </a:cubicBezTo>
                <a:close/>
                <a:moveTo>
                  <a:pt x="204" y="185"/>
                </a:moveTo>
                <a:cubicBezTo>
                  <a:pt x="204" y="185"/>
                  <a:pt x="204" y="185"/>
                  <a:pt x="205" y="185"/>
                </a:cubicBezTo>
                <a:cubicBezTo>
                  <a:pt x="203" y="187"/>
                  <a:pt x="201" y="189"/>
                  <a:pt x="199" y="190"/>
                </a:cubicBezTo>
                <a:cubicBezTo>
                  <a:pt x="201" y="188"/>
                  <a:pt x="202" y="187"/>
                  <a:pt x="204" y="185"/>
                </a:cubicBezTo>
                <a:close/>
                <a:moveTo>
                  <a:pt x="200" y="181"/>
                </a:moveTo>
                <a:cubicBezTo>
                  <a:pt x="201" y="180"/>
                  <a:pt x="202" y="178"/>
                  <a:pt x="202" y="177"/>
                </a:cubicBezTo>
                <a:cubicBezTo>
                  <a:pt x="203" y="175"/>
                  <a:pt x="204" y="174"/>
                  <a:pt x="206" y="172"/>
                </a:cubicBezTo>
                <a:cubicBezTo>
                  <a:pt x="207" y="171"/>
                  <a:pt x="209" y="169"/>
                  <a:pt x="210" y="168"/>
                </a:cubicBezTo>
                <a:cubicBezTo>
                  <a:pt x="209" y="170"/>
                  <a:pt x="208" y="173"/>
                  <a:pt x="207" y="175"/>
                </a:cubicBezTo>
                <a:cubicBezTo>
                  <a:pt x="205" y="177"/>
                  <a:pt x="203" y="179"/>
                  <a:pt x="200" y="181"/>
                </a:cubicBezTo>
                <a:close/>
                <a:moveTo>
                  <a:pt x="207" y="181"/>
                </a:moveTo>
                <a:cubicBezTo>
                  <a:pt x="212" y="175"/>
                  <a:pt x="217" y="169"/>
                  <a:pt x="221" y="163"/>
                </a:cubicBezTo>
                <a:cubicBezTo>
                  <a:pt x="221" y="164"/>
                  <a:pt x="221" y="164"/>
                  <a:pt x="221" y="165"/>
                </a:cubicBezTo>
                <a:cubicBezTo>
                  <a:pt x="217" y="170"/>
                  <a:pt x="213" y="174"/>
                  <a:pt x="210" y="179"/>
                </a:cubicBezTo>
                <a:cubicBezTo>
                  <a:pt x="209" y="180"/>
                  <a:pt x="208" y="181"/>
                  <a:pt x="207" y="183"/>
                </a:cubicBezTo>
                <a:cubicBezTo>
                  <a:pt x="206" y="183"/>
                  <a:pt x="206" y="183"/>
                  <a:pt x="206" y="184"/>
                </a:cubicBezTo>
                <a:cubicBezTo>
                  <a:pt x="206" y="183"/>
                  <a:pt x="207" y="182"/>
                  <a:pt x="207" y="181"/>
                </a:cubicBezTo>
                <a:close/>
                <a:moveTo>
                  <a:pt x="218" y="155"/>
                </a:moveTo>
                <a:cubicBezTo>
                  <a:pt x="219" y="153"/>
                  <a:pt x="219" y="151"/>
                  <a:pt x="220" y="149"/>
                </a:cubicBezTo>
                <a:cubicBezTo>
                  <a:pt x="221" y="147"/>
                  <a:pt x="222" y="144"/>
                  <a:pt x="222" y="141"/>
                </a:cubicBezTo>
                <a:cubicBezTo>
                  <a:pt x="222" y="141"/>
                  <a:pt x="223" y="141"/>
                  <a:pt x="223" y="141"/>
                </a:cubicBezTo>
                <a:cubicBezTo>
                  <a:pt x="222" y="145"/>
                  <a:pt x="222" y="149"/>
                  <a:pt x="222" y="154"/>
                </a:cubicBezTo>
                <a:cubicBezTo>
                  <a:pt x="220" y="154"/>
                  <a:pt x="219" y="154"/>
                  <a:pt x="218" y="155"/>
                </a:cubicBezTo>
                <a:close/>
                <a:moveTo>
                  <a:pt x="217" y="149"/>
                </a:moveTo>
                <a:cubicBezTo>
                  <a:pt x="217" y="144"/>
                  <a:pt x="218" y="139"/>
                  <a:pt x="218" y="135"/>
                </a:cubicBezTo>
                <a:cubicBezTo>
                  <a:pt x="220" y="132"/>
                  <a:pt x="221" y="129"/>
                  <a:pt x="223" y="126"/>
                </a:cubicBezTo>
                <a:cubicBezTo>
                  <a:pt x="222" y="134"/>
                  <a:pt x="219" y="142"/>
                  <a:pt x="217" y="149"/>
                </a:cubicBezTo>
                <a:close/>
                <a:moveTo>
                  <a:pt x="223" y="98"/>
                </a:moveTo>
                <a:cubicBezTo>
                  <a:pt x="222" y="97"/>
                  <a:pt x="222" y="96"/>
                  <a:pt x="222" y="95"/>
                </a:cubicBezTo>
                <a:cubicBezTo>
                  <a:pt x="222" y="95"/>
                  <a:pt x="222" y="95"/>
                  <a:pt x="222" y="94"/>
                </a:cubicBezTo>
                <a:cubicBezTo>
                  <a:pt x="223" y="96"/>
                  <a:pt x="223" y="97"/>
                  <a:pt x="224" y="98"/>
                </a:cubicBezTo>
                <a:cubicBezTo>
                  <a:pt x="223" y="98"/>
                  <a:pt x="223" y="98"/>
                  <a:pt x="223" y="98"/>
                </a:cubicBezTo>
                <a:close/>
                <a:moveTo>
                  <a:pt x="221" y="87"/>
                </a:moveTo>
                <a:cubicBezTo>
                  <a:pt x="222" y="87"/>
                  <a:pt x="222" y="87"/>
                  <a:pt x="222" y="87"/>
                </a:cubicBezTo>
                <a:cubicBezTo>
                  <a:pt x="223" y="88"/>
                  <a:pt x="223" y="90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2" y="90"/>
                  <a:pt x="222" y="89"/>
                  <a:pt x="221" y="87"/>
                </a:cubicBezTo>
                <a:close/>
                <a:moveTo>
                  <a:pt x="226" y="83"/>
                </a:moveTo>
                <a:cubicBezTo>
                  <a:pt x="225" y="83"/>
                  <a:pt x="224" y="84"/>
                  <a:pt x="223" y="84"/>
                </a:cubicBezTo>
                <a:cubicBezTo>
                  <a:pt x="222" y="82"/>
                  <a:pt x="222" y="80"/>
                  <a:pt x="221" y="77"/>
                </a:cubicBezTo>
                <a:cubicBezTo>
                  <a:pt x="222" y="78"/>
                  <a:pt x="222" y="78"/>
                  <a:pt x="223" y="79"/>
                </a:cubicBezTo>
                <a:cubicBezTo>
                  <a:pt x="223" y="79"/>
                  <a:pt x="224" y="79"/>
                  <a:pt x="224" y="78"/>
                </a:cubicBezTo>
                <a:cubicBezTo>
                  <a:pt x="225" y="79"/>
                  <a:pt x="225" y="80"/>
                  <a:pt x="226" y="81"/>
                </a:cubicBezTo>
                <a:cubicBezTo>
                  <a:pt x="226" y="82"/>
                  <a:pt x="226" y="82"/>
                  <a:pt x="226" y="83"/>
                </a:cubicBezTo>
                <a:cubicBezTo>
                  <a:pt x="226" y="83"/>
                  <a:pt x="226" y="83"/>
                  <a:pt x="226" y="83"/>
                </a:cubicBezTo>
                <a:close/>
                <a:moveTo>
                  <a:pt x="224" y="75"/>
                </a:moveTo>
                <a:cubicBezTo>
                  <a:pt x="223" y="74"/>
                  <a:pt x="223" y="74"/>
                  <a:pt x="223" y="73"/>
                </a:cubicBezTo>
                <a:cubicBezTo>
                  <a:pt x="223" y="73"/>
                  <a:pt x="223" y="73"/>
                  <a:pt x="223" y="73"/>
                </a:cubicBezTo>
                <a:cubicBezTo>
                  <a:pt x="224" y="74"/>
                  <a:pt x="224" y="75"/>
                  <a:pt x="224" y="76"/>
                </a:cubicBezTo>
                <a:cubicBezTo>
                  <a:pt x="224" y="75"/>
                  <a:pt x="224" y="75"/>
                  <a:pt x="224" y="75"/>
                </a:cubicBezTo>
                <a:close/>
                <a:moveTo>
                  <a:pt x="224" y="70"/>
                </a:moveTo>
                <a:cubicBezTo>
                  <a:pt x="223" y="69"/>
                  <a:pt x="222" y="67"/>
                  <a:pt x="221" y="65"/>
                </a:cubicBezTo>
                <a:cubicBezTo>
                  <a:pt x="222" y="67"/>
                  <a:pt x="223" y="68"/>
                  <a:pt x="224" y="69"/>
                </a:cubicBezTo>
                <a:cubicBezTo>
                  <a:pt x="224" y="69"/>
                  <a:pt x="223" y="69"/>
                  <a:pt x="224" y="70"/>
                </a:cubicBezTo>
                <a:cubicBezTo>
                  <a:pt x="224" y="70"/>
                  <a:pt x="224" y="70"/>
                  <a:pt x="224" y="70"/>
                </a:cubicBezTo>
                <a:close/>
                <a:moveTo>
                  <a:pt x="222" y="76"/>
                </a:moveTo>
                <a:cubicBezTo>
                  <a:pt x="222" y="76"/>
                  <a:pt x="222" y="76"/>
                  <a:pt x="222" y="76"/>
                </a:cubicBezTo>
                <a:cubicBezTo>
                  <a:pt x="221" y="75"/>
                  <a:pt x="221" y="75"/>
                  <a:pt x="220" y="74"/>
                </a:cubicBezTo>
                <a:cubicBezTo>
                  <a:pt x="220" y="74"/>
                  <a:pt x="220" y="74"/>
                  <a:pt x="220" y="73"/>
                </a:cubicBezTo>
                <a:cubicBezTo>
                  <a:pt x="220" y="74"/>
                  <a:pt x="221" y="74"/>
                  <a:pt x="221" y="75"/>
                </a:cubicBezTo>
                <a:cubicBezTo>
                  <a:pt x="221" y="75"/>
                  <a:pt x="222" y="75"/>
                  <a:pt x="222" y="76"/>
                </a:cubicBezTo>
                <a:close/>
                <a:moveTo>
                  <a:pt x="220" y="81"/>
                </a:moveTo>
                <a:cubicBezTo>
                  <a:pt x="219" y="80"/>
                  <a:pt x="219" y="78"/>
                  <a:pt x="218" y="77"/>
                </a:cubicBezTo>
                <a:cubicBezTo>
                  <a:pt x="217" y="75"/>
                  <a:pt x="217" y="74"/>
                  <a:pt x="216" y="73"/>
                </a:cubicBezTo>
                <a:cubicBezTo>
                  <a:pt x="217" y="73"/>
                  <a:pt x="218" y="74"/>
                  <a:pt x="219" y="75"/>
                </a:cubicBezTo>
                <a:cubicBezTo>
                  <a:pt x="219" y="77"/>
                  <a:pt x="220" y="79"/>
                  <a:pt x="220" y="81"/>
                </a:cubicBezTo>
                <a:close/>
                <a:moveTo>
                  <a:pt x="218" y="67"/>
                </a:moveTo>
                <a:cubicBezTo>
                  <a:pt x="217" y="65"/>
                  <a:pt x="216" y="63"/>
                  <a:pt x="215" y="61"/>
                </a:cubicBezTo>
                <a:cubicBezTo>
                  <a:pt x="217" y="63"/>
                  <a:pt x="218" y="65"/>
                  <a:pt x="219" y="68"/>
                </a:cubicBezTo>
                <a:cubicBezTo>
                  <a:pt x="219" y="67"/>
                  <a:pt x="219" y="67"/>
                  <a:pt x="218" y="67"/>
                </a:cubicBezTo>
                <a:close/>
                <a:moveTo>
                  <a:pt x="216" y="64"/>
                </a:moveTo>
                <a:cubicBezTo>
                  <a:pt x="214" y="62"/>
                  <a:pt x="212" y="59"/>
                  <a:pt x="210" y="56"/>
                </a:cubicBezTo>
                <a:cubicBezTo>
                  <a:pt x="209" y="54"/>
                  <a:pt x="207" y="53"/>
                  <a:pt x="206" y="51"/>
                </a:cubicBezTo>
                <a:cubicBezTo>
                  <a:pt x="208" y="53"/>
                  <a:pt x="211" y="55"/>
                  <a:pt x="213" y="58"/>
                </a:cubicBezTo>
                <a:cubicBezTo>
                  <a:pt x="213" y="58"/>
                  <a:pt x="213" y="58"/>
                  <a:pt x="213" y="58"/>
                </a:cubicBezTo>
                <a:cubicBezTo>
                  <a:pt x="214" y="60"/>
                  <a:pt x="215" y="62"/>
                  <a:pt x="216" y="64"/>
                </a:cubicBezTo>
                <a:close/>
                <a:moveTo>
                  <a:pt x="201" y="44"/>
                </a:moveTo>
                <a:cubicBezTo>
                  <a:pt x="200" y="44"/>
                  <a:pt x="200" y="43"/>
                  <a:pt x="199" y="43"/>
                </a:cubicBezTo>
                <a:cubicBezTo>
                  <a:pt x="202" y="45"/>
                  <a:pt x="205" y="47"/>
                  <a:pt x="208" y="50"/>
                </a:cubicBezTo>
                <a:cubicBezTo>
                  <a:pt x="205" y="48"/>
                  <a:pt x="203" y="46"/>
                  <a:pt x="201" y="44"/>
                </a:cubicBezTo>
                <a:close/>
                <a:moveTo>
                  <a:pt x="201" y="46"/>
                </a:moveTo>
                <a:cubicBezTo>
                  <a:pt x="204" y="50"/>
                  <a:pt x="207" y="55"/>
                  <a:pt x="209" y="58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5" y="53"/>
                  <a:pt x="201" y="48"/>
                  <a:pt x="197" y="44"/>
                </a:cubicBezTo>
                <a:cubicBezTo>
                  <a:pt x="198" y="45"/>
                  <a:pt x="200" y="45"/>
                  <a:pt x="201" y="46"/>
                </a:cubicBezTo>
                <a:close/>
                <a:moveTo>
                  <a:pt x="189" y="41"/>
                </a:moveTo>
                <a:cubicBezTo>
                  <a:pt x="189" y="41"/>
                  <a:pt x="189" y="41"/>
                  <a:pt x="188" y="41"/>
                </a:cubicBezTo>
                <a:cubicBezTo>
                  <a:pt x="188" y="40"/>
                  <a:pt x="188" y="40"/>
                  <a:pt x="187" y="40"/>
                </a:cubicBezTo>
                <a:cubicBezTo>
                  <a:pt x="187" y="40"/>
                  <a:pt x="187" y="40"/>
                  <a:pt x="186" y="40"/>
                </a:cubicBezTo>
                <a:cubicBezTo>
                  <a:pt x="186" y="40"/>
                  <a:pt x="186" y="40"/>
                  <a:pt x="186" y="40"/>
                </a:cubicBezTo>
                <a:cubicBezTo>
                  <a:pt x="186" y="40"/>
                  <a:pt x="185" y="39"/>
                  <a:pt x="185" y="39"/>
                </a:cubicBezTo>
                <a:cubicBezTo>
                  <a:pt x="186" y="39"/>
                  <a:pt x="188" y="38"/>
                  <a:pt x="189" y="38"/>
                </a:cubicBezTo>
                <a:cubicBezTo>
                  <a:pt x="190" y="39"/>
                  <a:pt x="191" y="40"/>
                  <a:pt x="192" y="41"/>
                </a:cubicBezTo>
                <a:cubicBezTo>
                  <a:pt x="191" y="41"/>
                  <a:pt x="190" y="41"/>
                  <a:pt x="189" y="41"/>
                </a:cubicBezTo>
                <a:close/>
                <a:moveTo>
                  <a:pt x="188" y="44"/>
                </a:moveTo>
                <a:cubicBezTo>
                  <a:pt x="189" y="45"/>
                  <a:pt x="190" y="46"/>
                  <a:pt x="191" y="47"/>
                </a:cubicBezTo>
                <a:cubicBezTo>
                  <a:pt x="190" y="47"/>
                  <a:pt x="189" y="47"/>
                  <a:pt x="188" y="48"/>
                </a:cubicBezTo>
                <a:cubicBezTo>
                  <a:pt x="187" y="47"/>
                  <a:pt x="186" y="46"/>
                  <a:pt x="185" y="46"/>
                </a:cubicBezTo>
                <a:cubicBezTo>
                  <a:pt x="186" y="45"/>
                  <a:pt x="187" y="45"/>
                  <a:pt x="188" y="44"/>
                </a:cubicBezTo>
                <a:close/>
                <a:moveTo>
                  <a:pt x="186" y="48"/>
                </a:moveTo>
                <a:cubicBezTo>
                  <a:pt x="185" y="49"/>
                  <a:pt x="183" y="49"/>
                  <a:pt x="182" y="49"/>
                </a:cubicBezTo>
                <a:cubicBezTo>
                  <a:pt x="182" y="49"/>
                  <a:pt x="181" y="48"/>
                  <a:pt x="181" y="47"/>
                </a:cubicBezTo>
                <a:cubicBezTo>
                  <a:pt x="181" y="47"/>
                  <a:pt x="182" y="47"/>
                  <a:pt x="183" y="46"/>
                </a:cubicBezTo>
                <a:cubicBezTo>
                  <a:pt x="184" y="47"/>
                  <a:pt x="185" y="48"/>
                  <a:pt x="186" y="48"/>
                </a:cubicBezTo>
                <a:close/>
                <a:moveTo>
                  <a:pt x="172" y="43"/>
                </a:moveTo>
                <a:cubicBezTo>
                  <a:pt x="176" y="42"/>
                  <a:pt x="180" y="41"/>
                  <a:pt x="183" y="40"/>
                </a:cubicBezTo>
                <a:cubicBezTo>
                  <a:pt x="183" y="40"/>
                  <a:pt x="184" y="40"/>
                  <a:pt x="184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0" y="41"/>
                  <a:pt x="176" y="42"/>
                  <a:pt x="172" y="43"/>
                </a:cubicBezTo>
                <a:close/>
                <a:moveTo>
                  <a:pt x="159" y="44"/>
                </a:moveTo>
                <a:cubicBezTo>
                  <a:pt x="161" y="43"/>
                  <a:pt x="163" y="41"/>
                  <a:pt x="164" y="40"/>
                </a:cubicBezTo>
                <a:cubicBezTo>
                  <a:pt x="170" y="39"/>
                  <a:pt x="175" y="38"/>
                  <a:pt x="180" y="37"/>
                </a:cubicBezTo>
                <a:cubicBezTo>
                  <a:pt x="173" y="40"/>
                  <a:pt x="166" y="42"/>
                  <a:pt x="159" y="44"/>
                </a:cubicBezTo>
                <a:close/>
                <a:moveTo>
                  <a:pt x="172" y="31"/>
                </a:moveTo>
                <a:cubicBezTo>
                  <a:pt x="171" y="31"/>
                  <a:pt x="171" y="31"/>
                  <a:pt x="170" y="31"/>
                </a:cubicBezTo>
                <a:cubicBezTo>
                  <a:pt x="169" y="31"/>
                  <a:pt x="168" y="31"/>
                  <a:pt x="167" y="30"/>
                </a:cubicBezTo>
                <a:cubicBezTo>
                  <a:pt x="167" y="30"/>
                  <a:pt x="167" y="30"/>
                  <a:pt x="166" y="29"/>
                </a:cubicBezTo>
                <a:cubicBezTo>
                  <a:pt x="166" y="29"/>
                  <a:pt x="165" y="29"/>
                  <a:pt x="164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7" y="29"/>
                  <a:pt x="170" y="30"/>
                  <a:pt x="173" y="31"/>
                </a:cubicBezTo>
                <a:cubicBezTo>
                  <a:pt x="173" y="31"/>
                  <a:pt x="173" y="31"/>
                  <a:pt x="172" y="31"/>
                </a:cubicBezTo>
                <a:close/>
                <a:moveTo>
                  <a:pt x="166" y="36"/>
                </a:moveTo>
                <a:cubicBezTo>
                  <a:pt x="166" y="36"/>
                  <a:pt x="167" y="36"/>
                  <a:pt x="167" y="36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6" y="37"/>
                  <a:pt x="164" y="37"/>
                  <a:pt x="163" y="37"/>
                </a:cubicBezTo>
                <a:cubicBezTo>
                  <a:pt x="164" y="37"/>
                  <a:pt x="165" y="36"/>
                  <a:pt x="166" y="36"/>
                </a:cubicBezTo>
                <a:close/>
                <a:moveTo>
                  <a:pt x="154" y="12"/>
                </a:moveTo>
                <a:cubicBezTo>
                  <a:pt x="154" y="12"/>
                  <a:pt x="154" y="12"/>
                  <a:pt x="154" y="12"/>
                </a:cubicBezTo>
                <a:cubicBezTo>
                  <a:pt x="153" y="11"/>
                  <a:pt x="153" y="11"/>
                  <a:pt x="152" y="11"/>
                </a:cubicBezTo>
                <a:cubicBezTo>
                  <a:pt x="153" y="11"/>
                  <a:pt x="155" y="11"/>
                  <a:pt x="156" y="12"/>
                </a:cubicBezTo>
                <a:cubicBezTo>
                  <a:pt x="157" y="12"/>
                  <a:pt x="159" y="13"/>
                  <a:pt x="160" y="14"/>
                </a:cubicBezTo>
                <a:cubicBezTo>
                  <a:pt x="158" y="13"/>
                  <a:pt x="156" y="13"/>
                  <a:pt x="154" y="12"/>
                </a:cubicBezTo>
                <a:close/>
                <a:moveTo>
                  <a:pt x="154" y="6"/>
                </a:moveTo>
                <a:cubicBezTo>
                  <a:pt x="153" y="6"/>
                  <a:pt x="153" y="6"/>
                  <a:pt x="153" y="7"/>
                </a:cubicBezTo>
                <a:cubicBezTo>
                  <a:pt x="150" y="6"/>
                  <a:pt x="147" y="6"/>
                  <a:pt x="144" y="6"/>
                </a:cubicBezTo>
                <a:cubicBezTo>
                  <a:pt x="144" y="5"/>
                  <a:pt x="143" y="5"/>
                  <a:pt x="142" y="5"/>
                </a:cubicBezTo>
                <a:cubicBezTo>
                  <a:pt x="139" y="5"/>
                  <a:pt x="136" y="4"/>
                  <a:pt x="133" y="3"/>
                </a:cubicBezTo>
                <a:cubicBezTo>
                  <a:pt x="136" y="3"/>
                  <a:pt x="138" y="3"/>
                  <a:pt x="140" y="3"/>
                </a:cubicBezTo>
                <a:cubicBezTo>
                  <a:pt x="147" y="4"/>
                  <a:pt x="154" y="5"/>
                  <a:pt x="161" y="7"/>
                </a:cubicBezTo>
                <a:cubicBezTo>
                  <a:pt x="163" y="8"/>
                  <a:pt x="165" y="9"/>
                  <a:pt x="167" y="10"/>
                </a:cubicBezTo>
                <a:cubicBezTo>
                  <a:pt x="167" y="10"/>
                  <a:pt x="166" y="10"/>
                  <a:pt x="166" y="10"/>
                </a:cubicBezTo>
                <a:cubicBezTo>
                  <a:pt x="165" y="9"/>
                  <a:pt x="165" y="10"/>
                  <a:pt x="165" y="10"/>
                </a:cubicBezTo>
                <a:cubicBezTo>
                  <a:pt x="164" y="9"/>
                  <a:pt x="162" y="9"/>
                  <a:pt x="160" y="8"/>
                </a:cubicBezTo>
                <a:cubicBezTo>
                  <a:pt x="158" y="7"/>
                  <a:pt x="156" y="7"/>
                  <a:pt x="154" y="6"/>
                </a:cubicBezTo>
                <a:close/>
                <a:moveTo>
                  <a:pt x="136" y="26"/>
                </a:moveTo>
                <a:cubicBezTo>
                  <a:pt x="135" y="26"/>
                  <a:pt x="135" y="26"/>
                  <a:pt x="135" y="27"/>
                </a:cubicBezTo>
                <a:cubicBezTo>
                  <a:pt x="134" y="26"/>
                  <a:pt x="133" y="26"/>
                  <a:pt x="132" y="26"/>
                </a:cubicBezTo>
                <a:cubicBezTo>
                  <a:pt x="133" y="26"/>
                  <a:pt x="135" y="26"/>
                  <a:pt x="136" y="26"/>
                </a:cubicBezTo>
                <a:close/>
                <a:moveTo>
                  <a:pt x="135" y="28"/>
                </a:moveTo>
                <a:cubicBezTo>
                  <a:pt x="135" y="29"/>
                  <a:pt x="134" y="29"/>
                  <a:pt x="134" y="29"/>
                </a:cubicBezTo>
                <a:cubicBezTo>
                  <a:pt x="134" y="29"/>
                  <a:pt x="133" y="29"/>
                  <a:pt x="133" y="29"/>
                </a:cubicBezTo>
                <a:cubicBezTo>
                  <a:pt x="134" y="29"/>
                  <a:pt x="134" y="29"/>
                  <a:pt x="135" y="28"/>
                </a:cubicBezTo>
                <a:cubicBezTo>
                  <a:pt x="135" y="28"/>
                  <a:pt x="135" y="28"/>
                  <a:pt x="135" y="28"/>
                </a:cubicBezTo>
                <a:close/>
                <a:moveTo>
                  <a:pt x="120" y="31"/>
                </a:moveTo>
                <a:cubicBezTo>
                  <a:pt x="120" y="31"/>
                  <a:pt x="119" y="31"/>
                  <a:pt x="118" y="31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9" y="31"/>
                  <a:pt x="120" y="31"/>
                  <a:pt x="121" y="31"/>
                </a:cubicBezTo>
                <a:cubicBezTo>
                  <a:pt x="121" y="31"/>
                  <a:pt x="121" y="31"/>
                  <a:pt x="120" y="31"/>
                </a:cubicBezTo>
                <a:close/>
                <a:moveTo>
                  <a:pt x="118" y="29"/>
                </a:moveTo>
                <a:cubicBezTo>
                  <a:pt x="117" y="29"/>
                  <a:pt x="117" y="29"/>
                  <a:pt x="116" y="29"/>
                </a:cubicBezTo>
                <a:cubicBezTo>
                  <a:pt x="117" y="28"/>
                  <a:pt x="119" y="27"/>
                  <a:pt x="120" y="27"/>
                </a:cubicBezTo>
                <a:cubicBezTo>
                  <a:pt x="121" y="27"/>
                  <a:pt x="121" y="26"/>
                  <a:pt x="122" y="26"/>
                </a:cubicBezTo>
                <a:cubicBezTo>
                  <a:pt x="121" y="27"/>
                  <a:pt x="120" y="28"/>
                  <a:pt x="118" y="29"/>
                </a:cubicBezTo>
                <a:close/>
                <a:moveTo>
                  <a:pt x="122" y="24"/>
                </a:moveTo>
                <a:cubicBezTo>
                  <a:pt x="120" y="24"/>
                  <a:pt x="119" y="24"/>
                  <a:pt x="118" y="24"/>
                </a:cubicBezTo>
                <a:cubicBezTo>
                  <a:pt x="118" y="24"/>
                  <a:pt x="118" y="23"/>
                  <a:pt x="119" y="23"/>
                </a:cubicBezTo>
                <a:cubicBezTo>
                  <a:pt x="120" y="24"/>
                  <a:pt x="121" y="24"/>
                  <a:pt x="122" y="24"/>
                </a:cubicBezTo>
                <a:cubicBezTo>
                  <a:pt x="122" y="24"/>
                  <a:pt x="122" y="24"/>
                  <a:pt x="122" y="24"/>
                </a:cubicBezTo>
                <a:close/>
                <a:moveTo>
                  <a:pt x="117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17" y="16"/>
                  <a:pt x="117" y="15"/>
                  <a:pt x="116" y="15"/>
                </a:cubicBezTo>
                <a:cubicBezTo>
                  <a:pt x="115" y="15"/>
                  <a:pt x="113" y="15"/>
                  <a:pt x="112" y="16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1" y="15"/>
                  <a:pt x="110" y="15"/>
                  <a:pt x="110" y="15"/>
                </a:cubicBezTo>
                <a:cubicBezTo>
                  <a:pt x="113" y="14"/>
                  <a:pt x="115" y="13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21" y="12"/>
                  <a:pt x="122" y="12"/>
                  <a:pt x="123" y="13"/>
                </a:cubicBezTo>
                <a:cubicBezTo>
                  <a:pt x="121" y="14"/>
                  <a:pt x="119" y="15"/>
                  <a:pt x="117" y="16"/>
                </a:cubicBezTo>
                <a:close/>
                <a:moveTo>
                  <a:pt x="107" y="24"/>
                </a:moveTo>
                <a:cubicBezTo>
                  <a:pt x="108" y="24"/>
                  <a:pt x="109" y="24"/>
                  <a:pt x="110" y="24"/>
                </a:cubicBezTo>
                <a:cubicBezTo>
                  <a:pt x="109" y="25"/>
                  <a:pt x="108" y="25"/>
                  <a:pt x="107" y="25"/>
                </a:cubicBezTo>
                <a:cubicBezTo>
                  <a:pt x="107" y="25"/>
                  <a:pt x="106" y="25"/>
                  <a:pt x="105" y="25"/>
                </a:cubicBezTo>
                <a:cubicBezTo>
                  <a:pt x="106" y="25"/>
                  <a:pt x="107" y="24"/>
                  <a:pt x="107" y="24"/>
                </a:cubicBezTo>
                <a:close/>
                <a:moveTo>
                  <a:pt x="100" y="22"/>
                </a:moveTo>
                <a:cubicBezTo>
                  <a:pt x="101" y="22"/>
                  <a:pt x="102" y="22"/>
                  <a:pt x="102" y="21"/>
                </a:cubicBezTo>
                <a:cubicBezTo>
                  <a:pt x="104" y="22"/>
                  <a:pt x="105" y="22"/>
                  <a:pt x="106" y="22"/>
                </a:cubicBezTo>
                <a:cubicBezTo>
                  <a:pt x="106" y="22"/>
                  <a:pt x="106" y="22"/>
                  <a:pt x="105" y="22"/>
                </a:cubicBezTo>
                <a:cubicBezTo>
                  <a:pt x="104" y="22"/>
                  <a:pt x="102" y="22"/>
                  <a:pt x="100" y="22"/>
                </a:cubicBezTo>
                <a:close/>
                <a:moveTo>
                  <a:pt x="103" y="8"/>
                </a:moveTo>
                <a:cubicBezTo>
                  <a:pt x="104" y="7"/>
                  <a:pt x="104" y="7"/>
                  <a:pt x="105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5" y="7"/>
                  <a:pt x="104" y="7"/>
                  <a:pt x="103" y="8"/>
                </a:cubicBezTo>
                <a:close/>
                <a:moveTo>
                  <a:pt x="104" y="17"/>
                </a:moveTo>
                <a:cubicBezTo>
                  <a:pt x="103" y="17"/>
                  <a:pt x="103" y="17"/>
                  <a:pt x="102" y="17"/>
                </a:cubicBezTo>
                <a:cubicBezTo>
                  <a:pt x="101" y="18"/>
                  <a:pt x="99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7" y="18"/>
                  <a:pt x="97" y="18"/>
                  <a:pt x="97" y="18"/>
                </a:cubicBezTo>
                <a:cubicBezTo>
                  <a:pt x="99" y="18"/>
                  <a:pt x="101" y="17"/>
                  <a:pt x="102" y="16"/>
                </a:cubicBezTo>
                <a:cubicBezTo>
                  <a:pt x="103" y="16"/>
                  <a:pt x="103" y="17"/>
                  <a:pt x="104" y="17"/>
                </a:cubicBezTo>
                <a:close/>
                <a:moveTo>
                  <a:pt x="100" y="11"/>
                </a:moveTo>
                <a:cubicBezTo>
                  <a:pt x="99" y="12"/>
                  <a:pt x="98" y="12"/>
                  <a:pt x="97" y="12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12"/>
                  <a:pt x="98" y="11"/>
                  <a:pt x="98" y="11"/>
                </a:cubicBezTo>
                <a:cubicBezTo>
                  <a:pt x="99" y="11"/>
                  <a:pt x="100" y="11"/>
                  <a:pt x="102" y="11"/>
                </a:cubicBezTo>
                <a:cubicBezTo>
                  <a:pt x="101" y="11"/>
                  <a:pt x="101" y="11"/>
                  <a:pt x="100" y="11"/>
                </a:cubicBezTo>
                <a:close/>
                <a:moveTo>
                  <a:pt x="102" y="24"/>
                </a:moveTo>
                <a:cubicBezTo>
                  <a:pt x="102" y="24"/>
                  <a:pt x="101" y="25"/>
                  <a:pt x="100" y="25"/>
                </a:cubicBezTo>
                <a:cubicBezTo>
                  <a:pt x="97" y="25"/>
                  <a:pt x="95" y="25"/>
                  <a:pt x="93" y="25"/>
                </a:cubicBezTo>
                <a:cubicBezTo>
                  <a:pt x="93" y="24"/>
                  <a:pt x="93" y="24"/>
                  <a:pt x="94" y="24"/>
                </a:cubicBezTo>
                <a:cubicBezTo>
                  <a:pt x="97" y="24"/>
                  <a:pt x="99" y="24"/>
                  <a:pt x="102" y="24"/>
                </a:cubicBezTo>
                <a:close/>
                <a:moveTo>
                  <a:pt x="93" y="10"/>
                </a:moveTo>
                <a:cubicBezTo>
                  <a:pt x="93" y="10"/>
                  <a:pt x="93" y="11"/>
                  <a:pt x="92" y="11"/>
                </a:cubicBezTo>
                <a:cubicBezTo>
                  <a:pt x="91" y="11"/>
                  <a:pt x="89" y="12"/>
                  <a:pt x="88" y="1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13"/>
                  <a:pt x="86" y="14"/>
                  <a:pt x="85" y="14"/>
                </a:cubicBezTo>
                <a:cubicBezTo>
                  <a:pt x="87" y="12"/>
                  <a:pt x="90" y="11"/>
                  <a:pt x="93" y="10"/>
                </a:cubicBezTo>
                <a:cubicBezTo>
                  <a:pt x="94" y="9"/>
                  <a:pt x="95" y="9"/>
                  <a:pt x="96" y="9"/>
                </a:cubicBezTo>
                <a:cubicBezTo>
                  <a:pt x="95" y="9"/>
                  <a:pt x="94" y="10"/>
                  <a:pt x="93" y="10"/>
                </a:cubicBezTo>
                <a:close/>
                <a:moveTo>
                  <a:pt x="92" y="8"/>
                </a:moveTo>
                <a:cubicBezTo>
                  <a:pt x="78" y="11"/>
                  <a:pt x="65" y="20"/>
                  <a:pt x="55" y="27"/>
                </a:cubicBezTo>
                <a:cubicBezTo>
                  <a:pt x="50" y="30"/>
                  <a:pt x="46" y="34"/>
                  <a:pt x="42" y="37"/>
                </a:cubicBezTo>
                <a:cubicBezTo>
                  <a:pt x="41" y="37"/>
                  <a:pt x="41" y="37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39" y="38"/>
                  <a:pt x="39" y="39"/>
                </a:cubicBezTo>
                <a:cubicBezTo>
                  <a:pt x="42" y="35"/>
                  <a:pt x="46" y="32"/>
                  <a:pt x="51" y="29"/>
                </a:cubicBezTo>
                <a:cubicBezTo>
                  <a:pt x="57" y="24"/>
                  <a:pt x="65" y="19"/>
                  <a:pt x="72" y="15"/>
                </a:cubicBezTo>
                <a:cubicBezTo>
                  <a:pt x="79" y="12"/>
                  <a:pt x="87" y="9"/>
                  <a:pt x="94" y="7"/>
                </a:cubicBezTo>
                <a:cubicBezTo>
                  <a:pt x="94" y="7"/>
                  <a:pt x="94" y="7"/>
                  <a:pt x="95" y="7"/>
                </a:cubicBezTo>
                <a:cubicBezTo>
                  <a:pt x="94" y="8"/>
                  <a:pt x="93" y="8"/>
                  <a:pt x="92" y="8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4" y="38"/>
                  <a:pt x="47" y="37"/>
                  <a:pt x="49" y="36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8" y="38"/>
                  <a:pt x="48" y="39"/>
                </a:cubicBezTo>
                <a:cubicBezTo>
                  <a:pt x="47" y="40"/>
                  <a:pt x="46" y="40"/>
                  <a:pt x="45" y="41"/>
                </a:cubicBezTo>
                <a:cubicBezTo>
                  <a:pt x="46" y="40"/>
                  <a:pt x="47" y="39"/>
                  <a:pt x="49" y="38"/>
                </a:cubicBezTo>
                <a:cubicBezTo>
                  <a:pt x="49" y="37"/>
                  <a:pt x="48" y="36"/>
                  <a:pt x="48" y="37"/>
                </a:cubicBezTo>
                <a:cubicBezTo>
                  <a:pt x="46" y="39"/>
                  <a:pt x="44" y="40"/>
                  <a:pt x="42" y="42"/>
                </a:cubicBezTo>
                <a:cubicBezTo>
                  <a:pt x="42" y="42"/>
                  <a:pt x="41" y="42"/>
                  <a:pt x="41" y="42"/>
                </a:cubicBezTo>
                <a:cubicBezTo>
                  <a:pt x="41" y="43"/>
                  <a:pt x="40" y="43"/>
                  <a:pt x="40" y="44"/>
                </a:cubicBezTo>
                <a:cubicBezTo>
                  <a:pt x="40" y="44"/>
                  <a:pt x="40" y="44"/>
                  <a:pt x="39" y="44"/>
                </a:cubicBezTo>
                <a:cubicBezTo>
                  <a:pt x="40" y="43"/>
                  <a:pt x="41" y="41"/>
                  <a:pt x="42" y="39"/>
                </a:cubicBezTo>
                <a:close/>
                <a:moveTo>
                  <a:pt x="41" y="46"/>
                </a:moveTo>
                <a:cubicBezTo>
                  <a:pt x="42" y="46"/>
                  <a:pt x="43" y="45"/>
                  <a:pt x="44" y="44"/>
                </a:cubicBezTo>
                <a:cubicBezTo>
                  <a:pt x="42" y="47"/>
                  <a:pt x="40" y="50"/>
                  <a:pt x="38" y="53"/>
                </a:cubicBezTo>
                <a:cubicBezTo>
                  <a:pt x="38" y="53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2"/>
                  <a:pt x="39" y="49"/>
                  <a:pt x="41" y="46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7" y="49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52"/>
                  <a:pt x="35" y="54"/>
                  <a:pt x="34" y="57"/>
                </a:cubicBezTo>
                <a:cubicBezTo>
                  <a:pt x="33" y="57"/>
                  <a:pt x="32" y="58"/>
                  <a:pt x="31" y="59"/>
                </a:cubicBezTo>
                <a:cubicBezTo>
                  <a:pt x="33" y="56"/>
                  <a:pt x="34" y="53"/>
                  <a:pt x="36" y="50"/>
                </a:cubicBezTo>
                <a:close/>
                <a:moveTo>
                  <a:pt x="35" y="46"/>
                </a:moveTo>
                <a:cubicBezTo>
                  <a:pt x="36" y="45"/>
                  <a:pt x="37" y="44"/>
                  <a:pt x="38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2" y="55"/>
                </a:moveTo>
                <a:cubicBezTo>
                  <a:pt x="31" y="57"/>
                  <a:pt x="30" y="58"/>
                  <a:pt x="29" y="60"/>
                </a:cubicBezTo>
                <a:cubicBezTo>
                  <a:pt x="28" y="60"/>
                  <a:pt x="28" y="60"/>
                  <a:pt x="28" y="60"/>
                </a:cubicBezTo>
                <a:lnTo>
                  <a:pt x="32" y="55"/>
                </a:lnTo>
                <a:close/>
                <a:moveTo>
                  <a:pt x="28" y="54"/>
                </a:moveTo>
                <a:cubicBezTo>
                  <a:pt x="30" y="51"/>
                  <a:pt x="32" y="49"/>
                  <a:pt x="34" y="47"/>
                </a:cubicBezTo>
                <a:cubicBezTo>
                  <a:pt x="33" y="48"/>
                  <a:pt x="32" y="50"/>
                  <a:pt x="31" y="51"/>
                </a:cubicBezTo>
                <a:cubicBezTo>
                  <a:pt x="30" y="52"/>
                  <a:pt x="29" y="53"/>
                  <a:pt x="28" y="54"/>
                </a:cubicBezTo>
                <a:close/>
                <a:moveTo>
                  <a:pt x="31" y="79"/>
                </a:moveTo>
                <a:cubicBezTo>
                  <a:pt x="30" y="80"/>
                  <a:pt x="29" y="81"/>
                  <a:pt x="28" y="82"/>
                </a:cubicBezTo>
                <a:cubicBezTo>
                  <a:pt x="27" y="82"/>
                  <a:pt x="25" y="83"/>
                  <a:pt x="24" y="84"/>
                </a:cubicBezTo>
                <a:cubicBezTo>
                  <a:pt x="25" y="83"/>
                  <a:pt x="25" y="81"/>
                  <a:pt x="26" y="80"/>
                </a:cubicBezTo>
                <a:cubicBezTo>
                  <a:pt x="28" y="80"/>
                  <a:pt x="29" y="79"/>
                  <a:pt x="31" y="79"/>
                </a:cubicBezTo>
                <a:close/>
                <a:moveTo>
                  <a:pt x="23" y="83"/>
                </a:moveTo>
                <a:cubicBezTo>
                  <a:pt x="22" y="83"/>
                  <a:pt x="22" y="83"/>
                  <a:pt x="22" y="83"/>
                </a:cubicBezTo>
                <a:cubicBezTo>
                  <a:pt x="22" y="82"/>
                  <a:pt x="23" y="81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1"/>
                  <a:pt x="23" y="82"/>
                  <a:pt x="23" y="83"/>
                </a:cubicBezTo>
                <a:close/>
                <a:moveTo>
                  <a:pt x="22" y="98"/>
                </a:moveTo>
                <a:cubicBezTo>
                  <a:pt x="24" y="103"/>
                  <a:pt x="25" y="109"/>
                  <a:pt x="26" y="115"/>
                </a:cubicBezTo>
                <a:cubicBezTo>
                  <a:pt x="26" y="117"/>
                  <a:pt x="26" y="118"/>
                  <a:pt x="27" y="120"/>
                </a:cubicBezTo>
                <a:cubicBezTo>
                  <a:pt x="25" y="114"/>
                  <a:pt x="23" y="108"/>
                  <a:pt x="22" y="102"/>
                </a:cubicBezTo>
                <a:cubicBezTo>
                  <a:pt x="22" y="101"/>
                  <a:pt x="22" y="99"/>
                  <a:pt x="22" y="98"/>
                </a:cubicBezTo>
                <a:close/>
                <a:moveTo>
                  <a:pt x="27" y="139"/>
                </a:moveTo>
                <a:cubicBezTo>
                  <a:pt x="27" y="139"/>
                  <a:pt x="27" y="139"/>
                  <a:pt x="27" y="139"/>
                </a:cubicBezTo>
                <a:cubicBezTo>
                  <a:pt x="26" y="140"/>
                  <a:pt x="27" y="140"/>
                  <a:pt x="27" y="140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5" y="137"/>
                  <a:pt x="24" y="133"/>
                  <a:pt x="23" y="129"/>
                </a:cubicBezTo>
                <a:cubicBezTo>
                  <a:pt x="23" y="127"/>
                  <a:pt x="23" y="125"/>
                  <a:pt x="23" y="123"/>
                </a:cubicBezTo>
                <a:cubicBezTo>
                  <a:pt x="22" y="121"/>
                  <a:pt x="22" y="118"/>
                  <a:pt x="22" y="115"/>
                </a:cubicBezTo>
                <a:cubicBezTo>
                  <a:pt x="24" y="123"/>
                  <a:pt x="25" y="131"/>
                  <a:pt x="27" y="139"/>
                </a:cubicBezTo>
                <a:close/>
                <a:moveTo>
                  <a:pt x="25" y="156"/>
                </a:moveTo>
                <a:cubicBezTo>
                  <a:pt x="23" y="153"/>
                  <a:pt x="22" y="149"/>
                  <a:pt x="21" y="146"/>
                </a:cubicBezTo>
                <a:cubicBezTo>
                  <a:pt x="21" y="145"/>
                  <a:pt x="20" y="145"/>
                  <a:pt x="2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2" y="147"/>
                  <a:pt x="23" y="150"/>
                  <a:pt x="25" y="154"/>
                </a:cubicBezTo>
                <a:cubicBezTo>
                  <a:pt x="25" y="154"/>
                  <a:pt x="25" y="155"/>
                  <a:pt x="25" y="156"/>
                </a:cubicBezTo>
                <a:cubicBezTo>
                  <a:pt x="25" y="156"/>
                  <a:pt x="25" y="156"/>
                  <a:pt x="25" y="156"/>
                </a:cubicBezTo>
                <a:close/>
                <a:moveTo>
                  <a:pt x="29" y="163"/>
                </a:moveTo>
                <a:cubicBezTo>
                  <a:pt x="30" y="164"/>
                  <a:pt x="30" y="165"/>
                  <a:pt x="30" y="167"/>
                </a:cubicBezTo>
                <a:cubicBezTo>
                  <a:pt x="29" y="164"/>
                  <a:pt x="29" y="162"/>
                  <a:pt x="28" y="160"/>
                </a:cubicBezTo>
                <a:cubicBezTo>
                  <a:pt x="28" y="161"/>
                  <a:pt x="29" y="162"/>
                  <a:pt x="29" y="163"/>
                </a:cubicBezTo>
                <a:close/>
                <a:moveTo>
                  <a:pt x="29" y="148"/>
                </a:moveTo>
                <a:cubicBezTo>
                  <a:pt x="29" y="147"/>
                  <a:pt x="29" y="146"/>
                  <a:pt x="29" y="145"/>
                </a:cubicBezTo>
                <a:cubicBezTo>
                  <a:pt x="30" y="143"/>
                  <a:pt x="30" y="142"/>
                  <a:pt x="31" y="140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1" y="142"/>
                  <a:pt x="31" y="143"/>
                  <a:pt x="32" y="144"/>
                </a:cubicBezTo>
                <a:cubicBezTo>
                  <a:pt x="32" y="147"/>
                  <a:pt x="33" y="151"/>
                  <a:pt x="33" y="155"/>
                </a:cubicBezTo>
                <a:cubicBezTo>
                  <a:pt x="32" y="153"/>
                  <a:pt x="31" y="151"/>
                  <a:pt x="30" y="149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30" y="149"/>
                  <a:pt x="30" y="148"/>
                  <a:pt x="29" y="148"/>
                </a:cubicBezTo>
                <a:close/>
                <a:moveTo>
                  <a:pt x="35" y="166"/>
                </a:moveTo>
                <a:cubicBezTo>
                  <a:pt x="36" y="168"/>
                  <a:pt x="36" y="169"/>
                  <a:pt x="36" y="171"/>
                </a:cubicBezTo>
                <a:cubicBezTo>
                  <a:pt x="35" y="166"/>
                  <a:pt x="33" y="161"/>
                  <a:pt x="30" y="156"/>
                </a:cubicBezTo>
                <a:cubicBezTo>
                  <a:pt x="30" y="156"/>
                  <a:pt x="30" y="155"/>
                  <a:pt x="30" y="155"/>
                </a:cubicBezTo>
                <a:cubicBezTo>
                  <a:pt x="32" y="159"/>
                  <a:pt x="33" y="162"/>
                  <a:pt x="35" y="166"/>
                </a:cubicBezTo>
                <a:close/>
                <a:moveTo>
                  <a:pt x="38" y="182"/>
                </a:moveTo>
                <a:cubicBezTo>
                  <a:pt x="39" y="183"/>
                  <a:pt x="39" y="185"/>
                  <a:pt x="39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8" y="184"/>
                  <a:pt x="37" y="182"/>
                  <a:pt x="35" y="180"/>
                </a:cubicBezTo>
                <a:cubicBezTo>
                  <a:pt x="34" y="178"/>
                  <a:pt x="33" y="175"/>
                  <a:pt x="32" y="173"/>
                </a:cubicBezTo>
                <a:cubicBezTo>
                  <a:pt x="32" y="171"/>
                  <a:pt x="32" y="170"/>
                  <a:pt x="31" y="168"/>
                </a:cubicBezTo>
                <a:cubicBezTo>
                  <a:pt x="34" y="173"/>
                  <a:pt x="36" y="177"/>
                  <a:pt x="38" y="182"/>
                </a:cubicBezTo>
                <a:close/>
                <a:moveTo>
                  <a:pt x="32" y="177"/>
                </a:moveTo>
                <a:cubicBezTo>
                  <a:pt x="32" y="177"/>
                  <a:pt x="32" y="178"/>
                  <a:pt x="32" y="178"/>
                </a:cubicBezTo>
                <a:cubicBezTo>
                  <a:pt x="34" y="182"/>
                  <a:pt x="37" y="186"/>
                  <a:pt x="39" y="190"/>
                </a:cubicBezTo>
                <a:cubicBezTo>
                  <a:pt x="39" y="190"/>
                  <a:pt x="39" y="190"/>
                  <a:pt x="39" y="191"/>
                </a:cubicBezTo>
                <a:cubicBezTo>
                  <a:pt x="36" y="188"/>
                  <a:pt x="34" y="185"/>
                  <a:pt x="32" y="183"/>
                </a:cubicBezTo>
                <a:cubicBezTo>
                  <a:pt x="32" y="182"/>
                  <a:pt x="32" y="182"/>
                  <a:pt x="32" y="182"/>
                </a:cubicBezTo>
                <a:cubicBezTo>
                  <a:pt x="32" y="182"/>
                  <a:pt x="32" y="182"/>
                  <a:pt x="32" y="181"/>
                </a:cubicBezTo>
                <a:cubicBezTo>
                  <a:pt x="32" y="180"/>
                  <a:pt x="32" y="179"/>
                  <a:pt x="32" y="177"/>
                </a:cubicBezTo>
                <a:close/>
                <a:moveTo>
                  <a:pt x="38" y="192"/>
                </a:moveTo>
                <a:cubicBezTo>
                  <a:pt x="38" y="192"/>
                  <a:pt x="38" y="193"/>
                  <a:pt x="38" y="193"/>
                </a:cubicBezTo>
                <a:cubicBezTo>
                  <a:pt x="38" y="192"/>
                  <a:pt x="37" y="192"/>
                  <a:pt x="37" y="192"/>
                </a:cubicBezTo>
                <a:cubicBezTo>
                  <a:pt x="36" y="190"/>
                  <a:pt x="36" y="189"/>
                  <a:pt x="35" y="188"/>
                </a:cubicBezTo>
                <a:cubicBezTo>
                  <a:pt x="36" y="189"/>
                  <a:pt x="37" y="191"/>
                  <a:pt x="38" y="192"/>
                </a:cubicBezTo>
                <a:close/>
                <a:moveTo>
                  <a:pt x="39" y="197"/>
                </a:moveTo>
                <a:cubicBezTo>
                  <a:pt x="39" y="196"/>
                  <a:pt x="39" y="196"/>
                  <a:pt x="38" y="19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41" y="199"/>
                  <a:pt x="44" y="202"/>
                  <a:pt x="48" y="204"/>
                </a:cubicBezTo>
                <a:cubicBezTo>
                  <a:pt x="48" y="204"/>
                  <a:pt x="49" y="204"/>
                  <a:pt x="49" y="203"/>
                </a:cubicBezTo>
                <a:cubicBezTo>
                  <a:pt x="49" y="204"/>
                  <a:pt x="50" y="205"/>
                  <a:pt x="50" y="205"/>
                </a:cubicBezTo>
                <a:cubicBezTo>
                  <a:pt x="50" y="205"/>
                  <a:pt x="49" y="205"/>
                  <a:pt x="49" y="204"/>
                </a:cubicBezTo>
                <a:cubicBezTo>
                  <a:pt x="48" y="204"/>
                  <a:pt x="48" y="205"/>
                  <a:pt x="48" y="206"/>
                </a:cubicBezTo>
                <a:cubicBezTo>
                  <a:pt x="50" y="207"/>
                  <a:pt x="52" y="208"/>
                  <a:pt x="54" y="209"/>
                </a:cubicBezTo>
                <a:cubicBezTo>
                  <a:pt x="54" y="210"/>
                  <a:pt x="55" y="211"/>
                  <a:pt x="56" y="212"/>
                </a:cubicBezTo>
                <a:cubicBezTo>
                  <a:pt x="54" y="210"/>
                  <a:pt x="51" y="209"/>
                  <a:pt x="49" y="208"/>
                </a:cubicBezTo>
                <a:cubicBezTo>
                  <a:pt x="46" y="205"/>
                  <a:pt x="42" y="201"/>
                  <a:pt x="39" y="197"/>
                </a:cubicBezTo>
                <a:close/>
                <a:moveTo>
                  <a:pt x="51" y="212"/>
                </a:moveTo>
                <a:cubicBezTo>
                  <a:pt x="52" y="214"/>
                  <a:pt x="54" y="216"/>
                  <a:pt x="56" y="218"/>
                </a:cubicBezTo>
                <a:cubicBezTo>
                  <a:pt x="56" y="217"/>
                  <a:pt x="56" y="217"/>
                  <a:pt x="56" y="217"/>
                </a:cubicBezTo>
                <a:cubicBezTo>
                  <a:pt x="55" y="217"/>
                  <a:pt x="54" y="216"/>
                  <a:pt x="52" y="215"/>
                </a:cubicBezTo>
                <a:cubicBezTo>
                  <a:pt x="51" y="214"/>
                  <a:pt x="50" y="212"/>
                  <a:pt x="49" y="210"/>
                </a:cubicBezTo>
                <a:cubicBezTo>
                  <a:pt x="49" y="211"/>
                  <a:pt x="50" y="211"/>
                  <a:pt x="51" y="212"/>
                </a:cubicBezTo>
                <a:close/>
                <a:moveTo>
                  <a:pt x="54" y="220"/>
                </a:moveTo>
                <a:cubicBezTo>
                  <a:pt x="55" y="221"/>
                  <a:pt x="56" y="222"/>
                  <a:pt x="57" y="223"/>
                </a:cubicBezTo>
                <a:cubicBezTo>
                  <a:pt x="56" y="222"/>
                  <a:pt x="55" y="222"/>
                  <a:pt x="54" y="221"/>
                </a:cubicBezTo>
                <a:cubicBezTo>
                  <a:pt x="53" y="220"/>
                  <a:pt x="52" y="220"/>
                  <a:pt x="52" y="219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19"/>
                  <a:pt x="53" y="220"/>
                  <a:pt x="53" y="220"/>
                </a:cubicBezTo>
                <a:cubicBezTo>
                  <a:pt x="54" y="220"/>
                  <a:pt x="54" y="220"/>
                  <a:pt x="54" y="220"/>
                </a:cubicBezTo>
                <a:close/>
                <a:moveTo>
                  <a:pt x="53" y="222"/>
                </a:moveTo>
                <a:cubicBezTo>
                  <a:pt x="53" y="223"/>
                  <a:pt x="54" y="223"/>
                  <a:pt x="54" y="223"/>
                </a:cubicBezTo>
                <a:cubicBezTo>
                  <a:pt x="53" y="223"/>
                  <a:pt x="52" y="222"/>
                  <a:pt x="51" y="221"/>
                </a:cubicBezTo>
                <a:cubicBezTo>
                  <a:pt x="51" y="221"/>
                  <a:pt x="51" y="221"/>
                  <a:pt x="51" y="220"/>
                </a:cubicBezTo>
                <a:cubicBezTo>
                  <a:pt x="51" y="221"/>
                  <a:pt x="52" y="222"/>
                  <a:pt x="53" y="222"/>
                </a:cubicBezTo>
                <a:close/>
                <a:moveTo>
                  <a:pt x="56" y="228"/>
                </a:moveTo>
                <a:cubicBezTo>
                  <a:pt x="57" y="228"/>
                  <a:pt x="57" y="228"/>
                  <a:pt x="57" y="228"/>
                </a:cubicBezTo>
                <a:cubicBezTo>
                  <a:pt x="57" y="228"/>
                  <a:pt x="57" y="228"/>
                  <a:pt x="57" y="228"/>
                </a:cubicBezTo>
                <a:cubicBezTo>
                  <a:pt x="55" y="227"/>
                  <a:pt x="54" y="226"/>
                  <a:pt x="52" y="225"/>
                </a:cubicBezTo>
                <a:cubicBezTo>
                  <a:pt x="54" y="226"/>
                  <a:pt x="55" y="227"/>
                  <a:pt x="56" y="228"/>
                </a:cubicBezTo>
                <a:close/>
                <a:moveTo>
                  <a:pt x="55" y="218"/>
                </a:moveTo>
                <a:cubicBezTo>
                  <a:pt x="55" y="218"/>
                  <a:pt x="55" y="218"/>
                  <a:pt x="55" y="218"/>
                </a:cubicBezTo>
                <a:cubicBezTo>
                  <a:pt x="57" y="219"/>
                  <a:pt x="58" y="220"/>
                  <a:pt x="60" y="221"/>
                </a:cubicBezTo>
                <a:cubicBezTo>
                  <a:pt x="63" y="224"/>
                  <a:pt x="66" y="227"/>
                  <a:pt x="69" y="230"/>
                </a:cubicBezTo>
                <a:cubicBezTo>
                  <a:pt x="69" y="230"/>
                  <a:pt x="68" y="230"/>
                  <a:pt x="67" y="229"/>
                </a:cubicBezTo>
                <a:cubicBezTo>
                  <a:pt x="65" y="228"/>
                  <a:pt x="62" y="226"/>
                  <a:pt x="60" y="225"/>
                </a:cubicBezTo>
                <a:cubicBezTo>
                  <a:pt x="58" y="223"/>
                  <a:pt x="56" y="220"/>
                  <a:pt x="55" y="218"/>
                </a:cubicBezTo>
                <a:close/>
                <a:moveTo>
                  <a:pt x="68" y="227"/>
                </a:moveTo>
                <a:cubicBezTo>
                  <a:pt x="68" y="227"/>
                  <a:pt x="68" y="227"/>
                  <a:pt x="68" y="227"/>
                </a:cubicBezTo>
                <a:cubicBezTo>
                  <a:pt x="67" y="226"/>
                  <a:pt x="66" y="225"/>
                  <a:pt x="65" y="224"/>
                </a:cubicBezTo>
                <a:cubicBezTo>
                  <a:pt x="66" y="225"/>
                  <a:pt x="67" y="226"/>
                  <a:pt x="69" y="226"/>
                </a:cubicBezTo>
                <a:cubicBezTo>
                  <a:pt x="69" y="227"/>
                  <a:pt x="70" y="227"/>
                  <a:pt x="70" y="228"/>
                </a:cubicBezTo>
                <a:cubicBezTo>
                  <a:pt x="69" y="228"/>
                  <a:pt x="69" y="228"/>
                  <a:pt x="68" y="227"/>
                </a:cubicBezTo>
                <a:close/>
                <a:moveTo>
                  <a:pt x="60" y="220"/>
                </a:moveTo>
                <a:cubicBezTo>
                  <a:pt x="59" y="218"/>
                  <a:pt x="57" y="216"/>
                  <a:pt x="55" y="215"/>
                </a:cubicBezTo>
                <a:cubicBezTo>
                  <a:pt x="58" y="216"/>
                  <a:pt x="60" y="218"/>
                  <a:pt x="63" y="219"/>
                </a:cubicBezTo>
                <a:cubicBezTo>
                  <a:pt x="64" y="221"/>
                  <a:pt x="65" y="222"/>
                  <a:pt x="66" y="223"/>
                </a:cubicBezTo>
                <a:cubicBezTo>
                  <a:pt x="64" y="222"/>
                  <a:pt x="62" y="221"/>
                  <a:pt x="60" y="220"/>
                </a:cubicBezTo>
                <a:close/>
                <a:moveTo>
                  <a:pt x="62" y="216"/>
                </a:moveTo>
                <a:cubicBezTo>
                  <a:pt x="66" y="219"/>
                  <a:pt x="71" y="222"/>
                  <a:pt x="75" y="225"/>
                </a:cubicBezTo>
                <a:cubicBezTo>
                  <a:pt x="71" y="222"/>
                  <a:pt x="67" y="220"/>
                  <a:pt x="63" y="218"/>
                </a:cubicBezTo>
                <a:cubicBezTo>
                  <a:pt x="63" y="217"/>
                  <a:pt x="62" y="217"/>
                  <a:pt x="62" y="216"/>
                </a:cubicBezTo>
                <a:close/>
                <a:moveTo>
                  <a:pt x="74" y="221"/>
                </a:moveTo>
                <a:cubicBezTo>
                  <a:pt x="73" y="220"/>
                  <a:pt x="73" y="220"/>
                  <a:pt x="72" y="219"/>
                </a:cubicBezTo>
                <a:cubicBezTo>
                  <a:pt x="75" y="221"/>
                  <a:pt x="77" y="223"/>
                  <a:pt x="80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8" y="224"/>
                  <a:pt x="76" y="222"/>
                  <a:pt x="74" y="221"/>
                </a:cubicBezTo>
                <a:close/>
                <a:moveTo>
                  <a:pt x="68" y="215"/>
                </a:moveTo>
                <a:cubicBezTo>
                  <a:pt x="66" y="214"/>
                  <a:pt x="65" y="213"/>
                  <a:pt x="64" y="211"/>
                </a:cubicBezTo>
                <a:cubicBezTo>
                  <a:pt x="65" y="212"/>
                  <a:pt x="67" y="212"/>
                  <a:pt x="68" y="213"/>
                </a:cubicBezTo>
                <a:cubicBezTo>
                  <a:pt x="69" y="213"/>
                  <a:pt x="69" y="214"/>
                  <a:pt x="70" y="214"/>
                </a:cubicBezTo>
                <a:cubicBezTo>
                  <a:pt x="70" y="214"/>
                  <a:pt x="70" y="215"/>
                  <a:pt x="69" y="215"/>
                </a:cubicBezTo>
                <a:cubicBezTo>
                  <a:pt x="69" y="216"/>
                  <a:pt x="70" y="216"/>
                  <a:pt x="71" y="216"/>
                </a:cubicBezTo>
                <a:cubicBezTo>
                  <a:pt x="71" y="215"/>
                  <a:pt x="72" y="215"/>
                  <a:pt x="73" y="215"/>
                </a:cubicBezTo>
                <a:cubicBezTo>
                  <a:pt x="74" y="215"/>
                  <a:pt x="75" y="215"/>
                  <a:pt x="75" y="216"/>
                </a:cubicBezTo>
                <a:cubicBezTo>
                  <a:pt x="77" y="218"/>
                  <a:pt x="78" y="220"/>
                  <a:pt x="79" y="222"/>
                </a:cubicBezTo>
                <a:cubicBezTo>
                  <a:pt x="75" y="220"/>
                  <a:pt x="71" y="217"/>
                  <a:pt x="68" y="215"/>
                </a:cubicBezTo>
                <a:close/>
                <a:moveTo>
                  <a:pt x="76" y="204"/>
                </a:moveTo>
                <a:cubicBezTo>
                  <a:pt x="75" y="203"/>
                  <a:pt x="74" y="202"/>
                  <a:pt x="73" y="202"/>
                </a:cubicBezTo>
                <a:cubicBezTo>
                  <a:pt x="73" y="202"/>
                  <a:pt x="73" y="202"/>
                  <a:pt x="73" y="202"/>
                </a:cubicBezTo>
                <a:cubicBezTo>
                  <a:pt x="74" y="202"/>
                  <a:pt x="75" y="203"/>
                  <a:pt x="76" y="203"/>
                </a:cubicBezTo>
                <a:cubicBezTo>
                  <a:pt x="76" y="203"/>
                  <a:pt x="76" y="204"/>
                  <a:pt x="76" y="204"/>
                </a:cubicBezTo>
                <a:close/>
                <a:moveTo>
                  <a:pt x="74" y="200"/>
                </a:moveTo>
                <a:cubicBezTo>
                  <a:pt x="74" y="200"/>
                  <a:pt x="74" y="200"/>
                  <a:pt x="74" y="200"/>
                </a:cubicBezTo>
                <a:cubicBezTo>
                  <a:pt x="74" y="200"/>
                  <a:pt x="74" y="199"/>
                  <a:pt x="74" y="199"/>
                </a:cubicBezTo>
                <a:cubicBezTo>
                  <a:pt x="75" y="200"/>
                  <a:pt x="76" y="201"/>
                  <a:pt x="77" y="202"/>
                </a:cubicBezTo>
                <a:cubicBezTo>
                  <a:pt x="77" y="202"/>
                  <a:pt x="77" y="202"/>
                  <a:pt x="77" y="202"/>
                </a:cubicBezTo>
                <a:cubicBezTo>
                  <a:pt x="76" y="201"/>
                  <a:pt x="75" y="201"/>
                  <a:pt x="74" y="200"/>
                </a:cubicBezTo>
                <a:close/>
                <a:moveTo>
                  <a:pt x="75" y="199"/>
                </a:moveTo>
                <a:cubicBezTo>
                  <a:pt x="75" y="199"/>
                  <a:pt x="76" y="199"/>
                  <a:pt x="76" y="199"/>
                </a:cubicBezTo>
                <a:cubicBezTo>
                  <a:pt x="76" y="199"/>
                  <a:pt x="77" y="200"/>
                  <a:pt x="78" y="200"/>
                </a:cubicBezTo>
                <a:cubicBezTo>
                  <a:pt x="78" y="200"/>
                  <a:pt x="78" y="201"/>
                  <a:pt x="78" y="201"/>
                </a:cubicBezTo>
                <a:cubicBezTo>
                  <a:pt x="77" y="200"/>
                  <a:pt x="76" y="199"/>
                  <a:pt x="75" y="199"/>
                </a:cubicBezTo>
                <a:close/>
                <a:moveTo>
                  <a:pt x="78" y="208"/>
                </a:moveTo>
                <a:cubicBezTo>
                  <a:pt x="78" y="208"/>
                  <a:pt x="79" y="208"/>
                  <a:pt x="79" y="208"/>
                </a:cubicBezTo>
                <a:cubicBezTo>
                  <a:pt x="79" y="208"/>
                  <a:pt x="78" y="209"/>
                  <a:pt x="78" y="209"/>
                </a:cubicBezTo>
                <a:cubicBezTo>
                  <a:pt x="78" y="209"/>
                  <a:pt x="78" y="208"/>
                  <a:pt x="77" y="208"/>
                </a:cubicBezTo>
                <a:cubicBezTo>
                  <a:pt x="78" y="208"/>
                  <a:pt x="78" y="208"/>
                  <a:pt x="78" y="208"/>
                </a:cubicBezTo>
                <a:close/>
                <a:moveTo>
                  <a:pt x="78" y="206"/>
                </a:moveTo>
                <a:cubicBezTo>
                  <a:pt x="78" y="206"/>
                  <a:pt x="78" y="206"/>
                  <a:pt x="78" y="205"/>
                </a:cubicBezTo>
                <a:cubicBezTo>
                  <a:pt x="78" y="205"/>
                  <a:pt x="78" y="205"/>
                  <a:pt x="79" y="204"/>
                </a:cubicBezTo>
                <a:cubicBezTo>
                  <a:pt x="79" y="204"/>
                  <a:pt x="79" y="204"/>
                  <a:pt x="79" y="204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79" y="205"/>
                  <a:pt x="78" y="205"/>
                  <a:pt x="78" y="206"/>
                </a:cubicBezTo>
                <a:close/>
                <a:moveTo>
                  <a:pt x="79" y="197"/>
                </a:moveTo>
                <a:cubicBezTo>
                  <a:pt x="79" y="196"/>
                  <a:pt x="80" y="196"/>
                  <a:pt x="80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197"/>
                  <a:pt x="80" y="197"/>
                  <a:pt x="80" y="197"/>
                </a:cubicBezTo>
                <a:lnTo>
                  <a:pt x="79" y="197"/>
                </a:lnTo>
                <a:close/>
                <a:moveTo>
                  <a:pt x="80" y="206"/>
                </a:moveTo>
                <a:cubicBezTo>
                  <a:pt x="81" y="206"/>
                  <a:pt x="81" y="206"/>
                  <a:pt x="81" y="206"/>
                </a:cubicBezTo>
                <a:cubicBezTo>
                  <a:pt x="81" y="207"/>
                  <a:pt x="81" y="207"/>
                  <a:pt x="81" y="207"/>
                </a:cubicBezTo>
                <a:cubicBezTo>
                  <a:pt x="81" y="207"/>
                  <a:pt x="80" y="207"/>
                  <a:pt x="80" y="207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207"/>
                  <a:pt x="80" y="206"/>
                  <a:pt x="80" y="206"/>
                </a:cubicBezTo>
                <a:close/>
                <a:moveTo>
                  <a:pt x="80" y="209"/>
                </a:moveTo>
                <a:cubicBezTo>
                  <a:pt x="82" y="210"/>
                  <a:pt x="83" y="211"/>
                  <a:pt x="85" y="212"/>
                </a:cubicBezTo>
                <a:cubicBezTo>
                  <a:pt x="85" y="212"/>
                  <a:pt x="84" y="212"/>
                  <a:pt x="84" y="212"/>
                </a:cubicBezTo>
                <a:cubicBezTo>
                  <a:pt x="83" y="211"/>
                  <a:pt x="81" y="210"/>
                  <a:pt x="80" y="210"/>
                </a:cubicBezTo>
                <a:cubicBezTo>
                  <a:pt x="80" y="209"/>
                  <a:pt x="80" y="209"/>
                  <a:pt x="80" y="209"/>
                </a:cubicBezTo>
                <a:close/>
                <a:moveTo>
                  <a:pt x="82" y="208"/>
                </a:moveTo>
                <a:cubicBezTo>
                  <a:pt x="82" y="208"/>
                  <a:pt x="82" y="208"/>
                  <a:pt x="83" y="208"/>
                </a:cubicBezTo>
                <a:cubicBezTo>
                  <a:pt x="84" y="208"/>
                  <a:pt x="85" y="209"/>
                  <a:pt x="86" y="210"/>
                </a:cubicBezTo>
                <a:cubicBezTo>
                  <a:pt x="86" y="210"/>
                  <a:pt x="86" y="210"/>
                  <a:pt x="85" y="211"/>
                </a:cubicBezTo>
                <a:cubicBezTo>
                  <a:pt x="84" y="210"/>
                  <a:pt x="83" y="209"/>
                  <a:pt x="82" y="208"/>
                </a:cubicBezTo>
                <a:close/>
                <a:moveTo>
                  <a:pt x="85" y="214"/>
                </a:moveTo>
                <a:cubicBezTo>
                  <a:pt x="88" y="216"/>
                  <a:pt x="91" y="217"/>
                  <a:pt x="94" y="219"/>
                </a:cubicBezTo>
                <a:cubicBezTo>
                  <a:pt x="93" y="218"/>
                  <a:pt x="91" y="218"/>
                  <a:pt x="89" y="217"/>
                </a:cubicBezTo>
                <a:cubicBezTo>
                  <a:pt x="88" y="216"/>
                  <a:pt x="86" y="215"/>
                  <a:pt x="85" y="214"/>
                </a:cubicBezTo>
                <a:cubicBezTo>
                  <a:pt x="85" y="214"/>
                  <a:pt x="85" y="214"/>
                  <a:pt x="85" y="214"/>
                </a:cubicBezTo>
                <a:close/>
                <a:moveTo>
                  <a:pt x="95" y="221"/>
                </a:moveTo>
                <a:cubicBezTo>
                  <a:pt x="95" y="221"/>
                  <a:pt x="95" y="221"/>
                  <a:pt x="95" y="221"/>
                </a:cubicBezTo>
                <a:cubicBezTo>
                  <a:pt x="95" y="221"/>
                  <a:pt x="94" y="221"/>
                  <a:pt x="94" y="221"/>
                </a:cubicBezTo>
                <a:cubicBezTo>
                  <a:pt x="94" y="221"/>
                  <a:pt x="93" y="220"/>
                  <a:pt x="93" y="220"/>
                </a:cubicBezTo>
                <a:cubicBezTo>
                  <a:pt x="94" y="220"/>
                  <a:pt x="94" y="220"/>
                  <a:pt x="95" y="221"/>
                </a:cubicBezTo>
                <a:close/>
                <a:moveTo>
                  <a:pt x="93" y="216"/>
                </a:moveTo>
                <a:cubicBezTo>
                  <a:pt x="94" y="215"/>
                  <a:pt x="94" y="215"/>
                  <a:pt x="94" y="215"/>
                </a:cubicBezTo>
                <a:cubicBezTo>
                  <a:pt x="95" y="216"/>
                  <a:pt x="96" y="216"/>
                  <a:pt x="97" y="217"/>
                </a:cubicBezTo>
                <a:cubicBezTo>
                  <a:pt x="96" y="217"/>
                  <a:pt x="97" y="218"/>
                  <a:pt x="97" y="218"/>
                </a:cubicBezTo>
                <a:cubicBezTo>
                  <a:pt x="97" y="218"/>
                  <a:pt x="97" y="218"/>
                  <a:pt x="97" y="218"/>
                </a:cubicBezTo>
                <a:cubicBezTo>
                  <a:pt x="96" y="217"/>
                  <a:pt x="95" y="216"/>
                  <a:pt x="93" y="216"/>
                </a:cubicBezTo>
                <a:close/>
                <a:moveTo>
                  <a:pt x="98" y="222"/>
                </a:moveTo>
                <a:cubicBezTo>
                  <a:pt x="99" y="222"/>
                  <a:pt x="99" y="222"/>
                  <a:pt x="100" y="222"/>
                </a:cubicBezTo>
                <a:cubicBezTo>
                  <a:pt x="100" y="222"/>
                  <a:pt x="100" y="222"/>
                  <a:pt x="99" y="223"/>
                </a:cubicBezTo>
                <a:cubicBezTo>
                  <a:pt x="99" y="223"/>
                  <a:pt x="99" y="223"/>
                  <a:pt x="99" y="223"/>
                </a:cubicBezTo>
                <a:cubicBezTo>
                  <a:pt x="99" y="223"/>
                  <a:pt x="98" y="223"/>
                  <a:pt x="97" y="222"/>
                </a:cubicBezTo>
                <a:cubicBezTo>
                  <a:pt x="97" y="222"/>
                  <a:pt x="98" y="222"/>
                  <a:pt x="98" y="222"/>
                </a:cubicBezTo>
                <a:close/>
                <a:moveTo>
                  <a:pt x="106" y="235"/>
                </a:moveTo>
                <a:cubicBezTo>
                  <a:pt x="106" y="236"/>
                  <a:pt x="106" y="236"/>
                  <a:pt x="107" y="236"/>
                </a:cubicBezTo>
                <a:cubicBezTo>
                  <a:pt x="108" y="236"/>
                  <a:pt x="109" y="237"/>
                  <a:pt x="110" y="237"/>
                </a:cubicBezTo>
                <a:cubicBezTo>
                  <a:pt x="111" y="238"/>
                  <a:pt x="111" y="238"/>
                  <a:pt x="111" y="238"/>
                </a:cubicBezTo>
                <a:cubicBezTo>
                  <a:pt x="109" y="238"/>
                  <a:pt x="107" y="237"/>
                  <a:pt x="106" y="235"/>
                </a:cubicBezTo>
                <a:close/>
                <a:moveTo>
                  <a:pt x="110" y="234"/>
                </a:moveTo>
                <a:cubicBezTo>
                  <a:pt x="111" y="234"/>
                  <a:pt x="111" y="234"/>
                  <a:pt x="112" y="234"/>
                </a:cubicBezTo>
                <a:cubicBezTo>
                  <a:pt x="113" y="235"/>
                  <a:pt x="113" y="235"/>
                  <a:pt x="114" y="235"/>
                </a:cubicBezTo>
                <a:cubicBezTo>
                  <a:pt x="114" y="236"/>
                  <a:pt x="114" y="236"/>
                  <a:pt x="113" y="236"/>
                </a:cubicBezTo>
                <a:cubicBezTo>
                  <a:pt x="112" y="235"/>
                  <a:pt x="111" y="235"/>
                  <a:pt x="110" y="234"/>
                </a:cubicBezTo>
                <a:close/>
                <a:moveTo>
                  <a:pt x="114" y="231"/>
                </a:moveTo>
                <a:cubicBezTo>
                  <a:pt x="113" y="231"/>
                  <a:pt x="113" y="230"/>
                  <a:pt x="113" y="230"/>
                </a:cubicBezTo>
                <a:cubicBezTo>
                  <a:pt x="113" y="230"/>
                  <a:pt x="114" y="230"/>
                  <a:pt x="114" y="230"/>
                </a:cubicBezTo>
                <a:cubicBezTo>
                  <a:pt x="115" y="231"/>
                  <a:pt x="115" y="231"/>
                  <a:pt x="116" y="231"/>
                </a:cubicBezTo>
                <a:cubicBezTo>
                  <a:pt x="115" y="232"/>
                  <a:pt x="115" y="232"/>
                  <a:pt x="115" y="232"/>
                </a:cubicBezTo>
                <a:cubicBezTo>
                  <a:pt x="115" y="231"/>
                  <a:pt x="114" y="231"/>
                  <a:pt x="114" y="231"/>
                </a:cubicBezTo>
                <a:close/>
                <a:moveTo>
                  <a:pt x="113" y="227"/>
                </a:moveTo>
                <a:cubicBezTo>
                  <a:pt x="113" y="227"/>
                  <a:pt x="113" y="227"/>
                  <a:pt x="114" y="227"/>
                </a:cubicBezTo>
                <a:cubicBezTo>
                  <a:pt x="115" y="228"/>
                  <a:pt x="116" y="228"/>
                  <a:pt x="117" y="228"/>
                </a:cubicBezTo>
                <a:cubicBezTo>
                  <a:pt x="117" y="229"/>
                  <a:pt x="117" y="230"/>
                  <a:pt x="118" y="229"/>
                </a:cubicBezTo>
                <a:cubicBezTo>
                  <a:pt x="118" y="229"/>
                  <a:pt x="118" y="229"/>
                  <a:pt x="118" y="229"/>
                </a:cubicBezTo>
                <a:cubicBezTo>
                  <a:pt x="118" y="229"/>
                  <a:pt x="119" y="229"/>
                  <a:pt x="119" y="230"/>
                </a:cubicBezTo>
                <a:cubicBezTo>
                  <a:pt x="119" y="230"/>
                  <a:pt x="119" y="230"/>
                  <a:pt x="119" y="230"/>
                </a:cubicBezTo>
                <a:cubicBezTo>
                  <a:pt x="118" y="230"/>
                  <a:pt x="117" y="230"/>
                  <a:pt x="117" y="230"/>
                </a:cubicBezTo>
                <a:cubicBezTo>
                  <a:pt x="115" y="229"/>
                  <a:pt x="114" y="228"/>
                  <a:pt x="113" y="227"/>
                </a:cubicBezTo>
                <a:close/>
                <a:moveTo>
                  <a:pt x="118" y="224"/>
                </a:moveTo>
                <a:cubicBezTo>
                  <a:pt x="119" y="224"/>
                  <a:pt x="120" y="223"/>
                  <a:pt x="121" y="222"/>
                </a:cubicBezTo>
                <a:cubicBezTo>
                  <a:pt x="121" y="222"/>
                  <a:pt x="121" y="222"/>
                  <a:pt x="121" y="222"/>
                </a:cubicBezTo>
                <a:cubicBezTo>
                  <a:pt x="121" y="223"/>
                  <a:pt x="120" y="224"/>
                  <a:pt x="119" y="225"/>
                </a:cubicBezTo>
                <a:cubicBezTo>
                  <a:pt x="119" y="225"/>
                  <a:pt x="118" y="225"/>
                  <a:pt x="118" y="224"/>
                </a:cubicBezTo>
                <a:close/>
                <a:moveTo>
                  <a:pt x="121" y="232"/>
                </a:moveTo>
                <a:cubicBezTo>
                  <a:pt x="121" y="232"/>
                  <a:pt x="121" y="232"/>
                  <a:pt x="122" y="232"/>
                </a:cubicBezTo>
                <a:cubicBezTo>
                  <a:pt x="123" y="232"/>
                  <a:pt x="124" y="233"/>
                  <a:pt x="124" y="234"/>
                </a:cubicBezTo>
                <a:cubicBezTo>
                  <a:pt x="125" y="234"/>
                  <a:pt x="126" y="233"/>
                  <a:pt x="125" y="232"/>
                </a:cubicBezTo>
                <a:cubicBezTo>
                  <a:pt x="125" y="232"/>
                  <a:pt x="124" y="232"/>
                  <a:pt x="124" y="231"/>
                </a:cubicBezTo>
                <a:cubicBezTo>
                  <a:pt x="126" y="231"/>
                  <a:pt x="129" y="230"/>
                  <a:pt x="131" y="230"/>
                </a:cubicBezTo>
                <a:cubicBezTo>
                  <a:pt x="131" y="230"/>
                  <a:pt x="131" y="230"/>
                  <a:pt x="131" y="230"/>
                </a:cubicBezTo>
                <a:cubicBezTo>
                  <a:pt x="130" y="231"/>
                  <a:pt x="130" y="232"/>
                  <a:pt x="129" y="233"/>
                </a:cubicBezTo>
                <a:cubicBezTo>
                  <a:pt x="128" y="233"/>
                  <a:pt x="128" y="233"/>
                  <a:pt x="128" y="234"/>
                </a:cubicBezTo>
                <a:cubicBezTo>
                  <a:pt x="126" y="234"/>
                  <a:pt x="124" y="234"/>
                  <a:pt x="122" y="234"/>
                </a:cubicBezTo>
                <a:cubicBezTo>
                  <a:pt x="121" y="233"/>
                  <a:pt x="121" y="233"/>
                  <a:pt x="120" y="232"/>
                </a:cubicBezTo>
                <a:cubicBezTo>
                  <a:pt x="120" y="232"/>
                  <a:pt x="120" y="232"/>
                  <a:pt x="121" y="232"/>
                </a:cubicBezTo>
                <a:close/>
                <a:moveTo>
                  <a:pt x="132" y="235"/>
                </a:moveTo>
                <a:cubicBezTo>
                  <a:pt x="130" y="235"/>
                  <a:pt x="128" y="236"/>
                  <a:pt x="126" y="236"/>
                </a:cubicBezTo>
                <a:cubicBezTo>
                  <a:pt x="125" y="236"/>
                  <a:pt x="124" y="235"/>
                  <a:pt x="123" y="235"/>
                </a:cubicBezTo>
                <a:cubicBezTo>
                  <a:pt x="126" y="235"/>
                  <a:pt x="129" y="235"/>
                  <a:pt x="132" y="235"/>
                </a:cubicBezTo>
                <a:close/>
                <a:moveTo>
                  <a:pt x="137" y="235"/>
                </a:moveTo>
                <a:cubicBezTo>
                  <a:pt x="137" y="235"/>
                  <a:pt x="136" y="235"/>
                  <a:pt x="136" y="236"/>
                </a:cubicBezTo>
                <a:cubicBezTo>
                  <a:pt x="135" y="236"/>
                  <a:pt x="134" y="236"/>
                  <a:pt x="133" y="236"/>
                </a:cubicBezTo>
                <a:cubicBezTo>
                  <a:pt x="132" y="236"/>
                  <a:pt x="131" y="236"/>
                  <a:pt x="130" y="237"/>
                </a:cubicBezTo>
                <a:cubicBezTo>
                  <a:pt x="132" y="236"/>
                  <a:pt x="134" y="236"/>
                  <a:pt x="137" y="235"/>
                </a:cubicBezTo>
                <a:close/>
                <a:moveTo>
                  <a:pt x="130" y="234"/>
                </a:moveTo>
                <a:cubicBezTo>
                  <a:pt x="132" y="233"/>
                  <a:pt x="134" y="232"/>
                  <a:pt x="135" y="231"/>
                </a:cubicBezTo>
                <a:cubicBezTo>
                  <a:pt x="135" y="231"/>
                  <a:pt x="136" y="232"/>
                  <a:pt x="137" y="232"/>
                </a:cubicBezTo>
                <a:cubicBezTo>
                  <a:pt x="138" y="231"/>
                  <a:pt x="139" y="231"/>
                  <a:pt x="140" y="230"/>
                </a:cubicBezTo>
                <a:cubicBezTo>
                  <a:pt x="139" y="231"/>
                  <a:pt x="139" y="232"/>
                  <a:pt x="138" y="233"/>
                </a:cubicBezTo>
                <a:cubicBezTo>
                  <a:pt x="135" y="233"/>
                  <a:pt x="133" y="234"/>
                  <a:pt x="130" y="234"/>
                </a:cubicBezTo>
                <a:close/>
                <a:moveTo>
                  <a:pt x="139" y="226"/>
                </a:moveTo>
                <a:cubicBezTo>
                  <a:pt x="139" y="226"/>
                  <a:pt x="139" y="227"/>
                  <a:pt x="139" y="227"/>
                </a:cubicBezTo>
                <a:cubicBezTo>
                  <a:pt x="138" y="227"/>
                  <a:pt x="137" y="227"/>
                  <a:pt x="136" y="227"/>
                </a:cubicBezTo>
                <a:cubicBezTo>
                  <a:pt x="137" y="227"/>
                  <a:pt x="137" y="227"/>
                  <a:pt x="137" y="227"/>
                </a:cubicBezTo>
                <a:cubicBezTo>
                  <a:pt x="139" y="226"/>
                  <a:pt x="140" y="225"/>
                  <a:pt x="142" y="224"/>
                </a:cubicBezTo>
                <a:cubicBezTo>
                  <a:pt x="141" y="225"/>
                  <a:pt x="140" y="225"/>
                  <a:pt x="139" y="226"/>
                </a:cubicBezTo>
                <a:close/>
                <a:moveTo>
                  <a:pt x="143" y="229"/>
                </a:moveTo>
                <a:cubicBezTo>
                  <a:pt x="145" y="229"/>
                  <a:pt x="146" y="229"/>
                  <a:pt x="147" y="229"/>
                </a:cubicBezTo>
                <a:cubicBezTo>
                  <a:pt x="148" y="229"/>
                  <a:pt x="149" y="229"/>
                  <a:pt x="149" y="229"/>
                </a:cubicBezTo>
                <a:cubicBezTo>
                  <a:pt x="149" y="229"/>
                  <a:pt x="148" y="230"/>
                  <a:pt x="148" y="230"/>
                </a:cubicBezTo>
                <a:cubicBezTo>
                  <a:pt x="147" y="231"/>
                  <a:pt x="145" y="232"/>
                  <a:pt x="144" y="232"/>
                </a:cubicBezTo>
                <a:cubicBezTo>
                  <a:pt x="143" y="233"/>
                  <a:pt x="141" y="233"/>
                  <a:pt x="140" y="233"/>
                </a:cubicBezTo>
                <a:cubicBezTo>
                  <a:pt x="141" y="232"/>
                  <a:pt x="142" y="230"/>
                  <a:pt x="143" y="229"/>
                </a:cubicBezTo>
                <a:close/>
                <a:moveTo>
                  <a:pt x="145" y="236"/>
                </a:moveTo>
                <a:cubicBezTo>
                  <a:pt x="149" y="235"/>
                  <a:pt x="153" y="234"/>
                  <a:pt x="158" y="234"/>
                </a:cubicBezTo>
                <a:cubicBezTo>
                  <a:pt x="157" y="234"/>
                  <a:pt x="157" y="234"/>
                  <a:pt x="157" y="235"/>
                </a:cubicBezTo>
                <a:cubicBezTo>
                  <a:pt x="152" y="235"/>
                  <a:pt x="148" y="236"/>
                  <a:pt x="144" y="236"/>
                </a:cubicBezTo>
                <a:cubicBezTo>
                  <a:pt x="144" y="236"/>
                  <a:pt x="145" y="236"/>
                  <a:pt x="145" y="236"/>
                </a:cubicBezTo>
                <a:close/>
                <a:moveTo>
                  <a:pt x="157" y="231"/>
                </a:moveTo>
                <a:cubicBezTo>
                  <a:pt x="158" y="231"/>
                  <a:pt x="160" y="230"/>
                  <a:pt x="161" y="229"/>
                </a:cubicBezTo>
                <a:cubicBezTo>
                  <a:pt x="160" y="230"/>
                  <a:pt x="160" y="230"/>
                  <a:pt x="159" y="231"/>
                </a:cubicBezTo>
                <a:cubicBezTo>
                  <a:pt x="159" y="231"/>
                  <a:pt x="158" y="231"/>
                  <a:pt x="157" y="231"/>
                </a:cubicBezTo>
                <a:close/>
                <a:moveTo>
                  <a:pt x="159" y="229"/>
                </a:moveTo>
                <a:cubicBezTo>
                  <a:pt x="161" y="227"/>
                  <a:pt x="164" y="225"/>
                  <a:pt x="166" y="223"/>
                </a:cubicBezTo>
                <a:cubicBezTo>
                  <a:pt x="166" y="224"/>
                  <a:pt x="165" y="225"/>
                  <a:pt x="164" y="226"/>
                </a:cubicBezTo>
                <a:cubicBezTo>
                  <a:pt x="162" y="227"/>
                  <a:pt x="161" y="228"/>
                  <a:pt x="159" y="229"/>
                </a:cubicBezTo>
                <a:close/>
                <a:moveTo>
                  <a:pt x="165" y="227"/>
                </a:moveTo>
                <a:cubicBezTo>
                  <a:pt x="174" y="222"/>
                  <a:pt x="182" y="215"/>
                  <a:pt x="190" y="208"/>
                </a:cubicBezTo>
                <a:cubicBezTo>
                  <a:pt x="190" y="209"/>
                  <a:pt x="189" y="210"/>
                  <a:pt x="189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0" y="217"/>
                  <a:pt x="172" y="224"/>
                  <a:pt x="163" y="231"/>
                </a:cubicBezTo>
                <a:cubicBezTo>
                  <a:pt x="163" y="231"/>
                  <a:pt x="162" y="231"/>
                  <a:pt x="162" y="231"/>
                </a:cubicBezTo>
                <a:cubicBezTo>
                  <a:pt x="163" y="229"/>
                  <a:pt x="164" y="228"/>
                  <a:pt x="165" y="227"/>
                </a:cubicBezTo>
                <a:close/>
                <a:moveTo>
                  <a:pt x="177" y="222"/>
                </a:moveTo>
                <a:cubicBezTo>
                  <a:pt x="175" y="224"/>
                  <a:pt x="172" y="226"/>
                  <a:pt x="170" y="229"/>
                </a:cubicBezTo>
                <a:cubicBezTo>
                  <a:pt x="169" y="229"/>
                  <a:pt x="168" y="230"/>
                  <a:pt x="168" y="230"/>
                </a:cubicBezTo>
                <a:cubicBezTo>
                  <a:pt x="167" y="230"/>
                  <a:pt x="167" y="230"/>
                  <a:pt x="167" y="230"/>
                </a:cubicBezTo>
                <a:cubicBezTo>
                  <a:pt x="170" y="227"/>
                  <a:pt x="174" y="224"/>
                  <a:pt x="177" y="222"/>
                </a:cubicBezTo>
                <a:close/>
                <a:moveTo>
                  <a:pt x="185" y="218"/>
                </a:moveTo>
                <a:cubicBezTo>
                  <a:pt x="184" y="218"/>
                  <a:pt x="183" y="219"/>
                  <a:pt x="183" y="220"/>
                </a:cubicBezTo>
                <a:cubicBezTo>
                  <a:pt x="181" y="221"/>
                  <a:pt x="179" y="223"/>
                  <a:pt x="177" y="225"/>
                </a:cubicBezTo>
                <a:cubicBezTo>
                  <a:pt x="176" y="225"/>
                  <a:pt x="176" y="226"/>
                  <a:pt x="175" y="226"/>
                </a:cubicBezTo>
                <a:cubicBezTo>
                  <a:pt x="178" y="223"/>
                  <a:pt x="181" y="220"/>
                  <a:pt x="185" y="218"/>
                </a:cubicBezTo>
                <a:close/>
                <a:moveTo>
                  <a:pt x="184" y="216"/>
                </a:moveTo>
                <a:cubicBezTo>
                  <a:pt x="186" y="215"/>
                  <a:pt x="188" y="213"/>
                  <a:pt x="190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191" y="211"/>
                  <a:pt x="191" y="211"/>
                  <a:pt x="192" y="210"/>
                </a:cubicBezTo>
                <a:cubicBezTo>
                  <a:pt x="192" y="211"/>
                  <a:pt x="192" y="211"/>
                  <a:pt x="191" y="211"/>
                </a:cubicBezTo>
                <a:cubicBezTo>
                  <a:pt x="189" y="213"/>
                  <a:pt x="186" y="215"/>
                  <a:pt x="184" y="216"/>
                </a:cubicBezTo>
                <a:close/>
                <a:moveTo>
                  <a:pt x="192" y="212"/>
                </a:moveTo>
                <a:cubicBezTo>
                  <a:pt x="193" y="212"/>
                  <a:pt x="193" y="212"/>
                  <a:pt x="194" y="212"/>
                </a:cubicBezTo>
                <a:cubicBezTo>
                  <a:pt x="193" y="212"/>
                  <a:pt x="193" y="213"/>
                  <a:pt x="192" y="214"/>
                </a:cubicBezTo>
                <a:cubicBezTo>
                  <a:pt x="191" y="215"/>
                  <a:pt x="189" y="217"/>
                  <a:pt x="187" y="218"/>
                </a:cubicBezTo>
                <a:cubicBezTo>
                  <a:pt x="189" y="216"/>
                  <a:pt x="191" y="214"/>
                  <a:pt x="192" y="212"/>
                </a:cubicBezTo>
                <a:close/>
                <a:moveTo>
                  <a:pt x="193" y="207"/>
                </a:moveTo>
                <a:cubicBezTo>
                  <a:pt x="194" y="206"/>
                  <a:pt x="194" y="205"/>
                  <a:pt x="195" y="204"/>
                </a:cubicBezTo>
                <a:cubicBezTo>
                  <a:pt x="197" y="202"/>
                  <a:pt x="199" y="201"/>
                  <a:pt x="201" y="199"/>
                </a:cubicBezTo>
                <a:cubicBezTo>
                  <a:pt x="202" y="198"/>
                  <a:pt x="202" y="198"/>
                  <a:pt x="203" y="197"/>
                </a:cubicBezTo>
                <a:cubicBezTo>
                  <a:pt x="203" y="198"/>
                  <a:pt x="202" y="199"/>
                  <a:pt x="201" y="200"/>
                </a:cubicBezTo>
                <a:cubicBezTo>
                  <a:pt x="198" y="203"/>
                  <a:pt x="196" y="205"/>
                  <a:pt x="193" y="207"/>
                </a:cubicBezTo>
                <a:close/>
                <a:moveTo>
                  <a:pt x="206" y="192"/>
                </a:moveTo>
                <a:cubicBezTo>
                  <a:pt x="204" y="194"/>
                  <a:pt x="202" y="196"/>
                  <a:pt x="199" y="197"/>
                </a:cubicBezTo>
                <a:cubicBezTo>
                  <a:pt x="201" y="195"/>
                  <a:pt x="202" y="193"/>
                  <a:pt x="204" y="191"/>
                </a:cubicBezTo>
                <a:cubicBezTo>
                  <a:pt x="210" y="184"/>
                  <a:pt x="216" y="177"/>
                  <a:pt x="223" y="171"/>
                </a:cubicBezTo>
                <a:cubicBezTo>
                  <a:pt x="223" y="171"/>
                  <a:pt x="223" y="171"/>
                  <a:pt x="223" y="171"/>
                </a:cubicBezTo>
                <a:cubicBezTo>
                  <a:pt x="220" y="174"/>
                  <a:pt x="218" y="177"/>
                  <a:pt x="216" y="179"/>
                </a:cubicBezTo>
                <a:cubicBezTo>
                  <a:pt x="213" y="183"/>
                  <a:pt x="209" y="188"/>
                  <a:pt x="206" y="192"/>
                </a:cubicBezTo>
                <a:close/>
                <a:moveTo>
                  <a:pt x="220" y="144"/>
                </a:moveTo>
                <a:cubicBezTo>
                  <a:pt x="220" y="146"/>
                  <a:pt x="219" y="148"/>
                  <a:pt x="219" y="150"/>
                </a:cubicBezTo>
                <a:cubicBezTo>
                  <a:pt x="219" y="150"/>
                  <a:pt x="219" y="150"/>
                  <a:pt x="219" y="150"/>
                </a:cubicBezTo>
                <a:cubicBezTo>
                  <a:pt x="221" y="144"/>
                  <a:pt x="222" y="137"/>
                  <a:pt x="224" y="131"/>
                </a:cubicBezTo>
                <a:cubicBezTo>
                  <a:pt x="223" y="133"/>
                  <a:pt x="223" y="134"/>
                  <a:pt x="223" y="136"/>
                </a:cubicBezTo>
                <a:cubicBezTo>
                  <a:pt x="222" y="139"/>
                  <a:pt x="221" y="142"/>
                  <a:pt x="220" y="144"/>
                </a:cubicBezTo>
                <a:close/>
                <a:moveTo>
                  <a:pt x="223" y="102"/>
                </a:moveTo>
                <a:cubicBezTo>
                  <a:pt x="223" y="102"/>
                  <a:pt x="223" y="101"/>
                  <a:pt x="223" y="101"/>
                </a:cubicBezTo>
                <a:cubicBezTo>
                  <a:pt x="224" y="101"/>
                  <a:pt x="224" y="100"/>
                  <a:pt x="225" y="100"/>
                </a:cubicBezTo>
                <a:cubicBezTo>
                  <a:pt x="225" y="100"/>
                  <a:pt x="225" y="101"/>
                  <a:pt x="225" y="101"/>
                </a:cubicBezTo>
                <a:cubicBezTo>
                  <a:pt x="225" y="101"/>
                  <a:pt x="224" y="102"/>
                  <a:pt x="223" y="102"/>
                </a:cubicBezTo>
                <a:close/>
                <a:moveTo>
                  <a:pt x="226" y="103"/>
                </a:moveTo>
                <a:cubicBezTo>
                  <a:pt x="226" y="103"/>
                  <a:pt x="227" y="104"/>
                  <a:pt x="227" y="104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26" y="105"/>
                  <a:pt x="225" y="105"/>
                  <a:pt x="224" y="105"/>
                </a:cubicBezTo>
                <a:cubicBezTo>
                  <a:pt x="224" y="105"/>
                  <a:pt x="224" y="105"/>
                  <a:pt x="224" y="104"/>
                </a:cubicBezTo>
                <a:cubicBezTo>
                  <a:pt x="224" y="104"/>
                  <a:pt x="225" y="103"/>
                  <a:pt x="226" y="103"/>
                </a:cubicBezTo>
                <a:close/>
                <a:moveTo>
                  <a:pt x="226" y="151"/>
                </a:moveTo>
                <a:cubicBezTo>
                  <a:pt x="226" y="151"/>
                  <a:pt x="225" y="152"/>
                  <a:pt x="225" y="152"/>
                </a:cubicBezTo>
                <a:cubicBezTo>
                  <a:pt x="225" y="152"/>
                  <a:pt x="225" y="153"/>
                  <a:pt x="225" y="153"/>
                </a:cubicBezTo>
                <a:cubicBezTo>
                  <a:pt x="225" y="152"/>
                  <a:pt x="225" y="151"/>
                  <a:pt x="226" y="151"/>
                </a:cubicBezTo>
                <a:close/>
                <a:moveTo>
                  <a:pt x="224" y="151"/>
                </a:moveTo>
                <a:cubicBezTo>
                  <a:pt x="224" y="146"/>
                  <a:pt x="225" y="140"/>
                  <a:pt x="225" y="135"/>
                </a:cubicBezTo>
                <a:cubicBezTo>
                  <a:pt x="225" y="135"/>
                  <a:pt x="225" y="135"/>
                  <a:pt x="226" y="135"/>
                </a:cubicBezTo>
                <a:cubicBezTo>
                  <a:pt x="226" y="138"/>
                  <a:pt x="226" y="142"/>
                  <a:pt x="226" y="145"/>
                </a:cubicBezTo>
                <a:cubicBezTo>
                  <a:pt x="225" y="147"/>
                  <a:pt x="225" y="149"/>
                  <a:pt x="224" y="151"/>
                </a:cubicBezTo>
                <a:close/>
                <a:moveTo>
                  <a:pt x="226" y="158"/>
                </a:moveTo>
                <a:cubicBezTo>
                  <a:pt x="226" y="157"/>
                  <a:pt x="227" y="157"/>
                  <a:pt x="227" y="156"/>
                </a:cubicBezTo>
                <a:cubicBezTo>
                  <a:pt x="227" y="157"/>
                  <a:pt x="227" y="157"/>
                  <a:pt x="227" y="158"/>
                </a:cubicBezTo>
                <a:cubicBezTo>
                  <a:pt x="226" y="159"/>
                  <a:pt x="226" y="159"/>
                  <a:pt x="225" y="160"/>
                </a:cubicBezTo>
                <a:cubicBezTo>
                  <a:pt x="226" y="159"/>
                  <a:pt x="226" y="159"/>
                  <a:pt x="226" y="158"/>
                </a:cubicBezTo>
                <a:close/>
                <a:moveTo>
                  <a:pt x="226" y="123"/>
                </a:moveTo>
                <a:cubicBezTo>
                  <a:pt x="226" y="122"/>
                  <a:pt x="226" y="121"/>
                  <a:pt x="226" y="119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27" y="124"/>
                  <a:pt x="227" y="129"/>
                  <a:pt x="227" y="135"/>
                </a:cubicBezTo>
                <a:cubicBezTo>
                  <a:pt x="227" y="131"/>
                  <a:pt x="226" y="127"/>
                  <a:pt x="226" y="123"/>
                </a:cubicBezTo>
                <a:close/>
                <a:moveTo>
                  <a:pt x="224" y="164"/>
                </a:moveTo>
                <a:cubicBezTo>
                  <a:pt x="225" y="163"/>
                  <a:pt x="226" y="162"/>
                  <a:pt x="227" y="161"/>
                </a:cubicBezTo>
                <a:cubicBezTo>
                  <a:pt x="227" y="162"/>
                  <a:pt x="227" y="162"/>
                  <a:pt x="227" y="162"/>
                </a:cubicBezTo>
                <a:cubicBezTo>
                  <a:pt x="226" y="163"/>
                  <a:pt x="225" y="164"/>
                  <a:pt x="224" y="165"/>
                </a:cubicBezTo>
                <a:cubicBezTo>
                  <a:pt x="224" y="164"/>
                  <a:pt x="224" y="164"/>
                  <a:pt x="224" y="164"/>
                </a:cubicBezTo>
                <a:close/>
                <a:moveTo>
                  <a:pt x="227" y="169"/>
                </a:moveTo>
                <a:cubicBezTo>
                  <a:pt x="227" y="168"/>
                  <a:pt x="228" y="167"/>
                  <a:pt x="228" y="167"/>
                </a:cubicBezTo>
                <a:cubicBezTo>
                  <a:pt x="227" y="168"/>
                  <a:pt x="226" y="170"/>
                  <a:pt x="225" y="171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6" y="171"/>
                  <a:pt x="226" y="170"/>
                  <a:pt x="227" y="169"/>
                </a:cubicBezTo>
                <a:close/>
                <a:moveTo>
                  <a:pt x="228" y="123"/>
                </a:moveTo>
                <a:cubicBezTo>
                  <a:pt x="228" y="121"/>
                  <a:pt x="228" y="119"/>
                  <a:pt x="228" y="117"/>
                </a:cubicBezTo>
                <a:cubicBezTo>
                  <a:pt x="228" y="116"/>
                  <a:pt x="228" y="116"/>
                  <a:pt x="229" y="115"/>
                </a:cubicBezTo>
                <a:cubicBezTo>
                  <a:pt x="228" y="118"/>
                  <a:pt x="228" y="121"/>
                  <a:pt x="228" y="123"/>
                </a:cubicBezTo>
                <a:close/>
                <a:moveTo>
                  <a:pt x="227" y="112"/>
                </a:moveTo>
                <a:cubicBezTo>
                  <a:pt x="227" y="111"/>
                  <a:pt x="227" y="111"/>
                  <a:pt x="226" y="110"/>
                </a:cubicBezTo>
                <a:cubicBezTo>
                  <a:pt x="227" y="110"/>
                  <a:pt x="228" y="109"/>
                  <a:pt x="229" y="108"/>
                </a:cubicBezTo>
                <a:cubicBezTo>
                  <a:pt x="229" y="109"/>
                  <a:pt x="229" y="109"/>
                  <a:pt x="229" y="109"/>
                </a:cubicBezTo>
                <a:cubicBezTo>
                  <a:pt x="228" y="110"/>
                  <a:pt x="227" y="111"/>
                  <a:pt x="227" y="112"/>
                </a:cubicBezTo>
                <a:close/>
                <a:moveTo>
                  <a:pt x="232" y="108"/>
                </a:moveTo>
                <a:cubicBezTo>
                  <a:pt x="232" y="108"/>
                  <a:pt x="232" y="107"/>
                  <a:pt x="232" y="107"/>
                </a:cubicBezTo>
                <a:cubicBezTo>
                  <a:pt x="232" y="106"/>
                  <a:pt x="232" y="106"/>
                  <a:pt x="233" y="105"/>
                </a:cubicBezTo>
                <a:cubicBezTo>
                  <a:pt x="233" y="108"/>
                  <a:pt x="234" y="111"/>
                  <a:pt x="235" y="114"/>
                </a:cubicBezTo>
                <a:cubicBezTo>
                  <a:pt x="235" y="114"/>
                  <a:pt x="235" y="114"/>
                  <a:pt x="235" y="115"/>
                </a:cubicBezTo>
                <a:cubicBezTo>
                  <a:pt x="234" y="112"/>
                  <a:pt x="233" y="110"/>
                  <a:pt x="232" y="108"/>
                </a:cubicBezTo>
                <a:close/>
                <a:moveTo>
                  <a:pt x="234" y="103"/>
                </a:moveTo>
                <a:cubicBezTo>
                  <a:pt x="234" y="103"/>
                  <a:pt x="234" y="103"/>
                  <a:pt x="233" y="103"/>
                </a:cubicBezTo>
                <a:cubicBezTo>
                  <a:pt x="232" y="97"/>
                  <a:pt x="230" y="92"/>
                  <a:pt x="229" y="87"/>
                </a:cubicBezTo>
                <a:cubicBezTo>
                  <a:pt x="230" y="89"/>
                  <a:pt x="231" y="90"/>
                  <a:pt x="231" y="92"/>
                </a:cubicBezTo>
                <a:cubicBezTo>
                  <a:pt x="233" y="97"/>
                  <a:pt x="234" y="102"/>
                  <a:pt x="235" y="107"/>
                </a:cubicBezTo>
                <a:cubicBezTo>
                  <a:pt x="235" y="106"/>
                  <a:pt x="234" y="105"/>
                  <a:pt x="234" y="103"/>
                </a:cubicBezTo>
                <a:close/>
                <a:moveTo>
                  <a:pt x="229" y="69"/>
                </a:moveTo>
                <a:cubicBezTo>
                  <a:pt x="230" y="69"/>
                  <a:pt x="230" y="69"/>
                  <a:pt x="230" y="70"/>
                </a:cubicBezTo>
                <a:cubicBezTo>
                  <a:pt x="231" y="71"/>
                  <a:pt x="231" y="72"/>
                  <a:pt x="232" y="72"/>
                </a:cubicBezTo>
                <a:cubicBezTo>
                  <a:pt x="231" y="72"/>
                  <a:pt x="231" y="72"/>
                  <a:pt x="231" y="72"/>
                </a:cubicBezTo>
                <a:cubicBezTo>
                  <a:pt x="231" y="72"/>
                  <a:pt x="231" y="72"/>
                  <a:pt x="231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1"/>
                  <a:pt x="230" y="71"/>
                  <a:pt x="230" y="71"/>
                </a:cubicBezTo>
                <a:cubicBezTo>
                  <a:pt x="230" y="70"/>
                  <a:pt x="229" y="69"/>
                  <a:pt x="229" y="69"/>
                </a:cubicBezTo>
                <a:close/>
                <a:moveTo>
                  <a:pt x="233" y="86"/>
                </a:moveTo>
                <a:cubicBezTo>
                  <a:pt x="233" y="86"/>
                  <a:pt x="233" y="86"/>
                  <a:pt x="233" y="86"/>
                </a:cubicBezTo>
                <a:cubicBezTo>
                  <a:pt x="233" y="87"/>
                  <a:pt x="234" y="88"/>
                  <a:pt x="234" y="88"/>
                </a:cubicBezTo>
                <a:cubicBezTo>
                  <a:pt x="234" y="88"/>
                  <a:pt x="233" y="87"/>
                  <a:pt x="233" y="86"/>
                </a:cubicBezTo>
                <a:close/>
                <a:moveTo>
                  <a:pt x="232" y="69"/>
                </a:moveTo>
                <a:cubicBezTo>
                  <a:pt x="231" y="68"/>
                  <a:pt x="231" y="68"/>
                  <a:pt x="231" y="67"/>
                </a:cubicBezTo>
                <a:cubicBezTo>
                  <a:pt x="232" y="69"/>
                  <a:pt x="233" y="70"/>
                  <a:pt x="235" y="71"/>
                </a:cubicBezTo>
                <a:cubicBezTo>
                  <a:pt x="235" y="72"/>
                  <a:pt x="235" y="73"/>
                  <a:pt x="236" y="74"/>
                </a:cubicBezTo>
                <a:cubicBezTo>
                  <a:pt x="236" y="74"/>
                  <a:pt x="236" y="74"/>
                  <a:pt x="237" y="74"/>
                </a:cubicBezTo>
                <a:cubicBezTo>
                  <a:pt x="237" y="75"/>
                  <a:pt x="237" y="75"/>
                  <a:pt x="237" y="76"/>
                </a:cubicBezTo>
                <a:cubicBezTo>
                  <a:pt x="235" y="73"/>
                  <a:pt x="234" y="71"/>
                  <a:pt x="232" y="69"/>
                </a:cubicBezTo>
                <a:close/>
                <a:moveTo>
                  <a:pt x="226" y="55"/>
                </a:moveTo>
                <a:cubicBezTo>
                  <a:pt x="225" y="54"/>
                  <a:pt x="225" y="53"/>
                  <a:pt x="224" y="52"/>
                </a:cubicBezTo>
                <a:cubicBezTo>
                  <a:pt x="224" y="51"/>
                  <a:pt x="223" y="50"/>
                  <a:pt x="223" y="50"/>
                </a:cubicBezTo>
                <a:cubicBezTo>
                  <a:pt x="224" y="51"/>
                  <a:pt x="225" y="52"/>
                  <a:pt x="226" y="53"/>
                </a:cubicBezTo>
                <a:cubicBezTo>
                  <a:pt x="226" y="53"/>
                  <a:pt x="226" y="54"/>
                  <a:pt x="226" y="55"/>
                </a:cubicBezTo>
                <a:close/>
                <a:moveTo>
                  <a:pt x="223" y="54"/>
                </a:moveTo>
                <a:cubicBezTo>
                  <a:pt x="225" y="56"/>
                  <a:pt x="226" y="59"/>
                  <a:pt x="228" y="62"/>
                </a:cubicBezTo>
                <a:cubicBezTo>
                  <a:pt x="226" y="60"/>
                  <a:pt x="224" y="58"/>
                  <a:pt x="223" y="56"/>
                </a:cubicBezTo>
                <a:cubicBezTo>
                  <a:pt x="223" y="56"/>
                  <a:pt x="224" y="56"/>
                  <a:pt x="223" y="56"/>
                </a:cubicBezTo>
                <a:cubicBezTo>
                  <a:pt x="223" y="55"/>
                  <a:pt x="223" y="54"/>
                  <a:pt x="223" y="54"/>
                </a:cubicBezTo>
                <a:close/>
                <a:moveTo>
                  <a:pt x="228" y="65"/>
                </a:moveTo>
                <a:cubicBezTo>
                  <a:pt x="227" y="66"/>
                  <a:pt x="227" y="66"/>
                  <a:pt x="227" y="66"/>
                </a:cubicBezTo>
                <a:cubicBezTo>
                  <a:pt x="227" y="68"/>
                  <a:pt x="228" y="70"/>
                  <a:pt x="228" y="71"/>
                </a:cubicBezTo>
                <a:cubicBezTo>
                  <a:pt x="228" y="71"/>
                  <a:pt x="228" y="72"/>
                  <a:pt x="228" y="72"/>
                </a:cubicBezTo>
                <a:cubicBezTo>
                  <a:pt x="227" y="70"/>
                  <a:pt x="226" y="68"/>
                  <a:pt x="225" y="66"/>
                </a:cubicBezTo>
                <a:cubicBezTo>
                  <a:pt x="225" y="65"/>
                  <a:pt x="224" y="65"/>
                  <a:pt x="224" y="65"/>
                </a:cubicBezTo>
                <a:cubicBezTo>
                  <a:pt x="223" y="64"/>
                  <a:pt x="222" y="62"/>
                  <a:pt x="222" y="61"/>
                </a:cubicBezTo>
                <a:cubicBezTo>
                  <a:pt x="222" y="61"/>
                  <a:pt x="223" y="60"/>
                  <a:pt x="222" y="60"/>
                </a:cubicBezTo>
                <a:cubicBezTo>
                  <a:pt x="221" y="58"/>
                  <a:pt x="220" y="57"/>
                  <a:pt x="218" y="55"/>
                </a:cubicBezTo>
                <a:cubicBezTo>
                  <a:pt x="218" y="55"/>
                  <a:pt x="218" y="54"/>
                  <a:pt x="217" y="53"/>
                </a:cubicBezTo>
                <a:cubicBezTo>
                  <a:pt x="221" y="57"/>
                  <a:pt x="225" y="61"/>
                  <a:pt x="228" y="65"/>
                </a:cubicBezTo>
                <a:close/>
                <a:moveTo>
                  <a:pt x="214" y="48"/>
                </a:moveTo>
                <a:cubicBezTo>
                  <a:pt x="213" y="47"/>
                  <a:pt x="212" y="45"/>
                  <a:pt x="211" y="44"/>
                </a:cubicBezTo>
                <a:cubicBezTo>
                  <a:pt x="214" y="46"/>
                  <a:pt x="216" y="47"/>
                  <a:pt x="218" y="49"/>
                </a:cubicBezTo>
                <a:cubicBezTo>
                  <a:pt x="219" y="51"/>
                  <a:pt x="220" y="53"/>
                  <a:pt x="221" y="54"/>
                </a:cubicBezTo>
                <a:cubicBezTo>
                  <a:pt x="219" y="52"/>
                  <a:pt x="216" y="50"/>
                  <a:pt x="214" y="48"/>
                </a:cubicBezTo>
                <a:close/>
                <a:moveTo>
                  <a:pt x="211" y="42"/>
                </a:moveTo>
                <a:cubicBezTo>
                  <a:pt x="211" y="41"/>
                  <a:pt x="211" y="41"/>
                  <a:pt x="210" y="41"/>
                </a:cubicBezTo>
                <a:cubicBezTo>
                  <a:pt x="210" y="41"/>
                  <a:pt x="210" y="41"/>
                  <a:pt x="210" y="41"/>
                </a:cubicBezTo>
                <a:cubicBezTo>
                  <a:pt x="212" y="42"/>
                  <a:pt x="214" y="43"/>
                  <a:pt x="215" y="45"/>
                </a:cubicBezTo>
                <a:cubicBezTo>
                  <a:pt x="214" y="44"/>
                  <a:pt x="212" y="43"/>
                  <a:pt x="211" y="42"/>
                </a:cubicBezTo>
                <a:close/>
                <a:moveTo>
                  <a:pt x="210" y="47"/>
                </a:moveTo>
                <a:cubicBezTo>
                  <a:pt x="211" y="48"/>
                  <a:pt x="211" y="48"/>
                  <a:pt x="211" y="49"/>
                </a:cubicBezTo>
                <a:cubicBezTo>
                  <a:pt x="210" y="47"/>
                  <a:pt x="208" y="45"/>
                  <a:pt x="206" y="43"/>
                </a:cubicBezTo>
                <a:cubicBezTo>
                  <a:pt x="207" y="44"/>
                  <a:pt x="209" y="46"/>
                  <a:pt x="210" y="47"/>
                </a:cubicBezTo>
                <a:close/>
                <a:moveTo>
                  <a:pt x="208" y="40"/>
                </a:moveTo>
                <a:cubicBezTo>
                  <a:pt x="207" y="39"/>
                  <a:pt x="206" y="38"/>
                  <a:pt x="206" y="37"/>
                </a:cubicBezTo>
                <a:cubicBezTo>
                  <a:pt x="206" y="38"/>
                  <a:pt x="207" y="38"/>
                  <a:pt x="208" y="39"/>
                </a:cubicBezTo>
                <a:cubicBezTo>
                  <a:pt x="208" y="39"/>
                  <a:pt x="208" y="39"/>
                  <a:pt x="208" y="40"/>
                </a:cubicBezTo>
                <a:cubicBezTo>
                  <a:pt x="208" y="40"/>
                  <a:pt x="208" y="40"/>
                  <a:pt x="208" y="40"/>
                </a:cubicBezTo>
                <a:close/>
                <a:moveTo>
                  <a:pt x="207" y="42"/>
                </a:moveTo>
                <a:cubicBezTo>
                  <a:pt x="205" y="40"/>
                  <a:pt x="202" y="39"/>
                  <a:pt x="200" y="37"/>
                </a:cubicBezTo>
                <a:cubicBezTo>
                  <a:pt x="200" y="37"/>
                  <a:pt x="200" y="37"/>
                  <a:pt x="201" y="37"/>
                </a:cubicBezTo>
                <a:cubicBezTo>
                  <a:pt x="201" y="37"/>
                  <a:pt x="202" y="36"/>
                  <a:pt x="201" y="36"/>
                </a:cubicBezTo>
                <a:cubicBezTo>
                  <a:pt x="201" y="36"/>
                  <a:pt x="201" y="36"/>
                  <a:pt x="201" y="36"/>
                </a:cubicBezTo>
                <a:cubicBezTo>
                  <a:pt x="202" y="36"/>
                  <a:pt x="202" y="36"/>
                  <a:pt x="203" y="36"/>
                </a:cubicBezTo>
                <a:cubicBezTo>
                  <a:pt x="204" y="38"/>
                  <a:pt x="206" y="40"/>
                  <a:pt x="207" y="42"/>
                </a:cubicBezTo>
                <a:close/>
                <a:moveTo>
                  <a:pt x="202" y="34"/>
                </a:moveTo>
                <a:cubicBezTo>
                  <a:pt x="201" y="34"/>
                  <a:pt x="201" y="34"/>
                  <a:pt x="200" y="34"/>
                </a:cubicBezTo>
                <a:cubicBezTo>
                  <a:pt x="198" y="32"/>
                  <a:pt x="196" y="30"/>
                  <a:pt x="194" y="28"/>
                </a:cubicBezTo>
                <a:cubicBezTo>
                  <a:pt x="197" y="29"/>
                  <a:pt x="200" y="31"/>
                  <a:pt x="202" y="33"/>
                </a:cubicBezTo>
                <a:cubicBezTo>
                  <a:pt x="202" y="33"/>
                  <a:pt x="201" y="34"/>
                  <a:pt x="202" y="34"/>
                </a:cubicBezTo>
                <a:close/>
                <a:moveTo>
                  <a:pt x="194" y="32"/>
                </a:moveTo>
                <a:cubicBezTo>
                  <a:pt x="195" y="32"/>
                  <a:pt x="195" y="32"/>
                  <a:pt x="195" y="32"/>
                </a:cubicBezTo>
                <a:cubicBezTo>
                  <a:pt x="196" y="33"/>
                  <a:pt x="197" y="34"/>
                  <a:pt x="198" y="35"/>
                </a:cubicBezTo>
                <a:cubicBezTo>
                  <a:pt x="198" y="35"/>
                  <a:pt x="198" y="35"/>
                  <a:pt x="198" y="35"/>
                </a:cubicBezTo>
                <a:cubicBezTo>
                  <a:pt x="197" y="35"/>
                  <a:pt x="196" y="34"/>
                  <a:pt x="195" y="34"/>
                </a:cubicBezTo>
                <a:cubicBezTo>
                  <a:pt x="193" y="33"/>
                  <a:pt x="191" y="31"/>
                  <a:pt x="189" y="29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1" y="30"/>
                  <a:pt x="193" y="31"/>
                  <a:pt x="194" y="32"/>
                </a:cubicBezTo>
                <a:close/>
                <a:moveTo>
                  <a:pt x="192" y="33"/>
                </a:moveTo>
                <a:cubicBezTo>
                  <a:pt x="191" y="33"/>
                  <a:pt x="191" y="33"/>
                  <a:pt x="190" y="33"/>
                </a:cubicBezTo>
                <a:cubicBezTo>
                  <a:pt x="190" y="32"/>
                  <a:pt x="190" y="33"/>
                  <a:pt x="190" y="33"/>
                </a:cubicBezTo>
                <a:cubicBezTo>
                  <a:pt x="191" y="34"/>
                  <a:pt x="193" y="35"/>
                  <a:pt x="195" y="36"/>
                </a:cubicBezTo>
                <a:cubicBezTo>
                  <a:pt x="195" y="36"/>
                  <a:pt x="196" y="36"/>
                  <a:pt x="196" y="37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98" y="38"/>
                  <a:pt x="200" y="40"/>
                  <a:pt x="201" y="41"/>
                </a:cubicBezTo>
                <a:cubicBezTo>
                  <a:pt x="203" y="43"/>
                  <a:pt x="204" y="44"/>
                  <a:pt x="205" y="46"/>
                </a:cubicBezTo>
                <a:cubicBezTo>
                  <a:pt x="202" y="42"/>
                  <a:pt x="197" y="39"/>
                  <a:pt x="193" y="36"/>
                </a:cubicBezTo>
                <a:cubicBezTo>
                  <a:pt x="193" y="36"/>
                  <a:pt x="193" y="35"/>
                  <a:pt x="192" y="35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0" y="34"/>
                  <a:pt x="188" y="34"/>
                  <a:pt x="187" y="33"/>
                </a:cubicBezTo>
                <a:cubicBezTo>
                  <a:pt x="187" y="33"/>
                  <a:pt x="186" y="34"/>
                  <a:pt x="187" y="34"/>
                </a:cubicBezTo>
                <a:cubicBezTo>
                  <a:pt x="187" y="34"/>
                  <a:pt x="187" y="34"/>
                  <a:pt x="187" y="35"/>
                </a:cubicBezTo>
                <a:cubicBezTo>
                  <a:pt x="184" y="35"/>
                  <a:pt x="180" y="35"/>
                  <a:pt x="177" y="36"/>
                </a:cubicBezTo>
                <a:cubicBezTo>
                  <a:pt x="178" y="35"/>
                  <a:pt x="180" y="35"/>
                  <a:pt x="181" y="34"/>
                </a:cubicBezTo>
                <a:cubicBezTo>
                  <a:pt x="182" y="34"/>
                  <a:pt x="182" y="33"/>
                  <a:pt x="181" y="33"/>
                </a:cubicBezTo>
                <a:cubicBezTo>
                  <a:pt x="180" y="33"/>
                  <a:pt x="179" y="32"/>
                  <a:pt x="178" y="32"/>
                </a:cubicBezTo>
                <a:cubicBezTo>
                  <a:pt x="179" y="32"/>
                  <a:pt x="179" y="31"/>
                  <a:pt x="178" y="31"/>
                </a:cubicBezTo>
                <a:cubicBezTo>
                  <a:pt x="176" y="30"/>
                  <a:pt x="173" y="29"/>
                  <a:pt x="170" y="28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68" y="26"/>
                  <a:pt x="166" y="26"/>
                  <a:pt x="164" y="25"/>
                </a:cubicBezTo>
                <a:cubicBezTo>
                  <a:pt x="164" y="25"/>
                  <a:pt x="165" y="24"/>
                  <a:pt x="166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73" y="26"/>
                  <a:pt x="180" y="29"/>
                  <a:pt x="186" y="32"/>
                </a:cubicBezTo>
                <a:cubicBezTo>
                  <a:pt x="187" y="32"/>
                  <a:pt x="188" y="31"/>
                  <a:pt x="187" y="30"/>
                </a:cubicBezTo>
                <a:cubicBezTo>
                  <a:pt x="186" y="30"/>
                  <a:pt x="185" y="29"/>
                  <a:pt x="184" y="28"/>
                </a:cubicBezTo>
                <a:cubicBezTo>
                  <a:pt x="185" y="29"/>
                  <a:pt x="186" y="29"/>
                  <a:pt x="187" y="29"/>
                </a:cubicBezTo>
                <a:cubicBezTo>
                  <a:pt x="189" y="30"/>
                  <a:pt x="190" y="32"/>
                  <a:pt x="192" y="33"/>
                </a:cubicBezTo>
                <a:close/>
                <a:moveTo>
                  <a:pt x="167" y="17"/>
                </a:moveTo>
                <a:cubicBezTo>
                  <a:pt x="165" y="15"/>
                  <a:pt x="162" y="14"/>
                  <a:pt x="160" y="12"/>
                </a:cubicBezTo>
                <a:cubicBezTo>
                  <a:pt x="160" y="12"/>
                  <a:pt x="160" y="12"/>
                  <a:pt x="161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4" y="12"/>
                  <a:pt x="166" y="14"/>
                  <a:pt x="169" y="15"/>
                </a:cubicBezTo>
                <a:cubicBezTo>
                  <a:pt x="174" y="18"/>
                  <a:pt x="180" y="23"/>
                  <a:pt x="185" y="26"/>
                </a:cubicBezTo>
                <a:cubicBezTo>
                  <a:pt x="179" y="23"/>
                  <a:pt x="173" y="20"/>
                  <a:pt x="167" y="17"/>
                </a:cubicBezTo>
                <a:close/>
                <a:moveTo>
                  <a:pt x="172" y="13"/>
                </a:moveTo>
                <a:cubicBezTo>
                  <a:pt x="171" y="13"/>
                  <a:pt x="169" y="12"/>
                  <a:pt x="168" y="11"/>
                </a:cubicBezTo>
                <a:cubicBezTo>
                  <a:pt x="169" y="12"/>
                  <a:pt x="171" y="12"/>
                  <a:pt x="173" y="13"/>
                </a:cubicBezTo>
                <a:cubicBezTo>
                  <a:pt x="172" y="13"/>
                  <a:pt x="172" y="13"/>
                  <a:pt x="172" y="13"/>
                </a:cubicBezTo>
                <a:close/>
                <a:moveTo>
                  <a:pt x="133" y="12"/>
                </a:moveTo>
                <a:cubicBezTo>
                  <a:pt x="133" y="12"/>
                  <a:pt x="132" y="12"/>
                  <a:pt x="132" y="12"/>
                </a:cubicBezTo>
                <a:cubicBezTo>
                  <a:pt x="131" y="12"/>
                  <a:pt x="129" y="12"/>
                  <a:pt x="128" y="12"/>
                </a:cubicBezTo>
                <a:cubicBezTo>
                  <a:pt x="128" y="12"/>
                  <a:pt x="127" y="12"/>
                  <a:pt x="127" y="12"/>
                </a:cubicBezTo>
                <a:cubicBezTo>
                  <a:pt x="127" y="12"/>
                  <a:pt x="127" y="11"/>
                  <a:pt x="128" y="11"/>
                </a:cubicBezTo>
                <a:cubicBezTo>
                  <a:pt x="130" y="11"/>
                  <a:pt x="131" y="11"/>
                  <a:pt x="133" y="12"/>
                </a:cubicBezTo>
                <a:close/>
                <a:moveTo>
                  <a:pt x="132" y="28"/>
                </a:moveTo>
                <a:cubicBezTo>
                  <a:pt x="132" y="28"/>
                  <a:pt x="131" y="29"/>
                  <a:pt x="130" y="29"/>
                </a:cubicBezTo>
                <a:cubicBezTo>
                  <a:pt x="129" y="29"/>
                  <a:pt x="129" y="29"/>
                  <a:pt x="128" y="29"/>
                </a:cubicBezTo>
                <a:cubicBezTo>
                  <a:pt x="129" y="29"/>
                  <a:pt x="129" y="28"/>
                  <a:pt x="129" y="28"/>
                </a:cubicBezTo>
                <a:cubicBezTo>
                  <a:pt x="129" y="28"/>
                  <a:pt x="129" y="27"/>
                  <a:pt x="128" y="27"/>
                </a:cubicBezTo>
                <a:cubicBezTo>
                  <a:pt x="127" y="28"/>
                  <a:pt x="126" y="28"/>
                  <a:pt x="124" y="29"/>
                </a:cubicBezTo>
                <a:cubicBezTo>
                  <a:pt x="123" y="29"/>
                  <a:pt x="122" y="29"/>
                  <a:pt x="121" y="29"/>
                </a:cubicBezTo>
                <a:cubicBezTo>
                  <a:pt x="122" y="28"/>
                  <a:pt x="124" y="27"/>
                  <a:pt x="125" y="26"/>
                </a:cubicBezTo>
                <a:cubicBezTo>
                  <a:pt x="128" y="27"/>
                  <a:pt x="130" y="27"/>
                  <a:pt x="132" y="28"/>
                </a:cubicBezTo>
                <a:close/>
                <a:moveTo>
                  <a:pt x="124" y="22"/>
                </a:moveTo>
                <a:cubicBezTo>
                  <a:pt x="123" y="22"/>
                  <a:pt x="122" y="22"/>
                  <a:pt x="121" y="22"/>
                </a:cubicBezTo>
                <a:cubicBezTo>
                  <a:pt x="121" y="22"/>
                  <a:pt x="122" y="22"/>
                  <a:pt x="122" y="21"/>
                </a:cubicBezTo>
                <a:cubicBezTo>
                  <a:pt x="123" y="21"/>
                  <a:pt x="125" y="22"/>
                  <a:pt x="126" y="22"/>
                </a:cubicBezTo>
                <a:cubicBezTo>
                  <a:pt x="125" y="22"/>
                  <a:pt x="125" y="22"/>
                  <a:pt x="124" y="22"/>
                </a:cubicBezTo>
                <a:close/>
                <a:moveTo>
                  <a:pt x="123" y="15"/>
                </a:moveTo>
                <a:cubicBezTo>
                  <a:pt x="122" y="16"/>
                  <a:pt x="121" y="16"/>
                  <a:pt x="120" y="17"/>
                </a:cubicBezTo>
                <a:cubicBezTo>
                  <a:pt x="120" y="17"/>
                  <a:pt x="119" y="17"/>
                  <a:pt x="119" y="17"/>
                </a:cubicBezTo>
                <a:cubicBezTo>
                  <a:pt x="121" y="16"/>
                  <a:pt x="122" y="15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4" y="14"/>
                  <a:pt x="125" y="14"/>
                  <a:pt x="126" y="15"/>
                </a:cubicBezTo>
                <a:cubicBezTo>
                  <a:pt x="125" y="15"/>
                  <a:pt x="124" y="15"/>
                  <a:pt x="123" y="15"/>
                </a:cubicBezTo>
                <a:close/>
                <a:moveTo>
                  <a:pt x="125" y="11"/>
                </a:moveTo>
                <a:cubicBezTo>
                  <a:pt x="124" y="11"/>
                  <a:pt x="123" y="11"/>
                  <a:pt x="122" y="11"/>
                </a:cubicBezTo>
                <a:cubicBezTo>
                  <a:pt x="123" y="11"/>
                  <a:pt x="124" y="11"/>
                  <a:pt x="125" y="11"/>
                </a:cubicBezTo>
                <a:cubicBezTo>
                  <a:pt x="125" y="11"/>
                  <a:pt x="125" y="11"/>
                  <a:pt x="125" y="11"/>
                </a:cubicBezTo>
                <a:close/>
                <a:moveTo>
                  <a:pt x="114" y="5"/>
                </a:moveTo>
                <a:cubicBezTo>
                  <a:pt x="114" y="5"/>
                  <a:pt x="114" y="5"/>
                  <a:pt x="113" y="5"/>
                </a:cubicBezTo>
                <a:cubicBezTo>
                  <a:pt x="113" y="5"/>
                  <a:pt x="113" y="5"/>
                  <a:pt x="113" y="6"/>
                </a:cubicBezTo>
                <a:cubicBezTo>
                  <a:pt x="111" y="6"/>
                  <a:pt x="110" y="6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09" y="6"/>
                  <a:pt x="111" y="5"/>
                  <a:pt x="113" y="5"/>
                </a:cubicBezTo>
                <a:cubicBezTo>
                  <a:pt x="114" y="5"/>
                  <a:pt x="114" y="5"/>
                  <a:pt x="115" y="5"/>
                </a:cubicBezTo>
                <a:cubicBezTo>
                  <a:pt x="115" y="5"/>
                  <a:pt x="115" y="5"/>
                  <a:pt x="114" y="5"/>
                </a:cubicBezTo>
                <a:close/>
                <a:moveTo>
                  <a:pt x="99" y="5"/>
                </a:moveTo>
                <a:cubicBezTo>
                  <a:pt x="99" y="5"/>
                  <a:pt x="98" y="5"/>
                  <a:pt x="98" y="5"/>
                </a:cubicBezTo>
                <a:cubicBezTo>
                  <a:pt x="99" y="5"/>
                  <a:pt x="100" y="4"/>
                  <a:pt x="102" y="4"/>
                </a:cubicBezTo>
                <a:cubicBezTo>
                  <a:pt x="101" y="4"/>
                  <a:pt x="100" y="5"/>
                  <a:pt x="99" y="5"/>
                </a:cubicBezTo>
                <a:close/>
                <a:moveTo>
                  <a:pt x="22" y="63"/>
                </a:move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5"/>
                  <a:pt x="21" y="66"/>
                  <a:pt x="20" y="68"/>
                </a:cubicBezTo>
                <a:cubicBezTo>
                  <a:pt x="19" y="68"/>
                  <a:pt x="19" y="69"/>
                  <a:pt x="18" y="70"/>
                </a:cubicBezTo>
                <a:cubicBezTo>
                  <a:pt x="18" y="70"/>
                  <a:pt x="17" y="70"/>
                  <a:pt x="17" y="70"/>
                </a:cubicBezTo>
                <a:cubicBezTo>
                  <a:pt x="19" y="68"/>
                  <a:pt x="20" y="65"/>
                  <a:pt x="22" y="63"/>
                </a:cubicBezTo>
                <a:close/>
                <a:moveTo>
                  <a:pt x="21" y="78"/>
                </a:moveTo>
                <a:cubicBezTo>
                  <a:pt x="23" y="76"/>
                  <a:pt x="24" y="75"/>
                  <a:pt x="25" y="73"/>
                </a:cubicBezTo>
                <a:cubicBezTo>
                  <a:pt x="24" y="76"/>
                  <a:pt x="22" y="79"/>
                  <a:pt x="20" y="82"/>
                </a:cubicBezTo>
                <a:cubicBezTo>
                  <a:pt x="19" y="83"/>
                  <a:pt x="18" y="84"/>
                  <a:pt x="17" y="85"/>
                </a:cubicBezTo>
                <a:cubicBezTo>
                  <a:pt x="17" y="85"/>
                  <a:pt x="17" y="84"/>
                  <a:pt x="17" y="84"/>
                </a:cubicBezTo>
                <a:cubicBezTo>
                  <a:pt x="17" y="83"/>
                  <a:pt x="17" y="83"/>
                  <a:pt x="16" y="83"/>
                </a:cubicBezTo>
                <a:cubicBezTo>
                  <a:pt x="17" y="82"/>
                  <a:pt x="17" y="81"/>
                  <a:pt x="17" y="80"/>
                </a:cubicBezTo>
                <a:cubicBezTo>
                  <a:pt x="18" y="79"/>
                  <a:pt x="19" y="78"/>
                  <a:pt x="20" y="77"/>
                </a:cubicBezTo>
                <a:cubicBezTo>
                  <a:pt x="20" y="78"/>
                  <a:pt x="21" y="78"/>
                  <a:pt x="21" y="78"/>
                </a:cubicBezTo>
                <a:close/>
                <a:moveTo>
                  <a:pt x="20" y="88"/>
                </a:moveTo>
                <a:cubicBezTo>
                  <a:pt x="20" y="87"/>
                  <a:pt x="20" y="87"/>
                  <a:pt x="20" y="86"/>
                </a:cubicBezTo>
                <a:cubicBezTo>
                  <a:pt x="20" y="85"/>
                  <a:pt x="21" y="85"/>
                  <a:pt x="21" y="84"/>
                </a:cubicBezTo>
                <a:cubicBezTo>
                  <a:pt x="21" y="84"/>
                  <a:pt x="21" y="84"/>
                  <a:pt x="21" y="84"/>
                </a:cubicBezTo>
                <a:cubicBezTo>
                  <a:pt x="22" y="84"/>
                  <a:pt x="22" y="85"/>
                  <a:pt x="22" y="85"/>
                </a:cubicBezTo>
                <a:cubicBezTo>
                  <a:pt x="21" y="86"/>
                  <a:pt x="21" y="87"/>
                  <a:pt x="20" y="88"/>
                </a:cubicBezTo>
                <a:close/>
                <a:moveTo>
                  <a:pt x="21" y="120"/>
                </a:moveTo>
                <a:cubicBezTo>
                  <a:pt x="19" y="113"/>
                  <a:pt x="18" y="107"/>
                  <a:pt x="17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9" y="102"/>
                  <a:pt x="19" y="105"/>
                  <a:pt x="20" y="108"/>
                </a:cubicBezTo>
                <a:cubicBezTo>
                  <a:pt x="20" y="110"/>
                  <a:pt x="20" y="113"/>
                  <a:pt x="20" y="115"/>
                </a:cubicBezTo>
                <a:cubicBezTo>
                  <a:pt x="20" y="117"/>
                  <a:pt x="21" y="118"/>
                  <a:pt x="21" y="120"/>
                </a:cubicBezTo>
                <a:close/>
                <a:moveTo>
                  <a:pt x="17" y="89"/>
                </a:moveTo>
                <a:cubicBezTo>
                  <a:pt x="17" y="89"/>
                  <a:pt x="17" y="89"/>
                  <a:pt x="18" y="89"/>
                </a:cubicBezTo>
                <a:cubicBezTo>
                  <a:pt x="18" y="91"/>
                  <a:pt x="18" y="93"/>
                  <a:pt x="18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93"/>
                  <a:pt x="17" y="92"/>
                  <a:pt x="17" y="90"/>
                </a:cubicBezTo>
                <a:cubicBezTo>
                  <a:pt x="17" y="90"/>
                  <a:pt x="17" y="90"/>
                  <a:pt x="16" y="89"/>
                </a:cubicBezTo>
                <a:cubicBezTo>
                  <a:pt x="17" y="89"/>
                  <a:pt x="17" y="89"/>
                  <a:pt x="17" y="89"/>
                </a:cubicBezTo>
                <a:close/>
                <a:moveTo>
                  <a:pt x="18" y="114"/>
                </a:moveTo>
                <a:cubicBezTo>
                  <a:pt x="17" y="110"/>
                  <a:pt x="16" y="106"/>
                  <a:pt x="15" y="103"/>
                </a:cubicBezTo>
                <a:cubicBezTo>
                  <a:pt x="15" y="102"/>
                  <a:pt x="16" y="102"/>
                  <a:pt x="16" y="102"/>
                </a:cubicBezTo>
                <a:cubicBezTo>
                  <a:pt x="16" y="106"/>
                  <a:pt x="17" y="110"/>
                  <a:pt x="18" y="114"/>
                </a:cubicBezTo>
                <a:close/>
                <a:moveTo>
                  <a:pt x="15" y="100"/>
                </a:moveTo>
                <a:cubicBezTo>
                  <a:pt x="15" y="98"/>
                  <a:pt x="15" y="96"/>
                  <a:pt x="15" y="93"/>
                </a:cubicBezTo>
                <a:cubicBezTo>
                  <a:pt x="15" y="95"/>
                  <a:pt x="16" y="97"/>
                  <a:pt x="16" y="98"/>
                </a:cubicBezTo>
                <a:cubicBezTo>
                  <a:pt x="15" y="99"/>
                  <a:pt x="15" y="99"/>
                  <a:pt x="15" y="100"/>
                </a:cubicBezTo>
                <a:close/>
                <a:moveTo>
                  <a:pt x="21" y="131"/>
                </a:moveTo>
                <a:cubicBezTo>
                  <a:pt x="21" y="133"/>
                  <a:pt x="22" y="135"/>
                  <a:pt x="22" y="136"/>
                </a:cubicBezTo>
                <a:cubicBezTo>
                  <a:pt x="22" y="136"/>
                  <a:pt x="22" y="136"/>
                  <a:pt x="22" y="135"/>
                </a:cubicBezTo>
                <a:cubicBezTo>
                  <a:pt x="21" y="134"/>
                  <a:pt x="20" y="135"/>
                  <a:pt x="20" y="136"/>
                </a:cubicBezTo>
                <a:cubicBezTo>
                  <a:pt x="21" y="139"/>
                  <a:pt x="22" y="142"/>
                  <a:pt x="23" y="145"/>
                </a:cubicBezTo>
                <a:cubicBezTo>
                  <a:pt x="22" y="143"/>
                  <a:pt x="21" y="141"/>
                  <a:pt x="19" y="140"/>
                </a:cubicBezTo>
                <a:cubicBezTo>
                  <a:pt x="17" y="129"/>
                  <a:pt x="16" y="118"/>
                  <a:pt x="14" y="107"/>
                </a:cubicBezTo>
                <a:cubicBezTo>
                  <a:pt x="16" y="115"/>
                  <a:pt x="19" y="123"/>
                  <a:pt x="21" y="131"/>
                </a:cubicBezTo>
                <a:close/>
                <a:moveTo>
                  <a:pt x="17" y="165"/>
                </a:moveTo>
                <a:cubicBezTo>
                  <a:pt x="17" y="165"/>
                  <a:pt x="17" y="165"/>
                  <a:pt x="17" y="165"/>
                </a:cubicBezTo>
                <a:cubicBezTo>
                  <a:pt x="18" y="167"/>
                  <a:pt x="18" y="168"/>
                  <a:pt x="19" y="170"/>
                </a:cubicBezTo>
                <a:cubicBezTo>
                  <a:pt x="19" y="169"/>
                  <a:pt x="18" y="169"/>
                  <a:pt x="18" y="168"/>
                </a:cubicBezTo>
                <a:cubicBezTo>
                  <a:pt x="17" y="167"/>
                  <a:pt x="17" y="166"/>
                  <a:pt x="16" y="166"/>
                </a:cubicBezTo>
                <a:cubicBezTo>
                  <a:pt x="17" y="165"/>
                  <a:pt x="17" y="165"/>
                  <a:pt x="17" y="165"/>
                </a:cubicBezTo>
                <a:cubicBezTo>
                  <a:pt x="17" y="165"/>
                  <a:pt x="17" y="165"/>
                  <a:pt x="17" y="165"/>
                </a:cubicBezTo>
                <a:close/>
                <a:moveTo>
                  <a:pt x="19" y="163"/>
                </a:moveTo>
                <a:cubicBezTo>
                  <a:pt x="19" y="163"/>
                  <a:pt x="18" y="163"/>
                  <a:pt x="18" y="163"/>
                </a:cubicBezTo>
                <a:cubicBezTo>
                  <a:pt x="17" y="162"/>
                  <a:pt x="17" y="162"/>
                  <a:pt x="16" y="161"/>
                </a:cubicBezTo>
                <a:cubicBezTo>
                  <a:pt x="16" y="157"/>
                  <a:pt x="15" y="154"/>
                  <a:pt x="15" y="150"/>
                </a:cubicBezTo>
                <a:cubicBezTo>
                  <a:pt x="16" y="155"/>
                  <a:pt x="18" y="160"/>
                  <a:pt x="20" y="164"/>
                </a:cubicBezTo>
                <a:cubicBezTo>
                  <a:pt x="19" y="164"/>
                  <a:pt x="19" y="164"/>
                  <a:pt x="19" y="163"/>
                </a:cubicBezTo>
                <a:close/>
                <a:moveTo>
                  <a:pt x="15" y="169"/>
                </a:moveTo>
                <a:cubicBezTo>
                  <a:pt x="15" y="169"/>
                  <a:pt x="15" y="169"/>
                  <a:pt x="15" y="169"/>
                </a:cubicBezTo>
                <a:cubicBezTo>
                  <a:pt x="14" y="165"/>
                  <a:pt x="13" y="162"/>
                  <a:pt x="11" y="158"/>
                </a:cubicBezTo>
                <a:cubicBezTo>
                  <a:pt x="12" y="160"/>
                  <a:pt x="13" y="162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5"/>
                  <a:pt x="15" y="166"/>
                  <a:pt x="16" y="167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8"/>
                  <a:pt x="15" y="168"/>
                  <a:pt x="15" y="169"/>
                </a:cubicBezTo>
                <a:close/>
                <a:moveTo>
                  <a:pt x="8" y="128"/>
                </a:moveTo>
                <a:cubicBezTo>
                  <a:pt x="9" y="129"/>
                  <a:pt x="10" y="128"/>
                  <a:pt x="10" y="128"/>
                </a:cubicBezTo>
                <a:cubicBezTo>
                  <a:pt x="10" y="124"/>
                  <a:pt x="9" y="120"/>
                  <a:pt x="9" y="117"/>
                </a:cubicBezTo>
                <a:cubicBezTo>
                  <a:pt x="9" y="116"/>
                  <a:pt x="10" y="115"/>
                  <a:pt x="10" y="114"/>
                </a:cubicBezTo>
                <a:cubicBezTo>
                  <a:pt x="10" y="121"/>
                  <a:pt x="11" y="129"/>
                  <a:pt x="12" y="137"/>
                </a:cubicBezTo>
                <a:cubicBezTo>
                  <a:pt x="12" y="142"/>
                  <a:pt x="13" y="146"/>
                  <a:pt x="13" y="151"/>
                </a:cubicBezTo>
                <a:cubicBezTo>
                  <a:pt x="12" y="147"/>
                  <a:pt x="11" y="142"/>
                  <a:pt x="10" y="138"/>
                </a:cubicBezTo>
                <a:cubicBezTo>
                  <a:pt x="10" y="136"/>
                  <a:pt x="9" y="134"/>
                  <a:pt x="9" y="133"/>
                </a:cubicBezTo>
                <a:cubicBezTo>
                  <a:pt x="9" y="131"/>
                  <a:pt x="8" y="129"/>
                  <a:pt x="8" y="128"/>
                </a:cubicBezTo>
                <a:cubicBezTo>
                  <a:pt x="8" y="128"/>
                  <a:pt x="8" y="128"/>
                  <a:pt x="8" y="128"/>
                </a:cubicBezTo>
                <a:close/>
                <a:moveTo>
                  <a:pt x="8" y="106"/>
                </a:moveTo>
                <a:cubicBezTo>
                  <a:pt x="8" y="105"/>
                  <a:pt x="9" y="104"/>
                  <a:pt x="9" y="103"/>
                </a:cubicBezTo>
                <a:cubicBezTo>
                  <a:pt x="9" y="105"/>
                  <a:pt x="9" y="108"/>
                  <a:pt x="9" y="111"/>
                </a:cubicBezTo>
                <a:cubicBezTo>
                  <a:pt x="9" y="109"/>
                  <a:pt x="8" y="108"/>
                  <a:pt x="8" y="106"/>
                </a:cubicBezTo>
                <a:close/>
                <a:moveTo>
                  <a:pt x="9" y="99"/>
                </a:moveTo>
                <a:cubicBezTo>
                  <a:pt x="10" y="98"/>
                  <a:pt x="10" y="97"/>
                  <a:pt x="10" y="96"/>
                </a:cubicBezTo>
                <a:cubicBezTo>
                  <a:pt x="10" y="97"/>
                  <a:pt x="11" y="97"/>
                  <a:pt x="11" y="97"/>
                </a:cubicBezTo>
                <a:cubicBezTo>
                  <a:pt x="11" y="99"/>
                  <a:pt x="10" y="101"/>
                  <a:pt x="10" y="103"/>
                </a:cubicBezTo>
                <a:cubicBezTo>
                  <a:pt x="10" y="102"/>
                  <a:pt x="10" y="100"/>
                  <a:pt x="9" y="99"/>
                </a:cubicBezTo>
                <a:close/>
                <a:moveTo>
                  <a:pt x="11" y="149"/>
                </a:moveTo>
                <a:cubicBezTo>
                  <a:pt x="12" y="153"/>
                  <a:pt x="13" y="157"/>
                  <a:pt x="14" y="161"/>
                </a:cubicBezTo>
                <a:cubicBezTo>
                  <a:pt x="13" y="159"/>
                  <a:pt x="12" y="156"/>
                  <a:pt x="11" y="154"/>
                </a:cubicBezTo>
                <a:cubicBezTo>
                  <a:pt x="11" y="152"/>
                  <a:pt x="11" y="150"/>
                  <a:pt x="11" y="149"/>
                </a:cubicBezTo>
                <a:close/>
                <a:moveTo>
                  <a:pt x="14" y="141"/>
                </a:moveTo>
                <a:cubicBezTo>
                  <a:pt x="14" y="140"/>
                  <a:pt x="14" y="139"/>
                  <a:pt x="14" y="138"/>
                </a:cubicBezTo>
                <a:cubicBezTo>
                  <a:pt x="14" y="136"/>
                  <a:pt x="14" y="134"/>
                  <a:pt x="14" y="132"/>
                </a:cubicBezTo>
                <a:cubicBezTo>
                  <a:pt x="14" y="133"/>
                  <a:pt x="14" y="134"/>
                  <a:pt x="15" y="135"/>
                </a:cubicBezTo>
                <a:cubicBezTo>
                  <a:pt x="15" y="138"/>
                  <a:pt x="16" y="141"/>
                  <a:pt x="16" y="143"/>
                </a:cubicBezTo>
                <a:cubicBezTo>
                  <a:pt x="17" y="147"/>
                  <a:pt x="17" y="152"/>
                  <a:pt x="18" y="156"/>
                </a:cubicBezTo>
                <a:cubicBezTo>
                  <a:pt x="17" y="151"/>
                  <a:pt x="15" y="146"/>
                  <a:pt x="14" y="141"/>
                </a:cubicBezTo>
                <a:close/>
                <a:moveTo>
                  <a:pt x="10" y="90"/>
                </a:moveTo>
                <a:cubicBezTo>
                  <a:pt x="10" y="91"/>
                  <a:pt x="9" y="92"/>
                  <a:pt x="8" y="92"/>
                </a:cubicBezTo>
                <a:cubicBezTo>
                  <a:pt x="9" y="91"/>
                  <a:pt x="10" y="89"/>
                  <a:pt x="12" y="88"/>
                </a:cubicBezTo>
                <a:cubicBezTo>
                  <a:pt x="11" y="89"/>
                  <a:pt x="11" y="89"/>
                  <a:pt x="10" y="90"/>
                </a:cubicBezTo>
                <a:close/>
                <a:moveTo>
                  <a:pt x="9" y="93"/>
                </a:moveTo>
                <a:cubicBezTo>
                  <a:pt x="9" y="94"/>
                  <a:pt x="9" y="95"/>
                  <a:pt x="9" y="96"/>
                </a:cubicBezTo>
                <a:cubicBezTo>
                  <a:pt x="8" y="96"/>
                  <a:pt x="8" y="95"/>
                  <a:pt x="8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94"/>
                  <a:pt x="9" y="94"/>
                  <a:pt x="9" y="93"/>
                </a:cubicBezTo>
                <a:close/>
                <a:moveTo>
                  <a:pt x="8" y="116"/>
                </a:moveTo>
                <a:cubicBezTo>
                  <a:pt x="8" y="117"/>
                  <a:pt x="7" y="117"/>
                  <a:pt x="7" y="118"/>
                </a:cubicBezTo>
                <a:cubicBezTo>
                  <a:pt x="7" y="117"/>
                  <a:pt x="7" y="117"/>
                  <a:pt x="7" y="116"/>
                </a:cubicBezTo>
                <a:cubicBezTo>
                  <a:pt x="7" y="115"/>
                  <a:pt x="7" y="113"/>
                  <a:pt x="7" y="112"/>
                </a:cubicBezTo>
                <a:cubicBezTo>
                  <a:pt x="7" y="113"/>
                  <a:pt x="8" y="115"/>
                  <a:pt x="8" y="116"/>
                </a:cubicBezTo>
                <a:close/>
                <a:moveTo>
                  <a:pt x="8" y="144"/>
                </a:moveTo>
                <a:cubicBezTo>
                  <a:pt x="8" y="140"/>
                  <a:pt x="7" y="136"/>
                  <a:pt x="7" y="133"/>
                </a:cubicBezTo>
                <a:cubicBezTo>
                  <a:pt x="7" y="133"/>
                  <a:pt x="7" y="134"/>
                  <a:pt x="7" y="134"/>
                </a:cubicBezTo>
                <a:cubicBezTo>
                  <a:pt x="8" y="137"/>
                  <a:pt x="8" y="141"/>
                  <a:pt x="8" y="144"/>
                </a:cubicBezTo>
                <a:close/>
                <a:moveTo>
                  <a:pt x="9" y="159"/>
                </a:moveTo>
                <a:cubicBezTo>
                  <a:pt x="9" y="158"/>
                  <a:pt x="8" y="157"/>
                  <a:pt x="8" y="157"/>
                </a:cubicBezTo>
                <a:cubicBezTo>
                  <a:pt x="8" y="156"/>
                  <a:pt x="8" y="156"/>
                  <a:pt x="8" y="155"/>
                </a:cubicBezTo>
                <a:cubicBezTo>
                  <a:pt x="8" y="156"/>
                  <a:pt x="9" y="157"/>
                  <a:pt x="9" y="158"/>
                </a:cubicBezTo>
                <a:cubicBezTo>
                  <a:pt x="9" y="158"/>
                  <a:pt x="10" y="158"/>
                  <a:pt x="10" y="158"/>
                </a:cubicBezTo>
                <a:cubicBezTo>
                  <a:pt x="11" y="160"/>
                  <a:pt x="12" y="163"/>
                  <a:pt x="12" y="165"/>
                </a:cubicBezTo>
                <a:cubicBezTo>
                  <a:pt x="12" y="165"/>
                  <a:pt x="12" y="165"/>
                  <a:pt x="12" y="166"/>
                </a:cubicBezTo>
                <a:cubicBezTo>
                  <a:pt x="14" y="171"/>
                  <a:pt x="16" y="176"/>
                  <a:pt x="19" y="181"/>
                </a:cubicBezTo>
                <a:cubicBezTo>
                  <a:pt x="20" y="182"/>
                  <a:pt x="20" y="183"/>
                  <a:pt x="20" y="184"/>
                </a:cubicBezTo>
                <a:cubicBezTo>
                  <a:pt x="20" y="183"/>
                  <a:pt x="20" y="182"/>
                  <a:pt x="19" y="182"/>
                </a:cubicBezTo>
                <a:cubicBezTo>
                  <a:pt x="15" y="174"/>
                  <a:pt x="12" y="166"/>
                  <a:pt x="9" y="159"/>
                </a:cubicBezTo>
                <a:close/>
                <a:moveTo>
                  <a:pt x="18" y="144"/>
                </a:moveTo>
                <a:cubicBezTo>
                  <a:pt x="19" y="145"/>
                  <a:pt x="19" y="145"/>
                  <a:pt x="19" y="146"/>
                </a:cubicBezTo>
                <a:cubicBezTo>
                  <a:pt x="19" y="147"/>
                  <a:pt x="19" y="147"/>
                  <a:pt x="19" y="148"/>
                </a:cubicBezTo>
                <a:cubicBezTo>
                  <a:pt x="21" y="154"/>
                  <a:pt x="23" y="161"/>
                  <a:pt x="25" y="168"/>
                </a:cubicBezTo>
                <a:cubicBezTo>
                  <a:pt x="25" y="168"/>
                  <a:pt x="25" y="169"/>
                  <a:pt x="25" y="169"/>
                </a:cubicBezTo>
                <a:cubicBezTo>
                  <a:pt x="24" y="168"/>
                  <a:pt x="24" y="168"/>
                  <a:pt x="23" y="168"/>
                </a:cubicBezTo>
                <a:cubicBezTo>
                  <a:pt x="22" y="160"/>
                  <a:pt x="20" y="152"/>
                  <a:pt x="18" y="144"/>
                </a:cubicBezTo>
                <a:close/>
                <a:moveTo>
                  <a:pt x="27" y="189"/>
                </a:moveTo>
                <a:cubicBezTo>
                  <a:pt x="28" y="191"/>
                  <a:pt x="29" y="193"/>
                  <a:pt x="30" y="195"/>
                </a:cubicBezTo>
                <a:cubicBezTo>
                  <a:pt x="30" y="195"/>
                  <a:pt x="30" y="195"/>
                  <a:pt x="29" y="195"/>
                </a:cubicBezTo>
                <a:cubicBezTo>
                  <a:pt x="28" y="191"/>
                  <a:pt x="26" y="188"/>
                  <a:pt x="25" y="185"/>
                </a:cubicBezTo>
                <a:cubicBezTo>
                  <a:pt x="25" y="187"/>
                  <a:pt x="26" y="188"/>
                  <a:pt x="27" y="189"/>
                </a:cubicBezTo>
                <a:close/>
                <a:moveTo>
                  <a:pt x="30" y="190"/>
                </a:moveTo>
                <a:cubicBezTo>
                  <a:pt x="29" y="190"/>
                  <a:pt x="29" y="189"/>
                  <a:pt x="29" y="188"/>
                </a:cubicBezTo>
                <a:cubicBezTo>
                  <a:pt x="29" y="189"/>
                  <a:pt x="30" y="190"/>
                  <a:pt x="31" y="191"/>
                </a:cubicBezTo>
                <a:cubicBezTo>
                  <a:pt x="32" y="192"/>
                  <a:pt x="32" y="193"/>
                  <a:pt x="32" y="194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1" y="193"/>
                  <a:pt x="31" y="192"/>
                  <a:pt x="30" y="190"/>
                </a:cubicBezTo>
                <a:close/>
                <a:moveTo>
                  <a:pt x="31" y="187"/>
                </a:moveTo>
                <a:cubicBezTo>
                  <a:pt x="30" y="185"/>
                  <a:pt x="28" y="182"/>
                  <a:pt x="27" y="180"/>
                </a:cubicBezTo>
                <a:cubicBezTo>
                  <a:pt x="29" y="182"/>
                  <a:pt x="30" y="184"/>
                  <a:pt x="31" y="186"/>
                </a:cubicBezTo>
                <a:cubicBezTo>
                  <a:pt x="31" y="186"/>
                  <a:pt x="31" y="186"/>
                  <a:pt x="32" y="187"/>
                </a:cubicBezTo>
                <a:cubicBezTo>
                  <a:pt x="33" y="189"/>
                  <a:pt x="35" y="192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4"/>
                  <a:pt x="35" y="194"/>
                  <a:pt x="35" y="193"/>
                </a:cubicBezTo>
                <a:cubicBezTo>
                  <a:pt x="34" y="192"/>
                  <a:pt x="34" y="192"/>
                  <a:pt x="33" y="191"/>
                </a:cubicBezTo>
                <a:cubicBezTo>
                  <a:pt x="32" y="190"/>
                  <a:pt x="32" y="188"/>
                  <a:pt x="31" y="187"/>
                </a:cubicBezTo>
                <a:close/>
                <a:moveTo>
                  <a:pt x="37" y="206"/>
                </a:moveTo>
                <a:cubicBezTo>
                  <a:pt x="39" y="208"/>
                  <a:pt x="41" y="210"/>
                  <a:pt x="43" y="212"/>
                </a:cubicBezTo>
                <a:cubicBezTo>
                  <a:pt x="42" y="211"/>
                  <a:pt x="41" y="211"/>
                  <a:pt x="40" y="210"/>
                </a:cubicBezTo>
                <a:cubicBezTo>
                  <a:pt x="40" y="210"/>
                  <a:pt x="40" y="210"/>
                  <a:pt x="39" y="209"/>
                </a:cubicBezTo>
                <a:cubicBezTo>
                  <a:pt x="38" y="207"/>
                  <a:pt x="36" y="205"/>
                  <a:pt x="34" y="204"/>
                </a:cubicBezTo>
                <a:cubicBezTo>
                  <a:pt x="35" y="204"/>
                  <a:pt x="36" y="205"/>
                  <a:pt x="37" y="206"/>
                </a:cubicBezTo>
                <a:close/>
                <a:moveTo>
                  <a:pt x="41" y="205"/>
                </a:moveTo>
                <a:cubicBezTo>
                  <a:pt x="41" y="204"/>
                  <a:pt x="40" y="203"/>
                  <a:pt x="40" y="203"/>
                </a:cubicBezTo>
                <a:cubicBezTo>
                  <a:pt x="40" y="203"/>
                  <a:pt x="40" y="203"/>
                  <a:pt x="40" y="203"/>
                </a:cubicBezTo>
                <a:cubicBezTo>
                  <a:pt x="42" y="205"/>
                  <a:pt x="44" y="208"/>
                  <a:pt x="46" y="211"/>
                </a:cubicBezTo>
                <a:cubicBezTo>
                  <a:pt x="45" y="209"/>
                  <a:pt x="43" y="207"/>
                  <a:pt x="41" y="205"/>
                </a:cubicBezTo>
                <a:close/>
                <a:moveTo>
                  <a:pt x="43" y="212"/>
                </a:moveTo>
                <a:cubicBezTo>
                  <a:pt x="44" y="212"/>
                  <a:pt x="44" y="213"/>
                  <a:pt x="45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6" y="214"/>
                  <a:pt x="47" y="215"/>
                  <a:pt x="49" y="216"/>
                </a:cubicBezTo>
                <a:cubicBezTo>
                  <a:pt x="47" y="214"/>
                  <a:pt x="45" y="213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lose/>
                <a:moveTo>
                  <a:pt x="44" y="215"/>
                </a:moveTo>
                <a:cubicBezTo>
                  <a:pt x="45" y="215"/>
                  <a:pt x="45" y="215"/>
                  <a:pt x="45" y="216"/>
                </a:cubicBezTo>
                <a:cubicBezTo>
                  <a:pt x="45" y="216"/>
                  <a:pt x="45" y="216"/>
                  <a:pt x="45" y="216"/>
                </a:cubicBezTo>
                <a:cubicBezTo>
                  <a:pt x="45" y="217"/>
                  <a:pt x="46" y="217"/>
                  <a:pt x="46" y="217"/>
                </a:cubicBezTo>
                <a:cubicBezTo>
                  <a:pt x="45" y="216"/>
                  <a:pt x="44" y="216"/>
                  <a:pt x="44" y="215"/>
                </a:cubicBezTo>
                <a:cubicBezTo>
                  <a:pt x="44" y="215"/>
                  <a:pt x="44" y="215"/>
                  <a:pt x="44" y="215"/>
                </a:cubicBezTo>
                <a:close/>
                <a:moveTo>
                  <a:pt x="50" y="222"/>
                </a:moveTo>
                <a:cubicBezTo>
                  <a:pt x="51" y="222"/>
                  <a:pt x="51" y="222"/>
                  <a:pt x="51" y="223"/>
                </a:cubicBezTo>
                <a:cubicBezTo>
                  <a:pt x="49" y="221"/>
                  <a:pt x="47" y="219"/>
                  <a:pt x="45" y="217"/>
                </a:cubicBezTo>
                <a:cubicBezTo>
                  <a:pt x="46" y="219"/>
                  <a:pt x="48" y="220"/>
                  <a:pt x="50" y="222"/>
                </a:cubicBezTo>
                <a:close/>
                <a:moveTo>
                  <a:pt x="73" y="227"/>
                </a:moveTo>
                <a:cubicBezTo>
                  <a:pt x="72" y="226"/>
                  <a:pt x="70" y="226"/>
                  <a:pt x="69" y="225"/>
                </a:cubicBezTo>
                <a:cubicBezTo>
                  <a:pt x="68" y="223"/>
                  <a:pt x="67" y="222"/>
                  <a:pt x="66" y="221"/>
                </a:cubicBezTo>
                <a:cubicBezTo>
                  <a:pt x="74" y="225"/>
                  <a:pt x="81" y="229"/>
                  <a:pt x="88" y="235"/>
                </a:cubicBezTo>
                <a:cubicBezTo>
                  <a:pt x="87" y="235"/>
                  <a:pt x="86" y="234"/>
                  <a:pt x="86" y="234"/>
                </a:cubicBezTo>
                <a:cubicBezTo>
                  <a:pt x="81" y="232"/>
                  <a:pt x="77" y="229"/>
                  <a:pt x="73" y="227"/>
                </a:cubicBezTo>
                <a:close/>
                <a:moveTo>
                  <a:pt x="81" y="225"/>
                </a:moveTo>
                <a:cubicBezTo>
                  <a:pt x="82" y="226"/>
                  <a:pt x="84" y="227"/>
                  <a:pt x="85" y="229"/>
                </a:cubicBezTo>
                <a:cubicBezTo>
                  <a:pt x="84" y="228"/>
                  <a:pt x="83" y="227"/>
                  <a:pt x="81" y="226"/>
                </a:cubicBezTo>
                <a:cubicBezTo>
                  <a:pt x="81" y="226"/>
                  <a:pt x="81" y="226"/>
                  <a:pt x="81" y="225"/>
                </a:cubicBezTo>
                <a:close/>
                <a:moveTo>
                  <a:pt x="82" y="223"/>
                </a:moveTo>
                <a:cubicBezTo>
                  <a:pt x="81" y="223"/>
                  <a:pt x="81" y="223"/>
                  <a:pt x="81" y="224"/>
                </a:cubicBezTo>
                <a:cubicBezTo>
                  <a:pt x="81" y="224"/>
                  <a:pt x="81" y="223"/>
                  <a:pt x="80" y="223"/>
                </a:cubicBezTo>
                <a:cubicBezTo>
                  <a:pt x="79" y="221"/>
                  <a:pt x="78" y="219"/>
                  <a:pt x="77" y="216"/>
                </a:cubicBezTo>
                <a:cubicBezTo>
                  <a:pt x="79" y="218"/>
                  <a:pt x="81" y="220"/>
                  <a:pt x="83" y="222"/>
                </a:cubicBezTo>
                <a:cubicBezTo>
                  <a:pt x="83" y="222"/>
                  <a:pt x="83" y="222"/>
                  <a:pt x="83" y="223"/>
                </a:cubicBezTo>
                <a:cubicBezTo>
                  <a:pt x="86" y="225"/>
                  <a:pt x="89" y="228"/>
                  <a:pt x="93" y="230"/>
                </a:cubicBezTo>
                <a:cubicBezTo>
                  <a:pt x="93" y="230"/>
                  <a:pt x="93" y="230"/>
                  <a:pt x="93" y="231"/>
                </a:cubicBezTo>
                <a:cubicBezTo>
                  <a:pt x="89" y="229"/>
                  <a:pt x="86" y="226"/>
                  <a:pt x="82" y="223"/>
                </a:cubicBezTo>
                <a:close/>
                <a:moveTo>
                  <a:pt x="98" y="240"/>
                </a:moveTo>
                <a:cubicBezTo>
                  <a:pt x="98" y="240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98" y="238"/>
                  <a:pt x="97" y="237"/>
                  <a:pt x="96" y="236"/>
                </a:cubicBezTo>
                <a:cubicBezTo>
                  <a:pt x="97" y="237"/>
                  <a:pt x="97" y="237"/>
                  <a:pt x="98" y="237"/>
                </a:cubicBezTo>
                <a:cubicBezTo>
                  <a:pt x="98" y="237"/>
                  <a:pt x="98" y="238"/>
                  <a:pt x="98" y="238"/>
                </a:cubicBezTo>
                <a:cubicBezTo>
                  <a:pt x="100" y="239"/>
                  <a:pt x="102" y="240"/>
                  <a:pt x="104" y="241"/>
                </a:cubicBezTo>
                <a:cubicBezTo>
                  <a:pt x="102" y="241"/>
                  <a:pt x="101" y="241"/>
                  <a:pt x="99" y="241"/>
                </a:cubicBezTo>
                <a:cubicBezTo>
                  <a:pt x="97" y="239"/>
                  <a:pt x="95" y="238"/>
                  <a:pt x="93" y="237"/>
                </a:cubicBezTo>
                <a:cubicBezTo>
                  <a:pt x="91" y="236"/>
                  <a:pt x="90" y="235"/>
                  <a:pt x="89" y="234"/>
                </a:cubicBezTo>
                <a:cubicBezTo>
                  <a:pt x="92" y="236"/>
                  <a:pt x="95" y="238"/>
                  <a:pt x="98" y="240"/>
                </a:cubicBezTo>
                <a:close/>
                <a:moveTo>
                  <a:pt x="96" y="243"/>
                </a:moveTo>
                <a:cubicBezTo>
                  <a:pt x="99" y="244"/>
                  <a:pt x="102" y="244"/>
                  <a:pt x="105" y="244"/>
                </a:cubicBezTo>
                <a:cubicBezTo>
                  <a:pt x="107" y="245"/>
                  <a:pt x="109" y="245"/>
                  <a:pt x="112" y="246"/>
                </a:cubicBezTo>
                <a:cubicBezTo>
                  <a:pt x="109" y="246"/>
                  <a:pt x="107" y="246"/>
                  <a:pt x="104" y="246"/>
                </a:cubicBezTo>
                <a:cubicBezTo>
                  <a:pt x="101" y="245"/>
                  <a:pt x="99" y="244"/>
                  <a:pt x="96" y="244"/>
                </a:cubicBezTo>
                <a:cubicBezTo>
                  <a:pt x="96" y="244"/>
                  <a:pt x="96" y="243"/>
                  <a:pt x="96" y="243"/>
                </a:cubicBezTo>
                <a:close/>
                <a:moveTo>
                  <a:pt x="109" y="242"/>
                </a:moveTo>
                <a:cubicBezTo>
                  <a:pt x="106" y="241"/>
                  <a:pt x="104" y="240"/>
                  <a:pt x="101" y="238"/>
                </a:cubicBezTo>
                <a:cubicBezTo>
                  <a:pt x="104" y="239"/>
                  <a:pt x="106" y="239"/>
                  <a:pt x="108" y="239"/>
                </a:cubicBezTo>
                <a:cubicBezTo>
                  <a:pt x="110" y="241"/>
                  <a:pt x="113" y="242"/>
                  <a:pt x="115" y="243"/>
                </a:cubicBezTo>
                <a:cubicBezTo>
                  <a:pt x="113" y="243"/>
                  <a:pt x="111" y="243"/>
                  <a:pt x="109" y="242"/>
                </a:cubicBezTo>
                <a:close/>
                <a:moveTo>
                  <a:pt x="122" y="241"/>
                </a:moveTo>
                <a:cubicBezTo>
                  <a:pt x="122" y="241"/>
                  <a:pt x="122" y="240"/>
                  <a:pt x="122" y="240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23" y="240"/>
                  <a:pt x="124" y="241"/>
                  <a:pt x="125" y="241"/>
                </a:cubicBezTo>
                <a:cubicBezTo>
                  <a:pt x="126" y="241"/>
                  <a:pt x="127" y="240"/>
                  <a:pt x="126" y="240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9" y="240"/>
                  <a:pt x="131" y="239"/>
                  <a:pt x="134" y="239"/>
                </a:cubicBezTo>
                <a:cubicBezTo>
                  <a:pt x="131" y="240"/>
                  <a:pt x="127" y="241"/>
                  <a:pt x="124" y="242"/>
                </a:cubicBezTo>
                <a:cubicBezTo>
                  <a:pt x="123" y="242"/>
                  <a:pt x="122" y="241"/>
                  <a:pt x="122" y="241"/>
                </a:cubicBezTo>
                <a:close/>
                <a:moveTo>
                  <a:pt x="127" y="244"/>
                </a:moveTo>
                <a:cubicBezTo>
                  <a:pt x="129" y="244"/>
                  <a:pt x="131" y="244"/>
                  <a:pt x="133" y="244"/>
                </a:cubicBezTo>
                <a:cubicBezTo>
                  <a:pt x="131" y="244"/>
                  <a:pt x="129" y="244"/>
                  <a:pt x="127" y="245"/>
                </a:cubicBezTo>
                <a:cubicBezTo>
                  <a:pt x="127" y="244"/>
                  <a:pt x="127" y="244"/>
                  <a:pt x="127" y="244"/>
                </a:cubicBezTo>
                <a:close/>
                <a:moveTo>
                  <a:pt x="127" y="243"/>
                </a:moveTo>
                <a:cubicBezTo>
                  <a:pt x="136" y="240"/>
                  <a:pt x="146" y="238"/>
                  <a:pt x="155" y="237"/>
                </a:cubicBezTo>
                <a:cubicBezTo>
                  <a:pt x="155" y="237"/>
                  <a:pt x="155" y="237"/>
                  <a:pt x="155" y="237"/>
                </a:cubicBezTo>
                <a:cubicBezTo>
                  <a:pt x="146" y="239"/>
                  <a:pt x="137" y="242"/>
                  <a:pt x="127" y="243"/>
                </a:cubicBezTo>
                <a:close/>
                <a:moveTo>
                  <a:pt x="140" y="245"/>
                </a:moveTo>
                <a:cubicBezTo>
                  <a:pt x="143" y="245"/>
                  <a:pt x="145" y="245"/>
                  <a:pt x="148" y="244"/>
                </a:cubicBezTo>
                <a:cubicBezTo>
                  <a:pt x="150" y="244"/>
                  <a:pt x="153" y="244"/>
                  <a:pt x="155" y="243"/>
                </a:cubicBezTo>
                <a:cubicBezTo>
                  <a:pt x="152" y="244"/>
                  <a:pt x="149" y="245"/>
                  <a:pt x="146" y="245"/>
                </a:cubicBezTo>
                <a:cubicBezTo>
                  <a:pt x="144" y="245"/>
                  <a:pt x="142" y="246"/>
                  <a:pt x="140" y="246"/>
                </a:cubicBezTo>
                <a:cubicBezTo>
                  <a:pt x="139" y="246"/>
                  <a:pt x="138" y="246"/>
                  <a:pt x="136" y="246"/>
                </a:cubicBezTo>
                <a:cubicBezTo>
                  <a:pt x="138" y="246"/>
                  <a:pt x="139" y="246"/>
                  <a:pt x="140" y="245"/>
                </a:cubicBezTo>
                <a:close/>
                <a:moveTo>
                  <a:pt x="147" y="243"/>
                </a:moveTo>
                <a:cubicBezTo>
                  <a:pt x="146" y="243"/>
                  <a:pt x="144" y="243"/>
                  <a:pt x="142" y="243"/>
                </a:cubicBezTo>
                <a:cubicBezTo>
                  <a:pt x="150" y="242"/>
                  <a:pt x="157" y="240"/>
                  <a:pt x="164" y="237"/>
                </a:cubicBezTo>
                <a:cubicBezTo>
                  <a:pt x="165" y="237"/>
                  <a:pt x="165" y="236"/>
                  <a:pt x="165" y="236"/>
                </a:cubicBezTo>
                <a:cubicBezTo>
                  <a:pt x="165" y="236"/>
                  <a:pt x="165" y="236"/>
                  <a:pt x="165" y="236"/>
                </a:cubicBezTo>
                <a:cubicBezTo>
                  <a:pt x="165" y="236"/>
                  <a:pt x="166" y="236"/>
                  <a:pt x="166" y="236"/>
                </a:cubicBezTo>
                <a:cubicBezTo>
                  <a:pt x="169" y="236"/>
                  <a:pt x="172" y="235"/>
                  <a:pt x="175" y="234"/>
                </a:cubicBezTo>
                <a:cubicBezTo>
                  <a:pt x="175" y="234"/>
                  <a:pt x="174" y="234"/>
                  <a:pt x="174" y="234"/>
                </a:cubicBezTo>
                <a:cubicBezTo>
                  <a:pt x="174" y="235"/>
                  <a:pt x="174" y="235"/>
                  <a:pt x="174" y="235"/>
                </a:cubicBezTo>
                <a:cubicBezTo>
                  <a:pt x="169" y="237"/>
                  <a:pt x="164" y="239"/>
                  <a:pt x="160" y="242"/>
                </a:cubicBezTo>
                <a:cubicBezTo>
                  <a:pt x="160" y="242"/>
                  <a:pt x="159" y="242"/>
                  <a:pt x="159" y="242"/>
                </a:cubicBezTo>
                <a:cubicBezTo>
                  <a:pt x="155" y="242"/>
                  <a:pt x="151" y="242"/>
                  <a:pt x="147" y="243"/>
                </a:cubicBezTo>
                <a:close/>
                <a:moveTo>
                  <a:pt x="168" y="234"/>
                </a:moveTo>
                <a:cubicBezTo>
                  <a:pt x="168" y="234"/>
                  <a:pt x="168" y="233"/>
                  <a:pt x="169" y="233"/>
                </a:cubicBezTo>
                <a:cubicBezTo>
                  <a:pt x="172" y="231"/>
                  <a:pt x="175" y="229"/>
                  <a:pt x="178" y="226"/>
                </a:cubicBezTo>
                <a:cubicBezTo>
                  <a:pt x="182" y="224"/>
                  <a:pt x="186" y="221"/>
                  <a:pt x="190" y="218"/>
                </a:cubicBezTo>
                <a:cubicBezTo>
                  <a:pt x="188" y="220"/>
                  <a:pt x="186" y="223"/>
                  <a:pt x="184" y="225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183" y="226"/>
                  <a:pt x="182" y="227"/>
                  <a:pt x="181" y="228"/>
                </a:cubicBezTo>
                <a:cubicBezTo>
                  <a:pt x="181" y="228"/>
                  <a:pt x="181" y="228"/>
                  <a:pt x="181" y="229"/>
                </a:cubicBezTo>
                <a:cubicBezTo>
                  <a:pt x="180" y="229"/>
                  <a:pt x="180" y="229"/>
                  <a:pt x="180" y="230"/>
                </a:cubicBezTo>
                <a:cubicBezTo>
                  <a:pt x="176" y="232"/>
                  <a:pt x="172" y="233"/>
                  <a:pt x="168" y="234"/>
                </a:cubicBezTo>
                <a:close/>
                <a:moveTo>
                  <a:pt x="198" y="221"/>
                </a:moveTo>
                <a:cubicBezTo>
                  <a:pt x="198" y="221"/>
                  <a:pt x="199" y="220"/>
                  <a:pt x="199" y="220"/>
                </a:cubicBezTo>
                <a:cubicBezTo>
                  <a:pt x="199" y="220"/>
                  <a:pt x="199" y="220"/>
                  <a:pt x="199" y="221"/>
                </a:cubicBezTo>
                <a:cubicBezTo>
                  <a:pt x="198" y="221"/>
                  <a:pt x="197" y="222"/>
                  <a:pt x="196" y="22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2"/>
                  <a:pt x="197" y="222"/>
                  <a:pt x="198" y="221"/>
                </a:cubicBezTo>
                <a:close/>
                <a:moveTo>
                  <a:pt x="192" y="219"/>
                </a:moveTo>
                <a:cubicBezTo>
                  <a:pt x="193" y="218"/>
                  <a:pt x="193" y="218"/>
                  <a:pt x="194" y="217"/>
                </a:cubicBezTo>
                <a:cubicBezTo>
                  <a:pt x="196" y="215"/>
                  <a:pt x="198" y="214"/>
                  <a:pt x="200" y="212"/>
                </a:cubicBezTo>
                <a:cubicBezTo>
                  <a:pt x="197" y="214"/>
                  <a:pt x="195" y="217"/>
                  <a:pt x="192" y="219"/>
                </a:cubicBezTo>
                <a:close/>
                <a:moveTo>
                  <a:pt x="229" y="185"/>
                </a:moveTo>
                <a:cubicBezTo>
                  <a:pt x="231" y="183"/>
                  <a:pt x="232" y="181"/>
                  <a:pt x="233" y="179"/>
                </a:cubicBezTo>
                <a:cubicBezTo>
                  <a:pt x="234" y="177"/>
                  <a:pt x="235" y="175"/>
                  <a:pt x="237" y="172"/>
                </a:cubicBezTo>
                <a:cubicBezTo>
                  <a:pt x="237" y="172"/>
                  <a:pt x="237" y="172"/>
                  <a:pt x="237" y="172"/>
                </a:cubicBezTo>
                <a:cubicBezTo>
                  <a:pt x="236" y="174"/>
                  <a:pt x="236" y="176"/>
                  <a:pt x="235" y="177"/>
                </a:cubicBezTo>
                <a:cubicBezTo>
                  <a:pt x="235" y="178"/>
                  <a:pt x="234" y="179"/>
                  <a:pt x="234" y="180"/>
                </a:cubicBezTo>
                <a:cubicBezTo>
                  <a:pt x="232" y="183"/>
                  <a:pt x="230" y="185"/>
                  <a:pt x="228" y="188"/>
                </a:cubicBezTo>
                <a:cubicBezTo>
                  <a:pt x="229" y="187"/>
                  <a:pt x="229" y="186"/>
                  <a:pt x="229" y="185"/>
                </a:cubicBezTo>
                <a:close/>
                <a:moveTo>
                  <a:pt x="233" y="152"/>
                </a:moveTo>
                <a:cubicBezTo>
                  <a:pt x="234" y="142"/>
                  <a:pt x="235" y="131"/>
                  <a:pt x="236" y="120"/>
                </a:cubicBezTo>
                <a:cubicBezTo>
                  <a:pt x="236" y="120"/>
                  <a:pt x="236" y="120"/>
                  <a:pt x="237" y="120"/>
                </a:cubicBezTo>
                <a:cubicBezTo>
                  <a:pt x="237" y="121"/>
                  <a:pt x="237" y="122"/>
                  <a:pt x="237" y="122"/>
                </a:cubicBezTo>
                <a:cubicBezTo>
                  <a:pt x="237" y="123"/>
                  <a:pt x="237" y="124"/>
                  <a:pt x="237" y="125"/>
                </a:cubicBezTo>
                <a:cubicBezTo>
                  <a:pt x="237" y="134"/>
                  <a:pt x="235" y="143"/>
                  <a:pt x="233" y="152"/>
                </a:cubicBezTo>
                <a:close/>
                <a:moveTo>
                  <a:pt x="237" y="112"/>
                </a:moveTo>
                <a:cubicBezTo>
                  <a:pt x="237" y="112"/>
                  <a:pt x="237" y="111"/>
                  <a:pt x="237" y="110"/>
                </a:cubicBezTo>
                <a:cubicBezTo>
                  <a:pt x="237" y="112"/>
                  <a:pt x="238" y="113"/>
                  <a:pt x="238" y="115"/>
                </a:cubicBezTo>
                <a:cubicBezTo>
                  <a:pt x="238" y="115"/>
                  <a:pt x="238" y="116"/>
                  <a:pt x="238" y="117"/>
                </a:cubicBezTo>
                <a:cubicBezTo>
                  <a:pt x="238" y="115"/>
                  <a:pt x="237" y="114"/>
                  <a:pt x="237" y="112"/>
                </a:cubicBezTo>
                <a:close/>
                <a:moveTo>
                  <a:pt x="236" y="94"/>
                </a:moveTo>
                <a:cubicBezTo>
                  <a:pt x="237" y="98"/>
                  <a:pt x="238" y="101"/>
                  <a:pt x="239" y="105"/>
                </a:cubicBezTo>
                <a:cubicBezTo>
                  <a:pt x="239" y="104"/>
                  <a:pt x="239" y="103"/>
                  <a:pt x="238" y="103"/>
                </a:cubicBezTo>
                <a:cubicBezTo>
                  <a:pt x="238" y="100"/>
                  <a:pt x="237" y="97"/>
                  <a:pt x="236" y="94"/>
                </a:cubicBezTo>
                <a:close/>
                <a:moveTo>
                  <a:pt x="239" y="156"/>
                </a:moveTo>
                <a:cubicBezTo>
                  <a:pt x="239" y="156"/>
                  <a:pt x="239" y="155"/>
                  <a:pt x="240" y="155"/>
                </a:cubicBezTo>
                <a:cubicBezTo>
                  <a:pt x="240" y="156"/>
                  <a:pt x="239" y="157"/>
                  <a:pt x="239" y="158"/>
                </a:cubicBezTo>
                <a:cubicBezTo>
                  <a:pt x="239" y="158"/>
                  <a:pt x="239" y="159"/>
                  <a:pt x="238" y="160"/>
                </a:cubicBezTo>
                <a:cubicBezTo>
                  <a:pt x="239" y="158"/>
                  <a:pt x="239" y="157"/>
                  <a:pt x="239" y="156"/>
                </a:cubicBezTo>
                <a:close/>
                <a:moveTo>
                  <a:pt x="239" y="153"/>
                </a:moveTo>
                <a:cubicBezTo>
                  <a:pt x="239" y="151"/>
                  <a:pt x="239" y="150"/>
                  <a:pt x="240" y="148"/>
                </a:cubicBezTo>
                <a:cubicBezTo>
                  <a:pt x="241" y="140"/>
                  <a:pt x="241" y="132"/>
                  <a:pt x="241" y="124"/>
                </a:cubicBezTo>
                <a:cubicBezTo>
                  <a:pt x="241" y="124"/>
                  <a:pt x="242" y="125"/>
                  <a:pt x="242" y="126"/>
                </a:cubicBezTo>
                <a:cubicBezTo>
                  <a:pt x="242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27"/>
                  <a:pt x="243" y="127"/>
                  <a:pt x="243" y="127"/>
                </a:cubicBezTo>
                <a:cubicBezTo>
                  <a:pt x="243" y="136"/>
                  <a:pt x="242" y="144"/>
                  <a:pt x="240" y="153"/>
                </a:cubicBezTo>
                <a:cubicBezTo>
                  <a:pt x="240" y="153"/>
                  <a:pt x="240" y="153"/>
                  <a:pt x="240" y="153"/>
                </a:cubicBezTo>
                <a:cubicBezTo>
                  <a:pt x="240" y="153"/>
                  <a:pt x="239" y="153"/>
                  <a:pt x="239" y="153"/>
                </a:cubicBezTo>
                <a:close/>
                <a:moveTo>
                  <a:pt x="244" y="139"/>
                </a:moveTo>
                <a:cubicBezTo>
                  <a:pt x="245" y="141"/>
                  <a:pt x="245" y="143"/>
                  <a:pt x="245" y="145"/>
                </a:cubicBezTo>
                <a:cubicBezTo>
                  <a:pt x="245" y="146"/>
                  <a:pt x="245" y="147"/>
                  <a:pt x="244" y="148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4" y="150"/>
                  <a:pt x="243" y="151"/>
                  <a:pt x="243" y="153"/>
                </a:cubicBezTo>
                <a:cubicBezTo>
                  <a:pt x="243" y="155"/>
                  <a:pt x="242" y="156"/>
                  <a:pt x="242" y="158"/>
                </a:cubicBezTo>
                <a:cubicBezTo>
                  <a:pt x="243" y="152"/>
                  <a:pt x="244" y="145"/>
                  <a:pt x="244" y="139"/>
                </a:cubicBezTo>
                <a:close/>
                <a:moveTo>
                  <a:pt x="245" y="135"/>
                </a:moveTo>
                <a:cubicBezTo>
                  <a:pt x="245" y="132"/>
                  <a:pt x="245" y="129"/>
                  <a:pt x="245" y="126"/>
                </a:cubicBezTo>
                <a:cubicBezTo>
                  <a:pt x="245" y="126"/>
                  <a:pt x="245" y="126"/>
                  <a:pt x="245" y="127"/>
                </a:cubicBezTo>
                <a:cubicBezTo>
                  <a:pt x="245" y="127"/>
                  <a:pt x="245" y="127"/>
                  <a:pt x="246" y="127"/>
                </a:cubicBezTo>
                <a:cubicBezTo>
                  <a:pt x="246" y="131"/>
                  <a:pt x="246" y="135"/>
                  <a:pt x="246" y="140"/>
                </a:cubicBezTo>
                <a:cubicBezTo>
                  <a:pt x="246" y="138"/>
                  <a:pt x="245" y="137"/>
                  <a:pt x="245" y="136"/>
                </a:cubicBezTo>
                <a:cubicBezTo>
                  <a:pt x="245" y="135"/>
                  <a:pt x="245" y="135"/>
                  <a:pt x="245" y="135"/>
                </a:cubicBezTo>
                <a:close/>
                <a:moveTo>
                  <a:pt x="245" y="95"/>
                </a:moveTo>
                <a:cubicBezTo>
                  <a:pt x="247" y="99"/>
                  <a:pt x="248" y="103"/>
                  <a:pt x="248" y="107"/>
                </a:cubicBezTo>
                <a:cubicBezTo>
                  <a:pt x="248" y="103"/>
                  <a:pt x="246" y="99"/>
                  <a:pt x="245" y="95"/>
                </a:cubicBezTo>
                <a:close/>
                <a:moveTo>
                  <a:pt x="247" y="129"/>
                </a:moveTo>
                <a:cubicBezTo>
                  <a:pt x="247" y="129"/>
                  <a:pt x="247" y="129"/>
                  <a:pt x="248" y="128"/>
                </a:cubicBezTo>
                <a:cubicBezTo>
                  <a:pt x="247" y="130"/>
                  <a:pt x="247" y="132"/>
                  <a:pt x="247" y="133"/>
                </a:cubicBezTo>
                <a:cubicBezTo>
                  <a:pt x="247" y="132"/>
                  <a:pt x="247" y="130"/>
                  <a:pt x="247" y="129"/>
                </a:cubicBezTo>
                <a:close/>
                <a:moveTo>
                  <a:pt x="247" y="123"/>
                </a:moveTo>
                <a:cubicBezTo>
                  <a:pt x="247" y="120"/>
                  <a:pt x="247" y="116"/>
                  <a:pt x="247" y="112"/>
                </a:cubicBezTo>
                <a:cubicBezTo>
                  <a:pt x="248" y="114"/>
                  <a:pt x="248" y="117"/>
                  <a:pt x="249" y="119"/>
                </a:cubicBezTo>
                <a:cubicBezTo>
                  <a:pt x="248" y="122"/>
                  <a:pt x="248" y="125"/>
                  <a:pt x="248" y="127"/>
                </a:cubicBezTo>
                <a:cubicBezTo>
                  <a:pt x="248" y="126"/>
                  <a:pt x="247" y="125"/>
                  <a:pt x="247" y="123"/>
                </a:cubicBezTo>
                <a:close/>
                <a:moveTo>
                  <a:pt x="225" y="50"/>
                </a:moveTo>
                <a:cubicBezTo>
                  <a:pt x="223" y="47"/>
                  <a:pt x="220" y="45"/>
                  <a:pt x="218" y="42"/>
                </a:cubicBezTo>
                <a:cubicBezTo>
                  <a:pt x="218" y="42"/>
                  <a:pt x="217" y="42"/>
                  <a:pt x="217" y="43"/>
                </a:cubicBezTo>
                <a:cubicBezTo>
                  <a:pt x="216" y="41"/>
                  <a:pt x="215" y="40"/>
                  <a:pt x="213" y="39"/>
                </a:cubicBezTo>
                <a:cubicBezTo>
                  <a:pt x="213" y="38"/>
                  <a:pt x="212" y="39"/>
                  <a:pt x="212" y="39"/>
                </a:cubicBezTo>
                <a:cubicBezTo>
                  <a:pt x="211" y="39"/>
                  <a:pt x="211" y="38"/>
                  <a:pt x="211" y="38"/>
                </a:cubicBezTo>
                <a:cubicBezTo>
                  <a:pt x="211" y="38"/>
                  <a:pt x="211" y="37"/>
                  <a:pt x="211" y="37"/>
                </a:cubicBezTo>
                <a:cubicBezTo>
                  <a:pt x="210" y="36"/>
                  <a:pt x="208" y="34"/>
                  <a:pt x="207" y="33"/>
                </a:cubicBezTo>
                <a:cubicBezTo>
                  <a:pt x="204" y="29"/>
                  <a:pt x="200" y="26"/>
                  <a:pt x="195" y="24"/>
                </a:cubicBezTo>
                <a:cubicBezTo>
                  <a:pt x="190" y="20"/>
                  <a:pt x="184" y="17"/>
                  <a:pt x="179" y="13"/>
                </a:cubicBezTo>
                <a:cubicBezTo>
                  <a:pt x="192" y="19"/>
                  <a:pt x="204" y="28"/>
                  <a:pt x="215" y="38"/>
                </a:cubicBezTo>
                <a:cubicBezTo>
                  <a:pt x="219" y="42"/>
                  <a:pt x="222" y="46"/>
                  <a:pt x="225" y="50"/>
                </a:cubicBezTo>
                <a:close/>
                <a:moveTo>
                  <a:pt x="178" y="13"/>
                </a:moveTo>
                <a:cubicBezTo>
                  <a:pt x="178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6" y="13"/>
                </a:cubicBezTo>
                <a:cubicBezTo>
                  <a:pt x="176" y="12"/>
                  <a:pt x="175" y="12"/>
                  <a:pt x="175" y="12"/>
                </a:cubicBezTo>
                <a:cubicBezTo>
                  <a:pt x="174" y="12"/>
                  <a:pt x="174" y="11"/>
                  <a:pt x="173" y="11"/>
                </a:cubicBezTo>
                <a:cubicBezTo>
                  <a:pt x="175" y="11"/>
                  <a:pt x="176" y="12"/>
                  <a:pt x="178" y="13"/>
                </a:cubicBezTo>
                <a:close/>
                <a:moveTo>
                  <a:pt x="128" y="2"/>
                </a:moveTo>
                <a:cubicBezTo>
                  <a:pt x="124" y="2"/>
                  <a:pt x="120" y="2"/>
                  <a:pt x="116" y="3"/>
                </a:cubicBezTo>
                <a:cubicBezTo>
                  <a:pt x="114" y="3"/>
                  <a:pt x="112" y="3"/>
                  <a:pt x="110" y="3"/>
                </a:cubicBezTo>
                <a:cubicBezTo>
                  <a:pt x="116" y="2"/>
                  <a:pt x="121" y="2"/>
                  <a:pt x="126" y="2"/>
                </a:cubicBezTo>
                <a:cubicBezTo>
                  <a:pt x="127" y="2"/>
                  <a:pt x="127" y="2"/>
                  <a:pt x="128" y="2"/>
                </a:cubicBezTo>
                <a:close/>
                <a:moveTo>
                  <a:pt x="8" y="87"/>
                </a:moveTo>
                <a:cubicBezTo>
                  <a:pt x="9" y="86"/>
                  <a:pt x="10" y="84"/>
                  <a:pt x="11" y="83"/>
                </a:cubicBezTo>
                <a:cubicBezTo>
                  <a:pt x="13" y="82"/>
                  <a:pt x="14" y="81"/>
                  <a:pt x="15" y="79"/>
                </a:cubicBezTo>
                <a:cubicBezTo>
                  <a:pt x="16" y="79"/>
                  <a:pt x="15" y="79"/>
                  <a:pt x="15" y="79"/>
                </a:cubicBezTo>
                <a:cubicBezTo>
                  <a:pt x="14" y="79"/>
                  <a:pt x="14" y="80"/>
                  <a:pt x="13" y="81"/>
                </a:cubicBezTo>
                <a:cubicBezTo>
                  <a:pt x="12" y="81"/>
                  <a:pt x="12" y="82"/>
                  <a:pt x="12" y="82"/>
                </a:cubicBezTo>
                <a:cubicBezTo>
                  <a:pt x="14" y="78"/>
                  <a:pt x="17" y="75"/>
                  <a:pt x="19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3"/>
                  <a:pt x="19" y="74"/>
                  <a:pt x="18" y="75"/>
                </a:cubicBezTo>
                <a:cubicBezTo>
                  <a:pt x="17" y="77"/>
                  <a:pt x="17" y="78"/>
                  <a:pt x="16" y="79"/>
                </a:cubicBezTo>
                <a:cubicBezTo>
                  <a:pt x="13" y="83"/>
                  <a:pt x="10" y="87"/>
                  <a:pt x="7" y="92"/>
                </a:cubicBezTo>
                <a:cubicBezTo>
                  <a:pt x="7" y="90"/>
                  <a:pt x="8" y="89"/>
                  <a:pt x="8" y="87"/>
                </a:cubicBezTo>
                <a:close/>
                <a:moveTo>
                  <a:pt x="8" y="166"/>
                </a:moveTo>
                <a:cubicBezTo>
                  <a:pt x="9" y="168"/>
                  <a:pt x="10" y="170"/>
                  <a:pt x="11" y="173"/>
                </a:cubicBezTo>
                <a:cubicBezTo>
                  <a:pt x="11" y="173"/>
                  <a:pt x="11" y="173"/>
                  <a:pt x="11" y="173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3" y="177"/>
                  <a:pt x="15" y="181"/>
                  <a:pt x="17" y="184"/>
                </a:cubicBezTo>
                <a:cubicBezTo>
                  <a:pt x="16" y="183"/>
                  <a:pt x="15" y="182"/>
                  <a:pt x="14" y="180"/>
                </a:cubicBezTo>
                <a:cubicBezTo>
                  <a:pt x="11" y="176"/>
                  <a:pt x="9" y="171"/>
                  <a:pt x="8" y="166"/>
                </a:cubicBezTo>
                <a:close/>
                <a:moveTo>
                  <a:pt x="17" y="188"/>
                </a:moveTo>
                <a:cubicBezTo>
                  <a:pt x="19" y="189"/>
                  <a:pt x="20" y="191"/>
                  <a:pt x="21" y="192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22" y="193"/>
                  <a:pt x="23" y="194"/>
                  <a:pt x="23" y="195"/>
                </a:cubicBezTo>
                <a:cubicBezTo>
                  <a:pt x="24" y="195"/>
                  <a:pt x="24" y="195"/>
                  <a:pt x="24" y="195"/>
                </a:cubicBezTo>
                <a:cubicBezTo>
                  <a:pt x="24" y="195"/>
                  <a:pt x="24" y="195"/>
                  <a:pt x="24" y="196"/>
                </a:cubicBezTo>
                <a:cubicBezTo>
                  <a:pt x="24" y="196"/>
                  <a:pt x="25" y="197"/>
                  <a:pt x="25" y="197"/>
                </a:cubicBezTo>
                <a:cubicBezTo>
                  <a:pt x="28" y="200"/>
                  <a:pt x="30" y="203"/>
                  <a:pt x="33" y="206"/>
                </a:cubicBezTo>
                <a:cubicBezTo>
                  <a:pt x="32" y="206"/>
                  <a:pt x="32" y="207"/>
                  <a:pt x="32" y="207"/>
                </a:cubicBezTo>
                <a:cubicBezTo>
                  <a:pt x="33" y="209"/>
                  <a:pt x="35" y="210"/>
                  <a:pt x="36" y="211"/>
                </a:cubicBezTo>
                <a:cubicBezTo>
                  <a:pt x="36" y="211"/>
                  <a:pt x="36" y="211"/>
                  <a:pt x="36" y="212"/>
                </a:cubicBezTo>
                <a:cubicBezTo>
                  <a:pt x="40" y="216"/>
                  <a:pt x="43" y="220"/>
                  <a:pt x="47" y="223"/>
                </a:cubicBezTo>
                <a:cubicBezTo>
                  <a:pt x="44" y="221"/>
                  <a:pt x="41" y="218"/>
                  <a:pt x="38" y="215"/>
                </a:cubicBezTo>
                <a:cubicBezTo>
                  <a:pt x="30" y="207"/>
                  <a:pt x="23" y="198"/>
                  <a:pt x="17" y="188"/>
                </a:cubicBezTo>
                <a:close/>
                <a:moveTo>
                  <a:pt x="94" y="245"/>
                </a:moveTo>
                <a:cubicBezTo>
                  <a:pt x="95" y="246"/>
                  <a:pt x="96" y="246"/>
                  <a:pt x="97" y="246"/>
                </a:cubicBezTo>
                <a:cubicBezTo>
                  <a:pt x="97" y="246"/>
                  <a:pt x="97" y="247"/>
                  <a:pt x="97" y="247"/>
                </a:cubicBezTo>
                <a:cubicBezTo>
                  <a:pt x="100" y="248"/>
                  <a:pt x="102" y="248"/>
                  <a:pt x="105" y="249"/>
                </a:cubicBezTo>
                <a:cubicBezTo>
                  <a:pt x="105" y="249"/>
                  <a:pt x="105" y="249"/>
                  <a:pt x="105" y="248"/>
                </a:cubicBezTo>
                <a:cubicBezTo>
                  <a:pt x="109" y="249"/>
                  <a:pt x="112" y="249"/>
                  <a:pt x="116" y="249"/>
                </a:cubicBezTo>
                <a:cubicBezTo>
                  <a:pt x="115" y="250"/>
                  <a:pt x="116" y="250"/>
                  <a:pt x="116" y="250"/>
                </a:cubicBezTo>
                <a:cubicBezTo>
                  <a:pt x="119" y="251"/>
                  <a:pt x="121" y="251"/>
                  <a:pt x="123" y="251"/>
                </a:cubicBezTo>
                <a:cubicBezTo>
                  <a:pt x="111" y="251"/>
                  <a:pt x="99" y="249"/>
                  <a:pt x="88" y="245"/>
                </a:cubicBezTo>
                <a:cubicBezTo>
                  <a:pt x="90" y="245"/>
                  <a:pt x="92" y="245"/>
                  <a:pt x="94" y="245"/>
                </a:cubicBezTo>
                <a:close/>
                <a:moveTo>
                  <a:pt x="135" y="251"/>
                </a:moveTo>
                <a:cubicBezTo>
                  <a:pt x="140" y="250"/>
                  <a:pt x="145" y="249"/>
                  <a:pt x="150" y="248"/>
                </a:cubicBezTo>
                <a:cubicBezTo>
                  <a:pt x="151" y="248"/>
                  <a:pt x="150" y="247"/>
                  <a:pt x="150" y="247"/>
                </a:cubicBezTo>
                <a:cubicBezTo>
                  <a:pt x="142" y="249"/>
                  <a:pt x="134" y="250"/>
                  <a:pt x="127" y="250"/>
                </a:cubicBezTo>
                <a:cubicBezTo>
                  <a:pt x="127" y="250"/>
                  <a:pt x="126" y="249"/>
                  <a:pt x="126" y="249"/>
                </a:cubicBezTo>
                <a:cubicBezTo>
                  <a:pt x="120" y="248"/>
                  <a:pt x="114" y="248"/>
                  <a:pt x="108" y="248"/>
                </a:cubicBezTo>
                <a:cubicBezTo>
                  <a:pt x="108" y="247"/>
                  <a:pt x="108" y="247"/>
                  <a:pt x="108" y="247"/>
                </a:cubicBezTo>
                <a:cubicBezTo>
                  <a:pt x="110" y="247"/>
                  <a:pt x="113" y="247"/>
                  <a:pt x="115" y="247"/>
                </a:cubicBezTo>
                <a:cubicBezTo>
                  <a:pt x="115" y="247"/>
                  <a:pt x="115" y="247"/>
                  <a:pt x="115" y="246"/>
                </a:cubicBezTo>
                <a:cubicBezTo>
                  <a:pt x="117" y="246"/>
                  <a:pt x="118" y="247"/>
                  <a:pt x="119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0" y="247"/>
                  <a:pt x="120" y="247"/>
                  <a:pt x="120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2" y="247"/>
                  <a:pt x="122" y="247"/>
                  <a:pt x="122" y="247"/>
                </a:cubicBezTo>
                <a:cubicBezTo>
                  <a:pt x="123" y="247"/>
                  <a:pt x="125" y="247"/>
                  <a:pt x="126" y="248"/>
                </a:cubicBezTo>
                <a:cubicBezTo>
                  <a:pt x="126" y="248"/>
                  <a:pt x="126" y="248"/>
                  <a:pt x="127" y="248"/>
                </a:cubicBezTo>
                <a:cubicBezTo>
                  <a:pt x="136" y="248"/>
                  <a:pt x="144" y="247"/>
                  <a:pt x="153" y="246"/>
                </a:cubicBezTo>
                <a:cubicBezTo>
                  <a:pt x="153" y="246"/>
                  <a:pt x="153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5" y="246"/>
                  <a:pt x="156" y="246"/>
                  <a:pt x="157" y="245"/>
                </a:cubicBezTo>
                <a:cubicBezTo>
                  <a:pt x="157" y="246"/>
                  <a:pt x="158" y="246"/>
                  <a:pt x="159" y="246"/>
                </a:cubicBezTo>
                <a:cubicBezTo>
                  <a:pt x="160" y="246"/>
                  <a:pt x="161" y="245"/>
                  <a:pt x="162" y="244"/>
                </a:cubicBezTo>
                <a:cubicBezTo>
                  <a:pt x="164" y="244"/>
                  <a:pt x="165" y="243"/>
                  <a:pt x="166" y="243"/>
                </a:cubicBezTo>
                <a:cubicBezTo>
                  <a:pt x="168" y="242"/>
                  <a:pt x="170" y="242"/>
                  <a:pt x="171" y="241"/>
                </a:cubicBezTo>
                <a:cubicBezTo>
                  <a:pt x="172" y="241"/>
                  <a:pt x="174" y="240"/>
                  <a:pt x="175" y="240"/>
                </a:cubicBezTo>
                <a:cubicBezTo>
                  <a:pt x="177" y="239"/>
                  <a:pt x="178" y="238"/>
                  <a:pt x="180" y="238"/>
                </a:cubicBezTo>
                <a:cubicBezTo>
                  <a:pt x="180" y="238"/>
                  <a:pt x="180" y="238"/>
                  <a:pt x="181" y="238"/>
                </a:cubicBezTo>
                <a:cubicBezTo>
                  <a:pt x="184" y="236"/>
                  <a:pt x="188" y="234"/>
                  <a:pt x="191" y="232"/>
                </a:cubicBezTo>
                <a:cubicBezTo>
                  <a:pt x="192" y="231"/>
                  <a:pt x="191" y="230"/>
                  <a:pt x="190" y="231"/>
                </a:cubicBezTo>
                <a:cubicBezTo>
                  <a:pt x="193" y="229"/>
                  <a:pt x="195" y="228"/>
                  <a:pt x="197" y="226"/>
                </a:cubicBezTo>
                <a:cubicBezTo>
                  <a:pt x="197" y="226"/>
                  <a:pt x="197" y="226"/>
                  <a:pt x="197" y="226"/>
                </a:cubicBezTo>
                <a:cubicBezTo>
                  <a:pt x="198" y="225"/>
                  <a:pt x="199" y="225"/>
                  <a:pt x="200" y="224"/>
                </a:cubicBezTo>
                <a:cubicBezTo>
                  <a:pt x="200" y="223"/>
                  <a:pt x="201" y="223"/>
                  <a:pt x="201" y="223"/>
                </a:cubicBezTo>
                <a:cubicBezTo>
                  <a:pt x="203" y="221"/>
                  <a:pt x="205" y="220"/>
                  <a:pt x="207" y="218"/>
                </a:cubicBezTo>
                <a:cubicBezTo>
                  <a:pt x="207" y="218"/>
                  <a:pt x="207" y="218"/>
                  <a:pt x="208" y="218"/>
                </a:cubicBezTo>
                <a:cubicBezTo>
                  <a:pt x="207" y="218"/>
                  <a:pt x="207" y="219"/>
                  <a:pt x="206" y="220"/>
                </a:cubicBezTo>
                <a:cubicBezTo>
                  <a:pt x="206" y="220"/>
                  <a:pt x="207" y="221"/>
                  <a:pt x="207" y="221"/>
                </a:cubicBezTo>
                <a:cubicBezTo>
                  <a:pt x="208" y="220"/>
                  <a:pt x="209" y="219"/>
                  <a:pt x="210" y="218"/>
                </a:cubicBezTo>
                <a:cubicBezTo>
                  <a:pt x="210" y="218"/>
                  <a:pt x="211" y="219"/>
                  <a:pt x="211" y="219"/>
                </a:cubicBezTo>
                <a:cubicBezTo>
                  <a:pt x="190" y="237"/>
                  <a:pt x="163" y="249"/>
                  <a:pt x="135" y="251"/>
                </a:cubicBezTo>
                <a:close/>
                <a:moveTo>
                  <a:pt x="215" y="215"/>
                </a:moveTo>
                <a:cubicBezTo>
                  <a:pt x="214" y="215"/>
                  <a:pt x="214" y="215"/>
                  <a:pt x="214" y="216"/>
                </a:cubicBezTo>
                <a:cubicBezTo>
                  <a:pt x="214" y="215"/>
                  <a:pt x="215" y="214"/>
                  <a:pt x="216" y="213"/>
                </a:cubicBezTo>
                <a:cubicBezTo>
                  <a:pt x="220" y="209"/>
                  <a:pt x="224" y="203"/>
                  <a:pt x="227" y="197"/>
                </a:cubicBezTo>
                <a:cubicBezTo>
                  <a:pt x="229" y="196"/>
                  <a:pt x="230" y="195"/>
                  <a:pt x="231" y="194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29" y="193"/>
                  <a:pt x="228" y="193"/>
                  <a:pt x="227" y="194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7" y="193"/>
                  <a:pt x="228" y="193"/>
                  <a:pt x="228" y="193"/>
                </a:cubicBezTo>
                <a:cubicBezTo>
                  <a:pt x="230" y="192"/>
                  <a:pt x="231" y="190"/>
                  <a:pt x="232" y="188"/>
                </a:cubicBezTo>
                <a:cubicBezTo>
                  <a:pt x="232" y="188"/>
                  <a:pt x="232" y="188"/>
                  <a:pt x="233" y="188"/>
                </a:cubicBezTo>
                <a:cubicBezTo>
                  <a:pt x="233" y="188"/>
                  <a:pt x="233" y="188"/>
                  <a:pt x="233" y="188"/>
                </a:cubicBezTo>
                <a:cubicBezTo>
                  <a:pt x="234" y="187"/>
                  <a:pt x="234" y="185"/>
                  <a:pt x="235" y="184"/>
                </a:cubicBezTo>
                <a:cubicBezTo>
                  <a:pt x="242" y="175"/>
                  <a:pt x="246" y="164"/>
                  <a:pt x="246" y="153"/>
                </a:cubicBezTo>
                <a:cubicBezTo>
                  <a:pt x="246" y="152"/>
                  <a:pt x="246" y="151"/>
                  <a:pt x="246" y="150"/>
                </a:cubicBezTo>
                <a:cubicBezTo>
                  <a:pt x="248" y="145"/>
                  <a:pt x="248" y="140"/>
                  <a:pt x="248" y="134"/>
                </a:cubicBezTo>
                <a:cubicBezTo>
                  <a:pt x="249" y="132"/>
                  <a:pt x="249" y="129"/>
                  <a:pt x="250" y="126"/>
                </a:cubicBezTo>
                <a:cubicBezTo>
                  <a:pt x="250" y="128"/>
                  <a:pt x="250" y="131"/>
                  <a:pt x="250" y="133"/>
                </a:cubicBezTo>
                <a:cubicBezTo>
                  <a:pt x="250" y="134"/>
                  <a:pt x="251" y="134"/>
                  <a:pt x="252" y="133"/>
                </a:cubicBezTo>
                <a:cubicBezTo>
                  <a:pt x="250" y="164"/>
                  <a:pt x="237" y="193"/>
                  <a:pt x="215" y="215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sz="135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文本</a:t>
            </a:r>
          </a:p>
        </p:txBody>
      </p:sp>
      <p:sp>
        <p:nvSpPr>
          <p:cNvPr id="801" name="MH_Other_1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3821363" y="2980902"/>
            <a:ext cx="295275" cy="234553"/>
          </a:xfrm>
          <a:custGeom>
            <a:avLst/>
            <a:gdLst>
              <a:gd name="T0" fmla="*/ 202 w 232"/>
              <a:gd name="T1" fmla="*/ 90 h 184"/>
              <a:gd name="T2" fmla="*/ 21 w 232"/>
              <a:gd name="T3" fmla="*/ 128 h 184"/>
              <a:gd name="T4" fmla="*/ 108 w 232"/>
              <a:gd name="T5" fmla="*/ 145 h 184"/>
              <a:gd name="T6" fmla="*/ 208 w 232"/>
              <a:gd name="T7" fmla="*/ 117 h 184"/>
              <a:gd name="T8" fmla="*/ 4 w 232"/>
              <a:gd name="T9" fmla="*/ 84 h 184"/>
              <a:gd name="T10" fmla="*/ 110 w 232"/>
              <a:gd name="T11" fmla="*/ 159 h 184"/>
              <a:gd name="T12" fmla="*/ 116 w 232"/>
              <a:gd name="T13" fmla="*/ 162 h 184"/>
              <a:gd name="T14" fmla="*/ 28 w 232"/>
              <a:gd name="T15" fmla="*/ 120 h 184"/>
              <a:gd name="T16" fmla="*/ 28 w 232"/>
              <a:gd name="T17" fmla="*/ 120 h 184"/>
              <a:gd name="T18" fmla="*/ 93 w 232"/>
              <a:gd name="T19" fmla="*/ 153 h 184"/>
              <a:gd name="T20" fmla="*/ 25 w 232"/>
              <a:gd name="T21" fmla="*/ 129 h 184"/>
              <a:gd name="T22" fmla="*/ 160 w 232"/>
              <a:gd name="T23" fmla="*/ 171 h 184"/>
              <a:gd name="T24" fmla="*/ 111 w 232"/>
              <a:gd name="T25" fmla="*/ 151 h 184"/>
              <a:gd name="T26" fmla="*/ 134 w 232"/>
              <a:gd name="T27" fmla="*/ 157 h 184"/>
              <a:gd name="T28" fmla="*/ 37 w 232"/>
              <a:gd name="T29" fmla="*/ 126 h 184"/>
              <a:gd name="T30" fmla="*/ 127 w 232"/>
              <a:gd name="T31" fmla="*/ 153 h 184"/>
              <a:gd name="T32" fmla="*/ 100 w 232"/>
              <a:gd name="T33" fmla="*/ 148 h 184"/>
              <a:gd name="T34" fmla="*/ 105 w 232"/>
              <a:gd name="T35" fmla="*/ 151 h 184"/>
              <a:gd name="T36" fmla="*/ 134 w 232"/>
              <a:gd name="T37" fmla="*/ 154 h 184"/>
              <a:gd name="T38" fmla="*/ 174 w 232"/>
              <a:gd name="T39" fmla="*/ 168 h 184"/>
              <a:gd name="T40" fmla="*/ 84 w 232"/>
              <a:gd name="T41" fmla="*/ 133 h 184"/>
              <a:gd name="T42" fmla="*/ 103 w 232"/>
              <a:gd name="T43" fmla="*/ 157 h 184"/>
              <a:gd name="T44" fmla="*/ 180 w 232"/>
              <a:gd name="T45" fmla="*/ 164 h 184"/>
              <a:gd name="T46" fmla="*/ 145 w 232"/>
              <a:gd name="T47" fmla="*/ 158 h 184"/>
              <a:gd name="T48" fmla="*/ 140 w 232"/>
              <a:gd name="T49" fmla="*/ 156 h 184"/>
              <a:gd name="T50" fmla="*/ 96 w 232"/>
              <a:gd name="T51" fmla="*/ 146 h 184"/>
              <a:gd name="T52" fmla="*/ 98 w 232"/>
              <a:gd name="T53" fmla="*/ 140 h 184"/>
              <a:gd name="T54" fmla="*/ 155 w 232"/>
              <a:gd name="T55" fmla="*/ 166 h 184"/>
              <a:gd name="T56" fmla="*/ 147 w 232"/>
              <a:gd name="T57" fmla="*/ 164 h 184"/>
              <a:gd name="T58" fmla="*/ 12 w 232"/>
              <a:gd name="T59" fmla="*/ 38 h 184"/>
              <a:gd name="T60" fmla="*/ 142 w 232"/>
              <a:gd name="T61" fmla="*/ 156 h 184"/>
              <a:gd name="T62" fmla="*/ 83 w 232"/>
              <a:gd name="T63" fmla="*/ 70 h 184"/>
              <a:gd name="T64" fmla="*/ 173 w 232"/>
              <a:gd name="T65" fmla="*/ 159 h 184"/>
              <a:gd name="T66" fmla="*/ 157 w 232"/>
              <a:gd name="T67" fmla="*/ 158 h 184"/>
              <a:gd name="T68" fmla="*/ 144 w 232"/>
              <a:gd name="T69" fmla="*/ 164 h 184"/>
              <a:gd name="T70" fmla="*/ 85 w 232"/>
              <a:gd name="T71" fmla="*/ 133 h 184"/>
              <a:gd name="T72" fmla="*/ 32 w 232"/>
              <a:gd name="T73" fmla="*/ 23 h 184"/>
              <a:gd name="T74" fmla="*/ 17 w 232"/>
              <a:gd name="T75" fmla="*/ 49 h 184"/>
              <a:gd name="T76" fmla="*/ 88 w 232"/>
              <a:gd name="T77" fmla="*/ 67 h 184"/>
              <a:gd name="T78" fmla="*/ 14 w 232"/>
              <a:gd name="T79" fmla="*/ 45 h 184"/>
              <a:gd name="T80" fmla="*/ 94 w 232"/>
              <a:gd name="T81" fmla="*/ 60 h 184"/>
              <a:gd name="T82" fmla="*/ 59 w 232"/>
              <a:gd name="T83" fmla="*/ 114 h 184"/>
              <a:gd name="T84" fmla="*/ 24 w 232"/>
              <a:gd name="T85" fmla="*/ 54 h 184"/>
              <a:gd name="T86" fmla="*/ 19 w 232"/>
              <a:gd name="T87" fmla="*/ 120 h 184"/>
              <a:gd name="T88" fmla="*/ 153 w 232"/>
              <a:gd name="T89" fmla="*/ 147 h 184"/>
              <a:gd name="T90" fmla="*/ 204 w 232"/>
              <a:gd name="T91" fmla="*/ 129 h 184"/>
              <a:gd name="T92" fmla="*/ 186 w 232"/>
              <a:gd name="T93" fmla="*/ 132 h 184"/>
              <a:gd name="T94" fmla="*/ 168 w 232"/>
              <a:gd name="T95" fmla="*/ 117 h 184"/>
              <a:gd name="T96" fmla="*/ 192 w 232"/>
              <a:gd name="T97" fmla="*/ 108 h 184"/>
              <a:gd name="T98" fmla="*/ 64 w 232"/>
              <a:gd name="T99" fmla="*/ 66 h 184"/>
              <a:gd name="T100" fmla="*/ 47 w 232"/>
              <a:gd name="T101" fmla="*/ 31 h 184"/>
              <a:gd name="T102" fmla="*/ 40 w 232"/>
              <a:gd name="T103" fmla="*/ 59 h 184"/>
              <a:gd name="T104" fmla="*/ 28 w 232"/>
              <a:gd name="T105" fmla="*/ 61 h 184"/>
              <a:gd name="T106" fmla="*/ 209 w 232"/>
              <a:gd name="T107" fmla="*/ 172 h 184"/>
              <a:gd name="T108" fmla="*/ 162 w 232"/>
              <a:gd name="T109" fmla="*/ 176 h 184"/>
              <a:gd name="T110" fmla="*/ 47 w 232"/>
              <a:gd name="T111" fmla="*/ 126 h 184"/>
              <a:gd name="T112" fmla="*/ 6 w 232"/>
              <a:gd name="T113" fmla="*/ 74 h 184"/>
              <a:gd name="T114" fmla="*/ 4 w 232"/>
              <a:gd name="T115" fmla="*/ 81 h 184"/>
              <a:gd name="T116" fmla="*/ 2 w 232"/>
              <a:gd name="T117" fmla="*/ 38 h 184"/>
              <a:gd name="T118" fmla="*/ 7 w 232"/>
              <a:gd name="T119" fmla="*/ 6 h 184"/>
              <a:gd name="T120" fmla="*/ 104 w 232"/>
              <a:gd name="T121" fmla="*/ 31 h 184"/>
              <a:gd name="T122" fmla="*/ 186 w 232"/>
              <a:gd name="T123" fmla="*/ 83 h 184"/>
              <a:gd name="T124" fmla="*/ 224 w 232"/>
              <a:gd name="T125" fmla="*/ 14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184">
                <a:moveTo>
                  <a:pt x="191" y="61"/>
                </a:moveTo>
                <a:cubicBezTo>
                  <a:pt x="191" y="61"/>
                  <a:pt x="191" y="62"/>
                  <a:pt x="191" y="62"/>
                </a:cubicBezTo>
                <a:cubicBezTo>
                  <a:pt x="190" y="62"/>
                  <a:pt x="191" y="61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lose/>
                <a:moveTo>
                  <a:pt x="16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6" y="50"/>
                  <a:pt x="16" y="49"/>
                </a:cubicBezTo>
                <a:cubicBezTo>
                  <a:pt x="16" y="51"/>
                  <a:pt x="16" y="51"/>
                  <a:pt x="16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0"/>
                  <a:pt x="16" y="50"/>
                  <a:pt x="16" y="50"/>
                </a:cubicBezTo>
                <a:close/>
                <a:moveTo>
                  <a:pt x="201" y="88"/>
                </a:moveTo>
                <a:cubicBezTo>
                  <a:pt x="201" y="89"/>
                  <a:pt x="201" y="89"/>
                  <a:pt x="201" y="89"/>
                </a:cubicBezTo>
                <a:cubicBezTo>
                  <a:pt x="201" y="90"/>
                  <a:pt x="201" y="90"/>
                  <a:pt x="202" y="90"/>
                </a:cubicBezTo>
                <a:cubicBezTo>
                  <a:pt x="201" y="90"/>
                  <a:pt x="201" y="89"/>
                  <a:pt x="201" y="89"/>
                </a:cubicBezTo>
                <a:lnTo>
                  <a:pt x="201" y="88"/>
                </a:lnTo>
                <a:close/>
                <a:moveTo>
                  <a:pt x="81" y="71"/>
                </a:moveTo>
                <a:cubicBezTo>
                  <a:pt x="81" y="69"/>
                  <a:pt x="81" y="69"/>
                  <a:pt x="81" y="69"/>
                </a:cubicBezTo>
                <a:cubicBezTo>
                  <a:pt x="80" y="69"/>
                  <a:pt x="81" y="70"/>
                  <a:pt x="81" y="70"/>
                </a:cubicBezTo>
                <a:cubicBezTo>
                  <a:pt x="81" y="71"/>
                  <a:pt x="81" y="71"/>
                  <a:pt x="81" y="71"/>
                </a:cubicBezTo>
                <a:close/>
                <a:moveTo>
                  <a:pt x="91" y="82"/>
                </a:moveTo>
                <a:cubicBezTo>
                  <a:pt x="91" y="81"/>
                  <a:pt x="90" y="81"/>
                  <a:pt x="89" y="81"/>
                </a:cubicBezTo>
                <a:cubicBezTo>
                  <a:pt x="89" y="82"/>
                  <a:pt x="90" y="82"/>
                  <a:pt x="91" y="82"/>
                </a:cubicBezTo>
                <a:close/>
                <a:moveTo>
                  <a:pt x="21" y="128"/>
                </a:moveTo>
                <a:cubicBezTo>
                  <a:pt x="21" y="128"/>
                  <a:pt x="21" y="129"/>
                  <a:pt x="21" y="129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1" y="129"/>
                  <a:pt x="21" y="128"/>
                  <a:pt x="21" y="128"/>
                </a:cubicBezTo>
                <a:close/>
                <a:moveTo>
                  <a:pt x="143" y="168"/>
                </a:moveTo>
                <a:cubicBezTo>
                  <a:pt x="143" y="168"/>
                  <a:pt x="143" y="168"/>
                  <a:pt x="143" y="169"/>
                </a:cubicBezTo>
                <a:cubicBezTo>
                  <a:pt x="143" y="169"/>
                  <a:pt x="144" y="169"/>
                  <a:pt x="145" y="168"/>
                </a:cubicBezTo>
                <a:cubicBezTo>
                  <a:pt x="144" y="168"/>
                  <a:pt x="144" y="168"/>
                  <a:pt x="143" y="168"/>
                </a:cubicBezTo>
                <a:close/>
                <a:moveTo>
                  <a:pt x="4" y="52"/>
                </a:moveTo>
                <a:cubicBezTo>
                  <a:pt x="4" y="52"/>
                  <a:pt x="4" y="52"/>
                  <a:pt x="4" y="52"/>
                </a:cubicBezTo>
                <a:cubicBezTo>
                  <a:pt x="4" y="53"/>
                  <a:pt x="4" y="54"/>
                  <a:pt x="4" y="54"/>
                </a:cubicBezTo>
                <a:lnTo>
                  <a:pt x="4" y="52"/>
                </a:lnTo>
                <a:close/>
                <a:moveTo>
                  <a:pt x="185" y="153"/>
                </a:moveTo>
                <a:cubicBezTo>
                  <a:pt x="185" y="154"/>
                  <a:pt x="185" y="153"/>
                  <a:pt x="185" y="153"/>
                </a:cubicBezTo>
                <a:cubicBezTo>
                  <a:pt x="184" y="153"/>
                  <a:pt x="184" y="154"/>
                  <a:pt x="185" y="154"/>
                </a:cubicBezTo>
                <a:cubicBezTo>
                  <a:pt x="185" y="154"/>
                  <a:pt x="186" y="154"/>
                  <a:pt x="185" y="153"/>
                </a:cubicBezTo>
                <a:close/>
                <a:moveTo>
                  <a:pt x="108" y="145"/>
                </a:moveTo>
                <a:cubicBezTo>
                  <a:pt x="108" y="145"/>
                  <a:pt x="108" y="145"/>
                  <a:pt x="108" y="145"/>
                </a:cubicBezTo>
                <a:cubicBezTo>
                  <a:pt x="108" y="146"/>
                  <a:pt x="108" y="147"/>
                  <a:pt x="108" y="147"/>
                </a:cubicBezTo>
                <a:cubicBezTo>
                  <a:pt x="108" y="146"/>
                  <a:pt x="109" y="146"/>
                  <a:pt x="108" y="145"/>
                </a:cubicBezTo>
                <a:close/>
                <a:moveTo>
                  <a:pt x="25" y="136"/>
                </a:moveTo>
                <a:cubicBezTo>
                  <a:pt x="25" y="136"/>
                  <a:pt x="26" y="135"/>
                  <a:pt x="25" y="135"/>
                </a:cubicBezTo>
                <a:cubicBezTo>
                  <a:pt x="25" y="135"/>
                  <a:pt x="26" y="137"/>
                  <a:pt x="25" y="136"/>
                </a:cubicBezTo>
                <a:close/>
                <a:moveTo>
                  <a:pt x="175" y="171"/>
                </a:moveTo>
                <a:cubicBezTo>
                  <a:pt x="174" y="171"/>
                  <a:pt x="173" y="171"/>
                  <a:pt x="173" y="172"/>
                </a:cubicBezTo>
                <a:cubicBezTo>
                  <a:pt x="174" y="172"/>
                  <a:pt x="175" y="172"/>
                  <a:pt x="176" y="172"/>
                </a:cubicBezTo>
                <a:cubicBezTo>
                  <a:pt x="175" y="171"/>
                  <a:pt x="175" y="171"/>
                  <a:pt x="175" y="171"/>
                </a:cubicBezTo>
                <a:close/>
                <a:moveTo>
                  <a:pt x="14" y="33"/>
                </a:moveTo>
                <a:cubicBezTo>
                  <a:pt x="14" y="34"/>
                  <a:pt x="13" y="34"/>
                  <a:pt x="13" y="35"/>
                </a:cubicBezTo>
                <a:cubicBezTo>
                  <a:pt x="13" y="35"/>
                  <a:pt x="14" y="34"/>
                  <a:pt x="14" y="33"/>
                </a:cubicBezTo>
                <a:close/>
                <a:moveTo>
                  <a:pt x="209" y="119"/>
                </a:moveTo>
                <a:cubicBezTo>
                  <a:pt x="209" y="119"/>
                  <a:pt x="208" y="118"/>
                  <a:pt x="208" y="117"/>
                </a:cubicBezTo>
                <a:cubicBezTo>
                  <a:pt x="208" y="118"/>
                  <a:pt x="208" y="119"/>
                  <a:pt x="209" y="119"/>
                </a:cubicBezTo>
                <a:close/>
                <a:moveTo>
                  <a:pt x="5" y="87"/>
                </a:moveTo>
                <a:cubicBezTo>
                  <a:pt x="5" y="88"/>
                  <a:pt x="5" y="89"/>
                  <a:pt x="5" y="89"/>
                </a:cubicBezTo>
                <a:cubicBezTo>
                  <a:pt x="4" y="88"/>
                  <a:pt x="4" y="88"/>
                  <a:pt x="4" y="87"/>
                </a:cubicBezTo>
                <a:lnTo>
                  <a:pt x="5" y="87"/>
                </a:lnTo>
                <a:close/>
                <a:moveTo>
                  <a:pt x="24" y="123"/>
                </a:moveTo>
                <a:cubicBezTo>
                  <a:pt x="24" y="121"/>
                  <a:pt x="24" y="121"/>
                  <a:pt x="24" y="121"/>
                </a:cubicBezTo>
                <a:cubicBezTo>
                  <a:pt x="23" y="121"/>
                  <a:pt x="24" y="122"/>
                  <a:pt x="24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21" y="128"/>
                </a:moveTo>
                <a:cubicBezTo>
                  <a:pt x="21" y="127"/>
                  <a:pt x="21" y="126"/>
                  <a:pt x="20" y="126"/>
                </a:cubicBezTo>
                <a:cubicBezTo>
                  <a:pt x="20" y="126"/>
                  <a:pt x="20" y="127"/>
                  <a:pt x="21" y="128"/>
                </a:cubicBezTo>
                <a:close/>
                <a:moveTo>
                  <a:pt x="4" y="84"/>
                </a:moveTo>
                <a:cubicBezTo>
                  <a:pt x="4" y="83"/>
                  <a:pt x="3" y="84"/>
                  <a:pt x="4" y="84"/>
                </a:cubicBezTo>
                <a:cubicBezTo>
                  <a:pt x="4" y="84"/>
                  <a:pt x="3" y="86"/>
                  <a:pt x="4" y="85"/>
                </a:cubicBezTo>
                <a:cubicBezTo>
                  <a:pt x="4" y="85"/>
                  <a:pt x="4" y="84"/>
                  <a:pt x="4" y="84"/>
                </a:cubicBezTo>
                <a:close/>
                <a:moveTo>
                  <a:pt x="103" y="139"/>
                </a:move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03" y="140"/>
                  <a:pt x="104" y="139"/>
                </a:cubicBezTo>
                <a:cubicBezTo>
                  <a:pt x="104" y="139"/>
                  <a:pt x="103" y="139"/>
                  <a:pt x="103" y="139"/>
                </a:cubicBezTo>
                <a:close/>
                <a:moveTo>
                  <a:pt x="87" y="67"/>
                </a:moveTo>
                <a:cubicBezTo>
                  <a:pt x="87" y="66"/>
                  <a:pt x="86" y="66"/>
                  <a:pt x="86" y="67"/>
                </a:cubicBezTo>
                <a:cubicBezTo>
                  <a:pt x="86" y="67"/>
                  <a:pt x="86" y="69"/>
                  <a:pt x="87" y="68"/>
                </a:cubicBezTo>
                <a:cubicBezTo>
                  <a:pt x="87" y="68"/>
                  <a:pt x="87" y="67"/>
                  <a:pt x="87" y="67"/>
                </a:cubicBezTo>
                <a:close/>
                <a:moveTo>
                  <a:pt x="191" y="170"/>
                </a:moveTo>
                <a:cubicBezTo>
                  <a:pt x="191" y="170"/>
                  <a:pt x="190" y="171"/>
                  <a:pt x="189" y="172"/>
                </a:cubicBezTo>
                <a:cubicBezTo>
                  <a:pt x="190" y="171"/>
                  <a:pt x="191" y="171"/>
                  <a:pt x="191" y="170"/>
                </a:cubicBezTo>
                <a:close/>
                <a:moveTo>
                  <a:pt x="110" y="159"/>
                </a:moveTo>
                <a:cubicBezTo>
                  <a:pt x="109" y="159"/>
                  <a:pt x="111" y="160"/>
                  <a:pt x="109" y="160"/>
                </a:cubicBezTo>
                <a:cubicBezTo>
                  <a:pt x="110" y="161"/>
                  <a:pt x="110" y="161"/>
                  <a:pt x="110" y="161"/>
                </a:cubicBezTo>
                <a:cubicBezTo>
                  <a:pt x="110" y="160"/>
                  <a:pt x="111" y="160"/>
                  <a:pt x="110" y="159"/>
                </a:cubicBezTo>
                <a:close/>
                <a:moveTo>
                  <a:pt x="27" y="122"/>
                </a:moveTo>
                <a:cubicBezTo>
                  <a:pt x="28" y="121"/>
                  <a:pt x="27" y="120"/>
                  <a:pt x="27" y="118"/>
                </a:cubicBezTo>
                <a:cubicBezTo>
                  <a:pt x="27" y="120"/>
                  <a:pt x="27" y="121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lose/>
                <a:moveTo>
                  <a:pt x="195" y="170"/>
                </a:moveTo>
                <a:cubicBezTo>
                  <a:pt x="194" y="170"/>
                  <a:pt x="193" y="171"/>
                  <a:pt x="193" y="172"/>
                </a:cubicBezTo>
                <a:cubicBezTo>
                  <a:pt x="194" y="172"/>
                  <a:pt x="195" y="171"/>
                  <a:pt x="195" y="170"/>
                </a:cubicBezTo>
                <a:close/>
                <a:moveTo>
                  <a:pt x="116" y="162"/>
                </a:moveTo>
                <a:cubicBezTo>
                  <a:pt x="116" y="162"/>
                  <a:pt x="116" y="162"/>
                  <a:pt x="115" y="162"/>
                </a:cubicBezTo>
                <a:cubicBezTo>
                  <a:pt x="115" y="162"/>
                  <a:pt x="116" y="163"/>
                  <a:pt x="116" y="163"/>
                </a:cubicBezTo>
                <a:cubicBezTo>
                  <a:pt x="116" y="163"/>
                  <a:pt x="117" y="162"/>
                  <a:pt x="116" y="162"/>
                </a:cubicBezTo>
                <a:close/>
                <a:moveTo>
                  <a:pt x="92" y="152"/>
                </a:moveTo>
                <a:cubicBezTo>
                  <a:pt x="91" y="151"/>
                  <a:pt x="90" y="151"/>
                  <a:pt x="89" y="150"/>
                </a:cubicBezTo>
                <a:cubicBezTo>
                  <a:pt x="90" y="151"/>
                  <a:pt x="91" y="152"/>
                  <a:pt x="92" y="152"/>
                </a:cubicBezTo>
                <a:cubicBezTo>
                  <a:pt x="92" y="152"/>
                  <a:pt x="92" y="152"/>
                  <a:pt x="92" y="152"/>
                </a:cubicBezTo>
                <a:close/>
                <a:moveTo>
                  <a:pt x="98" y="155"/>
                </a:moveTo>
                <a:cubicBezTo>
                  <a:pt x="98" y="155"/>
                  <a:pt x="98" y="154"/>
                  <a:pt x="98" y="154"/>
                </a:cubicBezTo>
                <a:cubicBezTo>
                  <a:pt x="97" y="155"/>
                  <a:pt x="98" y="156"/>
                  <a:pt x="99" y="156"/>
                </a:cubicBezTo>
                <a:cubicBezTo>
                  <a:pt x="99" y="156"/>
                  <a:pt x="99" y="155"/>
                  <a:pt x="99" y="155"/>
                </a:cubicBezTo>
                <a:cubicBezTo>
                  <a:pt x="99" y="155"/>
                  <a:pt x="98" y="155"/>
                  <a:pt x="98" y="155"/>
                </a:cubicBezTo>
                <a:close/>
                <a:moveTo>
                  <a:pt x="107" y="149"/>
                </a:moveTo>
                <a:cubicBezTo>
                  <a:pt x="106" y="149"/>
                  <a:pt x="106" y="149"/>
                  <a:pt x="106" y="149"/>
                </a:cubicBezTo>
                <a:cubicBezTo>
                  <a:pt x="106" y="150"/>
                  <a:pt x="106" y="153"/>
                  <a:pt x="106" y="153"/>
                </a:cubicBezTo>
                <a:cubicBezTo>
                  <a:pt x="106" y="152"/>
                  <a:pt x="106" y="151"/>
                  <a:pt x="107" y="149"/>
                </a:cubicBezTo>
                <a:close/>
                <a:moveTo>
                  <a:pt x="28" y="120"/>
                </a:moveTo>
                <a:cubicBezTo>
                  <a:pt x="28" y="119"/>
                  <a:pt x="29" y="118"/>
                  <a:pt x="29" y="117"/>
                </a:cubicBezTo>
                <a:cubicBezTo>
                  <a:pt x="28" y="117"/>
                  <a:pt x="28" y="118"/>
                  <a:pt x="28" y="118"/>
                </a:cubicBezTo>
                <a:cubicBezTo>
                  <a:pt x="28" y="119"/>
                  <a:pt x="28" y="119"/>
                  <a:pt x="28" y="120"/>
                </a:cubicBezTo>
                <a:close/>
                <a:moveTo>
                  <a:pt x="139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7" y="168"/>
                  <a:pt x="139" y="168"/>
                  <a:pt x="139" y="168"/>
                </a:cubicBezTo>
                <a:cubicBezTo>
                  <a:pt x="140" y="168"/>
                  <a:pt x="140" y="167"/>
                  <a:pt x="139" y="167"/>
                </a:cubicBezTo>
                <a:close/>
                <a:moveTo>
                  <a:pt x="28" y="120"/>
                </a:moveTo>
                <a:cubicBezTo>
                  <a:pt x="28" y="121"/>
                  <a:pt x="29" y="122"/>
                  <a:pt x="29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5"/>
                  <a:pt x="29" y="125"/>
                  <a:pt x="29" y="125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3"/>
                  <a:pt x="29" y="121"/>
                  <a:pt x="29" y="120"/>
                </a:cubicBezTo>
                <a:cubicBezTo>
                  <a:pt x="29" y="120"/>
                  <a:pt x="28" y="120"/>
                  <a:pt x="28" y="120"/>
                </a:cubicBezTo>
                <a:close/>
                <a:moveTo>
                  <a:pt x="179" y="154"/>
                </a:moveTo>
                <a:cubicBezTo>
                  <a:pt x="180" y="154"/>
                  <a:pt x="182" y="154"/>
                  <a:pt x="183" y="154"/>
                </a:cubicBezTo>
                <a:cubicBezTo>
                  <a:pt x="182" y="154"/>
                  <a:pt x="181" y="154"/>
                  <a:pt x="181" y="153"/>
                </a:cubicBezTo>
                <a:cubicBezTo>
                  <a:pt x="180" y="154"/>
                  <a:pt x="180" y="154"/>
                  <a:pt x="179" y="154"/>
                </a:cubicBezTo>
                <a:close/>
                <a:moveTo>
                  <a:pt x="114" y="148"/>
                </a:moveTo>
                <a:cubicBezTo>
                  <a:pt x="114" y="149"/>
                  <a:pt x="114" y="150"/>
                  <a:pt x="114" y="151"/>
                </a:cubicBezTo>
                <a:cubicBezTo>
                  <a:pt x="114" y="150"/>
                  <a:pt x="114" y="149"/>
                  <a:pt x="115" y="149"/>
                </a:cubicBezTo>
                <a:cubicBezTo>
                  <a:pt x="115" y="148"/>
                  <a:pt x="115" y="148"/>
                  <a:pt x="114" y="148"/>
                </a:cubicBezTo>
                <a:close/>
                <a:moveTo>
                  <a:pt x="156" y="154"/>
                </a:moveTo>
                <a:cubicBezTo>
                  <a:pt x="156" y="154"/>
                  <a:pt x="156" y="153"/>
                  <a:pt x="156" y="153"/>
                </a:cubicBezTo>
                <a:cubicBezTo>
                  <a:pt x="155" y="153"/>
                  <a:pt x="153" y="153"/>
                  <a:pt x="152" y="153"/>
                </a:cubicBezTo>
                <a:lnTo>
                  <a:pt x="156" y="154"/>
                </a:lnTo>
                <a:close/>
                <a:moveTo>
                  <a:pt x="96" y="154"/>
                </a:moveTo>
                <a:cubicBezTo>
                  <a:pt x="95" y="153"/>
                  <a:pt x="94" y="153"/>
                  <a:pt x="93" y="153"/>
                </a:cubicBezTo>
                <a:cubicBezTo>
                  <a:pt x="94" y="154"/>
                  <a:pt x="95" y="154"/>
                  <a:pt x="96" y="155"/>
                </a:cubicBezTo>
                <a:cubicBezTo>
                  <a:pt x="96" y="155"/>
                  <a:pt x="96" y="154"/>
                  <a:pt x="96" y="154"/>
                </a:cubicBezTo>
                <a:close/>
                <a:moveTo>
                  <a:pt x="171" y="171"/>
                </a:moveTo>
                <a:cubicBezTo>
                  <a:pt x="170" y="172"/>
                  <a:pt x="169" y="171"/>
                  <a:pt x="168" y="171"/>
                </a:cubicBezTo>
                <a:cubicBezTo>
                  <a:pt x="168" y="171"/>
                  <a:pt x="168" y="172"/>
                  <a:pt x="168" y="172"/>
                </a:cubicBezTo>
                <a:cubicBezTo>
                  <a:pt x="169" y="172"/>
                  <a:pt x="170" y="172"/>
                  <a:pt x="170" y="172"/>
                </a:cubicBezTo>
                <a:cubicBezTo>
                  <a:pt x="171" y="172"/>
                  <a:pt x="172" y="172"/>
                  <a:pt x="171" y="171"/>
                </a:cubicBezTo>
                <a:close/>
                <a:moveTo>
                  <a:pt x="24" y="123"/>
                </a:moveTo>
                <a:cubicBezTo>
                  <a:pt x="24" y="123"/>
                  <a:pt x="24" y="124"/>
                  <a:pt x="24" y="125"/>
                </a:cubicBezTo>
                <a:cubicBezTo>
                  <a:pt x="24" y="125"/>
                  <a:pt x="25" y="125"/>
                  <a:pt x="25" y="125"/>
                </a:cubicBezTo>
                <a:cubicBezTo>
                  <a:pt x="25" y="125"/>
                  <a:pt x="25" y="126"/>
                  <a:pt x="25" y="126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6"/>
                  <a:pt x="25" y="125"/>
                  <a:pt x="25" y="125"/>
                </a:cubicBezTo>
                <a:cubicBezTo>
                  <a:pt x="25" y="124"/>
                  <a:pt x="25" y="124"/>
                  <a:pt x="25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114" y="161"/>
                </a:moveTo>
                <a:cubicBezTo>
                  <a:pt x="113" y="161"/>
                  <a:pt x="112" y="160"/>
                  <a:pt x="112" y="160"/>
                </a:cubicBezTo>
                <a:cubicBezTo>
                  <a:pt x="111" y="161"/>
                  <a:pt x="112" y="161"/>
                  <a:pt x="113" y="162"/>
                </a:cubicBezTo>
                <a:cubicBezTo>
                  <a:pt x="113" y="162"/>
                  <a:pt x="114" y="161"/>
                  <a:pt x="114" y="161"/>
                </a:cubicBezTo>
                <a:close/>
                <a:moveTo>
                  <a:pt x="162" y="171"/>
                </a:moveTo>
                <a:cubicBezTo>
                  <a:pt x="161" y="171"/>
                  <a:pt x="161" y="170"/>
                  <a:pt x="160" y="171"/>
                </a:cubicBezTo>
                <a:cubicBezTo>
                  <a:pt x="161" y="171"/>
                  <a:pt x="162" y="171"/>
                  <a:pt x="163" y="171"/>
                </a:cubicBezTo>
                <a:cubicBezTo>
                  <a:pt x="163" y="171"/>
                  <a:pt x="164" y="171"/>
                  <a:pt x="164" y="171"/>
                </a:cubicBezTo>
                <a:cubicBezTo>
                  <a:pt x="163" y="171"/>
                  <a:pt x="163" y="171"/>
                  <a:pt x="162" y="171"/>
                </a:cubicBezTo>
                <a:close/>
                <a:moveTo>
                  <a:pt x="96" y="84"/>
                </a:moveTo>
                <a:cubicBezTo>
                  <a:pt x="95" y="83"/>
                  <a:pt x="93" y="82"/>
                  <a:pt x="91" y="82"/>
                </a:cubicBezTo>
                <a:cubicBezTo>
                  <a:pt x="93" y="82"/>
                  <a:pt x="94" y="83"/>
                  <a:pt x="96" y="84"/>
                </a:cubicBezTo>
                <a:close/>
                <a:moveTo>
                  <a:pt x="123" y="154"/>
                </a:moveTo>
                <a:cubicBezTo>
                  <a:pt x="124" y="153"/>
                  <a:pt x="124" y="152"/>
                  <a:pt x="125" y="152"/>
                </a:cubicBezTo>
                <a:cubicBezTo>
                  <a:pt x="124" y="151"/>
                  <a:pt x="124" y="151"/>
                  <a:pt x="124" y="152"/>
                </a:cubicBezTo>
                <a:cubicBezTo>
                  <a:pt x="123" y="153"/>
                  <a:pt x="123" y="154"/>
                  <a:pt x="123" y="155"/>
                </a:cubicBezTo>
                <a:cubicBezTo>
                  <a:pt x="123" y="155"/>
                  <a:pt x="123" y="154"/>
                  <a:pt x="123" y="154"/>
                </a:cubicBezTo>
                <a:close/>
                <a:moveTo>
                  <a:pt x="112" y="147"/>
                </a:moveTo>
                <a:cubicBezTo>
                  <a:pt x="112" y="147"/>
                  <a:pt x="111" y="147"/>
                  <a:pt x="111" y="147"/>
                </a:cubicBezTo>
                <a:cubicBezTo>
                  <a:pt x="111" y="148"/>
                  <a:pt x="111" y="150"/>
                  <a:pt x="111" y="151"/>
                </a:cubicBezTo>
                <a:cubicBezTo>
                  <a:pt x="111" y="149"/>
                  <a:pt x="112" y="148"/>
                  <a:pt x="112" y="147"/>
                </a:cubicBezTo>
                <a:close/>
                <a:moveTo>
                  <a:pt x="201" y="88"/>
                </a:moveTo>
                <a:cubicBezTo>
                  <a:pt x="201" y="87"/>
                  <a:pt x="200" y="85"/>
                  <a:pt x="200" y="83"/>
                </a:cubicBezTo>
                <a:cubicBezTo>
                  <a:pt x="200" y="84"/>
                  <a:pt x="199" y="84"/>
                  <a:pt x="199" y="84"/>
                </a:cubicBezTo>
                <a:cubicBezTo>
                  <a:pt x="200" y="86"/>
                  <a:pt x="200" y="87"/>
                  <a:pt x="201" y="88"/>
                </a:cubicBezTo>
                <a:close/>
                <a:moveTo>
                  <a:pt x="207" y="158"/>
                </a:moveTo>
                <a:cubicBezTo>
                  <a:pt x="206" y="159"/>
                  <a:pt x="204" y="160"/>
                  <a:pt x="203" y="162"/>
                </a:cubicBezTo>
                <a:cubicBezTo>
                  <a:pt x="203" y="162"/>
                  <a:pt x="203" y="162"/>
                  <a:pt x="203" y="162"/>
                </a:cubicBezTo>
                <a:cubicBezTo>
                  <a:pt x="204" y="161"/>
                  <a:pt x="206" y="160"/>
                  <a:pt x="207" y="158"/>
                </a:cubicBezTo>
                <a:cubicBezTo>
                  <a:pt x="207" y="158"/>
                  <a:pt x="207" y="158"/>
                  <a:pt x="207" y="158"/>
                </a:cubicBezTo>
                <a:close/>
                <a:moveTo>
                  <a:pt x="134" y="157"/>
                </a:moveTo>
                <a:cubicBezTo>
                  <a:pt x="133" y="159"/>
                  <a:pt x="132" y="160"/>
                  <a:pt x="131" y="162"/>
                </a:cubicBezTo>
                <a:cubicBezTo>
                  <a:pt x="131" y="162"/>
                  <a:pt x="131" y="162"/>
                  <a:pt x="132" y="162"/>
                </a:cubicBezTo>
                <a:lnTo>
                  <a:pt x="134" y="157"/>
                </a:lnTo>
                <a:close/>
                <a:moveTo>
                  <a:pt x="112" y="151"/>
                </a:moveTo>
                <a:cubicBezTo>
                  <a:pt x="112" y="152"/>
                  <a:pt x="111" y="154"/>
                  <a:pt x="111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4"/>
                  <a:pt x="112" y="153"/>
                  <a:pt x="112" y="152"/>
                </a:cubicBezTo>
                <a:cubicBezTo>
                  <a:pt x="112" y="151"/>
                  <a:pt x="113" y="151"/>
                  <a:pt x="112" y="151"/>
                </a:cubicBezTo>
                <a:close/>
                <a:moveTo>
                  <a:pt x="164" y="153"/>
                </a:moveTo>
                <a:cubicBezTo>
                  <a:pt x="164" y="153"/>
                  <a:pt x="164" y="154"/>
                  <a:pt x="164" y="154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9" y="154"/>
                  <a:pt x="161" y="154"/>
                  <a:pt x="162" y="154"/>
                </a:cubicBezTo>
                <a:cubicBezTo>
                  <a:pt x="163" y="154"/>
                  <a:pt x="164" y="154"/>
                  <a:pt x="164" y="153"/>
                </a:cubicBezTo>
                <a:close/>
                <a:moveTo>
                  <a:pt x="37" y="126"/>
                </a:moveTo>
                <a:cubicBezTo>
                  <a:pt x="37" y="124"/>
                  <a:pt x="37" y="122"/>
                  <a:pt x="36" y="120"/>
                </a:cubicBezTo>
                <a:cubicBezTo>
                  <a:pt x="37" y="120"/>
                  <a:pt x="36" y="119"/>
                  <a:pt x="36" y="120"/>
                </a:cubicBezTo>
                <a:cubicBezTo>
                  <a:pt x="37" y="126"/>
                  <a:pt x="37" y="126"/>
                  <a:pt x="37" y="126"/>
                </a:cubicBezTo>
                <a:cubicBezTo>
                  <a:pt x="37" y="126"/>
                  <a:pt x="38" y="127"/>
                  <a:pt x="37" y="126"/>
                </a:cubicBezTo>
                <a:close/>
                <a:moveTo>
                  <a:pt x="35" y="127"/>
                </a:moveTo>
                <a:cubicBezTo>
                  <a:pt x="33" y="120"/>
                  <a:pt x="33" y="120"/>
                  <a:pt x="33" y="120"/>
                </a:cubicBezTo>
                <a:cubicBezTo>
                  <a:pt x="33" y="123"/>
                  <a:pt x="34" y="126"/>
                  <a:pt x="34" y="129"/>
                </a:cubicBezTo>
                <a:cubicBezTo>
                  <a:pt x="34" y="128"/>
                  <a:pt x="35" y="128"/>
                  <a:pt x="35" y="127"/>
                </a:cubicBezTo>
                <a:close/>
                <a:moveTo>
                  <a:pt x="15" y="21"/>
                </a:moveTo>
                <a:cubicBezTo>
                  <a:pt x="13" y="21"/>
                  <a:pt x="12" y="23"/>
                  <a:pt x="11" y="25"/>
                </a:cubicBezTo>
                <a:cubicBezTo>
                  <a:pt x="13" y="24"/>
                  <a:pt x="14" y="22"/>
                  <a:pt x="15" y="21"/>
                </a:cubicBezTo>
                <a:close/>
                <a:moveTo>
                  <a:pt x="74" y="67"/>
                </a:moveTo>
                <a:cubicBezTo>
                  <a:pt x="74" y="67"/>
                  <a:pt x="73" y="64"/>
                  <a:pt x="73" y="63"/>
                </a:cubicBezTo>
                <a:cubicBezTo>
                  <a:pt x="73" y="64"/>
                  <a:pt x="72" y="64"/>
                  <a:pt x="72" y="65"/>
                </a:cubicBezTo>
                <a:cubicBezTo>
                  <a:pt x="73" y="66"/>
                  <a:pt x="73" y="67"/>
                  <a:pt x="74" y="68"/>
                </a:cubicBezTo>
                <a:cubicBezTo>
                  <a:pt x="74" y="68"/>
                  <a:pt x="74" y="68"/>
                  <a:pt x="74" y="67"/>
                </a:cubicBezTo>
                <a:close/>
                <a:moveTo>
                  <a:pt x="127" y="153"/>
                </a:moveTo>
                <a:cubicBezTo>
                  <a:pt x="126" y="154"/>
                  <a:pt x="126" y="156"/>
                  <a:pt x="126" y="157"/>
                </a:cubicBezTo>
                <a:cubicBezTo>
                  <a:pt x="127" y="156"/>
                  <a:pt x="128" y="154"/>
                  <a:pt x="128" y="153"/>
                </a:cubicBezTo>
                <a:lnTo>
                  <a:pt x="127" y="153"/>
                </a:lnTo>
                <a:close/>
                <a:moveTo>
                  <a:pt x="125" y="154"/>
                </a:moveTo>
                <a:cubicBezTo>
                  <a:pt x="124" y="155"/>
                  <a:pt x="123" y="157"/>
                  <a:pt x="122" y="159"/>
                </a:cubicBezTo>
                <a:cubicBezTo>
                  <a:pt x="122" y="159"/>
                  <a:pt x="123" y="160"/>
                  <a:pt x="123" y="159"/>
                </a:cubicBezTo>
                <a:lnTo>
                  <a:pt x="125" y="154"/>
                </a:lnTo>
                <a:close/>
                <a:moveTo>
                  <a:pt x="30" y="123"/>
                </a:moveTo>
                <a:cubicBezTo>
                  <a:pt x="30" y="124"/>
                  <a:pt x="30" y="124"/>
                  <a:pt x="30" y="124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1" y="131"/>
                  <a:pt x="32" y="131"/>
                  <a:pt x="32" y="130"/>
                </a:cubicBezTo>
                <a:cubicBezTo>
                  <a:pt x="30" y="124"/>
                  <a:pt x="30" y="124"/>
                  <a:pt x="30" y="124"/>
                </a:cubicBezTo>
                <a:lnTo>
                  <a:pt x="30" y="123"/>
                </a:lnTo>
                <a:close/>
                <a:moveTo>
                  <a:pt x="100" y="148"/>
                </a:moveTo>
                <a:cubicBezTo>
                  <a:pt x="99" y="147"/>
                  <a:pt x="100" y="146"/>
                  <a:pt x="99" y="145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50"/>
                  <a:pt x="100" y="149"/>
                  <a:pt x="100" y="148"/>
                </a:cubicBezTo>
                <a:close/>
                <a:moveTo>
                  <a:pt x="134" y="160"/>
                </a:moveTo>
                <a:cubicBezTo>
                  <a:pt x="135" y="158"/>
                  <a:pt x="137" y="157"/>
                  <a:pt x="138" y="155"/>
                </a:cubicBezTo>
                <a:cubicBezTo>
                  <a:pt x="137" y="155"/>
                  <a:pt x="136" y="154"/>
                  <a:pt x="136" y="155"/>
                </a:cubicBezTo>
                <a:cubicBezTo>
                  <a:pt x="136" y="157"/>
                  <a:pt x="135" y="158"/>
                  <a:pt x="134" y="160"/>
                </a:cubicBezTo>
                <a:close/>
                <a:moveTo>
                  <a:pt x="27" y="122"/>
                </a:move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30" y="133"/>
                  <a:pt x="29" y="132"/>
                </a:cubicBezTo>
                <a:lnTo>
                  <a:pt x="27" y="122"/>
                </a:lnTo>
                <a:close/>
                <a:moveTo>
                  <a:pt x="104" y="151"/>
                </a:moveTo>
                <a:cubicBezTo>
                  <a:pt x="105" y="151"/>
                  <a:pt x="105" y="151"/>
                  <a:pt x="105" y="151"/>
                </a:cubicBezTo>
                <a:cubicBezTo>
                  <a:pt x="105" y="149"/>
                  <a:pt x="106" y="146"/>
                  <a:pt x="106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6"/>
                  <a:pt x="105" y="148"/>
                  <a:pt x="104" y="151"/>
                </a:cubicBezTo>
                <a:close/>
                <a:moveTo>
                  <a:pt x="179" y="154"/>
                </a:moveTo>
                <a:cubicBezTo>
                  <a:pt x="175" y="154"/>
                  <a:pt x="171" y="154"/>
                  <a:pt x="166" y="154"/>
                </a:cubicBezTo>
                <a:cubicBezTo>
                  <a:pt x="166" y="155"/>
                  <a:pt x="167" y="154"/>
                  <a:pt x="167" y="154"/>
                </a:cubicBezTo>
                <a:cubicBezTo>
                  <a:pt x="172" y="154"/>
                  <a:pt x="175" y="154"/>
                  <a:pt x="179" y="154"/>
                </a:cubicBezTo>
                <a:close/>
                <a:moveTo>
                  <a:pt x="77" y="69"/>
                </a:move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5" y="62"/>
                  <a:pt x="75" y="62"/>
                </a:cubicBezTo>
                <a:cubicBezTo>
                  <a:pt x="76" y="65"/>
                  <a:pt x="76" y="68"/>
                  <a:pt x="77" y="71"/>
                </a:cubicBezTo>
                <a:cubicBezTo>
                  <a:pt x="77" y="70"/>
                  <a:pt x="77" y="69"/>
                  <a:pt x="77" y="69"/>
                </a:cubicBezTo>
                <a:close/>
                <a:moveTo>
                  <a:pt x="130" y="160"/>
                </a:moveTo>
                <a:cubicBezTo>
                  <a:pt x="132" y="158"/>
                  <a:pt x="133" y="156"/>
                  <a:pt x="134" y="154"/>
                </a:cubicBezTo>
                <a:cubicBezTo>
                  <a:pt x="133" y="155"/>
                  <a:pt x="133" y="154"/>
                  <a:pt x="132" y="154"/>
                </a:cubicBezTo>
                <a:lnTo>
                  <a:pt x="130" y="160"/>
                </a:lnTo>
                <a:close/>
                <a:moveTo>
                  <a:pt x="188" y="169"/>
                </a:moveTo>
                <a:cubicBezTo>
                  <a:pt x="187" y="170"/>
                  <a:pt x="186" y="171"/>
                  <a:pt x="184" y="171"/>
                </a:cubicBezTo>
                <a:cubicBezTo>
                  <a:pt x="184" y="171"/>
                  <a:pt x="183" y="171"/>
                  <a:pt x="183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87" y="171"/>
                  <a:pt x="189" y="170"/>
                  <a:pt x="188" y="169"/>
                </a:cubicBezTo>
                <a:close/>
                <a:moveTo>
                  <a:pt x="125" y="165"/>
                </a:moveTo>
                <a:cubicBezTo>
                  <a:pt x="118" y="162"/>
                  <a:pt x="118" y="162"/>
                  <a:pt x="118" y="162"/>
                </a:cubicBezTo>
                <a:cubicBezTo>
                  <a:pt x="118" y="162"/>
                  <a:pt x="118" y="163"/>
                  <a:pt x="117" y="163"/>
                </a:cubicBezTo>
                <a:cubicBezTo>
                  <a:pt x="120" y="164"/>
                  <a:pt x="122" y="164"/>
                  <a:pt x="125" y="165"/>
                </a:cubicBezTo>
                <a:close/>
                <a:moveTo>
                  <a:pt x="179" y="163"/>
                </a:moveTo>
                <a:cubicBezTo>
                  <a:pt x="177" y="164"/>
                  <a:pt x="175" y="166"/>
                  <a:pt x="173" y="168"/>
                </a:cubicBezTo>
                <a:cubicBezTo>
                  <a:pt x="173" y="168"/>
                  <a:pt x="174" y="168"/>
                  <a:pt x="174" y="168"/>
                </a:cubicBezTo>
                <a:cubicBezTo>
                  <a:pt x="176" y="167"/>
                  <a:pt x="177" y="165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lose/>
                <a:moveTo>
                  <a:pt x="122" y="151"/>
                </a:moveTo>
                <a:cubicBezTo>
                  <a:pt x="122" y="151"/>
                  <a:pt x="122" y="151"/>
                  <a:pt x="122" y="151"/>
                </a:cubicBezTo>
                <a:cubicBezTo>
                  <a:pt x="121" y="153"/>
                  <a:pt x="120" y="156"/>
                  <a:pt x="119" y="158"/>
                </a:cubicBezTo>
                <a:cubicBezTo>
                  <a:pt x="120" y="158"/>
                  <a:pt x="120" y="159"/>
                  <a:pt x="121" y="158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3" y="152"/>
                  <a:pt x="122" y="151"/>
                  <a:pt x="122" y="151"/>
                </a:cubicBezTo>
                <a:close/>
                <a:moveTo>
                  <a:pt x="84" y="133"/>
                </a:moveTo>
                <a:cubicBezTo>
                  <a:pt x="84" y="133"/>
                  <a:pt x="84" y="132"/>
                  <a:pt x="84" y="132"/>
                </a:cubicBezTo>
                <a:cubicBezTo>
                  <a:pt x="83" y="132"/>
                  <a:pt x="82" y="131"/>
                  <a:pt x="82" y="131"/>
                </a:cubicBezTo>
                <a:cubicBezTo>
                  <a:pt x="81" y="131"/>
                  <a:pt x="81" y="131"/>
                  <a:pt x="81" y="132"/>
                </a:cubicBezTo>
                <a:cubicBezTo>
                  <a:pt x="82" y="133"/>
                  <a:pt x="82" y="136"/>
                  <a:pt x="83" y="138"/>
                </a:cubicBezTo>
                <a:lnTo>
                  <a:pt x="84" y="133"/>
                </a:lnTo>
                <a:close/>
                <a:moveTo>
                  <a:pt x="94" y="138"/>
                </a:moveTo>
                <a:cubicBezTo>
                  <a:pt x="94" y="138"/>
                  <a:pt x="94" y="138"/>
                  <a:pt x="93" y="138"/>
                </a:cubicBezTo>
                <a:cubicBezTo>
                  <a:pt x="93" y="140"/>
                  <a:pt x="93" y="143"/>
                  <a:pt x="94" y="146"/>
                </a:cubicBezTo>
                <a:cubicBezTo>
                  <a:pt x="94" y="143"/>
                  <a:pt x="95" y="141"/>
                  <a:pt x="95" y="139"/>
                </a:cubicBezTo>
                <a:cubicBezTo>
                  <a:pt x="95" y="139"/>
                  <a:pt x="94" y="139"/>
                  <a:pt x="94" y="138"/>
                </a:cubicBezTo>
                <a:close/>
                <a:moveTo>
                  <a:pt x="119" y="150"/>
                </a:moveTo>
                <a:cubicBezTo>
                  <a:pt x="119" y="150"/>
                  <a:pt x="118" y="150"/>
                  <a:pt x="118" y="149"/>
                </a:cubicBezTo>
                <a:cubicBezTo>
                  <a:pt x="118" y="152"/>
                  <a:pt x="117" y="155"/>
                  <a:pt x="116" y="157"/>
                </a:cubicBezTo>
                <a:cubicBezTo>
                  <a:pt x="117" y="155"/>
                  <a:pt x="118" y="152"/>
                  <a:pt x="119" y="150"/>
                </a:cubicBezTo>
                <a:close/>
                <a:moveTo>
                  <a:pt x="108" y="159"/>
                </a:moveTo>
                <a:cubicBezTo>
                  <a:pt x="107" y="158"/>
                  <a:pt x="107" y="158"/>
                  <a:pt x="106" y="158"/>
                </a:cubicBezTo>
                <a:cubicBezTo>
                  <a:pt x="106" y="158"/>
                  <a:pt x="105" y="158"/>
                  <a:pt x="105" y="157"/>
                </a:cubicBezTo>
                <a:cubicBezTo>
                  <a:pt x="104" y="157"/>
                  <a:pt x="104" y="157"/>
                  <a:pt x="103" y="158"/>
                </a:cubicBezTo>
                <a:cubicBezTo>
                  <a:pt x="103" y="158"/>
                  <a:pt x="103" y="157"/>
                  <a:pt x="103" y="157"/>
                </a:cubicBezTo>
                <a:cubicBezTo>
                  <a:pt x="103" y="156"/>
                  <a:pt x="102" y="156"/>
                  <a:pt x="101" y="156"/>
                </a:cubicBezTo>
                <a:cubicBezTo>
                  <a:pt x="100" y="155"/>
                  <a:pt x="100" y="156"/>
                  <a:pt x="100" y="156"/>
                </a:cubicBezTo>
                <a:cubicBezTo>
                  <a:pt x="103" y="158"/>
                  <a:pt x="105" y="159"/>
                  <a:pt x="108" y="160"/>
                </a:cubicBezTo>
                <a:cubicBezTo>
                  <a:pt x="108" y="159"/>
                  <a:pt x="108" y="159"/>
                  <a:pt x="108" y="159"/>
                </a:cubicBezTo>
                <a:close/>
                <a:moveTo>
                  <a:pt x="17" y="21"/>
                </a:move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5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4" y="26"/>
                  <a:pt x="16" y="24"/>
                  <a:pt x="17" y="22"/>
                </a:cubicBezTo>
                <a:cubicBezTo>
                  <a:pt x="18" y="22"/>
                  <a:pt x="18" y="21"/>
                  <a:pt x="17" y="21"/>
                </a:cubicBezTo>
                <a:close/>
                <a:moveTo>
                  <a:pt x="180" y="164"/>
                </a:moveTo>
                <a:cubicBezTo>
                  <a:pt x="183" y="162"/>
                  <a:pt x="185" y="160"/>
                  <a:pt x="188" y="158"/>
                </a:cubicBezTo>
                <a:cubicBezTo>
                  <a:pt x="187" y="158"/>
                  <a:pt x="186" y="158"/>
                  <a:pt x="186" y="158"/>
                </a:cubicBezTo>
                <a:cubicBezTo>
                  <a:pt x="184" y="160"/>
                  <a:pt x="182" y="162"/>
                  <a:pt x="180" y="164"/>
                </a:cubicBezTo>
                <a:close/>
                <a:moveTo>
                  <a:pt x="198" y="152"/>
                </a:moveTo>
                <a:cubicBezTo>
                  <a:pt x="194" y="152"/>
                  <a:pt x="190" y="152"/>
                  <a:pt x="187" y="153"/>
                </a:cubicBezTo>
                <a:cubicBezTo>
                  <a:pt x="186" y="153"/>
                  <a:pt x="186" y="154"/>
                  <a:pt x="186" y="153"/>
                </a:cubicBezTo>
                <a:cubicBezTo>
                  <a:pt x="190" y="153"/>
                  <a:pt x="195" y="153"/>
                  <a:pt x="198" y="152"/>
                </a:cubicBezTo>
                <a:close/>
                <a:moveTo>
                  <a:pt x="116" y="149"/>
                </a:moveTo>
                <a:cubicBezTo>
                  <a:pt x="116" y="149"/>
                  <a:pt x="116" y="149"/>
                  <a:pt x="116" y="149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6"/>
                  <a:pt x="115" y="157"/>
                  <a:pt x="115" y="156"/>
                </a:cubicBezTo>
                <a:cubicBezTo>
                  <a:pt x="116" y="154"/>
                  <a:pt x="116" y="151"/>
                  <a:pt x="116" y="149"/>
                </a:cubicBezTo>
                <a:close/>
                <a:moveTo>
                  <a:pt x="145" y="158"/>
                </a:moveTo>
                <a:cubicBezTo>
                  <a:pt x="143" y="160"/>
                  <a:pt x="142" y="162"/>
                  <a:pt x="140" y="164"/>
                </a:cubicBezTo>
                <a:cubicBezTo>
                  <a:pt x="142" y="164"/>
                  <a:pt x="142" y="164"/>
                  <a:pt x="142" y="164"/>
                </a:cubicBezTo>
                <a:cubicBezTo>
                  <a:pt x="143" y="162"/>
                  <a:pt x="144" y="160"/>
                  <a:pt x="145" y="159"/>
                </a:cubicBezTo>
                <a:cubicBezTo>
                  <a:pt x="145" y="159"/>
                  <a:pt x="145" y="158"/>
                  <a:pt x="145" y="158"/>
                </a:cubicBezTo>
                <a:close/>
                <a:moveTo>
                  <a:pt x="109" y="153"/>
                </a:moveTo>
                <a:cubicBezTo>
                  <a:pt x="110" y="149"/>
                  <a:pt x="110" y="149"/>
                  <a:pt x="110" y="149"/>
                </a:cubicBezTo>
                <a:cubicBezTo>
                  <a:pt x="110" y="148"/>
                  <a:pt x="110" y="146"/>
                  <a:pt x="109" y="147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7" y="154"/>
                  <a:pt x="109" y="155"/>
                  <a:pt x="109" y="155"/>
                </a:cubicBezTo>
                <a:cubicBezTo>
                  <a:pt x="109" y="154"/>
                  <a:pt x="109" y="153"/>
                  <a:pt x="109" y="153"/>
                </a:cubicBezTo>
                <a:close/>
                <a:moveTo>
                  <a:pt x="173" y="161"/>
                </a:moveTo>
                <a:cubicBezTo>
                  <a:pt x="170" y="163"/>
                  <a:pt x="167" y="165"/>
                  <a:pt x="165" y="167"/>
                </a:cubicBezTo>
                <a:cubicBezTo>
                  <a:pt x="166" y="167"/>
                  <a:pt x="167" y="168"/>
                  <a:pt x="168" y="167"/>
                </a:cubicBezTo>
                <a:lnTo>
                  <a:pt x="173" y="161"/>
                </a:lnTo>
                <a:close/>
                <a:moveTo>
                  <a:pt x="140" y="156"/>
                </a:moveTo>
                <a:cubicBezTo>
                  <a:pt x="137" y="158"/>
                  <a:pt x="136" y="160"/>
                  <a:pt x="134" y="163"/>
                </a:cubicBezTo>
                <a:cubicBezTo>
                  <a:pt x="135" y="163"/>
                  <a:pt x="136" y="163"/>
                  <a:pt x="136" y="163"/>
                </a:cubicBezTo>
                <a:cubicBezTo>
                  <a:pt x="137" y="161"/>
                  <a:pt x="139" y="158"/>
                  <a:pt x="140" y="156"/>
                </a:cubicBezTo>
                <a:close/>
                <a:moveTo>
                  <a:pt x="80" y="72"/>
                </a:moveTo>
                <a:cubicBezTo>
                  <a:pt x="80" y="68"/>
                  <a:pt x="79" y="64"/>
                  <a:pt x="78" y="60"/>
                </a:cubicBezTo>
                <a:cubicBezTo>
                  <a:pt x="78" y="59"/>
                  <a:pt x="77" y="60"/>
                  <a:pt x="77" y="61"/>
                </a:cubicBezTo>
                <a:cubicBezTo>
                  <a:pt x="78" y="64"/>
                  <a:pt x="78" y="67"/>
                  <a:pt x="79" y="70"/>
                </a:cubicBezTo>
                <a:cubicBezTo>
                  <a:pt x="79" y="70"/>
                  <a:pt x="79" y="72"/>
                  <a:pt x="80" y="72"/>
                </a:cubicBezTo>
                <a:close/>
                <a:moveTo>
                  <a:pt x="199" y="159"/>
                </a:moveTo>
                <a:cubicBezTo>
                  <a:pt x="195" y="161"/>
                  <a:pt x="192" y="164"/>
                  <a:pt x="189" y="166"/>
                </a:cubicBezTo>
                <a:cubicBezTo>
                  <a:pt x="191" y="167"/>
                  <a:pt x="193" y="166"/>
                  <a:pt x="194" y="164"/>
                </a:cubicBezTo>
                <a:cubicBezTo>
                  <a:pt x="195" y="163"/>
                  <a:pt x="197" y="161"/>
                  <a:pt x="199" y="159"/>
                </a:cubicBezTo>
                <a:close/>
                <a:moveTo>
                  <a:pt x="96" y="146"/>
                </a:moveTo>
                <a:cubicBezTo>
                  <a:pt x="96" y="140"/>
                  <a:pt x="96" y="140"/>
                  <a:pt x="96" y="140"/>
                </a:cubicBezTo>
                <a:cubicBezTo>
                  <a:pt x="96" y="143"/>
                  <a:pt x="95" y="145"/>
                  <a:pt x="94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48"/>
                  <a:pt x="97" y="147"/>
                  <a:pt x="96" y="146"/>
                </a:cubicBezTo>
                <a:close/>
                <a:moveTo>
                  <a:pt x="86" y="69"/>
                </a:move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2" y="56"/>
                  <a:pt x="83" y="56"/>
                </a:cubicBezTo>
                <a:cubicBezTo>
                  <a:pt x="85" y="68"/>
                  <a:pt x="85" y="68"/>
                  <a:pt x="85" y="68"/>
                </a:cubicBezTo>
                <a:cubicBezTo>
                  <a:pt x="85" y="69"/>
                  <a:pt x="86" y="69"/>
                  <a:pt x="86" y="69"/>
                </a:cubicBezTo>
                <a:close/>
                <a:moveTo>
                  <a:pt x="104" y="150"/>
                </a:moveTo>
                <a:cubicBezTo>
                  <a:pt x="104" y="146"/>
                  <a:pt x="104" y="146"/>
                  <a:pt x="104" y="146"/>
                </a:cubicBezTo>
                <a:cubicBezTo>
                  <a:pt x="104" y="145"/>
                  <a:pt x="104" y="144"/>
                  <a:pt x="103" y="143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52"/>
                  <a:pt x="102" y="152"/>
                  <a:pt x="103" y="152"/>
                </a:cubicBezTo>
                <a:cubicBezTo>
                  <a:pt x="103" y="152"/>
                  <a:pt x="104" y="150"/>
                  <a:pt x="104" y="150"/>
                </a:cubicBezTo>
                <a:close/>
                <a:moveTo>
                  <a:pt x="102" y="143"/>
                </a:moveTo>
                <a:cubicBezTo>
                  <a:pt x="102" y="143"/>
                  <a:pt x="102" y="142"/>
                  <a:pt x="102" y="142"/>
                </a:cubicBezTo>
                <a:cubicBezTo>
                  <a:pt x="100" y="142"/>
                  <a:pt x="99" y="141"/>
                  <a:pt x="98" y="140"/>
                </a:cubicBezTo>
                <a:cubicBezTo>
                  <a:pt x="97" y="142"/>
                  <a:pt x="98" y="144"/>
                  <a:pt x="98" y="146"/>
                </a:cubicBezTo>
                <a:cubicBezTo>
                  <a:pt x="98" y="145"/>
                  <a:pt x="98" y="144"/>
                  <a:pt x="99" y="143"/>
                </a:cubicBezTo>
                <a:cubicBezTo>
                  <a:pt x="99" y="142"/>
                  <a:pt x="100" y="142"/>
                  <a:pt x="100" y="142"/>
                </a:cubicBezTo>
                <a:cubicBezTo>
                  <a:pt x="100" y="143"/>
                  <a:pt x="101" y="145"/>
                  <a:pt x="101" y="147"/>
                </a:cubicBezTo>
                <a:cubicBezTo>
                  <a:pt x="101" y="145"/>
                  <a:pt x="102" y="144"/>
                  <a:pt x="102" y="143"/>
                </a:cubicBezTo>
                <a:close/>
                <a:moveTo>
                  <a:pt x="36" y="127"/>
                </a:moveTo>
                <a:cubicBezTo>
                  <a:pt x="35" y="122"/>
                  <a:pt x="34" y="117"/>
                  <a:pt x="34" y="112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35" y="126"/>
                  <a:pt x="36" y="128"/>
                  <a:pt x="36" y="127"/>
                </a:cubicBezTo>
                <a:close/>
                <a:moveTo>
                  <a:pt x="162" y="158"/>
                </a:moveTo>
                <a:cubicBezTo>
                  <a:pt x="161" y="158"/>
                  <a:pt x="161" y="159"/>
                  <a:pt x="161" y="159"/>
                </a:cubicBezTo>
                <a:cubicBezTo>
                  <a:pt x="158" y="161"/>
                  <a:pt x="156" y="163"/>
                  <a:pt x="153" y="166"/>
                </a:cubicBezTo>
                <a:cubicBezTo>
                  <a:pt x="154" y="166"/>
                  <a:pt x="155" y="166"/>
                  <a:pt x="155" y="166"/>
                </a:cubicBezTo>
                <a:cubicBezTo>
                  <a:pt x="158" y="164"/>
                  <a:pt x="159" y="161"/>
                  <a:pt x="162" y="158"/>
                </a:cubicBezTo>
                <a:close/>
                <a:moveTo>
                  <a:pt x="218" y="145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16" y="139"/>
                  <a:pt x="216" y="137"/>
                  <a:pt x="215" y="137"/>
                </a:cubicBezTo>
                <a:cubicBezTo>
                  <a:pt x="215" y="140"/>
                  <a:pt x="216" y="143"/>
                  <a:pt x="217" y="145"/>
                </a:cubicBezTo>
                <a:cubicBezTo>
                  <a:pt x="217" y="146"/>
                  <a:pt x="217" y="145"/>
                  <a:pt x="218" y="145"/>
                </a:cubicBezTo>
                <a:cubicBezTo>
                  <a:pt x="218" y="145"/>
                  <a:pt x="218" y="146"/>
                  <a:pt x="218" y="145"/>
                </a:cubicBezTo>
                <a:close/>
                <a:moveTo>
                  <a:pt x="191" y="160"/>
                </a:moveTo>
                <a:cubicBezTo>
                  <a:pt x="187" y="162"/>
                  <a:pt x="184" y="164"/>
                  <a:pt x="181" y="167"/>
                </a:cubicBezTo>
                <a:cubicBezTo>
                  <a:pt x="180" y="168"/>
                  <a:pt x="181" y="168"/>
                  <a:pt x="181" y="168"/>
                </a:cubicBezTo>
                <a:cubicBezTo>
                  <a:pt x="182" y="167"/>
                  <a:pt x="183" y="168"/>
                  <a:pt x="183" y="168"/>
                </a:cubicBezTo>
                <a:cubicBezTo>
                  <a:pt x="186" y="164"/>
                  <a:pt x="188" y="162"/>
                  <a:pt x="191" y="160"/>
                </a:cubicBezTo>
                <a:close/>
                <a:moveTo>
                  <a:pt x="154" y="158"/>
                </a:moveTo>
                <a:cubicBezTo>
                  <a:pt x="152" y="160"/>
                  <a:pt x="149" y="162"/>
                  <a:pt x="147" y="164"/>
                </a:cubicBezTo>
                <a:cubicBezTo>
                  <a:pt x="147" y="165"/>
                  <a:pt x="149" y="166"/>
                  <a:pt x="149" y="165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3" y="158"/>
                  <a:pt x="154" y="157"/>
                  <a:pt x="154" y="158"/>
                </a:cubicBezTo>
                <a:close/>
                <a:moveTo>
                  <a:pt x="33" y="129"/>
                </a:moveTo>
                <a:cubicBezTo>
                  <a:pt x="33" y="124"/>
                  <a:pt x="31" y="120"/>
                  <a:pt x="32" y="114"/>
                </a:cubicBezTo>
                <a:cubicBezTo>
                  <a:pt x="31" y="115"/>
                  <a:pt x="30" y="115"/>
                  <a:pt x="30" y="116"/>
                </a:cubicBezTo>
                <a:cubicBezTo>
                  <a:pt x="31" y="120"/>
                  <a:pt x="32" y="124"/>
                  <a:pt x="33" y="129"/>
                </a:cubicBezTo>
                <a:cubicBezTo>
                  <a:pt x="33" y="129"/>
                  <a:pt x="33" y="130"/>
                  <a:pt x="33" y="129"/>
                </a:cubicBezTo>
                <a:close/>
                <a:moveTo>
                  <a:pt x="24" y="26"/>
                </a:move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9" y="31"/>
                  <a:pt x="16" y="34"/>
                  <a:pt x="12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3" y="41"/>
                  <a:pt x="13" y="40"/>
                  <a:pt x="13" y="40"/>
                </a:cubicBezTo>
                <a:cubicBezTo>
                  <a:pt x="16" y="35"/>
                  <a:pt x="19" y="32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lnTo>
                  <a:pt x="24" y="26"/>
                </a:lnTo>
                <a:close/>
                <a:moveTo>
                  <a:pt x="21" y="21"/>
                </a:moveTo>
                <a:cubicBezTo>
                  <a:pt x="21" y="21"/>
                  <a:pt x="20" y="21"/>
                  <a:pt x="20" y="21"/>
                </a:cubicBezTo>
                <a:cubicBezTo>
                  <a:pt x="17" y="25"/>
                  <a:pt x="14" y="28"/>
                  <a:pt x="12" y="3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1"/>
                  <a:pt x="21" y="21"/>
                </a:cubicBezTo>
                <a:close/>
                <a:moveTo>
                  <a:pt x="144" y="156"/>
                </a:moveTo>
                <a:cubicBezTo>
                  <a:pt x="143" y="156"/>
                  <a:pt x="142" y="156"/>
                  <a:pt x="142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0" y="159"/>
                  <a:pt x="139" y="161"/>
                  <a:pt x="137" y="163"/>
                </a:cubicBezTo>
                <a:cubicBezTo>
                  <a:pt x="137" y="163"/>
                  <a:pt x="138" y="163"/>
                  <a:pt x="138" y="163"/>
                </a:cubicBezTo>
                <a:cubicBezTo>
                  <a:pt x="140" y="161"/>
                  <a:pt x="142" y="159"/>
                  <a:pt x="144" y="156"/>
                </a:cubicBezTo>
                <a:cubicBezTo>
                  <a:pt x="144" y="156"/>
                  <a:pt x="144" y="156"/>
                  <a:pt x="144" y="156"/>
                </a:cubicBezTo>
                <a:close/>
                <a:moveTo>
                  <a:pt x="197" y="163"/>
                </a:moveTo>
                <a:cubicBezTo>
                  <a:pt x="201" y="161"/>
                  <a:pt x="205" y="158"/>
                  <a:pt x="208" y="155"/>
                </a:cubicBezTo>
                <a:cubicBezTo>
                  <a:pt x="207" y="155"/>
                  <a:pt x="205" y="155"/>
                  <a:pt x="205" y="155"/>
                </a:cubicBezTo>
                <a:cubicBezTo>
                  <a:pt x="202" y="158"/>
                  <a:pt x="199" y="160"/>
                  <a:pt x="197" y="163"/>
                </a:cubicBezTo>
                <a:close/>
                <a:moveTo>
                  <a:pt x="83" y="70"/>
                </a:moveTo>
                <a:cubicBezTo>
                  <a:pt x="83" y="66"/>
                  <a:pt x="82" y="61"/>
                  <a:pt x="81" y="57"/>
                </a:cubicBezTo>
                <a:cubicBezTo>
                  <a:pt x="81" y="58"/>
                  <a:pt x="80" y="58"/>
                  <a:pt x="80" y="59"/>
                </a:cubicBezTo>
                <a:cubicBezTo>
                  <a:pt x="81" y="63"/>
                  <a:pt x="82" y="67"/>
                  <a:pt x="83" y="71"/>
                </a:cubicBezTo>
                <a:cubicBezTo>
                  <a:pt x="84" y="71"/>
                  <a:pt x="83" y="70"/>
                  <a:pt x="83" y="70"/>
                </a:cubicBezTo>
                <a:close/>
                <a:moveTo>
                  <a:pt x="129" y="154"/>
                </a:moveTo>
                <a:cubicBezTo>
                  <a:pt x="128" y="156"/>
                  <a:pt x="127" y="158"/>
                  <a:pt x="125" y="160"/>
                </a:cubicBezTo>
                <a:cubicBezTo>
                  <a:pt x="126" y="160"/>
                  <a:pt x="127" y="160"/>
                  <a:pt x="128" y="161"/>
                </a:cubicBezTo>
                <a:cubicBezTo>
                  <a:pt x="129" y="159"/>
                  <a:pt x="130" y="156"/>
                  <a:pt x="131" y="154"/>
                </a:cubicBezTo>
                <a:cubicBezTo>
                  <a:pt x="131" y="154"/>
                  <a:pt x="130" y="153"/>
                  <a:pt x="129" y="154"/>
                </a:cubicBezTo>
                <a:close/>
                <a:moveTo>
                  <a:pt x="14" y="33"/>
                </a:moveTo>
                <a:cubicBezTo>
                  <a:pt x="14" y="33"/>
                  <a:pt x="15" y="34"/>
                  <a:pt x="15" y="3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1"/>
                </a:cubicBezTo>
                <a:cubicBezTo>
                  <a:pt x="21" y="25"/>
                  <a:pt x="18" y="29"/>
                  <a:pt x="14" y="33"/>
                </a:cubicBezTo>
                <a:close/>
                <a:moveTo>
                  <a:pt x="173" y="159"/>
                </a:moveTo>
                <a:cubicBezTo>
                  <a:pt x="171" y="159"/>
                  <a:pt x="170" y="158"/>
                  <a:pt x="169" y="159"/>
                </a:cubicBezTo>
                <a:cubicBezTo>
                  <a:pt x="162" y="167"/>
                  <a:pt x="162" y="167"/>
                  <a:pt x="162" y="167"/>
                </a:cubicBezTo>
                <a:lnTo>
                  <a:pt x="173" y="159"/>
                </a:lnTo>
                <a:close/>
                <a:moveTo>
                  <a:pt x="39" y="123"/>
                </a:moveTo>
                <a:cubicBezTo>
                  <a:pt x="38" y="118"/>
                  <a:pt x="37" y="114"/>
                  <a:pt x="37" y="109"/>
                </a:cubicBezTo>
                <a:cubicBezTo>
                  <a:pt x="36" y="109"/>
                  <a:pt x="35" y="110"/>
                  <a:pt x="35" y="111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4"/>
                  <a:pt x="39" y="123"/>
                  <a:pt x="39" y="123"/>
                </a:cubicBezTo>
                <a:close/>
                <a:moveTo>
                  <a:pt x="46" y="119"/>
                </a:move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4" y="112"/>
                  <a:pt x="44" y="112"/>
                </a:cubicBezTo>
                <a:cubicBezTo>
                  <a:pt x="43" y="112"/>
                  <a:pt x="43" y="111"/>
                  <a:pt x="43" y="111"/>
                </a:cubicBezTo>
                <a:cubicBezTo>
                  <a:pt x="43" y="115"/>
                  <a:pt x="44" y="118"/>
                  <a:pt x="44" y="123"/>
                </a:cubicBezTo>
                <a:cubicBezTo>
                  <a:pt x="44" y="122"/>
                  <a:pt x="45" y="122"/>
                  <a:pt x="45" y="122"/>
                </a:cubicBezTo>
                <a:cubicBezTo>
                  <a:pt x="45" y="121"/>
                  <a:pt x="46" y="120"/>
                  <a:pt x="46" y="119"/>
                </a:cubicBezTo>
                <a:close/>
                <a:moveTo>
                  <a:pt x="159" y="158"/>
                </a:move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5" y="157"/>
                  <a:pt x="155" y="158"/>
                </a:cubicBezTo>
                <a:cubicBezTo>
                  <a:pt x="154" y="160"/>
                  <a:pt x="153" y="162"/>
                  <a:pt x="152" y="163"/>
                </a:cubicBezTo>
                <a:cubicBezTo>
                  <a:pt x="152" y="164"/>
                  <a:pt x="151" y="166"/>
                  <a:pt x="151" y="166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159"/>
                  <a:pt x="160" y="158"/>
                  <a:pt x="159" y="158"/>
                </a:cubicBezTo>
                <a:close/>
                <a:moveTo>
                  <a:pt x="42" y="123"/>
                </a:moveTo>
                <a:cubicBezTo>
                  <a:pt x="42" y="123"/>
                  <a:pt x="42" y="123"/>
                  <a:pt x="42" y="123"/>
                </a:cubicBezTo>
                <a:cubicBezTo>
                  <a:pt x="40" y="118"/>
                  <a:pt x="39" y="114"/>
                  <a:pt x="38" y="109"/>
                </a:cubicBezTo>
                <a:cubicBezTo>
                  <a:pt x="39" y="114"/>
                  <a:pt x="39" y="120"/>
                  <a:pt x="40" y="125"/>
                </a:cubicBezTo>
                <a:cubicBezTo>
                  <a:pt x="40" y="125"/>
                  <a:pt x="41" y="124"/>
                  <a:pt x="42" y="123"/>
                </a:cubicBezTo>
                <a:close/>
                <a:moveTo>
                  <a:pt x="149" y="157"/>
                </a:moveTo>
                <a:cubicBezTo>
                  <a:pt x="149" y="157"/>
                  <a:pt x="148" y="157"/>
                  <a:pt x="148" y="157"/>
                </a:cubicBezTo>
                <a:cubicBezTo>
                  <a:pt x="144" y="164"/>
                  <a:pt x="144" y="164"/>
                  <a:pt x="144" y="164"/>
                </a:cubicBezTo>
                <a:cubicBezTo>
                  <a:pt x="143" y="164"/>
                  <a:pt x="144" y="165"/>
                  <a:pt x="144" y="164"/>
                </a:cubicBezTo>
                <a:cubicBezTo>
                  <a:pt x="147" y="162"/>
                  <a:pt x="149" y="160"/>
                  <a:pt x="152" y="157"/>
                </a:cubicBezTo>
                <a:cubicBezTo>
                  <a:pt x="151" y="157"/>
                  <a:pt x="150" y="157"/>
                  <a:pt x="149" y="157"/>
                </a:cubicBezTo>
                <a:close/>
                <a:moveTo>
                  <a:pt x="200" y="156"/>
                </a:moveTo>
                <a:cubicBezTo>
                  <a:pt x="195" y="156"/>
                  <a:pt x="193" y="159"/>
                  <a:pt x="191" y="162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90" y="163"/>
                  <a:pt x="195" y="160"/>
                  <a:pt x="200" y="156"/>
                </a:cubicBezTo>
                <a:close/>
                <a:moveTo>
                  <a:pt x="157" y="166"/>
                </a:moveTo>
                <a:cubicBezTo>
                  <a:pt x="157" y="167"/>
                  <a:pt x="158" y="167"/>
                  <a:pt x="158" y="167"/>
                </a:cubicBezTo>
                <a:cubicBezTo>
                  <a:pt x="161" y="164"/>
                  <a:pt x="164" y="162"/>
                  <a:pt x="167" y="159"/>
                </a:cubicBezTo>
                <a:cubicBezTo>
                  <a:pt x="166" y="159"/>
                  <a:pt x="165" y="158"/>
                  <a:pt x="163" y="159"/>
                </a:cubicBezTo>
                <a:lnTo>
                  <a:pt x="157" y="166"/>
                </a:lnTo>
                <a:close/>
                <a:moveTo>
                  <a:pt x="87" y="144"/>
                </a:moveTo>
                <a:cubicBezTo>
                  <a:pt x="87" y="140"/>
                  <a:pt x="86" y="137"/>
                  <a:pt x="86" y="134"/>
                </a:cubicBezTo>
                <a:cubicBezTo>
                  <a:pt x="86" y="134"/>
                  <a:pt x="85" y="133"/>
                  <a:pt x="85" y="133"/>
                </a:cubicBezTo>
                <a:cubicBezTo>
                  <a:pt x="84" y="137"/>
                  <a:pt x="83" y="140"/>
                  <a:pt x="83" y="143"/>
                </a:cubicBezTo>
                <a:cubicBezTo>
                  <a:pt x="84" y="143"/>
                  <a:pt x="85" y="144"/>
                  <a:pt x="86" y="145"/>
                </a:cubicBezTo>
                <a:cubicBezTo>
                  <a:pt x="86" y="145"/>
                  <a:pt x="87" y="144"/>
                  <a:pt x="87" y="144"/>
                </a:cubicBezTo>
                <a:close/>
                <a:moveTo>
                  <a:pt x="182" y="158"/>
                </a:moveTo>
                <a:cubicBezTo>
                  <a:pt x="180" y="159"/>
                  <a:pt x="179" y="159"/>
                  <a:pt x="177" y="159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69" y="168"/>
                  <a:pt x="170" y="168"/>
                  <a:pt x="170" y="168"/>
                </a:cubicBezTo>
                <a:cubicBezTo>
                  <a:pt x="174" y="165"/>
                  <a:pt x="178" y="162"/>
                  <a:pt x="181" y="159"/>
                </a:cubicBezTo>
                <a:cubicBezTo>
                  <a:pt x="182" y="159"/>
                  <a:pt x="183" y="158"/>
                  <a:pt x="182" y="158"/>
                </a:cubicBezTo>
                <a:close/>
                <a:moveTo>
                  <a:pt x="30" y="23"/>
                </a:moveTo>
                <a:cubicBezTo>
                  <a:pt x="30" y="23"/>
                  <a:pt x="29" y="23"/>
                  <a:pt x="29" y="23"/>
                </a:cubicBezTo>
                <a:cubicBezTo>
                  <a:pt x="24" y="29"/>
                  <a:pt x="18" y="34"/>
                  <a:pt x="14" y="41"/>
                </a:cubicBezTo>
                <a:cubicBezTo>
                  <a:pt x="14" y="41"/>
                  <a:pt x="15" y="41"/>
                  <a:pt x="15" y="41"/>
                </a:cubicBezTo>
                <a:cubicBezTo>
                  <a:pt x="20" y="35"/>
                  <a:pt x="26" y="29"/>
                  <a:pt x="32" y="23"/>
                </a:cubicBezTo>
                <a:cubicBezTo>
                  <a:pt x="31" y="23"/>
                  <a:pt x="30" y="23"/>
                  <a:pt x="30" y="23"/>
                </a:cubicBezTo>
                <a:close/>
                <a:moveTo>
                  <a:pt x="44" y="112"/>
                </a:moveTo>
                <a:cubicBezTo>
                  <a:pt x="44" y="109"/>
                  <a:pt x="44" y="107"/>
                  <a:pt x="43" y="10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0" y="112"/>
                  <a:pt x="41" y="118"/>
                  <a:pt x="43" y="122"/>
                </a:cubicBezTo>
                <a:cubicBezTo>
                  <a:pt x="43" y="117"/>
                  <a:pt x="42" y="112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2"/>
                  <a:pt x="44" y="112"/>
                  <a:pt x="44" y="112"/>
                </a:cubicBezTo>
                <a:close/>
                <a:moveTo>
                  <a:pt x="17" y="49"/>
                </a:moveTo>
                <a:cubicBezTo>
                  <a:pt x="25" y="41"/>
                  <a:pt x="32" y="32"/>
                  <a:pt x="41" y="25"/>
                </a:cubicBezTo>
                <a:cubicBezTo>
                  <a:pt x="41" y="25"/>
                  <a:pt x="39" y="25"/>
                  <a:pt x="38" y="25"/>
                </a:cubicBezTo>
                <a:cubicBezTo>
                  <a:pt x="38" y="25"/>
                  <a:pt x="37" y="25"/>
                  <a:pt x="37" y="26"/>
                </a:cubicBezTo>
                <a:cubicBezTo>
                  <a:pt x="30" y="33"/>
                  <a:pt x="24" y="41"/>
                  <a:pt x="17" y="49"/>
                </a:cubicBezTo>
                <a:close/>
                <a:moveTo>
                  <a:pt x="82" y="140"/>
                </a:moveTo>
                <a:cubicBezTo>
                  <a:pt x="82" y="137"/>
                  <a:pt x="81" y="136"/>
                  <a:pt x="81" y="134"/>
                </a:cubicBezTo>
                <a:cubicBezTo>
                  <a:pt x="81" y="133"/>
                  <a:pt x="80" y="131"/>
                  <a:pt x="80" y="132"/>
                </a:cubicBezTo>
                <a:cubicBezTo>
                  <a:pt x="79" y="134"/>
                  <a:pt x="78" y="136"/>
                  <a:pt x="77" y="139"/>
                </a:cubicBezTo>
                <a:cubicBezTo>
                  <a:pt x="77" y="139"/>
                  <a:pt x="77" y="139"/>
                  <a:pt x="77" y="138"/>
                </a:cubicBezTo>
                <a:cubicBezTo>
                  <a:pt x="76" y="136"/>
                  <a:pt x="76" y="134"/>
                  <a:pt x="75" y="132"/>
                </a:cubicBezTo>
                <a:cubicBezTo>
                  <a:pt x="75" y="134"/>
                  <a:pt x="75" y="136"/>
                  <a:pt x="75" y="139"/>
                </a:cubicBezTo>
                <a:cubicBezTo>
                  <a:pt x="77" y="140"/>
                  <a:pt x="80" y="141"/>
                  <a:pt x="82" y="142"/>
                </a:cubicBezTo>
                <a:cubicBezTo>
                  <a:pt x="82" y="141"/>
                  <a:pt x="82" y="140"/>
                  <a:pt x="82" y="140"/>
                </a:cubicBezTo>
                <a:close/>
                <a:moveTo>
                  <a:pt x="89" y="64"/>
                </a:moveTo>
                <a:cubicBezTo>
                  <a:pt x="89" y="64"/>
                  <a:pt x="89" y="63"/>
                  <a:pt x="89" y="63"/>
                </a:cubicBezTo>
                <a:cubicBezTo>
                  <a:pt x="89" y="59"/>
                  <a:pt x="89" y="55"/>
                  <a:pt x="89" y="51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8"/>
                  <a:pt x="87" y="62"/>
                  <a:pt x="88" y="67"/>
                </a:cubicBezTo>
                <a:cubicBezTo>
                  <a:pt x="88" y="67"/>
                  <a:pt x="89" y="67"/>
                  <a:pt x="89" y="66"/>
                </a:cubicBezTo>
                <a:cubicBezTo>
                  <a:pt x="89" y="66"/>
                  <a:pt x="89" y="65"/>
                  <a:pt x="89" y="64"/>
                </a:cubicBezTo>
                <a:close/>
                <a:moveTo>
                  <a:pt x="92" y="145"/>
                </a:moveTo>
                <a:cubicBezTo>
                  <a:pt x="92" y="137"/>
                  <a:pt x="92" y="137"/>
                  <a:pt x="92" y="137"/>
                </a:cubicBezTo>
                <a:cubicBezTo>
                  <a:pt x="91" y="137"/>
                  <a:pt x="89" y="136"/>
                  <a:pt x="88" y="135"/>
                </a:cubicBezTo>
                <a:cubicBezTo>
                  <a:pt x="87" y="135"/>
                  <a:pt x="87" y="133"/>
                  <a:pt x="87" y="135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0"/>
                  <a:pt x="89" y="139"/>
                  <a:pt x="89" y="137"/>
                </a:cubicBezTo>
                <a:cubicBezTo>
                  <a:pt x="89" y="136"/>
                  <a:pt x="90" y="136"/>
                  <a:pt x="90" y="137"/>
                </a:cubicBezTo>
                <a:cubicBezTo>
                  <a:pt x="89" y="140"/>
                  <a:pt x="89" y="143"/>
                  <a:pt x="88" y="146"/>
                </a:cubicBezTo>
                <a:cubicBezTo>
                  <a:pt x="90" y="146"/>
                  <a:pt x="91" y="147"/>
                  <a:pt x="92" y="148"/>
                </a:cubicBezTo>
                <a:cubicBezTo>
                  <a:pt x="92" y="146"/>
                  <a:pt x="92" y="145"/>
                  <a:pt x="92" y="145"/>
                </a:cubicBezTo>
                <a:close/>
                <a:moveTo>
                  <a:pt x="34" y="24"/>
                </a:moveTo>
                <a:cubicBezTo>
                  <a:pt x="27" y="30"/>
                  <a:pt x="20" y="37"/>
                  <a:pt x="14" y="45"/>
                </a:cubicBezTo>
                <a:cubicBezTo>
                  <a:pt x="13" y="46"/>
                  <a:pt x="12" y="47"/>
                  <a:pt x="13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21" y="41"/>
                  <a:pt x="28" y="32"/>
                  <a:pt x="37" y="24"/>
                </a:cubicBezTo>
                <a:cubicBezTo>
                  <a:pt x="36" y="24"/>
                  <a:pt x="34" y="23"/>
                  <a:pt x="34" y="24"/>
                </a:cubicBezTo>
                <a:close/>
                <a:moveTo>
                  <a:pt x="103" y="54"/>
                </a:moveTo>
                <a:cubicBezTo>
                  <a:pt x="102" y="53"/>
                  <a:pt x="101" y="53"/>
                  <a:pt x="101" y="53"/>
                </a:cubicBezTo>
                <a:cubicBezTo>
                  <a:pt x="101" y="48"/>
                  <a:pt x="101" y="43"/>
                  <a:pt x="101" y="38"/>
                </a:cubicBezTo>
                <a:cubicBezTo>
                  <a:pt x="97" y="42"/>
                  <a:pt x="94" y="46"/>
                  <a:pt x="91" y="50"/>
                </a:cubicBezTo>
                <a:cubicBezTo>
                  <a:pt x="92" y="52"/>
                  <a:pt x="92" y="55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49"/>
                  <a:pt x="96" y="49"/>
                  <a:pt x="97" y="48"/>
                </a:cubicBezTo>
                <a:cubicBezTo>
                  <a:pt x="96" y="59"/>
                  <a:pt x="96" y="59"/>
                  <a:pt x="96" y="59"/>
                </a:cubicBezTo>
                <a:cubicBezTo>
                  <a:pt x="96" y="60"/>
                  <a:pt x="95" y="60"/>
                  <a:pt x="94" y="60"/>
                </a:cubicBezTo>
                <a:cubicBezTo>
                  <a:pt x="93" y="60"/>
                  <a:pt x="93" y="60"/>
                  <a:pt x="92" y="59"/>
                </a:cubicBezTo>
                <a:cubicBezTo>
                  <a:pt x="91" y="56"/>
                  <a:pt x="91" y="53"/>
                  <a:pt x="90" y="50"/>
                </a:cubicBezTo>
                <a:cubicBezTo>
                  <a:pt x="90" y="56"/>
                  <a:pt x="90" y="60"/>
                  <a:pt x="90" y="66"/>
                </a:cubicBezTo>
                <a:cubicBezTo>
                  <a:pt x="95" y="62"/>
                  <a:pt x="98" y="58"/>
                  <a:pt x="103" y="54"/>
                </a:cubicBezTo>
                <a:close/>
                <a:moveTo>
                  <a:pt x="73" y="136"/>
                </a:moveTo>
                <a:cubicBezTo>
                  <a:pt x="73" y="137"/>
                  <a:pt x="74" y="137"/>
                  <a:pt x="74" y="138"/>
                </a:cubicBezTo>
                <a:cubicBezTo>
                  <a:pt x="74" y="135"/>
                  <a:pt x="74" y="132"/>
                  <a:pt x="75" y="130"/>
                </a:cubicBezTo>
                <a:cubicBezTo>
                  <a:pt x="75" y="129"/>
                  <a:pt x="76" y="130"/>
                  <a:pt x="76" y="130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6"/>
                  <a:pt x="78" y="133"/>
                  <a:pt x="79" y="131"/>
                </a:cubicBezTo>
                <a:cubicBezTo>
                  <a:pt x="80" y="131"/>
                  <a:pt x="80" y="130"/>
                  <a:pt x="81" y="131"/>
                </a:cubicBezTo>
                <a:cubicBezTo>
                  <a:pt x="73" y="126"/>
                  <a:pt x="67" y="121"/>
                  <a:pt x="60" y="115"/>
                </a:cubicBezTo>
                <a:cubicBezTo>
                  <a:pt x="60" y="115"/>
                  <a:pt x="59" y="115"/>
                  <a:pt x="60" y="115"/>
                </a:cubicBezTo>
                <a:cubicBezTo>
                  <a:pt x="60" y="114"/>
                  <a:pt x="60" y="115"/>
                  <a:pt x="59" y="114"/>
                </a:cubicBezTo>
                <a:cubicBezTo>
                  <a:pt x="58" y="114"/>
                  <a:pt x="58" y="113"/>
                  <a:pt x="57" y="112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0" y="111"/>
                  <a:pt x="51" y="116"/>
                  <a:pt x="52" y="121"/>
                </a:cubicBezTo>
                <a:cubicBezTo>
                  <a:pt x="58" y="127"/>
                  <a:pt x="65" y="132"/>
                  <a:pt x="73" y="137"/>
                </a:cubicBezTo>
                <a:cubicBezTo>
                  <a:pt x="72" y="137"/>
                  <a:pt x="72" y="136"/>
                  <a:pt x="73" y="136"/>
                </a:cubicBezTo>
                <a:close/>
                <a:moveTo>
                  <a:pt x="33" y="51"/>
                </a:move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0" y="54"/>
                  <a:pt x="28" y="56"/>
                </a:cubicBezTo>
                <a:cubicBezTo>
                  <a:pt x="25" y="58"/>
                  <a:pt x="23" y="61"/>
                  <a:pt x="20" y="63"/>
                </a:cubicBezTo>
                <a:cubicBezTo>
                  <a:pt x="19" y="64"/>
                  <a:pt x="18" y="62"/>
                  <a:pt x="18" y="62"/>
                </a:cubicBezTo>
                <a:cubicBezTo>
                  <a:pt x="20" y="59"/>
                  <a:pt x="22" y="57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3" y="54"/>
                  <a:pt x="23" y="54"/>
                </a:cubicBezTo>
                <a:cubicBezTo>
                  <a:pt x="21" y="56"/>
                  <a:pt x="19" y="59"/>
                  <a:pt x="17" y="61"/>
                </a:cubicBezTo>
                <a:cubicBezTo>
                  <a:pt x="16" y="61"/>
                  <a:pt x="15" y="62"/>
                  <a:pt x="14" y="61"/>
                </a:cubicBezTo>
                <a:cubicBezTo>
                  <a:pt x="13" y="61"/>
                  <a:pt x="13" y="60"/>
                  <a:pt x="14" y="59"/>
                </a:cubicBezTo>
                <a:cubicBezTo>
                  <a:pt x="16" y="54"/>
                  <a:pt x="19" y="50"/>
                  <a:pt x="23" y="46"/>
                </a:cubicBezTo>
                <a:cubicBezTo>
                  <a:pt x="28" y="39"/>
                  <a:pt x="35" y="34"/>
                  <a:pt x="42" y="27"/>
                </a:cubicBezTo>
                <a:cubicBezTo>
                  <a:pt x="39" y="29"/>
                  <a:pt x="37" y="30"/>
                  <a:pt x="35" y="32"/>
                </a:cubicBezTo>
                <a:cubicBezTo>
                  <a:pt x="27" y="39"/>
                  <a:pt x="20" y="48"/>
                  <a:pt x="13" y="56"/>
                </a:cubicBezTo>
                <a:cubicBezTo>
                  <a:pt x="13" y="66"/>
                  <a:pt x="12" y="78"/>
                  <a:pt x="13" y="88"/>
                </a:cubicBezTo>
                <a:cubicBezTo>
                  <a:pt x="13" y="93"/>
                  <a:pt x="13" y="97"/>
                  <a:pt x="14" y="101"/>
                </a:cubicBezTo>
                <a:cubicBezTo>
                  <a:pt x="14" y="101"/>
                  <a:pt x="14" y="102"/>
                  <a:pt x="13" y="102"/>
                </a:cubicBezTo>
                <a:cubicBezTo>
                  <a:pt x="14" y="109"/>
                  <a:pt x="14" y="116"/>
                  <a:pt x="16" y="121"/>
                </a:cubicBezTo>
                <a:cubicBezTo>
                  <a:pt x="16" y="122"/>
                  <a:pt x="17" y="122"/>
                  <a:pt x="17" y="122"/>
                </a:cubicBezTo>
                <a:cubicBezTo>
                  <a:pt x="18" y="122"/>
                  <a:pt x="19" y="121"/>
                  <a:pt x="19" y="120"/>
                </a:cubicBezTo>
                <a:cubicBezTo>
                  <a:pt x="21" y="119"/>
                  <a:pt x="23" y="117"/>
                  <a:pt x="24" y="115"/>
                </a:cubicBezTo>
                <a:cubicBezTo>
                  <a:pt x="24" y="115"/>
                  <a:pt x="25" y="115"/>
                  <a:pt x="25" y="115"/>
                </a:cubicBezTo>
                <a:cubicBezTo>
                  <a:pt x="25" y="114"/>
                  <a:pt x="25" y="113"/>
                  <a:pt x="26" y="112"/>
                </a:cubicBezTo>
                <a:cubicBezTo>
                  <a:pt x="26" y="112"/>
                  <a:pt x="26" y="113"/>
                  <a:pt x="27" y="114"/>
                </a:cubicBezTo>
                <a:cubicBezTo>
                  <a:pt x="33" y="108"/>
                  <a:pt x="38" y="103"/>
                  <a:pt x="45" y="99"/>
                </a:cubicBezTo>
                <a:cubicBezTo>
                  <a:pt x="45" y="97"/>
                  <a:pt x="46" y="97"/>
                  <a:pt x="47" y="97"/>
                </a:cubicBezTo>
                <a:cubicBezTo>
                  <a:pt x="48" y="98"/>
                  <a:pt x="48" y="99"/>
                  <a:pt x="49" y="100"/>
                </a:cubicBezTo>
                <a:cubicBezTo>
                  <a:pt x="49" y="100"/>
                  <a:pt x="50" y="100"/>
                  <a:pt x="51" y="100"/>
                </a:cubicBezTo>
                <a:cubicBezTo>
                  <a:pt x="60" y="107"/>
                  <a:pt x="68" y="113"/>
                  <a:pt x="77" y="120"/>
                </a:cubicBezTo>
                <a:cubicBezTo>
                  <a:pt x="81" y="122"/>
                  <a:pt x="85" y="125"/>
                  <a:pt x="89" y="127"/>
                </a:cubicBezTo>
                <a:cubicBezTo>
                  <a:pt x="98" y="132"/>
                  <a:pt x="107" y="136"/>
                  <a:pt x="117" y="140"/>
                </a:cubicBezTo>
                <a:cubicBezTo>
                  <a:pt x="123" y="142"/>
                  <a:pt x="129" y="143"/>
                  <a:pt x="135" y="144"/>
                </a:cubicBezTo>
                <a:cubicBezTo>
                  <a:pt x="141" y="146"/>
                  <a:pt x="146" y="146"/>
                  <a:pt x="152" y="147"/>
                </a:cubicBezTo>
                <a:cubicBezTo>
                  <a:pt x="153" y="146"/>
                  <a:pt x="153" y="147"/>
                  <a:pt x="153" y="147"/>
                </a:cubicBezTo>
                <a:cubicBezTo>
                  <a:pt x="154" y="147"/>
                  <a:pt x="155" y="147"/>
                  <a:pt x="155" y="146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55" y="148"/>
                  <a:pt x="156" y="148"/>
                  <a:pt x="156" y="148"/>
                </a:cubicBezTo>
                <a:cubicBezTo>
                  <a:pt x="177" y="150"/>
                  <a:pt x="196" y="148"/>
                  <a:pt x="215" y="146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11" y="130"/>
                  <a:pt x="209" y="127"/>
                  <a:pt x="208" y="123"/>
                </a:cubicBezTo>
                <a:cubicBezTo>
                  <a:pt x="209" y="127"/>
                  <a:pt x="210" y="131"/>
                  <a:pt x="211" y="134"/>
                </a:cubicBezTo>
                <a:cubicBezTo>
                  <a:pt x="211" y="134"/>
                  <a:pt x="211" y="134"/>
                  <a:pt x="212" y="134"/>
                </a:cubicBezTo>
                <a:cubicBezTo>
                  <a:pt x="212" y="135"/>
                  <a:pt x="212" y="135"/>
                  <a:pt x="211" y="136"/>
                </a:cubicBezTo>
                <a:cubicBezTo>
                  <a:pt x="210" y="136"/>
                  <a:pt x="210" y="135"/>
                  <a:pt x="210" y="135"/>
                </a:cubicBezTo>
                <a:cubicBezTo>
                  <a:pt x="207" y="126"/>
                  <a:pt x="205" y="116"/>
                  <a:pt x="201" y="106"/>
                </a:cubicBezTo>
                <a:cubicBezTo>
                  <a:pt x="203" y="114"/>
                  <a:pt x="203" y="122"/>
                  <a:pt x="206" y="129"/>
                </a:cubicBezTo>
                <a:cubicBezTo>
                  <a:pt x="206" y="130"/>
                  <a:pt x="205" y="130"/>
                  <a:pt x="205" y="130"/>
                </a:cubicBezTo>
                <a:cubicBezTo>
                  <a:pt x="205" y="130"/>
                  <a:pt x="204" y="130"/>
                  <a:pt x="204" y="129"/>
                </a:cubicBezTo>
                <a:cubicBezTo>
                  <a:pt x="202" y="123"/>
                  <a:pt x="201" y="117"/>
                  <a:pt x="199" y="111"/>
                </a:cubicBezTo>
                <a:cubicBezTo>
                  <a:pt x="198" y="110"/>
                  <a:pt x="198" y="109"/>
                  <a:pt x="198" y="109"/>
                </a:cubicBezTo>
                <a:cubicBezTo>
                  <a:pt x="198" y="110"/>
                  <a:pt x="198" y="110"/>
                  <a:pt x="198" y="111"/>
                </a:cubicBezTo>
                <a:cubicBezTo>
                  <a:pt x="198" y="111"/>
                  <a:pt x="198" y="111"/>
                  <a:pt x="199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9" y="119"/>
                  <a:pt x="200" y="126"/>
                  <a:pt x="201" y="134"/>
                </a:cubicBezTo>
                <a:cubicBezTo>
                  <a:pt x="201" y="134"/>
                  <a:pt x="200" y="134"/>
                  <a:pt x="200" y="134"/>
                </a:cubicBezTo>
                <a:cubicBezTo>
                  <a:pt x="198" y="126"/>
                  <a:pt x="195" y="118"/>
                  <a:pt x="193" y="110"/>
                </a:cubicBezTo>
                <a:cubicBezTo>
                  <a:pt x="193" y="117"/>
                  <a:pt x="194" y="124"/>
                  <a:pt x="194" y="131"/>
                </a:cubicBezTo>
                <a:cubicBezTo>
                  <a:pt x="194" y="132"/>
                  <a:pt x="193" y="132"/>
                  <a:pt x="193" y="131"/>
                </a:cubicBezTo>
                <a:cubicBezTo>
                  <a:pt x="191" y="125"/>
                  <a:pt x="190" y="119"/>
                  <a:pt x="188" y="113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8" y="124"/>
                  <a:pt x="188" y="128"/>
                  <a:pt x="187" y="133"/>
                </a:cubicBezTo>
                <a:cubicBezTo>
                  <a:pt x="187" y="132"/>
                  <a:pt x="186" y="133"/>
                  <a:pt x="186" y="132"/>
                </a:cubicBezTo>
                <a:cubicBezTo>
                  <a:pt x="185" y="127"/>
                  <a:pt x="183" y="121"/>
                  <a:pt x="182" y="115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80" y="128"/>
                  <a:pt x="179" y="128"/>
                  <a:pt x="179" y="128"/>
                </a:cubicBezTo>
                <a:cubicBezTo>
                  <a:pt x="178" y="124"/>
                  <a:pt x="178" y="120"/>
                  <a:pt x="177" y="116"/>
                </a:cubicBezTo>
                <a:cubicBezTo>
                  <a:pt x="176" y="120"/>
                  <a:pt x="175" y="123"/>
                  <a:pt x="175" y="126"/>
                </a:cubicBezTo>
                <a:cubicBezTo>
                  <a:pt x="174" y="127"/>
                  <a:pt x="173" y="126"/>
                  <a:pt x="173" y="126"/>
                </a:cubicBezTo>
                <a:cubicBezTo>
                  <a:pt x="171" y="124"/>
                  <a:pt x="171" y="121"/>
                  <a:pt x="170" y="119"/>
                </a:cubicBezTo>
                <a:cubicBezTo>
                  <a:pt x="170" y="118"/>
                  <a:pt x="169" y="118"/>
                  <a:pt x="168" y="118"/>
                </a:cubicBezTo>
                <a:cubicBezTo>
                  <a:pt x="166" y="121"/>
                  <a:pt x="164" y="123"/>
                  <a:pt x="162" y="126"/>
                </a:cubicBezTo>
                <a:cubicBezTo>
                  <a:pt x="161" y="127"/>
                  <a:pt x="160" y="128"/>
                  <a:pt x="158" y="128"/>
                </a:cubicBezTo>
                <a:cubicBezTo>
                  <a:pt x="155" y="127"/>
                  <a:pt x="154" y="125"/>
                  <a:pt x="153" y="123"/>
                </a:cubicBezTo>
                <a:cubicBezTo>
                  <a:pt x="155" y="125"/>
                  <a:pt x="156" y="127"/>
                  <a:pt x="159" y="127"/>
                </a:cubicBezTo>
                <a:cubicBezTo>
                  <a:pt x="161" y="125"/>
                  <a:pt x="162" y="124"/>
                  <a:pt x="164" y="122"/>
                </a:cubicBezTo>
                <a:cubicBezTo>
                  <a:pt x="165" y="120"/>
                  <a:pt x="166" y="118"/>
                  <a:pt x="168" y="117"/>
                </a:cubicBezTo>
                <a:cubicBezTo>
                  <a:pt x="169" y="117"/>
                  <a:pt x="170" y="117"/>
                  <a:pt x="170" y="118"/>
                </a:cubicBezTo>
                <a:cubicBezTo>
                  <a:pt x="172" y="119"/>
                  <a:pt x="172" y="122"/>
                  <a:pt x="174" y="125"/>
                </a:cubicBezTo>
                <a:cubicBezTo>
                  <a:pt x="176" y="115"/>
                  <a:pt x="176" y="115"/>
                  <a:pt x="176" y="115"/>
                </a:cubicBezTo>
                <a:cubicBezTo>
                  <a:pt x="176" y="114"/>
                  <a:pt x="177" y="114"/>
                  <a:pt x="177" y="115"/>
                </a:cubicBezTo>
                <a:cubicBezTo>
                  <a:pt x="178" y="117"/>
                  <a:pt x="179" y="120"/>
                  <a:pt x="179" y="123"/>
                </a:cubicBezTo>
                <a:cubicBezTo>
                  <a:pt x="180" y="121"/>
                  <a:pt x="180" y="118"/>
                  <a:pt x="181" y="114"/>
                </a:cubicBezTo>
                <a:cubicBezTo>
                  <a:pt x="181" y="113"/>
                  <a:pt x="183" y="114"/>
                  <a:pt x="183" y="115"/>
                </a:cubicBezTo>
                <a:cubicBezTo>
                  <a:pt x="185" y="119"/>
                  <a:pt x="185" y="124"/>
                  <a:pt x="186" y="128"/>
                </a:cubicBezTo>
                <a:cubicBezTo>
                  <a:pt x="187" y="123"/>
                  <a:pt x="187" y="119"/>
                  <a:pt x="187" y="114"/>
                </a:cubicBezTo>
                <a:cubicBezTo>
                  <a:pt x="187" y="113"/>
                  <a:pt x="186" y="111"/>
                  <a:pt x="187" y="110"/>
                </a:cubicBezTo>
                <a:cubicBezTo>
                  <a:pt x="188" y="110"/>
                  <a:pt x="188" y="110"/>
                  <a:pt x="189" y="111"/>
                </a:cubicBezTo>
                <a:cubicBezTo>
                  <a:pt x="190" y="113"/>
                  <a:pt x="191" y="117"/>
                  <a:pt x="192" y="120"/>
                </a:cubicBezTo>
                <a:cubicBezTo>
                  <a:pt x="191" y="112"/>
                  <a:pt x="191" y="112"/>
                  <a:pt x="191" y="112"/>
                </a:cubicBezTo>
                <a:cubicBezTo>
                  <a:pt x="191" y="111"/>
                  <a:pt x="191" y="109"/>
                  <a:pt x="192" y="108"/>
                </a:cubicBezTo>
                <a:cubicBezTo>
                  <a:pt x="192" y="108"/>
                  <a:pt x="193" y="108"/>
                  <a:pt x="193" y="109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6"/>
                  <a:pt x="195" y="104"/>
                  <a:pt x="196" y="102"/>
                </a:cubicBezTo>
                <a:cubicBezTo>
                  <a:pt x="196" y="102"/>
                  <a:pt x="197" y="103"/>
                  <a:pt x="197" y="103"/>
                </a:cubicBezTo>
                <a:cubicBezTo>
                  <a:pt x="199" y="106"/>
                  <a:pt x="200" y="108"/>
                  <a:pt x="200" y="111"/>
                </a:cubicBezTo>
                <a:cubicBezTo>
                  <a:pt x="200" y="107"/>
                  <a:pt x="199" y="102"/>
                  <a:pt x="198" y="98"/>
                </a:cubicBezTo>
                <a:cubicBezTo>
                  <a:pt x="198" y="97"/>
                  <a:pt x="198" y="96"/>
                  <a:pt x="199" y="95"/>
                </a:cubicBezTo>
                <a:cubicBezTo>
                  <a:pt x="198" y="92"/>
                  <a:pt x="197" y="89"/>
                  <a:pt x="196" y="86"/>
                </a:cubicBezTo>
                <a:cubicBezTo>
                  <a:pt x="182" y="91"/>
                  <a:pt x="168" y="94"/>
                  <a:pt x="153" y="96"/>
                </a:cubicBezTo>
                <a:cubicBezTo>
                  <a:pt x="133" y="98"/>
                  <a:pt x="105" y="94"/>
                  <a:pt x="87" y="85"/>
                </a:cubicBezTo>
                <a:cubicBezTo>
                  <a:pt x="77" y="80"/>
                  <a:pt x="69" y="74"/>
                  <a:pt x="64" y="66"/>
                </a:cubicBezTo>
                <a:cubicBezTo>
                  <a:pt x="62" y="61"/>
                  <a:pt x="62" y="61"/>
                  <a:pt x="62" y="61"/>
                </a:cubicBezTo>
                <a:cubicBezTo>
                  <a:pt x="61" y="61"/>
                  <a:pt x="63" y="59"/>
                  <a:pt x="64" y="60"/>
                </a:cubicBezTo>
                <a:cubicBezTo>
                  <a:pt x="68" y="63"/>
                  <a:pt x="68" y="63"/>
                  <a:pt x="68" y="63"/>
                </a:cubicBezTo>
                <a:cubicBezTo>
                  <a:pt x="77" y="55"/>
                  <a:pt x="77" y="55"/>
                  <a:pt x="77" y="55"/>
                </a:cubicBezTo>
                <a:cubicBezTo>
                  <a:pt x="85" y="49"/>
                  <a:pt x="93" y="43"/>
                  <a:pt x="99" y="35"/>
                </a:cubicBezTo>
                <a:cubicBezTo>
                  <a:pt x="94" y="35"/>
                  <a:pt x="90" y="35"/>
                  <a:pt x="85" y="34"/>
                </a:cubicBezTo>
                <a:cubicBezTo>
                  <a:pt x="75" y="32"/>
                  <a:pt x="66" y="31"/>
                  <a:pt x="58" y="29"/>
                </a:cubicBezTo>
                <a:cubicBezTo>
                  <a:pt x="53" y="27"/>
                  <a:pt x="49" y="27"/>
                  <a:pt x="44" y="26"/>
                </a:cubicBezTo>
                <a:cubicBezTo>
                  <a:pt x="43" y="29"/>
                  <a:pt x="40" y="30"/>
                  <a:pt x="38" y="32"/>
                </a:cubicBezTo>
                <a:cubicBezTo>
                  <a:pt x="30" y="41"/>
                  <a:pt x="22" y="48"/>
                  <a:pt x="15" y="59"/>
                </a:cubicBezTo>
                <a:cubicBezTo>
                  <a:pt x="16" y="59"/>
                  <a:pt x="14" y="60"/>
                  <a:pt x="15" y="60"/>
                </a:cubicBezTo>
                <a:cubicBezTo>
                  <a:pt x="16" y="60"/>
                  <a:pt x="17" y="58"/>
                  <a:pt x="18" y="58"/>
                </a:cubicBezTo>
                <a:cubicBezTo>
                  <a:pt x="22" y="53"/>
                  <a:pt x="27" y="49"/>
                  <a:pt x="32" y="44"/>
                </a:cubicBezTo>
                <a:cubicBezTo>
                  <a:pt x="36" y="39"/>
                  <a:pt x="41" y="35"/>
                  <a:pt x="47" y="31"/>
                </a:cubicBezTo>
                <a:cubicBezTo>
                  <a:pt x="47" y="30"/>
                  <a:pt x="48" y="31"/>
                  <a:pt x="48" y="32"/>
                </a:cubicBezTo>
                <a:cubicBezTo>
                  <a:pt x="46" y="34"/>
                  <a:pt x="45" y="35"/>
                  <a:pt x="43" y="37"/>
                </a:cubicBezTo>
                <a:cubicBezTo>
                  <a:pt x="36" y="44"/>
                  <a:pt x="28" y="51"/>
                  <a:pt x="22" y="60"/>
                </a:cubicBezTo>
                <a:cubicBezTo>
                  <a:pt x="21" y="60"/>
                  <a:pt x="21" y="60"/>
                  <a:pt x="21" y="61"/>
                </a:cubicBezTo>
                <a:cubicBezTo>
                  <a:pt x="21" y="60"/>
                  <a:pt x="22" y="60"/>
                  <a:pt x="22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4" y="58"/>
                  <a:pt x="25" y="57"/>
                  <a:pt x="26" y="55"/>
                </a:cubicBezTo>
                <a:cubicBezTo>
                  <a:pt x="32" y="51"/>
                  <a:pt x="36" y="46"/>
                  <a:pt x="41" y="43"/>
                </a:cubicBezTo>
                <a:cubicBezTo>
                  <a:pt x="42" y="42"/>
                  <a:pt x="42" y="44"/>
                  <a:pt x="42" y="44"/>
                </a:cubicBezTo>
                <a:cubicBezTo>
                  <a:pt x="37" y="49"/>
                  <a:pt x="33" y="54"/>
                  <a:pt x="29" y="60"/>
                </a:cubicBezTo>
                <a:cubicBezTo>
                  <a:pt x="43" y="50"/>
                  <a:pt x="43" y="50"/>
                  <a:pt x="43" y="50"/>
                </a:cubicBezTo>
                <a:cubicBezTo>
                  <a:pt x="44" y="49"/>
                  <a:pt x="44" y="51"/>
                  <a:pt x="44" y="51"/>
                </a:cubicBezTo>
                <a:cubicBezTo>
                  <a:pt x="42" y="55"/>
                  <a:pt x="39" y="58"/>
                  <a:pt x="36" y="62"/>
                </a:cubicBezTo>
                <a:cubicBezTo>
                  <a:pt x="38" y="61"/>
                  <a:pt x="39" y="60"/>
                  <a:pt x="40" y="59"/>
                </a:cubicBezTo>
                <a:cubicBezTo>
                  <a:pt x="41" y="59"/>
                  <a:pt x="42" y="59"/>
                  <a:pt x="42" y="60"/>
                </a:cubicBezTo>
                <a:cubicBezTo>
                  <a:pt x="42" y="62"/>
                  <a:pt x="41" y="64"/>
                  <a:pt x="41" y="66"/>
                </a:cubicBezTo>
                <a:cubicBezTo>
                  <a:pt x="41" y="66"/>
                  <a:pt x="41" y="67"/>
                  <a:pt x="42" y="67"/>
                </a:cubicBezTo>
                <a:cubicBezTo>
                  <a:pt x="43" y="67"/>
                  <a:pt x="45" y="67"/>
                  <a:pt x="46" y="67"/>
                </a:cubicBezTo>
                <a:cubicBezTo>
                  <a:pt x="46" y="67"/>
                  <a:pt x="46" y="68"/>
                  <a:pt x="45" y="68"/>
                </a:cubicBezTo>
                <a:cubicBezTo>
                  <a:pt x="45" y="68"/>
                  <a:pt x="44" y="68"/>
                  <a:pt x="43" y="69"/>
                </a:cubicBezTo>
                <a:cubicBezTo>
                  <a:pt x="41" y="69"/>
                  <a:pt x="40" y="68"/>
                  <a:pt x="39" y="66"/>
                </a:cubicBezTo>
                <a:cubicBezTo>
                  <a:pt x="39" y="65"/>
                  <a:pt x="39" y="63"/>
                  <a:pt x="40" y="61"/>
                </a:cubicBezTo>
                <a:cubicBezTo>
                  <a:pt x="39" y="62"/>
                  <a:pt x="38" y="62"/>
                  <a:pt x="37" y="63"/>
                </a:cubicBezTo>
                <a:cubicBezTo>
                  <a:pt x="37" y="64"/>
                  <a:pt x="36" y="64"/>
                  <a:pt x="35" y="63"/>
                </a:cubicBezTo>
                <a:cubicBezTo>
                  <a:pt x="34" y="62"/>
                  <a:pt x="35" y="61"/>
                  <a:pt x="36" y="60"/>
                </a:cubicBezTo>
                <a:cubicBezTo>
                  <a:pt x="41" y="53"/>
                  <a:pt x="41" y="53"/>
                  <a:pt x="41" y="53"/>
                </a:cubicBezTo>
                <a:cubicBezTo>
                  <a:pt x="32" y="60"/>
                  <a:pt x="32" y="60"/>
                  <a:pt x="32" y="60"/>
                </a:cubicBezTo>
                <a:cubicBezTo>
                  <a:pt x="31" y="61"/>
                  <a:pt x="30" y="62"/>
                  <a:pt x="28" y="61"/>
                </a:cubicBezTo>
                <a:cubicBezTo>
                  <a:pt x="28" y="61"/>
                  <a:pt x="27" y="60"/>
                  <a:pt x="28" y="59"/>
                </a:cubicBezTo>
                <a:cubicBezTo>
                  <a:pt x="29" y="56"/>
                  <a:pt x="31" y="54"/>
                  <a:pt x="33" y="51"/>
                </a:cubicBezTo>
                <a:close/>
                <a:moveTo>
                  <a:pt x="232" y="140"/>
                </a:moveTo>
                <a:cubicBezTo>
                  <a:pt x="230" y="143"/>
                  <a:pt x="228" y="146"/>
                  <a:pt x="226" y="148"/>
                </a:cubicBezTo>
                <a:cubicBezTo>
                  <a:pt x="228" y="154"/>
                  <a:pt x="228" y="154"/>
                  <a:pt x="228" y="154"/>
                </a:cubicBezTo>
                <a:cubicBezTo>
                  <a:pt x="228" y="154"/>
                  <a:pt x="227" y="155"/>
                  <a:pt x="228" y="156"/>
                </a:cubicBezTo>
                <a:cubicBezTo>
                  <a:pt x="227" y="156"/>
                  <a:pt x="225" y="156"/>
                  <a:pt x="224" y="156"/>
                </a:cubicBezTo>
                <a:cubicBezTo>
                  <a:pt x="223" y="156"/>
                  <a:pt x="222" y="154"/>
                  <a:pt x="222" y="153"/>
                </a:cubicBezTo>
                <a:cubicBezTo>
                  <a:pt x="216" y="158"/>
                  <a:pt x="211" y="163"/>
                  <a:pt x="206" y="169"/>
                </a:cubicBezTo>
                <a:cubicBezTo>
                  <a:pt x="206" y="169"/>
                  <a:pt x="206" y="170"/>
                  <a:pt x="205" y="170"/>
                </a:cubicBezTo>
                <a:cubicBezTo>
                  <a:pt x="207" y="170"/>
                  <a:pt x="207" y="170"/>
                  <a:pt x="207" y="170"/>
                </a:cubicBezTo>
                <a:cubicBezTo>
                  <a:pt x="207" y="170"/>
                  <a:pt x="207" y="169"/>
                  <a:pt x="207" y="169"/>
                </a:cubicBezTo>
                <a:cubicBezTo>
                  <a:pt x="207" y="169"/>
                  <a:pt x="209" y="169"/>
                  <a:pt x="209" y="170"/>
                </a:cubicBezTo>
                <a:cubicBezTo>
                  <a:pt x="210" y="170"/>
                  <a:pt x="210" y="172"/>
                  <a:pt x="209" y="172"/>
                </a:cubicBezTo>
                <a:cubicBezTo>
                  <a:pt x="208" y="173"/>
                  <a:pt x="207" y="174"/>
                  <a:pt x="206" y="174"/>
                </a:cubicBezTo>
                <a:cubicBezTo>
                  <a:pt x="207" y="176"/>
                  <a:pt x="207" y="178"/>
                  <a:pt x="208" y="180"/>
                </a:cubicBezTo>
                <a:cubicBezTo>
                  <a:pt x="209" y="181"/>
                  <a:pt x="209" y="181"/>
                  <a:pt x="209" y="182"/>
                </a:cubicBezTo>
                <a:cubicBezTo>
                  <a:pt x="208" y="183"/>
                  <a:pt x="207" y="184"/>
                  <a:pt x="205" y="183"/>
                </a:cubicBezTo>
                <a:cubicBezTo>
                  <a:pt x="205" y="183"/>
                  <a:pt x="205" y="183"/>
                  <a:pt x="205" y="182"/>
                </a:cubicBezTo>
                <a:cubicBezTo>
                  <a:pt x="205" y="182"/>
                  <a:pt x="204" y="183"/>
                  <a:pt x="204" y="182"/>
                </a:cubicBezTo>
                <a:cubicBezTo>
                  <a:pt x="203" y="180"/>
                  <a:pt x="203" y="177"/>
                  <a:pt x="202" y="175"/>
                </a:cubicBezTo>
                <a:cubicBezTo>
                  <a:pt x="198" y="175"/>
                  <a:pt x="195" y="177"/>
                  <a:pt x="193" y="180"/>
                </a:cubicBezTo>
                <a:cubicBezTo>
                  <a:pt x="193" y="181"/>
                  <a:pt x="192" y="182"/>
                  <a:pt x="191" y="182"/>
                </a:cubicBezTo>
                <a:cubicBezTo>
                  <a:pt x="191" y="183"/>
                  <a:pt x="190" y="183"/>
                  <a:pt x="190" y="183"/>
                </a:cubicBezTo>
                <a:cubicBezTo>
                  <a:pt x="189" y="182"/>
                  <a:pt x="189" y="182"/>
                  <a:pt x="189" y="181"/>
                </a:cubicBezTo>
                <a:cubicBezTo>
                  <a:pt x="189" y="181"/>
                  <a:pt x="189" y="180"/>
                  <a:pt x="188" y="181"/>
                </a:cubicBezTo>
                <a:cubicBezTo>
                  <a:pt x="187" y="179"/>
                  <a:pt x="187" y="177"/>
                  <a:pt x="189" y="176"/>
                </a:cubicBezTo>
                <a:cubicBezTo>
                  <a:pt x="180" y="175"/>
                  <a:pt x="172" y="177"/>
                  <a:pt x="162" y="176"/>
                </a:cubicBezTo>
                <a:cubicBezTo>
                  <a:pt x="162" y="176"/>
                  <a:pt x="161" y="177"/>
                  <a:pt x="161" y="176"/>
                </a:cubicBezTo>
                <a:cubicBezTo>
                  <a:pt x="161" y="175"/>
                  <a:pt x="159" y="175"/>
                  <a:pt x="159" y="175"/>
                </a:cubicBezTo>
                <a:cubicBezTo>
                  <a:pt x="153" y="175"/>
                  <a:pt x="150" y="174"/>
                  <a:pt x="145" y="173"/>
                </a:cubicBezTo>
                <a:cubicBezTo>
                  <a:pt x="145" y="173"/>
                  <a:pt x="145" y="174"/>
                  <a:pt x="144" y="174"/>
                </a:cubicBezTo>
                <a:cubicBezTo>
                  <a:pt x="143" y="174"/>
                  <a:pt x="143" y="173"/>
                  <a:pt x="143" y="173"/>
                </a:cubicBezTo>
                <a:cubicBezTo>
                  <a:pt x="129" y="170"/>
                  <a:pt x="113" y="168"/>
                  <a:pt x="102" y="162"/>
                </a:cubicBezTo>
                <a:cubicBezTo>
                  <a:pt x="94" y="159"/>
                  <a:pt x="87" y="155"/>
                  <a:pt x="80" y="151"/>
                </a:cubicBezTo>
                <a:cubicBezTo>
                  <a:pt x="71" y="146"/>
                  <a:pt x="62" y="139"/>
                  <a:pt x="55" y="133"/>
                </a:cubicBezTo>
                <a:cubicBezTo>
                  <a:pt x="54" y="132"/>
                  <a:pt x="53" y="131"/>
                  <a:pt x="52" y="130"/>
                </a:cubicBezTo>
                <a:cubicBezTo>
                  <a:pt x="51" y="129"/>
                  <a:pt x="52" y="130"/>
                  <a:pt x="52" y="130"/>
                </a:cubicBezTo>
                <a:cubicBezTo>
                  <a:pt x="51" y="132"/>
                  <a:pt x="52" y="133"/>
                  <a:pt x="52" y="135"/>
                </a:cubicBezTo>
                <a:cubicBezTo>
                  <a:pt x="52" y="136"/>
                  <a:pt x="51" y="136"/>
                  <a:pt x="51" y="136"/>
                </a:cubicBezTo>
                <a:cubicBezTo>
                  <a:pt x="50" y="136"/>
                  <a:pt x="48" y="137"/>
                  <a:pt x="48" y="136"/>
                </a:cubicBezTo>
                <a:cubicBezTo>
                  <a:pt x="47" y="132"/>
                  <a:pt x="47" y="129"/>
                  <a:pt x="47" y="126"/>
                </a:cubicBezTo>
                <a:cubicBezTo>
                  <a:pt x="46" y="126"/>
                  <a:pt x="44" y="127"/>
                  <a:pt x="43" y="127"/>
                </a:cubicBezTo>
                <a:cubicBezTo>
                  <a:pt x="36" y="131"/>
                  <a:pt x="31" y="136"/>
                  <a:pt x="26" y="142"/>
                </a:cubicBezTo>
                <a:cubicBezTo>
                  <a:pt x="25" y="143"/>
                  <a:pt x="24" y="144"/>
                  <a:pt x="23" y="144"/>
                </a:cubicBezTo>
                <a:cubicBezTo>
                  <a:pt x="23" y="144"/>
                  <a:pt x="22" y="143"/>
                  <a:pt x="21" y="142"/>
                </a:cubicBezTo>
                <a:cubicBezTo>
                  <a:pt x="22" y="145"/>
                  <a:pt x="24" y="147"/>
                  <a:pt x="24" y="149"/>
                </a:cubicBezTo>
                <a:cubicBezTo>
                  <a:pt x="24" y="150"/>
                  <a:pt x="24" y="152"/>
                  <a:pt x="24" y="152"/>
                </a:cubicBezTo>
                <a:cubicBezTo>
                  <a:pt x="23" y="151"/>
                  <a:pt x="21" y="153"/>
                  <a:pt x="21" y="152"/>
                </a:cubicBezTo>
                <a:cubicBezTo>
                  <a:pt x="19" y="146"/>
                  <a:pt x="17" y="139"/>
                  <a:pt x="15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4"/>
                  <a:pt x="15" y="135"/>
                  <a:pt x="14" y="136"/>
                </a:cubicBezTo>
                <a:cubicBezTo>
                  <a:pt x="14" y="136"/>
                  <a:pt x="12" y="136"/>
                  <a:pt x="11" y="136"/>
                </a:cubicBezTo>
                <a:cubicBezTo>
                  <a:pt x="11" y="135"/>
                  <a:pt x="10" y="133"/>
                  <a:pt x="10" y="133"/>
                </a:cubicBezTo>
                <a:cubicBezTo>
                  <a:pt x="8" y="119"/>
                  <a:pt x="7" y="105"/>
                  <a:pt x="7" y="90"/>
                </a:cubicBezTo>
                <a:cubicBezTo>
                  <a:pt x="7" y="85"/>
                  <a:pt x="7" y="79"/>
                  <a:pt x="6" y="74"/>
                </a:cubicBezTo>
                <a:cubicBezTo>
                  <a:pt x="6" y="70"/>
                  <a:pt x="5" y="65"/>
                  <a:pt x="5" y="60"/>
                </a:cubicBezTo>
                <a:cubicBezTo>
                  <a:pt x="4" y="60"/>
                  <a:pt x="4" y="60"/>
                  <a:pt x="4" y="59"/>
                </a:cubicBezTo>
                <a:cubicBezTo>
                  <a:pt x="5" y="60"/>
                  <a:pt x="5" y="59"/>
                  <a:pt x="5" y="59"/>
                </a:cubicBezTo>
                <a:cubicBezTo>
                  <a:pt x="4" y="59"/>
                  <a:pt x="4" y="58"/>
                  <a:pt x="4" y="58"/>
                </a:cubicBezTo>
                <a:cubicBezTo>
                  <a:pt x="5" y="57"/>
                  <a:pt x="4" y="56"/>
                  <a:pt x="4" y="54"/>
                </a:cubicBezTo>
                <a:cubicBezTo>
                  <a:pt x="4" y="55"/>
                  <a:pt x="4" y="56"/>
                  <a:pt x="4" y="57"/>
                </a:cubicBezTo>
                <a:cubicBezTo>
                  <a:pt x="4" y="58"/>
                  <a:pt x="4" y="60"/>
                  <a:pt x="4" y="61"/>
                </a:cubicBezTo>
                <a:cubicBezTo>
                  <a:pt x="4" y="60"/>
                  <a:pt x="5" y="61"/>
                  <a:pt x="4" y="62"/>
                </a:cubicBezTo>
                <a:cubicBezTo>
                  <a:pt x="4" y="62"/>
                  <a:pt x="4" y="61"/>
                  <a:pt x="4" y="61"/>
                </a:cubicBezTo>
                <a:cubicBezTo>
                  <a:pt x="4" y="62"/>
                  <a:pt x="4" y="64"/>
                  <a:pt x="4" y="65"/>
                </a:cubicBezTo>
                <a:cubicBezTo>
                  <a:pt x="4" y="66"/>
                  <a:pt x="5" y="66"/>
                  <a:pt x="4" y="66"/>
                </a:cubicBezTo>
                <a:cubicBezTo>
                  <a:pt x="3" y="70"/>
                  <a:pt x="4" y="75"/>
                  <a:pt x="4" y="79"/>
                </a:cubicBezTo>
                <a:cubicBezTo>
                  <a:pt x="4" y="79"/>
                  <a:pt x="5" y="80"/>
                  <a:pt x="4" y="81"/>
                </a:cubicBezTo>
                <a:cubicBezTo>
                  <a:pt x="3" y="81"/>
                  <a:pt x="4" y="81"/>
                  <a:pt x="4" y="81"/>
                </a:cubicBezTo>
                <a:cubicBezTo>
                  <a:pt x="4" y="82"/>
                  <a:pt x="4" y="84"/>
                  <a:pt x="5" y="85"/>
                </a:cubicBezTo>
                <a:cubicBezTo>
                  <a:pt x="5" y="85"/>
                  <a:pt x="5" y="85"/>
                  <a:pt x="4" y="85"/>
                </a:cubicBezTo>
                <a:cubicBezTo>
                  <a:pt x="5" y="86"/>
                  <a:pt x="5" y="87"/>
                  <a:pt x="4" y="87"/>
                </a:cubicBezTo>
                <a:cubicBezTo>
                  <a:pt x="4" y="87"/>
                  <a:pt x="4" y="86"/>
                  <a:pt x="4" y="86"/>
                </a:cubicBezTo>
                <a:cubicBezTo>
                  <a:pt x="5" y="98"/>
                  <a:pt x="5" y="98"/>
                  <a:pt x="5" y="98"/>
                </a:cubicBezTo>
                <a:cubicBezTo>
                  <a:pt x="5" y="98"/>
                  <a:pt x="5" y="99"/>
                  <a:pt x="5" y="100"/>
                </a:cubicBezTo>
                <a:cubicBezTo>
                  <a:pt x="4" y="96"/>
                  <a:pt x="4" y="93"/>
                  <a:pt x="3" y="90"/>
                </a:cubicBezTo>
                <a:cubicBezTo>
                  <a:pt x="3" y="87"/>
                  <a:pt x="3" y="84"/>
                  <a:pt x="2" y="81"/>
                </a:cubicBezTo>
                <a:cubicBezTo>
                  <a:pt x="2" y="80"/>
                  <a:pt x="2" y="80"/>
                  <a:pt x="3" y="80"/>
                </a:cubicBezTo>
                <a:cubicBezTo>
                  <a:pt x="3" y="80"/>
                  <a:pt x="2" y="79"/>
                  <a:pt x="2" y="79"/>
                </a:cubicBezTo>
                <a:cubicBezTo>
                  <a:pt x="2" y="76"/>
                  <a:pt x="2" y="73"/>
                  <a:pt x="2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8"/>
                  <a:pt x="2" y="68"/>
                </a:cubicBezTo>
                <a:cubicBezTo>
                  <a:pt x="1" y="58"/>
                  <a:pt x="2" y="48"/>
                  <a:pt x="2" y="38"/>
                </a:cubicBezTo>
                <a:cubicBezTo>
                  <a:pt x="2" y="36"/>
                  <a:pt x="3" y="35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7"/>
                  <a:pt x="2" y="16"/>
                  <a:pt x="3" y="15"/>
                </a:cubicBezTo>
                <a:cubicBezTo>
                  <a:pt x="3" y="16"/>
                  <a:pt x="4" y="15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3" y="15"/>
                  <a:pt x="4" y="14"/>
                  <a:pt x="3" y="14"/>
                </a:cubicBezTo>
                <a:cubicBezTo>
                  <a:pt x="3" y="13"/>
                  <a:pt x="2" y="13"/>
                  <a:pt x="1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1" y="9"/>
                  <a:pt x="1" y="8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6" y="0"/>
                  <a:pt x="7" y="0"/>
                </a:cubicBezTo>
                <a:cubicBezTo>
                  <a:pt x="7" y="2"/>
                  <a:pt x="7" y="4"/>
                  <a:pt x="7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8"/>
                  <a:pt x="8" y="9"/>
                  <a:pt x="8" y="9"/>
                </a:cubicBezTo>
                <a:cubicBezTo>
                  <a:pt x="9" y="9"/>
                  <a:pt x="10" y="8"/>
                  <a:pt x="11" y="9"/>
                </a:cubicBezTo>
                <a:cubicBezTo>
                  <a:pt x="11" y="10"/>
                  <a:pt x="11" y="11"/>
                  <a:pt x="12" y="11"/>
                </a:cubicBezTo>
                <a:cubicBezTo>
                  <a:pt x="17" y="11"/>
                  <a:pt x="21" y="12"/>
                  <a:pt x="26" y="13"/>
                </a:cubicBezTo>
                <a:cubicBezTo>
                  <a:pt x="27" y="13"/>
                  <a:pt x="28" y="13"/>
                  <a:pt x="28" y="13"/>
                </a:cubicBezTo>
                <a:cubicBezTo>
                  <a:pt x="29" y="13"/>
                  <a:pt x="31" y="14"/>
                  <a:pt x="32" y="14"/>
                </a:cubicBezTo>
                <a:cubicBezTo>
                  <a:pt x="32" y="14"/>
                  <a:pt x="33" y="15"/>
                  <a:pt x="33" y="15"/>
                </a:cubicBezTo>
                <a:cubicBezTo>
                  <a:pt x="52" y="17"/>
                  <a:pt x="72" y="21"/>
                  <a:pt x="90" y="26"/>
                </a:cubicBezTo>
                <a:cubicBezTo>
                  <a:pt x="93" y="27"/>
                  <a:pt x="97" y="27"/>
                  <a:pt x="100" y="28"/>
                </a:cubicBezTo>
                <a:cubicBezTo>
                  <a:pt x="100" y="27"/>
                  <a:pt x="99" y="27"/>
                  <a:pt x="100" y="26"/>
                </a:cubicBezTo>
                <a:cubicBezTo>
                  <a:pt x="101" y="26"/>
                  <a:pt x="102" y="25"/>
                  <a:pt x="103" y="25"/>
                </a:cubicBezTo>
                <a:cubicBezTo>
                  <a:pt x="104" y="26"/>
                  <a:pt x="103" y="26"/>
                  <a:pt x="103" y="27"/>
                </a:cubicBezTo>
                <a:cubicBezTo>
                  <a:pt x="103" y="28"/>
                  <a:pt x="104" y="30"/>
                  <a:pt x="104" y="31"/>
                </a:cubicBezTo>
                <a:cubicBezTo>
                  <a:pt x="104" y="31"/>
                  <a:pt x="105" y="31"/>
                  <a:pt x="105" y="31"/>
                </a:cubicBezTo>
                <a:cubicBezTo>
                  <a:pt x="105" y="32"/>
                  <a:pt x="105" y="33"/>
                  <a:pt x="106" y="33"/>
                </a:cubicBezTo>
                <a:cubicBezTo>
                  <a:pt x="106" y="34"/>
                  <a:pt x="104" y="35"/>
                  <a:pt x="104" y="36"/>
                </a:cubicBezTo>
                <a:cubicBezTo>
                  <a:pt x="105" y="42"/>
                  <a:pt x="107" y="47"/>
                  <a:pt x="108" y="53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60"/>
                  <a:pt x="108" y="60"/>
                  <a:pt x="107" y="61"/>
                </a:cubicBezTo>
                <a:cubicBezTo>
                  <a:pt x="108" y="63"/>
                  <a:pt x="108" y="64"/>
                  <a:pt x="109" y="65"/>
                </a:cubicBezTo>
                <a:cubicBezTo>
                  <a:pt x="109" y="65"/>
                  <a:pt x="109" y="67"/>
                  <a:pt x="108" y="67"/>
                </a:cubicBezTo>
                <a:cubicBezTo>
                  <a:pt x="107" y="67"/>
                  <a:pt x="106" y="67"/>
                  <a:pt x="105" y="66"/>
                </a:cubicBezTo>
                <a:cubicBezTo>
                  <a:pt x="104" y="64"/>
                  <a:pt x="104" y="61"/>
                  <a:pt x="104" y="58"/>
                </a:cubicBezTo>
                <a:cubicBezTo>
                  <a:pt x="95" y="67"/>
                  <a:pt x="95" y="67"/>
                  <a:pt x="95" y="67"/>
                </a:cubicBezTo>
                <a:cubicBezTo>
                  <a:pt x="92" y="69"/>
                  <a:pt x="88" y="71"/>
                  <a:pt x="85" y="74"/>
                </a:cubicBezTo>
                <a:cubicBezTo>
                  <a:pt x="104" y="83"/>
                  <a:pt x="133" y="91"/>
                  <a:pt x="155" y="89"/>
                </a:cubicBezTo>
                <a:cubicBezTo>
                  <a:pt x="167" y="89"/>
                  <a:pt x="176" y="85"/>
                  <a:pt x="186" y="83"/>
                </a:cubicBezTo>
                <a:cubicBezTo>
                  <a:pt x="188" y="82"/>
                  <a:pt x="191" y="81"/>
                  <a:pt x="193" y="81"/>
                </a:cubicBezTo>
                <a:cubicBezTo>
                  <a:pt x="194" y="81"/>
                  <a:pt x="194" y="81"/>
                  <a:pt x="194" y="80"/>
                </a:cubicBezTo>
                <a:cubicBezTo>
                  <a:pt x="193" y="78"/>
                  <a:pt x="193" y="76"/>
                  <a:pt x="193" y="74"/>
                </a:cubicBezTo>
                <a:cubicBezTo>
                  <a:pt x="193" y="73"/>
                  <a:pt x="193" y="73"/>
                  <a:pt x="193" y="72"/>
                </a:cubicBezTo>
                <a:cubicBezTo>
                  <a:pt x="194" y="72"/>
                  <a:pt x="195" y="72"/>
                  <a:pt x="196" y="72"/>
                </a:cubicBezTo>
                <a:cubicBezTo>
                  <a:pt x="196" y="75"/>
                  <a:pt x="197" y="77"/>
                  <a:pt x="198" y="79"/>
                </a:cubicBezTo>
                <a:cubicBezTo>
                  <a:pt x="198" y="80"/>
                  <a:pt x="199" y="79"/>
                  <a:pt x="199" y="79"/>
                </a:cubicBezTo>
                <a:cubicBezTo>
                  <a:pt x="198" y="77"/>
                  <a:pt x="197" y="76"/>
                  <a:pt x="197" y="74"/>
                </a:cubicBezTo>
                <a:cubicBezTo>
                  <a:pt x="197" y="73"/>
                  <a:pt x="197" y="73"/>
                  <a:pt x="198" y="73"/>
                </a:cubicBezTo>
                <a:cubicBezTo>
                  <a:pt x="198" y="73"/>
                  <a:pt x="199" y="72"/>
                  <a:pt x="200" y="72"/>
                </a:cubicBezTo>
                <a:cubicBezTo>
                  <a:pt x="200" y="72"/>
                  <a:pt x="201" y="73"/>
                  <a:pt x="201" y="74"/>
                </a:cubicBezTo>
                <a:cubicBezTo>
                  <a:pt x="207" y="96"/>
                  <a:pt x="215" y="117"/>
                  <a:pt x="222" y="138"/>
                </a:cubicBezTo>
                <a:cubicBezTo>
                  <a:pt x="222" y="139"/>
                  <a:pt x="223" y="140"/>
                  <a:pt x="224" y="141"/>
                </a:cubicBezTo>
                <a:cubicBezTo>
                  <a:pt x="224" y="141"/>
                  <a:pt x="224" y="140"/>
                  <a:pt x="224" y="140"/>
                </a:cubicBezTo>
                <a:cubicBezTo>
                  <a:pt x="225" y="140"/>
                  <a:pt x="226" y="140"/>
                  <a:pt x="226" y="140"/>
                </a:cubicBezTo>
                <a:cubicBezTo>
                  <a:pt x="226" y="141"/>
                  <a:pt x="227" y="142"/>
                  <a:pt x="226" y="142"/>
                </a:cubicBezTo>
                <a:cubicBezTo>
                  <a:pt x="227" y="143"/>
                  <a:pt x="227" y="142"/>
                  <a:pt x="227" y="142"/>
                </a:cubicBezTo>
                <a:cubicBezTo>
                  <a:pt x="229" y="138"/>
                  <a:pt x="229" y="138"/>
                  <a:pt x="229" y="138"/>
                </a:cubicBezTo>
                <a:cubicBezTo>
                  <a:pt x="230" y="138"/>
                  <a:pt x="231" y="138"/>
                  <a:pt x="232" y="139"/>
                </a:cubicBezTo>
                <a:cubicBezTo>
                  <a:pt x="232" y="139"/>
                  <a:pt x="232" y="140"/>
                  <a:pt x="232" y="140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 fontScale="92500" lnSpcReduction="10000"/>
          </a:bodyPr>
          <a:lstStyle/>
          <a:p>
            <a:pPr>
              <a:defRPr/>
            </a:pPr>
            <a:endParaRPr lang="zh-CN" altLang="en-US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802" name="MH_Other_2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 rot="6727599">
            <a:off x="3779692" y="2018877"/>
            <a:ext cx="295275" cy="235744"/>
          </a:xfrm>
          <a:custGeom>
            <a:avLst/>
            <a:gdLst>
              <a:gd name="T0" fmla="*/ 202 w 232"/>
              <a:gd name="T1" fmla="*/ 90 h 184"/>
              <a:gd name="T2" fmla="*/ 21 w 232"/>
              <a:gd name="T3" fmla="*/ 128 h 184"/>
              <a:gd name="T4" fmla="*/ 108 w 232"/>
              <a:gd name="T5" fmla="*/ 145 h 184"/>
              <a:gd name="T6" fmla="*/ 208 w 232"/>
              <a:gd name="T7" fmla="*/ 117 h 184"/>
              <a:gd name="T8" fmla="*/ 4 w 232"/>
              <a:gd name="T9" fmla="*/ 84 h 184"/>
              <a:gd name="T10" fmla="*/ 110 w 232"/>
              <a:gd name="T11" fmla="*/ 159 h 184"/>
              <a:gd name="T12" fmla="*/ 116 w 232"/>
              <a:gd name="T13" fmla="*/ 162 h 184"/>
              <a:gd name="T14" fmla="*/ 28 w 232"/>
              <a:gd name="T15" fmla="*/ 120 h 184"/>
              <a:gd name="T16" fmla="*/ 28 w 232"/>
              <a:gd name="T17" fmla="*/ 120 h 184"/>
              <a:gd name="T18" fmla="*/ 93 w 232"/>
              <a:gd name="T19" fmla="*/ 153 h 184"/>
              <a:gd name="T20" fmla="*/ 25 w 232"/>
              <a:gd name="T21" fmla="*/ 129 h 184"/>
              <a:gd name="T22" fmla="*/ 160 w 232"/>
              <a:gd name="T23" fmla="*/ 171 h 184"/>
              <a:gd name="T24" fmla="*/ 111 w 232"/>
              <a:gd name="T25" fmla="*/ 151 h 184"/>
              <a:gd name="T26" fmla="*/ 134 w 232"/>
              <a:gd name="T27" fmla="*/ 157 h 184"/>
              <a:gd name="T28" fmla="*/ 37 w 232"/>
              <a:gd name="T29" fmla="*/ 126 h 184"/>
              <a:gd name="T30" fmla="*/ 127 w 232"/>
              <a:gd name="T31" fmla="*/ 153 h 184"/>
              <a:gd name="T32" fmla="*/ 100 w 232"/>
              <a:gd name="T33" fmla="*/ 148 h 184"/>
              <a:gd name="T34" fmla="*/ 105 w 232"/>
              <a:gd name="T35" fmla="*/ 151 h 184"/>
              <a:gd name="T36" fmla="*/ 134 w 232"/>
              <a:gd name="T37" fmla="*/ 154 h 184"/>
              <a:gd name="T38" fmla="*/ 174 w 232"/>
              <a:gd name="T39" fmla="*/ 168 h 184"/>
              <a:gd name="T40" fmla="*/ 84 w 232"/>
              <a:gd name="T41" fmla="*/ 133 h 184"/>
              <a:gd name="T42" fmla="*/ 103 w 232"/>
              <a:gd name="T43" fmla="*/ 157 h 184"/>
              <a:gd name="T44" fmla="*/ 180 w 232"/>
              <a:gd name="T45" fmla="*/ 164 h 184"/>
              <a:gd name="T46" fmla="*/ 145 w 232"/>
              <a:gd name="T47" fmla="*/ 158 h 184"/>
              <a:gd name="T48" fmla="*/ 140 w 232"/>
              <a:gd name="T49" fmla="*/ 156 h 184"/>
              <a:gd name="T50" fmla="*/ 96 w 232"/>
              <a:gd name="T51" fmla="*/ 146 h 184"/>
              <a:gd name="T52" fmla="*/ 98 w 232"/>
              <a:gd name="T53" fmla="*/ 140 h 184"/>
              <a:gd name="T54" fmla="*/ 155 w 232"/>
              <a:gd name="T55" fmla="*/ 166 h 184"/>
              <a:gd name="T56" fmla="*/ 147 w 232"/>
              <a:gd name="T57" fmla="*/ 164 h 184"/>
              <a:gd name="T58" fmla="*/ 12 w 232"/>
              <a:gd name="T59" fmla="*/ 38 h 184"/>
              <a:gd name="T60" fmla="*/ 142 w 232"/>
              <a:gd name="T61" fmla="*/ 156 h 184"/>
              <a:gd name="T62" fmla="*/ 83 w 232"/>
              <a:gd name="T63" fmla="*/ 70 h 184"/>
              <a:gd name="T64" fmla="*/ 173 w 232"/>
              <a:gd name="T65" fmla="*/ 159 h 184"/>
              <a:gd name="T66" fmla="*/ 157 w 232"/>
              <a:gd name="T67" fmla="*/ 158 h 184"/>
              <a:gd name="T68" fmla="*/ 144 w 232"/>
              <a:gd name="T69" fmla="*/ 164 h 184"/>
              <a:gd name="T70" fmla="*/ 85 w 232"/>
              <a:gd name="T71" fmla="*/ 133 h 184"/>
              <a:gd name="T72" fmla="*/ 32 w 232"/>
              <a:gd name="T73" fmla="*/ 23 h 184"/>
              <a:gd name="T74" fmla="*/ 17 w 232"/>
              <a:gd name="T75" fmla="*/ 49 h 184"/>
              <a:gd name="T76" fmla="*/ 88 w 232"/>
              <a:gd name="T77" fmla="*/ 67 h 184"/>
              <a:gd name="T78" fmla="*/ 14 w 232"/>
              <a:gd name="T79" fmla="*/ 45 h 184"/>
              <a:gd name="T80" fmla="*/ 94 w 232"/>
              <a:gd name="T81" fmla="*/ 60 h 184"/>
              <a:gd name="T82" fmla="*/ 59 w 232"/>
              <a:gd name="T83" fmla="*/ 114 h 184"/>
              <a:gd name="T84" fmla="*/ 24 w 232"/>
              <a:gd name="T85" fmla="*/ 54 h 184"/>
              <a:gd name="T86" fmla="*/ 19 w 232"/>
              <a:gd name="T87" fmla="*/ 120 h 184"/>
              <a:gd name="T88" fmla="*/ 153 w 232"/>
              <a:gd name="T89" fmla="*/ 147 h 184"/>
              <a:gd name="T90" fmla="*/ 204 w 232"/>
              <a:gd name="T91" fmla="*/ 129 h 184"/>
              <a:gd name="T92" fmla="*/ 186 w 232"/>
              <a:gd name="T93" fmla="*/ 132 h 184"/>
              <a:gd name="T94" fmla="*/ 168 w 232"/>
              <a:gd name="T95" fmla="*/ 117 h 184"/>
              <a:gd name="T96" fmla="*/ 192 w 232"/>
              <a:gd name="T97" fmla="*/ 108 h 184"/>
              <a:gd name="T98" fmla="*/ 64 w 232"/>
              <a:gd name="T99" fmla="*/ 66 h 184"/>
              <a:gd name="T100" fmla="*/ 47 w 232"/>
              <a:gd name="T101" fmla="*/ 31 h 184"/>
              <a:gd name="T102" fmla="*/ 40 w 232"/>
              <a:gd name="T103" fmla="*/ 59 h 184"/>
              <a:gd name="T104" fmla="*/ 28 w 232"/>
              <a:gd name="T105" fmla="*/ 61 h 184"/>
              <a:gd name="T106" fmla="*/ 209 w 232"/>
              <a:gd name="T107" fmla="*/ 172 h 184"/>
              <a:gd name="T108" fmla="*/ 162 w 232"/>
              <a:gd name="T109" fmla="*/ 176 h 184"/>
              <a:gd name="T110" fmla="*/ 47 w 232"/>
              <a:gd name="T111" fmla="*/ 126 h 184"/>
              <a:gd name="T112" fmla="*/ 6 w 232"/>
              <a:gd name="T113" fmla="*/ 74 h 184"/>
              <a:gd name="T114" fmla="*/ 4 w 232"/>
              <a:gd name="T115" fmla="*/ 81 h 184"/>
              <a:gd name="T116" fmla="*/ 2 w 232"/>
              <a:gd name="T117" fmla="*/ 38 h 184"/>
              <a:gd name="T118" fmla="*/ 7 w 232"/>
              <a:gd name="T119" fmla="*/ 6 h 184"/>
              <a:gd name="T120" fmla="*/ 104 w 232"/>
              <a:gd name="T121" fmla="*/ 31 h 184"/>
              <a:gd name="T122" fmla="*/ 186 w 232"/>
              <a:gd name="T123" fmla="*/ 83 h 184"/>
              <a:gd name="T124" fmla="*/ 224 w 232"/>
              <a:gd name="T125" fmla="*/ 14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184">
                <a:moveTo>
                  <a:pt x="191" y="61"/>
                </a:moveTo>
                <a:cubicBezTo>
                  <a:pt x="191" y="61"/>
                  <a:pt x="191" y="62"/>
                  <a:pt x="191" y="62"/>
                </a:cubicBezTo>
                <a:cubicBezTo>
                  <a:pt x="190" y="62"/>
                  <a:pt x="191" y="61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lose/>
                <a:moveTo>
                  <a:pt x="16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6" y="50"/>
                  <a:pt x="16" y="49"/>
                </a:cubicBezTo>
                <a:cubicBezTo>
                  <a:pt x="16" y="51"/>
                  <a:pt x="16" y="51"/>
                  <a:pt x="16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0"/>
                  <a:pt x="16" y="50"/>
                  <a:pt x="16" y="50"/>
                </a:cubicBezTo>
                <a:close/>
                <a:moveTo>
                  <a:pt x="201" y="88"/>
                </a:moveTo>
                <a:cubicBezTo>
                  <a:pt x="201" y="89"/>
                  <a:pt x="201" y="89"/>
                  <a:pt x="201" y="89"/>
                </a:cubicBezTo>
                <a:cubicBezTo>
                  <a:pt x="201" y="90"/>
                  <a:pt x="201" y="90"/>
                  <a:pt x="202" y="90"/>
                </a:cubicBezTo>
                <a:cubicBezTo>
                  <a:pt x="201" y="90"/>
                  <a:pt x="201" y="89"/>
                  <a:pt x="201" y="89"/>
                </a:cubicBezTo>
                <a:lnTo>
                  <a:pt x="201" y="88"/>
                </a:lnTo>
                <a:close/>
                <a:moveTo>
                  <a:pt x="81" y="71"/>
                </a:moveTo>
                <a:cubicBezTo>
                  <a:pt x="81" y="69"/>
                  <a:pt x="81" y="69"/>
                  <a:pt x="81" y="69"/>
                </a:cubicBezTo>
                <a:cubicBezTo>
                  <a:pt x="80" y="69"/>
                  <a:pt x="81" y="70"/>
                  <a:pt x="81" y="70"/>
                </a:cubicBezTo>
                <a:cubicBezTo>
                  <a:pt x="81" y="71"/>
                  <a:pt x="81" y="71"/>
                  <a:pt x="81" y="71"/>
                </a:cubicBezTo>
                <a:close/>
                <a:moveTo>
                  <a:pt x="91" y="82"/>
                </a:moveTo>
                <a:cubicBezTo>
                  <a:pt x="91" y="81"/>
                  <a:pt x="90" y="81"/>
                  <a:pt x="89" y="81"/>
                </a:cubicBezTo>
                <a:cubicBezTo>
                  <a:pt x="89" y="82"/>
                  <a:pt x="90" y="82"/>
                  <a:pt x="91" y="82"/>
                </a:cubicBezTo>
                <a:close/>
                <a:moveTo>
                  <a:pt x="21" y="128"/>
                </a:moveTo>
                <a:cubicBezTo>
                  <a:pt x="21" y="128"/>
                  <a:pt x="21" y="129"/>
                  <a:pt x="21" y="129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1" y="129"/>
                  <a:pt x="21" y="128"/>
                  <a:pt x="21" y="128"/>
                </a:cubicBezTo>
                <a:close/>
                <a:moveTo>
                  <a:pt x="143" y="168"/>
                </a:moveTo>
                <a:cubicBezTo>
                  <a:pt x="143" y="168"/>
                  <a:pt x="143" y="168"/>
                  <a:pt x="143" y="169"/>
                </a:cubicBezTo>
                <a:cubicBezTo>
                  <a:pt x="143" y="169"/>
                  <a:pt x="144" y="169"/>
                  <a:pt x="145" y="168"/>
                </a:cubicBezTo>
                <a:cubicBezTo>
                  <a:pt x="144" y="168"/>
                  <a:pt x="144" y="168"/>
                  <a:pt x="143" y="168"/>
                </a:cubicBezTo>
                <a:close/>
                <a:moveTo>
                  <a:pt x="4" y="52"/>
                </a:moveTo>
                <a:cubicBezTo>
                  <a:pt x="4" y="52"/>
                  <a:pt x="4" y="52"/>
                  <a:pt x="4" y="52"/>
                </a:cubicBezTo>
                <a:cubicBezTo>
                  <a:pt x="4" y="53"/>
                  <a:pt x="4" y="54"/>
                  <a:pt x="4" y="54"/>
                </a:cubicBezTo>
                <a:lnTo>
                  <a:pt x="4" y="52"/>
                </a:lnTo>
                <a:close/>
                <a:moveTo>
                  <a:pt x="185" y="153"/>
                </a:moveTo>
                <a:cubicBezTo>
                  <a:pt x="185" y="154"/>
                  <a:pt x="185" y="153"/>
                  <a:pt x="185" y="153"/>
                </a:cubicBezTo>
                <a:cubicBezTo>
                  <a:pt x="184" y="153"/>
                  <a:pt x="184" y="154"/>
                  <a:pt x="185" y="154"/>
                </a:cubicBezTo>
                <a:cubicBezTo>
                  <a:pt x="185" y="154"/>
                  <a:pt x="186" y="154"/>
                  <a:pt x="185" y="153"/>
                </a:cubicBezTo>
                <a:close/>
                <a:moveTo>
                  <a:pt x="108" y="145"/>
                </a:moveTo>
                <a:cubicBezTo>
                  <a:pt x="108" y="145"/>
                  <a:pt x="108" y="145"/>
                  <a:pt x="108" y="145"/>
                </a:cubicBezTo>
                <a:cubicBezTo>
                  <a:pt x="108" y="146"/>
                  <a:pt x="108" y="147"/>
                  <a:pt x="108" y="147"/>
                </a:cubicBezTo>
                <a:cubicBezTo>
                  <a:pt x="108" y="146"/>
                  <a:pt x="109" y="146"/>
                  <a:pt x="108" y="145"/>
                </a:cubicBezTo>
                <a:close/>
                <a:moveTo>
                  <a:pt x="25" y="136"/>
                </a:moveTo>
                <a:cubicBezTo>
                  <a:pt x="25" y="136"/>
                  <a:pt x="26" y="135"/>
                  <a:pt x="25" y="135"/>
                </a:cubicBezTo>
                <a:cubicBezTo>
                  <a:pt x="25" y="135"/>
                  <a:pt x="26" y="137"/>
                  <a:pt x="25" y="136"/>
                </a:cubicBezTo>
                <a:close/>
                <a:moveTo>
                  <a:pt x="175" y="171"/>
                </a:moveTo>
                <a:cubicBezTo>
                  <a:pt x="174" y="171"/>
                  <a:pt x="173" y="171"/>
                  <a:pt x="173" y="172"/>
                </a:cubicBezTo>
                <a:cubicBezTo>
                  <a:pt x="174" y="172"/>
                  <a:pt x="175" y="172"/>
                  <a:pt x="176" y="172"/>
                </a:cubicBezTo>
                <a:cubicBezTo>
                  <a:pt x="175" y="171"/>
                  <a:pt x="175" y="171"/>
                  <a:pt x="175" y="171"/>
                </a:cubicBezTo>
                <a:close/>
                <a:moveTo>
                  <a:pt x="14" y="33"/>
                </a:moveTo>
                <a:cubicBezTo>
                  <a:pt x="14" y="34"/>
                  <a:pt x="13" y="34"/>
                  <a:pt x="13" y="35"/>
                </a:cubicBezTo>
                <a:cubicBezTo>
                  <a:pt x="13" y="35"/>
                  <a:pt x="14" y="34"/>
                  <a:pt x="14" y="33"/>
                </a:cubicBezTo>
                <a:close/>
                <a:moveTo>
                  <a:pt x="209" y="119"/>
                </a:moveTo>
                <a:cubicBezTo>
                  <a:pt x="209" y="119"/>
                  <a:pt x="208" y="118"/>
                  <a:pt x="208" y="117"/>
                </a:cubicBezTo>
                <a:cubicBezTo>
                  <a:pt x="208" y="118"/>
                  <a:pt x="208" y="119"/>
                  <a:pt x="209" y="119"/>
                </a:cubicBezTo>
                <a:close/>
                <a:moveTo>
                  <a:pt x="5" y="87"/>
                </a:moveTo>
                <a:cubicBezTo>
                  <a:pt x="5" y="88"/>
                  <a:pt x="5" y="89"/>
                  <a:pt x="5" y="89"/>
                </a:cubicBezTo>
                <a:cubicBezTo>
                  <a:pt x="4" y="88"/>
                  <a:pt x="4" y="88"/>
                  <a:pt x="4" y="87"/>
                </a:cubicBezTo>
                <a:lnTo>
                  <a:pt x="5" y="87"/>
                </a:lnTo>
                <a:close/>
                <a:moveTo>
                  <a:pt x="24" y="123"/>
                </a:moveTo>
                <a:cubicBezTo>
                  <a:pt x="24" y="121"/>
                  <a:pt x="24" y="121"/>
                  <a:pt x="24" y="121"/>
                </a:cubicBezTo>
                <a:cubicBezTo>
                  <a:pt x="23" y="121"/>
                  <a:pt x="24" y="122"/>
                  <a:pt x="24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21" y="128"/>
                </a:moveTo>
                <a:cubicBezTo>
                  <a:pt x="21" y="127"/>
                  <a:pt x="21" y="126"/>
                  <a:pt x="20" y="126"/>
                </a:cubicBezTo>
                <a:cubicBezTo>
                  <a:pt x="20" y="126"/>
                  <a:pt x="20" y="127"/>
                  <a:pt x="21" y="128"/>
                </a:cubicBezTo>
                <a:close/>
                <a:moveTo>
                  <a:pt x="4" y="84"/>
                </a:moveTo>
                <a:cubicBezTo>
                  <a:pt x="4" y="83"/>
                  <a:pt x="3" y="84"/>
                  <a:pt x="4" y="84"/>
                </a:cubicBezTo>
                <a:cubicBezTo>
                  <a:pt x="4" y="84"/>
                  <a:pt x="3" y="86"/>
                  <a:pt x="4" y="85"/>
                </a:cubicBezTo>
                <a:cubicBezTo>
                  <a:pt x="4" y="85"/>
                  <a:pt x="4" y="84"/>
                  <a:pt x="4" y="84"/>
                </a:cubicBezTo>
                <a:close/>
                <a:moveTo>
                  <a:pt x="103" y="139"/>
                </a:move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03" y="140"/>
                  <a:pt x="104" y="139"/>
                </a:cubicBezTo>
                <a:cubicBezTo>
                  <a:pt x="104" y="139"/>
                  <a:pt x="103" y="139"/>
                  <a:pt x="103" y="139"/>
                </a:cubicBezTo>
                <a:close/>
                <a:moveTo>
                  <a:pt x="87" y="67"/>
                </a:moveTo>
                <a:cubicBezTo>
                  <a:pt x="87" y="66"/>
                  <a:pt x="86" y="66"/>
                  <a:pt x="86" y="67"/>
                </a:cubicBezTo>
                <a:cubicBezTo>
                  <a:pt x="86" y="67"/>
                  <a:pt x="86" y="69"/>
                  <a:pt x="87" y="68"/>
                </a:cubicBezTo>
                <a:cubicBezTo>
                  <a:pt x="87" y="68"/>
                  <a:pt x="87" y="67"/>
                  <a:pt x="87" y="67"/>
                </a:cubicBezTo>
                <a:close/>
                <a:moveTo>
                  <a:pt x="191" y="170"/>
                </a:moveTo>
                <a:cubicBezTo>
                  <a:pt x="191" y="170"/>
                  <a:pt x="190" y="171"/>
                  <a:pt x="189" y="172"/>
                </a:cubicBezTo>
                <a:cubicBezTo>
                  <a:pt x="190" y="171"/>
                  <a:pt x="191" y="171"/>
                  <a:pt x="191" y="170"/>
                </a:cubicBezTo>
                <a:close/>
                <a:moveTo>
                  <a:pt x="110" y="159"/>
                </a:moveTo>
                <a:cubicBezTo>
                  <a:pt x="109" y="159"/>
                  <a:pt x="111" y="160"/>
                  <a:pt x="109" y="160"/>
                </a:cubicBezTo>
                <a:cubicBezTo>
                  <a:pt x="110" y="161"/>
                  <a:pt x="110" y="161"/>
                  <a:pt x="110" y="161"/>
                </a:cubicBezTo>
                <a:cubicBezTo>
                  <a:pt x="110" y="160"/>
                  <a:pt x="111" y="160"/>
                  <a:pt x="110" y="159"/>
                </a:cubicBezTo>
                <a:close/>
                <a:moveTo>
                  <a:pt x="27" y="122"/>
                </a:moveTo>
                <a:cubicBezTo>
                  <a:pt x="28" y="121"/>
                  <a:pt x="27" y="120"/>
                  <a:pt x="27" y="118"/>
                </a:cubicBezTo>
                <a:cubicBezTo>
                  <a:pt x="27" y="120"/>
                  <a:pt x="27" y="121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lose/>
                <a:moveTo>
                  <a:pt x="195" y="170"/>
                </a:moveTo>
                <a:cubicBezTo>
                  <a:pt x="194" y="170"/>
                  <a:pt x="193" y="171"/>
                  <a:pt x="193" y="172"/>
                </a:cubicBezTo>
                <a:cubicBezTo>
                  <a:pt x="194" y="172"/>
                  <a:pt x="195" y="171"/>
                  <a:pt x="195" y="170"/>
                </a:cubicBezTo>
                <a:close/>
                <a:moveTo>
                  <a:pt x="116" y="162"/>
                </a:moveTo>
                <a:cubicBezTo>
                  <a:pt x="116" y="162"/>
                  <a:pt x="116" y="162"/>
                  <a:pt x="115" y="162"/>
                </a:cubicBezTo>
                <a:cubicBezTo>
                  <a:pt x="115" y="162"/>
                  <a:pt x="116" y="163"/>
                  <a:pt x="116" y="163"/>
                </a:cubicBezTo>
                <a:cubicBezTo>
                  <a:pt x="116" y="163"/>
                  <a:pt x="117" y="162"/>
                  <a:pt x="116" y="162"/>
                </a:cubicBezTo>
                <a:close/>
                <a:moveTo>
                  <a:pt x="92" y="152"/>
                </a:moveTo>
                <a:cubicBezTo>
                  <a:pt x="91" y="151"/>
                  <a:pt x="90" y="151"/>
                  <a:pt x="89" y="150"/>
                </a:cubicBezTo>
                <a:cubicBezTo>
                  <a:pt x="90" y="151"/>
                  <a:pt x="91" y="152"/>
                  <a:pt x="92" y="152"/>
                </a:cubicBezTo>
                <a:cubicBezTo>
                  <a:pt x="92" y="152"/>
                  <a:pt x="92" y="152"/>
                  <a:pt x="92" y="152"/>
                </a:cubicBezTo>
                <a:close/>
                <a:moveTo>
                  <a:pt x="98" y="155"/>
                </a:moveTo>
                <a:cubicBezTo>
                  <a:pt x="98" y="155"/>
                  <a:pt x="98" y="154"/>
                  <a:pt x="98" y="154"/>
                </a:cubicBezTo>
                <a:cubicBezTo>
                  <a:pt x="97" y="155"/>
                  <a:pt x="98" y="156"/>
                  <a:pt x="99" y="156"/>
                </a:cubicBezTo>
                <a:cubicBezTo>
                  <a:pt x="99" y="156"/>
                  <a:pt x="99" y="155"/>
                  <a:pt x="99" y="155"/>
                </a:cubicBezTo>
                <a:cubicBezTo>
                  <a:pt x="99" y="155"/>
                  <a:pt x="98" y="155"/>
                  <a:pt x="98" y="155"/>
                </a:cubicBezTo>
                <a:close/>
                <a:moveTo>
                  <a:pt x="107" y="149"/>
                </a:moveTo>
                <a:cubicBezTo>
                  <a:pt x="106" y="149"/>
                  <a:pt x="106" y="149"/>
                  <a:pt x="106" y="149"/>
                </a:cubicBezTo>
                <a:cubicBezTo>
                  <a:pt x="106" y="150"/>
                  <a:pt x="106" y="153"/>
                  <a:pt x="106" y="153"/>
                </a:cubicBezTo>
                <a:cubicBezTo>
                  <a:pt x="106" y="152"/>
                  <a:pt x="106" y="151"/>
                  <a:pt x="107" y="149"/>
                </a:cubicBezTo>
                <a:close/>
                <a:moveTo>
                  <a:pt x="28" y="120"/>
                </a:moveTo>
                <a:cubicBezTo>
                  <a:pt x="28" y="119"/>
                  <a:pt x="29" y="118"/>
                  <a:pt x="29" y="117"/>
                </a:cubicBezTo>
                <a:cubicBezTo>
                  <a:pt x="28" y="117"/>
                  <a:pt x="28" y="118"/>
                  <a:pt x="28" y="118"/>
                </a:cubicBezTo>
                <a:cubicBezTo>
                  <a:pt x="28" y="119"/>
                  <a:pt x="28" y="119"/>
                  <a:pt x="28" y="120"/>
                </a:cubicBezTo>
                <a:close/>
                <a:moveTo>
                  <a:pt x="139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7" y="168"/>
                  <a:pt x="139" y="168"/>
                  <a:pt x="139" y="168"/>
                </a:cubicBezTo>
                <a:cubicBezTo>
                  <a:pt x="140" y="168"/>
                  <a:pt x="140" y="167"/>
                  <a:pt x="139" y="167"/>
                </a:cubicBezTo>
                <a:close/>
                <a:moveTo>
                  <a:pt x="28" y="120"/>
                </a:moveTo>
                <a:cubicBezTo>
                  <a:pt x="28" y="121"/>
                  <a:pt x="29" y="122"/>
                  <a:pt x="29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5"/>
                  <a:pt x="29" y="125"/>
                  <a:pt x="29" y="125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3"/>
                  <a:pt x="29" y="121"/>
                  <a:pt x="29" y="120"/>
                </a:cubicBezTo>
                <a:cubicBezTo>
                  <a:pt x="29" y="120"/>
                  <a:pt x="28" y="120"/>
                  <a:pt x="28" y="120"/>
                </a:cubicBezTo>
                <a:close/>
                <a:moveTo>
                  <a:pt x="179" y="154"/>
                </a:moveTo>
                <a:cubicBezTo>
                  <a:pt x="180" y="154"/>
                  <a:pt x="182" y="154"/>
                  <a:pt x="183" y="154"/>
                </a:cubicBezTo>
                <a:cubicBezTo>
                  <a:pt x="182" y="154"/>
                  <a:pt x="181" y="154"/>
                  <a:pt x="181" y="153"/>
                </a:cubicBezTo>
                <a:cubicBezTo>
                  <a:pt x="180" y="154"/>
                  <a:pt x="180" y="154"/>
                  <a:pt x="179" y="154"/>
                </a:cubicBezTo>
                <a:close/>
                <a:moveTo>
                  <a:pt x="114" y="148"/>
                </a:moveTo>
                <a:cubicBezTo>
                  <a:pt x="114" y="149"/>
                  <a:pt x="114" y="150"/>
                  <a:pt x="114" y="151"/>
                </a:cubicBezTo>
                <a:cubicBezTo>
                  <a:pt x="114" y="150"/>
                  <a:pt x="114" y="149"/>
                  <a:pt x="115" y="149"/>
                </a:cubicBezTo>
                <a:cubicBezTo>
                  <a:pt x="115" y="148"/>
                  <a:pt x="115" y="148"/>
                  <a:pt x="114" y="148"/>
                </a:cubicBezTo>
                <a:close/>
                <a:moveTo>
                  <a:pt x="156" y="154"/>
                </a:moveTo>
                <a:cubicBezTo>
                  <a:pt x="156" y="154"/>
                  <a:pt x="156" y="153"/>
                  <a:pt x="156" y="153"/>
                </a:cubicBezTo>
                <a:cubicBezTo>
                  <a:pt x="155" y="153"/>
                  <a:pt x="153" y="153"/>
                  <a:pt x="152" y="153"/>
                </a:cubicBezTo>
                <a:lnTo>
                  <a:pt x="156" y="154"/>
                </a:lnTo>
                <a:close/>
                <a:moveTo>
                  <a:pt x="96" y="154"/>
                </a:moveTo>
                <a:cubicBezTo>
                  <a:pt x="95" y="153"/>
                  <a:pt x="94" y="153"/>
                  <a:pt x="93" y="153"/>
                </a:cubicBezTo>
                <a:cubicBezTo>
                  <a:pt x="94" y="154"/>
                  <a:pt x="95" y="154"/>
                  <a:pt x="96" y="155"/>
                </a:cubicBezTo>
                <a:cubicBezTo>
                  <a:pt x="96" y="155"/>
                  <a:pt x="96" y="154"/>
                  <a:pt x="96" y="154"/>
                </a:cubicBezTo>
                <a:close/>
                <a:moveTo>
                  <a:pt x="171" y="171"/>
                </a:moveTo>
                <a:cubicBezTo>
                  <a:pt x="170" y="172"/>
                  <a:pt x="169" y="171"/>
                  <a:pt x="168" y="171"/>
                </a:cubicBezTo>
                <a:cubicBezTo>
                  <a:pt x="168" y="171"/>
                  <a:pt x="168" y="172"/>
                  <a:pt x="168" y="172"/>
                </a:cubicBezTo>
                <a:cubicBezTo>
                  <a:pt x="169" y="172"/>
                  <a:pt x="170" y="172"/>
                  <a:pt x="170" y="172"/>
                </a:cubicBezTo>
                <a:cubicBezTo>
                  <a:pt x="171" y="172"/>
                  <a:pt x="172" y="172"/>
                  <a:pt x="171" y="171"/>
                </a:cubicBezTo>
                <a:close/>
                <a:moveTo>
                  <a:pt x="24" y="123"/>
                </a:moveTo>
                <a:cubicBezTo>
                  <a:pt x="24" y="123"/>
                  <a:pt x="24" y="124"/>
                  <a:pt x="24" y="125"/>
                </a:cubicBezTo>
                <a:cubicBezTo>
                  <a:pt x="24" y="125"/>
                  <a:pt x="25" y="125"/>
                  <a:pt x="25" y="125"/>
                </a:cubicBezTo>
                <a:cubicBezTo>
                  <a:pt x="25" y="125"/>
                  <a:pt x="25" y="126"/>
                  <a:pt x="25" y="126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6"/>
                  <a:pt x="25" y="125"/>
                  <a:pt x="25" y="125"/>
                </a:cubicBezTo>
                <a:cubicBezTo>
                  <a:pt x="25" y="124"/>
                  <a:pt x="25" y="124"/>
                  <a:pt x="25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114" y="161"/>
                </a:moveTo>
                <a:cubicBezTo>
                  <a:pt x="113" y="161"/>
                  <a:pt x="112" y="160"/>
                  <a:pt x="112" y="160"/>
                </a:cubicBezTo>
                <a:cubicBezTo>
                  <a:pt x="111" y="161"/>
                  <a:pt x="112" y="161"/>
                  <a:pt x="113" y="162"/>
                </a:cubicBezTo>
                <a:cubicBezTo>
                  <a:pt x="113" y="162"/>
                  <a:pt x="114" y="161"/>
                  <a:pt x="114" y="161"/>
                </a:cubicBezTo>
                <a:close/>
                <a:moveTo>
                  <a:pt x="162" y="171"/>
                </a:moveTo>
                <a:cubicBezTo>
                  <a:pt x="161" y="171"/>
                  <a:pt x="161" y="170"/>
                  <a:pt x="160" y="171"/>
                </a:cubicBezTo>
                <a:cubicBezTo>
                  <a:pt x="161" y="171"/>
                  <a:pt x="162" y="171"/>
                  <a:pt x="163" y="171"/>
                </a:cubicBezTo>
                <a:cubicBezTo>
                  <a:pt x="163" y="171"/>
                  <a:pt x="164" y="171"/>
                  <a:pt x="164" y="171"/>
                </a:cubicBezTo>
                <a:cubicBezTo>
                  <a:pt x="163" y="171"/>
                  <a:pt x="163" y="171"/>
                  <a:pt x="162" y="171"/>
                </a:cubicBezTo>
                <a:close/>
                <a:moveTo>
                  <a:pt x="96" y="84"/>
                </a:moveTo>
                <a:cubicBezTo>
                  <a:pt x="95" y="83"/>
                  <a:pt x="93" y="82"/>
                  <a:pt x="91" y="82"/>
                </a:cubicBezTo>
                <a:cubicBezTo>
                  <a:pt x="93" y="82"/>
                  <a:pt x="94" y="83"/>
                  <a:pt x="96" y="84"/>
                </a:cubicBezTo>
                <a:close/>
                <a:moveTo>
                  <a:pt x="123" y="154"/>
                </a:moveTo>
                <a:cubicBezTo>
                  <a:pt x="124" y="153"/>
                  <a:pt x="124" y="152"/>
                  <a:pt x="125" y="152"/>
                </a:cubicBezTo>
                <a:cubicBezTo>
                  <a:pt x="124" y="151"/>
                  <a:pt x="124" y="151"/>
                  <a:pt x="124" y="152"/>
                </a:cubicBezTo>
                <a:cubicBezTo>
                  <a:pt x="123" y="153"/>
                  <a:pt x="123" y="154"/>
                  <a:pt x="123" y="155"/>
                </a:cubicBezTo>
                <a:cubicBezTo>
                  <a:pt x="123" y="155"/>
                  <a:pt x="123" y="154"/>
                  <a:pt x="123" y="154"/>
                </a:cubicBezTo>
                <a:close/>
                <a:moveTo>
                  <a:pt x="112" y="147"/>
                </a:moveTo>
                <a:cubicBezTo>
                  <a:pt x="112" y="147"/>
                  <a:pt x="111" y="147"/>
                  <a:pt x="111" y="147"/>
                </a:cubicBezTo>
                <a:cubicBezTo>
                  <a:pt x="111" y="148"/>
                  <a:pt x="111" y="150"/>
                  <a:pt x="111" y="151"/>
                </a:cubicBezTo>
                <a:cubicBezTo>
                  <a:pt x="111" y="149"/>
                  <a:pt x="112" y="148"/>
                  <a:pt x="112" y="147"/>
                </a:cubicBezTo>
                <a:close/>
                <a:moveTo>
                  <a:pt x="201" y="88"/>
                </a:moveTo>
                <a:cubicBezTo>
                  <a:pt x="201" y="87"/>
                  <a:pt x="200" y="85"/>
                  <a:pt x="200" y="83"/>
                </a:cubicBezTo>
                <a:cubicBezTo>
                  <a:pt x="200" y="84"/>
                  <a:pt x="199" y="84"/>
                  <a:pt x="199" y="84"/>
                </a:cubicBezTo>
                <a:cubicBezTo>
                  <a:pt x="200" y="86"/>
                  <a:pt x="200" y="87"/>
                  <a:pt x="201" y="88"/>
                </a:cubicBezTo>
                <a:close/>
                <a:moveTo>
                  <a:pt x="207" y="158"/>
                </a:moveTo>
                <a:cubicBezTo>
                  <a:pt x="206" y="159"/>
                  <a:pt x="204" y="160"/>
                  <a:pt x="203" y="162"/>
                </a:cubicBezTo>
                <a:cubicBezTo>
                  <a:pt x="203" y="162"/>
                  <a:pt x="203" y="162"/>
                  <a:pt x="203" y="162"/>
                </a:cubicBezTo>
                <a:cubicBezTo>
                  <a:pt x="204" y="161"/>
                  <a:pt x="206" y="160"/>
                  <a:pt x="207" y="158"/>
                </a:cubicBezTo>
                <a:cubicBezTo>
                  <a:pt x="207" y="158"/>
                  <a:pt x="207" y="158"/>
                  <a:pt x="207" y="158"/>
                </a:cubicBezTo>
                <a:close/>
                <a:moveTo>
                  <a:pt x="134" y="157"/>
                </a:moveTo>
                <a:cubicBezTo>
                  <a:pt x="133" y="159"/>
                  <a:pt x="132" y="160"/>
                  <a:pt x="131" y="162"/>
                </a:cubicBezTo>
                <a:cubicBezTo>
                  <a:pt x="131" y="162"/>
                  <a:pt x="131" y="162"/>
                  <a:pt x="132" y="162"/>
                </a:cubicBezTo>
                <a:lnTo>
                  <a:pt x="134" y="157"/>
                </a:lnTo>
                <a:close/>
                <a:moveTo>
                  <a:pt x="112" y="151"/>
                </a:moveTo>
                <a:cubicBezTo>
                  <a:pt x="112" y="152"/>
                  <a:pt x="111" y="154"/>
                  <a:pt x="111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4"/>
                  <a:pt x="112" y="153"/>
                  <a:pt x="112" y="152"/>
                </a:cubicBezTo>
                <a:cubicBezTo>
                  <a:pt x="112" y="151"/>
                  <a:pt x="113" y="151"/>
                  <a:pt x="112" y="151"/>
                </a:cubicBezTo>
                <a:close/>
                <a:moveTo>
                  <a:pt x="164" y="153"/>
                </a:moveTo>
                <a:cubicBezTo>
                  <a:pt x="164" y="153"/>
                  <a:pt x="164" y="154"/>
                  <a:pt x="164" y="154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9" y="154"/>
                  <a:pt x="161" y="154"/>
                  <a:pt x="162" y="154"/>
                </a:cubicBezTo>
                <a:cubicBezTo>
                  <a:pt x="163" y="154"/>
                  <a:pt x="164" y="154"/>
                  <a:pt x="164" y="153"/>
                </a:cubicBezTo>
                <a:close/>
                <a:moveTo>
                  <a:pt x="37" y="126"/>
                </a:moveTo>
                <a:cubicBezTo>
                  <a:pt x="37" y="124"/>
                  <a:pt x="37" y="122"/>
                  <a:pt x="36" y="120"/>
                </a:cubicBezTo>
                <a:cubicBezTo>
                  <a:pt x="37" y="120"/>
                  <a:pt x="36" y="119"/>
                  <a:pt x="36" y="120"/>
                </a:cubicBezTo>
                <a:cubicBezTo>
                  <a:pt x="37" y="126"/>
                  <a:pt x="37" y="126"/>
                  <a:pt x="37" y="126"/>
                </a:cubicBezTo>
                <a:cubicBezTo>
                  <a:pt x="37" y="126"/>
                  <a:pt x="38" y="127"/>
                  <a:pt x="37" y="126"/>
                </a:cubicBezTo>
                <a:close/>
                <a:moveTo>
                  <a:pt x="35" y="127"/>
                </a:moveTo>
                <a:cubicBezTo>
                  <a:pt x="33" y="120"/>
                  <a:pt x="33" y="120"/>
                  <a:pt x="33" y="120"/>
                </a:cubicBezTo>
                <a:cubicBezTo>
                  <a:pt x="33" y="123"/>
                  <a:pt x="34" y="126"/>
                  <a:pt x="34" y="129"/>
                </a:cubicBezTo>
                <a:cubicBezTo>
                  <a:pt x="34" y="128"/>
                  <a:pt x="35" y="128"/>
                  <a:pt x="35" y="127"/>
                </a:cubicBezTo>
                <a:close/>
                <a:moveTo>
                  <a:pt x="15" y="21"/>
                </a:moveTo>
                <a:cubicBezTo>
                  <a:pt x="13" y="21"/>
                  <a:pt x="12" y="23"/>
                  <a:pt x="11" y="25"/>
                </a:cubicBezTo>
                <a:cubicBezTo>
                  <a:pt x="13" y="24"/>
                  <a:pt x="14" y="22"/>
                  <a:pt x="15" y="21"/>
                </a:cubicBezTo>
                <a:close/>
                <a:moveTo>
                  <a:pt x="74" y="67"/>
                </a:moveTo>
                <a:cubicBezTo>
                  <a:pt x="74" y="67"/>
                  <a:pt x="73" y="64"/>
                  <a:pt x="73" y="63"/>
                </a:cubicBezTo>
                <a:cubicBezTo>
                  <a:pt x="73" y="64"/>
                  <a:pt x="72" y="64"/>
                  <a:pt x="72" y="65"/>
                </a:cubicBezTo>
                <a:cubicBezTo>
                  <a:pt x="73" y="66"/>
                  <a:pt x="73" y="67"/>
                  <a:pt x="74" y="68"/>
                </a:cubicBezTo>
                <a:cubicBezTo>
                  <a:pt x="74" y="68"/>
                  <a:pt x="74" y="68"/>
                  <a:pt x="74" y="67"/>
                </a:cubicBezTo>
                <a:close/>
                <a:moveTo>
                  <a:pt x="127" y="153"/>
                </a:moveTo>
                <a:cubicBezTo>
                  <a:pt x="126" y="154"/>
                  <a:pt x="126" y="156"/>
                  <a:pt x="126" y="157"/>
                </a:cubicBezTo>
                <a:cubicBezTo>
                  <a:pt x="127" y="156"/>
                  <a:pt x="128" y="154"/>
                  <a:pt x="128" y="153"/>
                </a:cubicBezTo>
                <a:lnTo>
                  <a:pt x="127" y="153"/>
                </a:lnTo>
                <a:close/>
                <a:moveTo>
                  <a:pt x="125" y="154"/>
                </a:moveTo>
                <a:cubicBezTo>
                  <a:pt x="124" y="155"/>
                  <a:pt x="123" y="157"/>
                  <a:pt x="122" y="159"/>
                </a:cubicBezTo>
                <a:cubicBezTo>
                  <a:pt x="122" y="159"/>
                  <a:pt x="123" y="160"/>
                  <a:pt x="123" y="159"/>
                </a:cubicBezTo>
                <a:lnTo>
                  <a:pt x="125" y="154"/>
                </a:lnTo>
                <a:close/>
                <a:moveTo>
                  <a:pt x="30" y="123"/>
                </a:moveTo>
                <a:cubicBezTo>
                  <a:pt x="30" y="124"/>
                  <a:pt x="30" y="124"/>
                  <a:pt x="30" y="124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1" y="131"/>
                  <a:pt x="32" y="131"/>
                  <a:pt x="32" y="130"/>
                </a:cubicBezTo>
                <a:cubicBezTo>
                  <a:pt x="30" y="124"/>
                  <a:pt x="30" y="124"/>
                  <a:pt x="30" y="124"/>
                </a:cubicBezTo>
                <a:lnTo>
                  <a:pt x="30" y="123"/>
                </a:lnTo>
                <a:close/>
                <a:moveTo>
                  <a:pt x="100" y="148"/>
                </a:moveTo>
                <a:cubicBezTo>
                  <a:pt x="99" y="147"/>
                  <a:pt x="100" y="146"/>
                  <a:pt x="99" y="145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50"/>
                  <a:pt x="100" y="149"/>
                  <a:pt x="100" y="148"/>
                </a:cubicBezTo>
                <a:close/>
                <a:moveTo>
                  <a:pt x="134" y="160"/>
                </a:moveTo>
                <a:cubicBezTo>
                  <a:pt x="135" y="158"/>
                  <a:pt x="137" y="157"/>
                  <a:pt x="138" y="155"/>
                </a:cubicBezTo>
                <a:cubicBezTo>
                  <a:pt x="137" y="155"/>
                  <a:pt x="136" y="154"/>
                  <a:pt x="136" y="155"/>
                </a:cubicBezTo>
                <a:cubicBezTo>
                  <a:pt x="136" y="157"/>
                  <a:pt x="135" y="158"/>
                  <a:pt x="134" y="160"/>
                </a:cubicBezTo>
                <a:close/>
                <a:moveTo>
                  <a:pt x="27" y="122"/>
                </a:move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30" y="133"/>
                  <a:pt x="29" y="132"/>
                </a:cubicBezTo>
                <a:lnTo>
                  <a:pt x="27" y="122"/>
                </a:lnTo>
                <a:close/>
                <a:moveTo>
                  <a:pt x="104" y="151"/>
                </a:moveTo>
                <a:cubicBezTo>
                  <a:pt x="105" y="151"/>
                  <a:pt x="105" y="151"/>
                  <a:pt x="105" y="151"/>
                </a:cubicBezTo>
                <a:cubicBezTo>
                  <a:pt x="105" y="149"/>
                  <a:pt x="106" y="146"/>
                  <a:pt x="106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6"/>
                  <a:pt x="105" y="148"/>
                  <a:pt x="104" y="151"/>
                </a:cubicBezTo>
                <a:close/>
                <a:moveTo>
                  <a:pt x="179" y="154"/>
                </a:moveTo>
                <a:cubicBezTo>
                  <a:pt x="175" y="154"/>
                  <a:pt x="171" y="154"/>
                  <a:pt x="166" y="154"/>
                </a:cubicBezTo>
                <a:cubicBezTo>
                  <a:pt x="166" y="155"/>
                  <a:pt x="167" y="154"/>
                  <a:pt x="167" y="154"/>
                </a:cubicBezTo>
                <a:cubicBezTo>
                  <a:pt x="172" y="154"/>
                  <a:pt x="175" y="154"/>
                  <a:pt x="179" y="154"/>
                </a:cubicBezTo>
                <a:close/>
                <a:moveTo>
                  <a:pt x="77" y="69"/>
                </a:move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5" y="62"/>
                  <a:pt x="75" y="62"/>
                </a:cubicBezTo>
                <a:cubicBezTo>
                  <a:pt x="76" y="65"/>
                  <a:pt x="76" y="68"/>
                  <a:pt x="77" y="71"/>
                </a:cubicBezTo>
                <a:cubicBezTo>
                  <a:pt x="77" y="70"/>
                  <a:pt x="77" y="69"/>
                  <a:pt x="77" y="69"/>
                </a:cubicBezTo>
                <a:close/>
                <a:moveTo>
                  <a:pt x="130" y="160"/>
                </a:moveTo>
                <a:cubicBezTo>
                  <a:pt x="132" y="158"/>
                  <a:pt x="133" y="156"/>
                  <a:pt x="134" y="154"/>
                </a:cubicBezTo>
                <a:cubicBezTo>
                  <a:pt x="133" y="155"/>
                  <a:pt x="133" y="154"/>
                  <a:pt x="132" y="154"/>
                </a:cubicBezTo>
                <a:lnTo>
                  <a:pt x="130" y="160"/>
                </a:lnTo>
                <a:close/>
                <a:moveTo>
                  <a:pt x="188" y="169"/>
                </a:moveTo>
                <a:cubicBezTo>
                  <a:pt x="187" y="170"/>
                  <a:pt x="186" y="171"/>
                  <a:pt x="184" y="171"/>
                </a:cubicBezTo>
                <a:cubicBezTo>
                  <a:pt x="184" y="171"/>
                  <a:pt x="183" y="171"/>
                  <a:pt x="183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87" y="171"/>
                  <a:pt x="189" y="170"/>
                  <a:pt x="188" y="169"/>
                </a:cubicBezTo>
                <a:close/>
                <a:moveTo>
                  <a:pt x="125" y="165"/>
                </a:moveTo>
                <a:cubicBezTo>
                  <a:pt x="118" y="162"/>
                  <a:pt x="118" y="162"/>
                  <a:pt x="118" y="162"/>
                </a:cubicBezTo>
                <a:cubicBezTo>
                  <a:pt x="118" y="162"/>
                  <a:pt x="118" y="163"/>
                  <a:pt x="117" y="163"/>
                </a:cubicBezTo>
                <a:cubicBezTo>
                  <a:pt x="120" y="164"/>
                  <a:pt x="122" y="164"/>
                  <a:pt x="125" y="165"/>
                </a:cubicBezTo>
                <a:close/>
                <a:moveTo>
                  <a:pt x="179" y="163"/>
                </a:moveTo>
                <a:cubicBezTo>
                  <a:pt x="177" y="164"/>
                  <a:pt x="175" y="166"/>
                  <a:pt x="173" y="168"/>
                </a:cubicBezTo>
                <a:cubicBezTo>
                  <a:pt x="173" y="168"/>
                  <a:pt x="174" y="168"/>
                  <a:pt x="174" y="168"/>
                </a:cubicBezTo>
                <a:cubicBezTo>
                  <a:pt x="176" y="167"/>
                  <a:pt x="177" y="165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lose/>
                <a:moveTo>
                  <a:pt x="122" y="151"/>
                </a:moveTo>
                <a:cubicBezTo>
                  <a:pt x="122" y="151"/>
                  <a:pt x="122" y="151"/>
                  <a:pt x="122" y="151"/>
                </a:cubicBezTo>
                <a:cubicBezTo>
                  <a:pt x="121" y="153"/>
                  <a:pt x="120" y="156"/>
                  <a:pt x="119" y="158"/>
                </a:cubicBezTo>
                <a:cubicBezTo>
                  <a:pt x="120" y="158"/>
                  <a:pt x="120" y="159"/>
                  <a:pt x="121" y="158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3" y="152"/>
                  <a:pt x="122" y="151"/>
                  <a:pt x="122" y="151"/>
                </a:cubicBezTo>
                <a:close/>
                <a:moveTo>
                  <a:pt x="84" y="133"/>
                </a:moveTo>
                <a:cubicBezTo>
                  <a:pt x="84" y="133"/>
                  <a:pt x="84" y="132"/>
                  <a:pt x="84" y="132"/>
                </a:cubicBezTo>
                <a:cubicBezTo>
                  <a:pt x="83" y="132"/>
                  <a:pt x="82" y="131"/>
                  <a:pt x="82" y="131"/>
                </a:cubicBezTo>
                <a:cubicBezTo>
                  <a:pt x="81" y="131"/>
                  <a:pt x="81" y="131"/>
                  <a:pt x="81" y="132"/>
                </a:cubicBezTo>
                <a:cubicBezTo>
                  <a:pt x="82" y="133"/>
                  <a:pt x="82" y="136"/>
                  <a:pt x="83" y="138"/>
                </a:cubicBezTo>
                <a:lnTo>
                  <a:pt x="84" y="133"/>
                </a:lnTo>
                <a:close/>
                <a:moveTo>
                  <a:pt x="94" y="138"/>
                </a:moveTo>
                <a:cubicBezTo>
                  <a:pt x="94" y="138"/>
                  <a:pt x="94" y="138"/>
                  <a:pt x="93" y="138"/>
                </a:cubicBezTo>
                <a:cubicBezTo>
                  <a:pt x="93" y="140"/>
                  <a:pt x="93" y="143"/>
                  <a:pt x="94" y="146"/>
                </a:cubicBezTo>
                <a:cubicBezTo>
                  <a:pt x="94" y="143"/>
                  <a:pt x="95" y="141"/>
                  <a:pt x="95" y="139"/>
                </a:cubicBezTo>
                <a:cubicBezTo>
                  <a:pt x="95" y="139"/>
                  <a:pt x="94" y="139"/>
                  <a:pt x="94" y="138"/>
                </a:cubicBezTo>
                <a:close/>
                <a:moveTo>
                  <a:pt x="119" y="150"/>
                </a:moveTo>
                <a:cubicBezTo>
                  <a:pt x="119" y="150"/>
                  <a:pt x="118" y="150"/>
                  <a:pt x="118" y="149"/>
                </a:cubicBezTo>
                <a:cubicBezTo>
                  <a:pt x="118" y="152"/>
                  <a:pt x="117" y="155"/>
                  <a:pt x="116" y="157"/>
                </a:cubicBezTo>
                <a:cubicBezTo>
                  <a:pt x="117" y="155"/>
                  <a:pt x="118" y="152"/>
                  <a:pt x="119" y="150"/>
                </a:cubicBezTo>
                <a:close/>
                <a:moveTo>
                  <a:pt x="108" y="159"/>
                </a:moveTo>
                <a:cubicBezTo>
                  <a:pt x="107" y="158"/>
                  <a:pt x="107" y="158"/>
                  <a:pt x="106" y="158"/>
                </a:cubicBezTo>
                <a:cubicBezTo>
                  <a:pt x="106" y="158"/>
                  <a:pt x="105" y="158"/>
                  <a:pt x="105" y="157"/>
                </a:cubicBezTo>
                <a:cubicBezTo>
                  <a:pt x="104" y="157"/>
                  <a:pt x="104" y="157"/>
                  <a:pt x="103" y="158"/>
                </a:cubicBezTo>
                <a:cubicBezTo>
                  <a:pt x="103" y="158"/>
                  <a:pt x="103" y="157"/>
                  <a:pt x="103" y="157"/>
                </a:cubicBezTo>
                <a:cubicBezTo>
                  <a:pt x="103" y="156"/>
                  <a:pt x="102" y="156"/>
                  <a:pt x="101" y="156"/>
                </a:cubicBezTo>
                <a:cubicBezTo>
                  <a:pt x="100" y="155"/>
                  <a:pt x="100" y="156"/>
                  <a:pt x="100" y="156"/>
                </a:cubicBezTo>
                <a:cubicBezTo>
                  <a:pt x="103" y="158"/>
                  <a:pt x="105" y="159"/>
                  <a:pt x="108" y="160"/>
                </a:cubicBezTo>
                <a:cubicBezTo>
                  <a:pt x="108" y="159"/>
                  <a:pt x="108" y="159"/>
                  <a:pt x="108" y="159"/>
                </a:cubicBezTo>
                <a:close/>
                <a:moveTo>
                  <a:pt x="17" y="21"/>
                </a:move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5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4" y="26"/>
                  <a:pt x="16" y="24"/>
                  <a:pt x="17" y="22"/>
                </a:cubicBezTo>
                <a:cubicBezTo>
                  <a:pt x="18" y="22"/>
                  <a:pt x="18" y="21"/>
                  <a:pt x="17" y="21"/>
                </a:cubicBezTo>
                <a:close/>
                <a:moveTo>
                  <a:pt x="180" y="164"/>
                </a:moveTo>
                <a:cubicBezTo>
                  <a:pt x="183" y="162"/>
                  <a:pt x="185" y="160"/>
                  <a:pt x="188" y="158"/>
                </a:cubicBezTo>
                <a:cubicBezTo>
                  <a:pt x="187" y="158"/>
                  <a:pt x="186" y="158"/>
                  <a:pt x="186" y="158"/>
                </a:cubicBezTo>
                <a:cubicBezTo>
                  <a:pt x="184" y="160"/>
                  <a:pt x="182" y="162"/>
                  <a:pt x="180" y="164"/>
                </a:cubicBezTo>
                <a:close/>
                <a:moveTo>
                  <a:pt x="198" y="152"/>
                </a:moveTo>
                <a:cubicBezTo>
                  <a:pt x="194" y="152"/>
                  <a:pt x="190" y="152"/>
                  <a:pt x="187" y="153"/>
                </a:cubicBezTo>
                <a:cubicBezTo>
                  <a:pt x="186" y="153"/>
                  <a:pt x="186" y="154"/>
                  <a:pt x="186" y="153"/>
                </a:cubicBezTo>
                <a:cubicBezTo>
                  <a:pt x="190" y="153"/>
                  <a:pt x="195" y="153"/>
                  <a:pt x="198" y="152"/>
                </a:cubicBezTo>
                <a:close/>
                <a:moveTo>
                  <a:pt x="116" y="149"/>
                </a:moveTo>
                <a:cubicBezTo>
                  <a:pt x="116" y="149"/>
                  <a:pt x="116" y="149"/>
                  <a:pt x="116" y="149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6"/>
                  <a:pt x="115" y="157"/>
                  <a:pt x="115" y="156"/>
                </a:cubicBezTo>
                <a:cubicBezTo>
                  <a:pt x="116" y="154"/>
                  <a:pt x="116" y="151"/>
                  <a:pt x="116" y="149"/>
                </a:cubicBezTo>
                <a:close/>
                <a:moveTo>
                  <a:pt x="145" y="158"/>
                </a:moveTo>
                <a:cubicBezTo>
                  <a:pt x="143" y="160"/>
                  <a:pt x="142" y="162"/>
                  <a:pt x="140" y="164"/>
                </a:cubicBezTo>
                <a:cubicBezTo>
                  <a:pt x="142" y="164"/>
                  <a:pt x="142" y="164"/>
                  <a:pt x="142" y="164"/>
                </a:cubicBezTo>
                <a:cubicBezTo>
                  <a:pt x="143" y="162"/>
                  <a:pt x="144" y="160"/>
                  <a:pt x="145" y="159"/>
                </a:cubicBezTo>
                <a:cubicBezTo>
                  <a:pt x="145" y="159"/>
                  <a:pt x="145" y="158"/>
                  <a:pt x="145" y="158"/>
                </a:cubicBezTo>
                <a:close/>
                <a:moveTo>
                  <a:pt x="109" y="153"/>
                </a:moveTo>
                <a:cubicBezTo>
                  <a:pt x="110" y="149"/>
                  <a:pt x="110" y="149"/>
                  <a:pt x="110" y="149"/>
                </a:cubicBezTo>
                <a:cubicBezTo>
                  <a:pt x="110" y="148"/>
                  <a:pt x="110" y="146"/>
                  <a:pt x="109" y="147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7" y="154"/>
                  <a:pt x="109" y="155"/>
                  <a:pt x="109" y="155"/>
                </a:cubicBezTo>
                <a:cubicBezTo>
                  <a:pt x="109" y="154"/>
                  <a:pt x="109" y="153"/>
                  <a:pt x="109" y="153"/>
                </a:cubicBezTo>
                <a:close/>
                <a:moveTo>
                  <a:pt x="173" y="161"/>
                </a:moveTo>
                <a:cubicBezTo>
                  <a:pt x="170" y="163"/>
                  <a:pt x="167" y="165"/>
                  <a:pt x="165" y="167"/>
                </a:cubicBezTo>
                <a:cubicBezTo>
                  <a:pt x="166" y="167"/>
                  <a:pt x="167" y="168"/>
                  <a:pt x="168" y="167"/>
                </a:cubicBezTo>
                <a:lnTo>
                  <a:pt x="173" y="161"/>
                </a:lnTo>
                <a:close/>
                <a:moveTo>
                  <a:pt x="140" y="156"/>
                </a:moveTo>
                <a:cubicBezTo>
                  <a:pt x="137" y="158"/>
                  <a:pt x="136" y="160"/>
                  <a:pt x="134" y="163"/>
                </a:cubicBezTo>
                <a:cubicBezTo>
                  <a:pt x="135" y="163"/>
                  <a:pt x="136" y="163"/>
                  <a:pt x="136" y="163"/>
                </a:cubicBezTo>
                <a:cubicBezTo>
                  <a:pt x="137" y="161"/>
                  <a:pt x="139" y="158"/>
                  <a:pt x="140" y="156"/>
                </a:cubicBezTo>
                <a:close/>
                <a:moveTo>
                  <a:pt x="80" y="72"/>
                </a:moveTo>
                <a:cubicBezTo>
                  <a:pt x="80" y="68"/>
                  <a:pt x="79" y="64"/>
                  <a:pt x="78" y="60"/>
                </a:cubicBezTo>
                <a:cubicBezTo>
                  <a:pt x="78" y="59"/>
                  <a:pt x="77" y="60"/>
                  <a:pt x="77" y="61"/>
                </a:cubicBezTo>
                <a:cubicBezTo>
                  <a:pt x="78" y="64"/>
                  <a:pt x="78" y="67"/>
                  <a:pt x="79" y="70"/>
                </a:cubicBezTo>
                <a:cubicBezTo>
                  <a:pt x="79" y="70"/>
                  <a:pt x="79" y="72"/>
                  <a:pt x="80" y="72"/>
                </a:cubicBezTo>
                <a:close/>
                <a:moveTo>
                  <a:pt x="199" y="159"/>
                </a:moveTo>
                <a:cubicBezTo>
                  <a:pt x="195" y="161"/>
                  <a:pt x="192" y="164"/>
                  <a:pt x="189" y="166"/>
                </a:cubicBezTo>
                <a:cubicBezTo>
                  <a:pt x="191" y="167"/>
                  <a:pt x="193" y="166"/>
                  <a:pt x="194" y="164"/>
                </a:cubicBezTo>
                <a:cubicBezTo>
                  <a:pt x="195" y="163"/>
                  <a:pt x="197" y="161"/>
                  <a:pt x="199" y="159"/>
                </a:cubicBezTo>
                <a:close/>
                <a:moveTo>
                  <a:pt x="96" y="146"/>
                </a:moveTo>
                <a:cubicBezTo>
                  <a:pt x="96" y="140"/>
                  <a:pt x="96" y="140"/>
                  <a:pt x="96" y="140"/>
                </a:cubicBezTo>
                <a:cubicBezTo>
                  <a:pt x="96" y="143"/>
                  <a:pt x="95" y="145"/>
                  <a:pt x="94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48"/>
                  <a:pt x="97" y="147"/>
                  <a:pt x="96" y="146"/>
                </a:cubicBezTo>
                <a:close/>
                <a:moveTo>
                  <a:pt x="86" y="69"/>
                </a:move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2" y="56"/>
                  <a:pt x="83" y="56"/>
                </a:cubicBezTo>
                <a:cubicBezTo>
                  <a:pt x="85" y="68"/>
                  <a:pt x="85" y="68"/>
                  <a:pt x="85" y="68"/>
                </a:cubicBezTo>
                <a:cubicBezTo>
                  <a:pt x="85" y="69"/>
                  <a:pt x="86" y="69"/>
                  <a:pt x="86" y="69"/>
                </a:cubicBezTo>
                <a:close/>
                <a:moveTo>
                  <a:pt x="104" y="150"/>
                </a:moveTo>
                <a:cubicBezTo>
                  <a:pt x="104" y="146"/>
                  <a:pt x="104" y="146"/>
                  <a:pt x="104" y="146"/>
                </a:cubicBezTo>
                <a:cubicBezTo>
                  <a:pt x="104" y="145"/>
                  <a:pt x="104" y="144"/>
                  <a:pt x="103" y="143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52"/>
                  <a:pt x="102" y="152"/>
                  <a:pt x="103" y="152"/>
                </a:cubicBezTo>
                <a:cubicBezTo>
                  <a:pt x="103" y="152"/>
                  <a:pt x="104" y="150"/>
                  <a:pt x="104" y="150"/>
                </a:cubicBezTo>
                <a:close/>
                <a:moveTo>
                  <a:pt x="102" y="143"/>
                </a:moveTo>
                <a:cubicBezTo>
                  <a:pt x="102" y="143"/>
                  <a:pt x="102" y="142"/>
                  <a:pt x="102" y="142"/>
                </a:cubicBezTo>
                <a:cubicBezTo>
                  <a:pt x="100" y="142"/>
                  <a:pt x="99" y="141"/>
                  <a:pt x="98" y="140"/>
                </a:cubicBezTo>
                <a:cubicBezTo>
                  <a:pt x="97" y="142"/>
                  <a:pt x="98" y="144"/>
                  <a:pt x="98" y="146"/>
                </a:cubicBezTo>
                <a:cubicBezTo>
                  <a:pt x="98" y="145"/>
                  <a:pt x="98" y="144"/>
                  <a:pt x="99" y="143"/>
                </a:cubicBezTo>
                <a:cubicBezTo>
                  <a:pt x="99" y="142"/>
                  <a:pt x="100" y="142"/>
                  <a:pt x="100" y="142"/>
                </a:cubicBezTo>
                <a:cubicBezTo>
                  <a:pt x="100" y="143"/>
                  <a:pt x="101" y="145"/>
                  <a:pt x="101" y="147"/>
                </a:cubicBezTo>
                <a:cubicBezTo>
                  <a:pt x="101" y="145"/>
                  <a:pt x="102" y="144"/>
                  <a:pt x="102" y="143"/>
                </a:cubicBezTo>
                <a:close/>
                <a:moveTo>
                  <a:pt x="36" y="127"/>
                </a:moveTo>
                <a:cubicBezTo>
                  <a:pt x="35" y="122"/>
                  <a:pt x="34" y="117"/>
                  <a:pt x="34" y="112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35" y="126"/>
                  <a:pt x="36" y="128"/>
                  <a:pt x="36" y="127"/>
                </a:cubicBezTo>
                <a:close/>
                <a:moveTo>
                  <a:pt x="162" y="158"/>
                </a:moveTo>
                <a:cubicBezTo>
                  <a:pt x="161" y="158"/>
                  <a:pt x="161" y="159"/>
                  <a:pt x="161" y="159"/>
                </a:cubicBezTo>
                <a:cubicBezTo>
                  <a:pt x="158" y="161"/>
                  <a:pt x="156" y="163"/>
                  <a:pt x="153" y="166"/>
                </a:cubicBezTo>
                <a:cubicBezTo>
                  <a:pt x="154" y="166"/>
                  <a:pt x="155" y="166"/>
                  <a:pt x="155" y="166"/>
                </a:cubicBezTo>
                <a:cubicBezTo>
                  <a:pt x="158" y="164"/>
                  <a:pt x="159" y="161"/>
                  <a:pt x="162" y="158"/>
                </a:cubicBezTo>
                <a:close/>
                <a:moveTo>
                  <a:pt x="218" y="145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16" y="139"/>
                  <a:pt x="216" y="137"/>
                  <a:pt x="215" y="137"/>
                </a:cubicBezTo>
                <a:cubicBezTo>
                  <a:pt x="215" y="140"/>
                  <a:pt x="216" y="143"/>
                  <a:pt x="217" y="145"/>
                </a:cubicBezTo>
                <a:cubicBezTo>
                  <a:pt x="217" y="146"/>
                  <a:pt x="217" y="145"/>
                  <a:pt x="218" y="145"/>
                </a:cubicBezTo>
                <a:cubicBezTo>
                  <a:pt x="218" y="145"/>
                  <a:pt x="218" y="146"/>
                  <a:pt x="218" y="145"/>
                </a:cubicBezTo>
                <a:close/>
                <a:moveTo>
                  <a:pt x="191" y="160"/>
                </a:moveTo>
                <a:cubicBezTo>
                  <a:pt x="187" y="162"/>
                  <a:pt x="184" y="164"/>
                  <a:pt x="181" y="167"/>
                </a:cubicBezTo>
                <a:cubicBezTo>
                  <a:pt x="180" y="168"/>
                  <a:pt x="181" y="168"/>
                  <a:pt x="181" y="168"/>
                </a:cubicBezTo>
                <a:cubicBezTo>
                  <a:pt x="182" y="167"/>
                  <a:pt x="183" y="168"/>
                  <a:pt x="183" y="168"/>
                </a:cubicBezTo>
                <a:cubicBezTo>
                  <a:pt x="186" y="164"/>
                  <a:pt x="188" y="162"/>
                  <a:pt x="191" y="160"/>
                </a:cubicBezTo>
                <a:close/>
                <a:moveTo>
                  <a:pt x="154" y="158"/>
                </a:moveTo>
                <a:cubicBezTo>
                  <a:pt x="152" y="160"/>
                  <a:pt x="149" y="162"/>
                  <a:pt x="147" y="164"/>
                </a:cubicBezTo>
                <a:cubicBezTo>
                  <a:pt x="147" y="165"/>
                  <a:pt x="149" y="166"/>
                  <a:pt x="149" y="165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3" y="158"/>
                  <a:pt x="154" y="157"/>
                  <a:pt x="154" y="158"/>
                </a:cubicBezTo>
                <a:close/>
                <a:moveTo>
                  <a:pt x="33" y="129"/>
                </a:moveTo>
                <a:cubicBezTo>
                  <a:pt x="33" y="124"/>
                  <a:pt x="31" y="120"/>
                  <a:pt x="32" y="114"/>
                </a:cubicBezTo>
                <a:cubicBezTo>
                  <a:pt x="31" y="115"/>
                  <a:pt x="30" y="115"/>
                  <a:pt x="30" y="116"/>
                </a:cubicBezTo>
                <a:cubicBezTo>
                  <a:pt x="31" y="120"/>
                  <a:pt x="32" y="124"/>
                  <a:pt x="33" y="129"/>
                </a:cubicBezTo>
                <a:cubicBezTo>
                  <a:pt x="33" y="129"/>
                  <a:pt x="33" y="130"/>
                  <a:pt x="33" y="129"/>
                </a:cubicBezTo>
                <a:close/>
                <a:moveTo>
                  <a:pt x="24" y="26"/>
                </a:move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9" y="31"/>
                  <a:pt x="16" y="34"/>
                  <a:pt x="12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3" y="41"/>
                  <a:pt x="13" y="40"/>
                  <a:pt x="13" y="40"/>
                </a:cubicBezTo>
                <a:cubicBezTo>
                  <a:pt x="16" y="35"/>
                  <a:pt x="19" y="32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lnTo>
                  <a:pt x="24" y="26"/>
                </a:lnTo>
                <a:close/>
                <a:moveTo>
                  <a:pt x="21" y="21"/>
                </a:moveTo>
                <a:cubicBezTo>
                  <a:pt x="21" y="21"/>
                  <a:pt x="20" y="21"/>
                  <a:pt x="20" y="21"/>
                </a:cubicBezTo>
                <a:cubicBezTo>
                  <a:pt x="17" y="25"/>
                  <a:pt x="14" y="28"/>
                  <a:pt x="12" y="3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1"/>
                  <a:pt x="21" y="21"/>
                </a:cubicBezTo>
                <a:close/>
                <a:moveTo>
                  <a:pt x="144" y="156"/>
                </a:moveTo>
                <a:cubicBezTo>
                  <a:pt x="143" y="156"/>
                  <a:pt x="142" y="156"/>
                  <a:pt x="142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0" y="159"/>
                  <a:pt x="139" y="161"/>
                  <a:pt x="137" y="163"/>
                </a:cubicBezTo>
                <a:cubicBezTo>
                  <a:pt x="137" y="163"/>
                  <a:pt x="138" y="163"/>
                  <a:pt x="138" y="163"/>
                </a:cubicBezTo>
                <a:cubicBezTo>
                  <a:pt x="140" y="161"/>
                  <a:pt x="142" y="159"/>
                  <a:pt x="144" y="156"/>
                </a:cubicBezTo>
                <a:cubicBezTo>
                  <a:pt x="144" y="156"/>
                  <a:pt x="144" y="156"/>
                  <a:pt x="144" y="156"/>
                </a:cubicBezTo>
                <a:close/>
                <a:moveTo>
                  <a:pt x="197" y="163"/>
                </a:moveTo>
                <a:cubicBezTo>
                  <a:pt x="201" y="161"/>
                  <a:pt x="205" y="158"/>
                  <a:pt x="208" y="155"/>
                </a:cubicBezTo>
                <a:cubicBezTo>
                  <a:pt x="207" y="155"/>
                  <a:pt x="205" y="155"/>
                  <a:pt x="205" y="155"/>
                </a:cubicBezTo>
                <a:cubicBezTo>
                  <a:pt x="202" y="158"/>
                  <a:pt x="199" y="160"/>
                  <a:pt x="197" y="163"/>
                </a:cubicBezTo>
                <a:close/>
                <a:moveTo>
                  <a:pt x="83" y="70"/>
                </a:moveTo>
                <a:cubicBezTo>
                  <a:pt x="83" y="66"/>
                  <a:pt x="82" y="61"/>
                  <a:pt x="81" y="57"/>
                </a:cubicBezTo>
                <a:cubicBezTo>
                  <a:pt x="81" y="58"/>
                  <a:pt x="80" y="58"/>
                  <a:pt x="80" y="59"/>
                </a:cubicBezTo>
                <a:cubicBezTo>
                  <a:pt x="81" y="63"/>
                  <a:pt x="82" y="67"/>
                  <a:pt x="83" y="71"/>
                </a:cubicBezTo>
                <a:cubicBezTo>
                  <a:pt x="84" y="71"/>
                  <a:pt x="83" y="70"/>
                  <a:pt x="83" y="70"/>
                </a:cubicBezTo>
                <a:close/>
                <a:moveTo>
                  <a:pt x="129" y="154"/>
                </a:moveTo>
                <a:cubicBezTo>
                  <a:pt x="128" y="156"/>
                  <a:pt x="127" y="158"/>
                  <a:pt x="125" y="160"/>
                </a:cubicBezTo>
                <a:cubicBezTo>
                  <a:pt x="126" y="160"/>
                  <a:pt x="127" y="160"/>
                  <a:pt x="128" y="161"/>
                </a:cubicBezTo>
                <a:cubicBezTo>
                  <a:pt x="129" y="159"/>
                  <a:pt x="130" y="156"/>
                  <a:pt x="131" y="154"/>
                </a:cubicBezTo>
                <a:cubicBezTo>
                  <a:pt x="131" y="154"/>
                  <a:pt x="130" y="153"/>
                  <a:pt x="129" y="154"/>
                </a:cubicBezTo>
                <a:close/>
                <a:moveTo>
                  <a:pt x="14" y="33"/>
                </a:moveTo>
                <a:cubicBezTo>
                  <a:pt x="14" y="33"/>
                  <a:pt x="15" y="34"/>
                  <a:pt x="15" y="3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1"/>
                </a:cubicBezTo>
                <a:cubicBezTo>
                  <a:pt x="21" y="25"/>
                  <a:pt x="18" y="29"/>
                  <a:pt x="14" y="33"/>
                </a:cubicBezTo>
                <a:close/>
                <a:moveTo>
                  <a:pt x="173" y="159"/>
                </a:moveTo>
                <a:cubicBezTo>
                  <a:pt x="171" y="159"/>
                  <a:pt x="170" y="158"/>
                  <a:pt x="169" y="159"/>
                </a:cubicBezTo>
                <a:cubicBezTo>
                  <a:pt x="162" y="167"/>
                  <a:pt x="162" y="167"/>
                  <a:pt x="162" y="167"/>
                </a:cubicBezTo>
                <a:lnTo>
                  <a:pt x="173" y="159"/>
                </a:lnTo>
                <a:close/>
                <a:moveTo>
                  <a:pt x="39" y="123"/>
                </a:moveTo>
                <a:cubicBezTo>
                  <a:pt x="38" y="118"/>
                  <a:pt x="37" y="114"/>
                  <a:pt x="37" y="109"/>
                </a:cubicBezTo>
                <a:cubicBezTo>
                  <a:pt x="36" y="109"/>
                  <a:pt x="35" y="110"/>
                  <a:pt x="35" y="111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4"/>
                  <a:pt x="39" y="123"/>
                  <a:pt x="39" y="123"/>
                </a:cubicBezTo>
                <a:close/>
                <a:moveTo>
                  <a:pt x="46" y="119"/>
                </a:move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4" y="112"/>
                  <a:pt x="44" y="112"/>
                </a:cubicBezTo>
                <a:cubicBezTo>
                  <a:pt x="43" y="112"/>
                  <a:pt x="43" y="111"/>
                  <a:pt x="43" y="111"/>
                </a:cubicBezTo>
                <a:cubicBezTo>
                  <a:pt x="43" y="115"/>
                  <a:pt x="44" y="118"/>
                  <a:pt x="44" y="123"/>
                </a:cubicBezTo>
                <a:cubicBezTo>
                  <a:pt x="44" y="122"/>
                  <a:pt x="45" y="122"/>
                  <a:pt x="45" y="122"/>
                </a:cubicBezTo>
                <a:cubicBezTo>
                  <a:pt x="45" y="121"/>
                  <a:pt x="46" y="120"/>
                  <a:pt x="46" y="119"/>
                </a:cubicBezTo>
                <a:close/>
                <a:moveTo>
                  <a:pt x="159" y="158"/>
                </a:move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5" y="157"/>
                  <a:pt x="155" y="158"/>
                </a:cubicBezTo>
                <a:cubicBezTo>
                  <a:pt x="154" y="160"/>
                  <a:pt x="153" y="162"/>
                  <a:pt x="152" y="163"/>
                </a:cubicBezTo>
                <a:cubicBezTo>
                  <a:pt x="152" y="164"/>
                  <a:pt x="151" y="166"/>
                  <a:pt x="151" y="166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159"/>
                  <a:pt x="160" y="158"/>
                  <a:pt x="159" y="158"/>
                </a:cubicBezTo>
                <a:close/>
                <a:moveTo>
                  <a:pt x="42" y="123"/>
                </a:moveTo>
                <a:cubicBezTo>
                  <a:pt x="42" y="123"/>
                  <a:pt x="42" y="123"/>
                  <a:pt x="42" y="123"/>
                </a:cubicBezTo>
                <a:cubicBezTo>
                  <a:pt x="40" y="118"/>
                  <a:pt x="39" y="114"/>
                  <a:pt x="38" y="109"/>
                </a:cubicBezTo>
                <a:cubicBezTo>
                  <a:pt x="39" y="114"/>
                  <a:pt x="39" y="120"/>
                  <a:pt x="40" y="125"/>
                </a:cubicBezTo>
                <a:cubicBezTo>
                  <a:pt x="40" y="125"/>
                  <a:pt x="41" y="124"/>
                  <a:pt x="42" y="123"/>
                </a:cubicBezTo>
                <a:close/>
                <a:moveTo>
                  <a:pt x="149" y="157"/>
                </a:moveTo>
                <a:cubicBezTo>
                  <a:pt x="149" y="157"/>
                  <a:pt x="148" y="157"/>
                  <a:pt x="148" y="157"/>
                </a:cubicBezTo>
                <a:cubicBezTo>
                  <a:pt x="144" y="164"/>
                  <a:pt x="144" y="164"/>
                  <a:pt x="144" y="164"/>
                </a:cubicBezTo>
                <a:cubicBezTo>
                  <a:pt x="143" y="164"/>
                  <a:pt x="144" y="165"/>
                  <a:pt x="144" y="164"/>
                </a:cubicBezTo>
                <a:cubicBezTo>
                  <a:pt x="147" y="162"/>
                  <a:pt x="149" y="160"/>
                  <a:pt x="152" y="157"/>
                </a:cubicBezTo>
                <a:cubicBezTo>
                  <a:pt x="151" y="157"/>
                  <a:pt x="150" y="157"/>
                  <a:pt x="149" y="157"/>
                </a:cubicBezTo>
                <a:close/>
                <a:moveTo>
                  <a:pt x="200" y="156"/>
                </a:moveTo>
                <a:cubicBezTo>
                  <a:pt x="195" y="156"/>
                  <a:pt x="193" y="159"/>
                  <a:pt x="191" y="162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90" y="163"/>
                  <a:pt x="195" y="160"/>
                  <a:pt x="200" y="156"/>
                </a:cubicBezTo>
                <a:close/>
                <a:moveTo>
                  <a:pt x="157" y="166"/>
                </a:moveTo>
                <a:cubicBezTo>
                  <a:pt x="157" y="167"/>
                  <a:pt x="158" y="167"/>
                  <a:pt x="158" y="167"/>
                </a:cubicBezTo>
                <a:cubicBezTo>
                  <a:pt x="161" y="164"/>
                  <a:pt x="164" y="162"/>
                  <a:pt x="167" y="159"/>
                </a:cubicBezTo>
                <a:cubicBezTo>
                  <a:pt x="166" y="159"/>
                  <a:pt x="165" y="158"/>
                  <a:pt x="163" y="159"/>
                </a:cubicBezTo>
                <a:lnTo>
                  <a:pt x="157" y="166"/>
                </a:lnTo>
                <a:close/>
                <a:moveTo>
                  <a:pt x="87" y="144"/>
                </a:moveTo>
                <a:cubicBezTo>
                  <a:pt x="87" y="140"/>
                  <a:pt x="86" y="137"/>
                  <a:pt x="86" y="134"/>
                </a:cubicBezTo>
                <a:cubicBezTo>
                  <a:pt x="86" y="134"/>
                  <a:pt x="85" y="133"/>
                  <a:pt x="85" y="133"/>
                </a:cubicBezTo>
                <a:cubicBezTo>
                  <a:pt x="84" y="137"/>
                  <a:pt x="83" y="140"/>
                  <a:pt x="83" y="143"/>
                </a:cubicBezTo>
                <a:cubicBezTo>
                  <a:pt x="84" y="143"/>
                  <a:pt x="85" y="144"/>
                  <a:pt x="86" y="145"/>
                </a:cubicBezTo>
                <a:cubicBezTo>
                  <a:pt x="86" y="145"/>
                  <a:pt x="87" y="144"/>
                  <a:pt x="87" y="144"/>
                </a:cubicBezTo>
                <a:close/>
                <a:moveTo>
                  <a:pt x="182" y="158"/>
                </a:moveTo>
                <a:cubicBezTo>
                  <a:pt x="180" y="159"/>
                  <a:pt x="179" y="159"/>
                  <a:pt x="177" y="159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69" y="168"/>
                  <a:pt x="170" y="168"/>
                  <a:pt x="170" y="168"/>
                </a:cubicBezTo>
                <a:cubicBezTo>
                  <a:pt x="174" y="165"/>
                  <a:pt x="178" y="162"/>
                  <a:pt x="181" y="159"/>
                </a:cubicBezTo>
                <a:cubicBezTo>
                  <a:pt x="182" y="159"/>
                  <a:pt x="183" y="158"/>
                  <a:pt x="182" y="158"/>
                </a:cubicBezTo>
                <a:close/>
                <a:moveTo>
                  <a:pt x="30" y="23"/>
                </a:moveTo>
                <a:cubicBezTo>
                  <a:pt x="30" y="23"/>
                  <a:pt x="29" y="23"/>
                  <a:pt x="29" y="23"/>
                </a:cubicBezTo>
                <a:cubicBezTo>
                  <a:pt x="24" y="29"/>
                  <a:pt x="18" y="34"/>
                  <a:pt x="14" y="41"/>
                </a:cubicBezTo>
                <a:cubicBezTo>
                  <a:pt x="14" y="41"/>
                  <a:pt x="15" y="41"/>
                  <a:pt x="15" y="41"/>
                </a:cubicBezTo>
                <a:cubicBezTo>
                  <a:pt x="20" y="35"/>
                  <a:pt x="26" y="29"/>
                  <a:pt x="32" y="23"/>
                </a:cubicBezTo>
                <a:cubicBezTo>
                  <a:pt x="31" y="23"/>
                  <a:pt x="30" y="23"/>
                  <a:pt x="30" y="23"/>
                </a:cubicBezTo>
                <a:close/>
                <a:moveTo>
                  <a:pt x="44" y="112"/>
                </a:moveTo>
                <a:cubicBezTo>
                  <a:pt x="44" y="109"/>
                  <a:pt x="44" y="107"/>
                  <a:pt x="43" y="10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0" y="112"/>
                  <a:pt x="41" y="118"/>
                  <a:pt x="43" y="122"/>
                </a:cubicBezTo>
                <a:cubicBezTo>
                  <a:pt x="43" y="117"/>
                  <a:pt x="42" y="112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2"/>
                  <a:pt x="44" y="112"/>
                  <a:pt x="44" y="112"/>
                </a:cubicBezTo>
                <a:close/>
                <a:moveTo>
                  <a:pt x="17" y="49"/>
                </a:moveTo>
                <a:cubicBezTo>
                  <a:pt x="25" y="41"/>
                  <a:pt x="32" y="32"/>
                  <a:pt x="41" y="25"/>
                </a:cubicBezTo>
                <a:cubicBezTo>
                  <a:pt x="41" y="25"/>
                  <a:pt x="39" y="25"/>
                  <a:pt x="38" y="25"/>
                </a:cubicBezTo>
                <a:cubicBezTo>
                  <a:pt x="38" y="25"/>
                  <a:pt x="37" y="25"/>
                  <a:pt x="37" y="26"/>
                </a:cubicBezTo>
                <a:cubicBezTo>
                  <a:pt x="30" y="33"/>
                  <a:pt x="24" y="41"/>
                  <a:pt x="17" y="49"/>
                </a:cubicBezTo>
                <a:close/>
                <a:moveTo>
                  <a:pt x="82" y="140"/>
                </a:moveTo>
                <a:cubicBezTo>
                  <a:pt x="82" y="137"/>
                  <a:pt x="81" y="136"/>
                  <a:pt x="81" y="134"/>
                </a:cubicBezTo>
                <a:cubicBezTo>
                  <a:pt x="81" y="133"/>
                  <a:pt x="80" y="131"/>
                  <a:pt x="80" y="132"/>
                </a:cubicBezTo>
                <a:cubicBezTo>
                  <a:pt x="79" y="134"/>
                  <a:pt x="78" y="136"/>
                  <a:pt x="77" y="139"/>
                </a:cubicBezTo>
                <a:cubicBezTo>
                  <a:pt x="77" y="139"/>
                  <a:pt x="77" y="139"/>
                  <a:pt x="77" y="138"/>
                </a:cubicBezTo>
                <a:cubicBezTo>
                  <a:pt x="76" y="136"/>
                  <a:pt x="76" y="134"/>
                  <a:pt x="75" y="132"/>
                </a:cubicBezTo>
                <a:cubicBezTo>
                  <a:pt x="75" y="134"/>
                  <a:pt x="75" y="136"/>
                  <a:pt x="75" y="139"/>
                </a:cubicBezTo>
                <a:cubicBezTo>
                  <a:pt x="77" y="140"/>
                  <a:pt x="80" y="141"/>
                  <a:pt x="82" y="142"/>
                </a:cubicBezTo>
                <a:cubicBezTo>
                  <a:pt x="82" y="141"/>
                  <a:pt x="82" y="140"/>
                  <a:pt x="82" y="140"/>
                </a:cubicBezTo>
                <a:close/>
                <a:moveTo>
                  <a:pt x="89" y="64"/>
                </a:moveTo>
                <a:cubicBezTo>
                  <a:pt x="89" y="64"/>
                  <a:pt x="89" y="63"/>
                  <a:pt x="89" y="63"/>
                </a:cubicBezTo>
                <a:cubicBezTo>
                  <a:pt x="89" y="59"/>
                  <a:pt x="89" y="55"/>
                  <a:pt x="89" y="51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8"/>
                  <a:pt x="87" y="62"/>
                  <a:pt x="88" y="67"/>
                </a:cubicBezTo>
                <a:cubicBezTo>
                  <a:pt x="88" y="67"/>
                  <a:pt x="89" y="67"/>
                  <a:pt x="89" y="66"/>
                </a:cubicBezTo>
                <a:cubicBezTo>
                  <a:pt x="89" y="66"/>
                  <a:pt x="89" y="65"/>
                  <a:pt x="89" y="64"/>
                </a:cubicBezTo>
                <a:close/>
                <a:moveTo>
                  <a:pt x="92" y="145"/>
                </a:moveTo>
                <a:cubicBezTo>
                  <a:pt x="92" y="137"/>
                  <a:pt x="92" y="137"/>
                  <a:pt x="92" y="137"/>
                </a:cubicBezTo>
                <a:cubicBezTo>
                  <a:pt x="91" y="137"/>
                  <a:pt x="89" y="136"/>
                  <a:pt x="88" y="135"/>
                </a:cubicBezTo>
                <a:cubicBezTo>
                  <a:pt x="87" y="135"/>
                  <a:pt x="87" y="133"/>
                  <a:pt x="87" y="135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0"/>
                  <a:pt x="89" y="139"/>
                  <a:pt x="89" y="137"/>
                </a:cubicBezTo>
                <a:cubicBezTo>
                  <a:pt x="89" y="136"/>
                  <a:pt x="90" y="136"/>
                  <a:pt x="90" y="137"/>
                </a:cubicBezTo>
                <a:cubicBezTo>
                  <a:pt x="89" y="140"/>
                  <a:pt x="89" y="143"/>
                  <a:pt x="88" y="146"/>
                </a:cubicBezTo>
                <a:cubicBezTo>
                  <a:pt x="90" y="146"/>
                  <a:pt x="91" y="147"/>
                  <a:pt x="92" y="148"/>
                </a:cubicBezTo>
                <a:cubicBezTo>
                  <a:pt x="92" y="146"/>
                  <a:pt x="92" y="145"/>
                  <a:pt x="92" y="145"/>
                </a:cubicBezTo>
                <a:close/>
                <a:moveTo>
                  <a:pt x="34" y="24"/>
                </a:moveTo>
                <a:cubicBezTo>
                  <a:pt x="27" y="30"/>
                  <a:pt x="20" y="37"/>
                  <a:pt x="14" y="45"/>
                </a:cubicBezTo>
                <a:cubicBezTo>
                  <a:pt x="13" y="46"/>
                  <a:pt x="12" y="47"/>
                  <a:pt x="13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21" y="41"/>
                  <a:pt x="28" y="32"/>
                  <a:pt x="37" y="24"/>
                </a:cubicBezTo>
                <a:cubicBezTo>
                  <a:pt x="36" y="24"/>
                  <a:pt x="34" y="23"/>
                  <a:pt x="34" y="24"/>
                </a:cubicBezTo>
                <a:close/>
                <a:moveTo>
                  <a:pt x="103" y="54"/>
                </a:moveTo>
                <a:cubicBezTo>
                  <a:pt x="102" y="53"/>
                  <a:pt x="101" y="53"/>
                  <a:pt x="101" y="53"/>
                </a:cubicBezTo>
                <a:cubicBezTo>
                  <a:pt x="101" y="48"/>
                  <a:pt x="101" y="43"/>
                  <a:pt x="101" y="38"/>
                </a:cubicBezTo>
                <a:cubicBezTo>
                  <a:pt x="97" y="42"/>
                  <a:pt x="94" y="46"/>
                  <a:pt x="91" y="50"/>
                </a:cubicBezTo>
                <a:cubicBezTo>
                  <a:pt x="92" y="52"/>
                  <a:pt x="92" y="55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49"/>
                  <a:pt x="96" y="49"/>
                  <a:pt x="97" y="48"/>
                </a:cubicBezTo>
                <a:cubicBezTo>
                  <a:pt x="96" y="59"/>
                  <a:pt x="96" y="59"/>
                  <a:pt x="96" y="59"/>
                </a:cubicBezTo>
                <a:cubicBezTo>
                  <a:pt x="96" y="60"/>
                  <a:pt x="95" y="60"/>
                  <a:pt x="94" y="60"/>
                </a:cubicBezTo>
                <a:cubicBezTo>
                  <a:pt x="93" y="60"/>
                  <a:pt x="93" y="60"/>
                  <a:pt x="92" y="59"/>
                </a:cubicBezTo>
                <a:cubicBezTo>
                  <a:pt x="91" y="56"/>
                  <a:pt x="91" y="53"/>
                  <a:pt x="90" y="50"/>
                </a:cubicBezTo>
                <a:cubicBezTo>
                  <a:pt x="90" y="56"/>
                  <a:pt x="90" y="60"/>
                  <a:pt x="90" y="66"/>
                </a:cubicBezTo>
                <a:cubicBezTo>
                  <a:pt x="95" y="62"/>
                  <a:pt x="98" y="58"/>
                  <a:pt x="103" y="54"/>
                </a:cubicBezTo>
                <a:close/>
                <a:moveTo>
                  <a:pt x="73" y="136"/>
                </a:moveTo>
                <a:cubicBezTo>
                  <a:pt x="73" y="137"/>
                  <a:pt x="74" y="137"/>
                  <a:pt x="74" y="138"/>
                </a:cubicBezTo>
                <a:cubicBezTo>
                  <a:pt x="74" y="135"/>
                  <a:pt x="74" y="132"/>
                  <a:pt x="75" y="130"/>
                </a:cubicBezTo>
                <a:cubicBezTo>
                  <a:pt x="75" y="129"/>
                  <a:pt x="76" y="130"/>
                  <a:pt x="76" y="130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6"/>
                  <a:pt x="78" y="133"/>
                  <a:pt x="79" y="131"/>
                </a:cubicBezTo>
                <a:cubicBezTo>
                  <a:pt x="80" y="131"/>
                  <a:pt x="80" y="130"/>
                  <a:pt x="81" y="131"/>
                </a:cubicBezTo>
                <a:cubicBezTo>
                  <a:pt x="73" y="126"/>
                  <a:pt x="67" y="121"/>
                  <a:pt x="60" y="115"/>
                </a:cubicBezTo>
                <a:cubicBezTo>
                  <a:pt x="60" y="115"/>
                  <a:pt x="59" y="115"/>
                  <a:pt x="60" y="115"/>
                </a:cubicBezTo>
                <a:cubicBezTo>
                  <a:pt x="60" y="114"/>
                  <a:pt x="60" y="115"/>
                  <a:pt x="59" y="114"/>
                </a:cubicBezTo>
                <a:cubicBezTo>
                  <a:pt x="58" y="114"/>
                  <a:pt x="58" y="113"/>
                  <a:pt x="57" y="112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0" y="111"/>
                  <a:pt x="51" y="116"/>
                  <a:pt x="52" y="121"/>
                </a:cubicBezTo>
                <a:cubicBezTo>
                  <a:pt x="58" y="127"/>
                  <a:pt x="65" y="132"/>
                  <a:pt x="73" y="137"/>
                </a:cubicBezTo>
                <a:cubicBezTo>
                  <a:pt x="72" y="137"/>
                  <a:pt x="72" y="136"/>
                  <a:pt x="73" y="136"/>
                </a:cubicBezTo>
                <a:close/>
                <a:moveTo>
                  <a:pt x="33" y="51"/>
                </a:move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0" y="54"/>
                  <a:pt x="28" y="56"/>
                </a:cubicBezTo>
                <a:cubicBezTo>
                  <a:pt x="25" y="58"/>
                  <a:pt x="23" y="61"/>
                  <a:pt x="20" y="63"/>
                </a:cubicBezTo>
                <a:cubicBezTo>
                  <a:pt x="19" y="64"/>
                  <a:pt x="18" y="62"/>
                  <a:pt x="18" y="62"/>
                </a:cubicBezTo>
                <a:cubicBezTo>
                  <a:pt x="20" y="59"/>
                  <a:pt x="22" y="57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3" y="54"/>
                  <a:pt x="23" y="54"/>
                </a:cubicBezTo>
                <a:cubicBezTo>
                  <a:pt x="21" y="56"/>
                  <a:pt x="19" y="59"/>
                  <a:pt x="17" y="61"/>
                </a:cubicBezTo>
                <a:cubicBezTo>
                  <a:pt x="16" y="61"/>
                  <a:pt x="15" y="62"/>
                  <a:pt x="14" y="61"/>
                </a:cubicBezTo>
                <a:cubicBezTo>
                  <a:pt x="13" y="61"/>
                  <a:pt x="13" y="60"/>
                  <a:pt x="14" y="59"/>
                </a:cubicBezTo>
                <a:cubicBezTo>
                  <a:pt x="16" y="54"/>
                  <a:pt x="19" y="50"/>
                  <a:pt x="23" y="46"/>
                </a:cubicBezTo>
                <a:cubicBezTo>
                  <a:pt x="28" y="39"/>
                  <a:pt x="35" y="34"/>
                  <a:pt x="42" y="27"/>
                </a:cubicBezTo>
                <a:cubicBezTo>
                  <a:pt x="39" y="29"/>
                  <a:pt x="37" y="30"/>
                  <a:pt x="35" y="32"/>
                </a:cubicBezTo>
                <a:cubicBezTo>
                  <a:pt x="27" y="39"/>
                  <a:pt x="20" y="48"/>
                  <a:pt x="13" y="56"/>
                </a:cubicBezTo>
                <a:cubicBezTo>
                  <a:pt x="13" y="66"/>
                  <a:pt x="12" y="78"/>
                  <a:pt x="13" y="88"/>
                </a:cubicBezTo>
                <a:cubicBezTo>
                  <a:pt x="13" y="93"/>
                  <a:pt x="13" y="97"/>
                  <a:pt x="14" y="101"/>
                </a:cubicBezTo>
                <a:cubicBezTo>
                  <a:pt x="14" y="101"/>
                  <a:pt x="14" y="102"/>
                  <a:pt x="13" y="102"/>
                </a:cubicBezTo>
                <a:cubicBezTo>
                  <a:pt x="14" y="109"/>
                  <a:pt x="14" y="116"/>
                  <a:pt x="16" y="121"/>
                </a:cubicBezTo>
                <a:cubicBezTo>
                  <a:pt x="16" y="122"/>
                  <a:pt x="17" y="122"/>
                  <a:pt x="17" y="122"/>
                </a:cubicBezTo>
                <a:cubicBezTo>
                  <a:pt x="18" y="122"/>
                  <a:pt x="19" y="121"/>
                  <a:pt x="19" y="120"/>
                </a:cubicBezTo>
                <a:cubicBezTo>
                  <a:pt x="21" y="119"/>
                  <a:pt x="23" y="117"/>
                  <a:pt x="24" y="115"/>
                </a:cubicBezTo>
                <a:cubicBezTo>
                  <a:pt x="24" y="115"/>
                  <a:pt x="25" y="115"/>
                  <a:pt x="25" y="115"/>
                </a:cubicBezTo>
                <a:cubicBezTo>
                  <a:pt x="25" y="114"/>
                  <a:pt x="25" y="113"/>
                  <a:pt x="26" y="112"/>
                </a:cubicBezTo>
                <a:cubicBezTo>
                  <a:pt x="26" y="112"/>
                  <a:pt x="26" y="113"/>
                  <a:pt x="27" y="114"/>
                </a:cubicBezTo>
                <a:cubicBezTo>
                  <a:pt x="33" y="108"/>
                  <a:pt x="38" y="103"/>
                  <a:pt x="45" y="99"/>
                </a:cubicBezTo>
                <a:cubicBezTo>
                  <a:pt x="45" y="97"/>
                  <a:pt x="46" y="97"/>
                  <a:pt x="47" y="97"/>
                </a:cubicBezTo>
                <a:cubicBezTo>
                  <a:pt x="48" y="98"/>
                  <a:pt x="48" y="99"/>
                  <a:pt x="49" y="100"/>
                </a:cubicBezTo>
                <a:cubicBezTo>
                  <a:pt x="49" y="100"/>
                  <a:pt x="50" y="100"/>
                  <a:pt x="51" y="100"/>
                </a:cubicBezTo>
                <a:cubicBezTo>
                  <a:pt x="60" y="107"/>
                  <a:pt x="68" y="113"/>
                  <a:pt x="77" y="120"/>
                </a:cubicBezTo>
                <a:cubicBezTo>
                  <a:pt x="81" y="122"/>
                  <a:pt x="85" y="125"/>
                  <a:pt x="89" y="127"/>
                </a:cubicBezTo>
                <a:cubicBezTo>
                  <a:pt x="98" y="132"/>
                  <a:pt x="107" y="136"/>
                  <a:pt x="117" y="140"/>
                </a:cubicBezTo>
                <a:cubicBezTo>
                  <a:pt x="123" y="142"/>
                  <a:pt x="129" y="143"/>
                  <a:pt x="135" y="144"/>
                </a:cubicBezTo>
                <a:cubicBezTo>
                  <a:pt x="141" y="146"/>
                  <a:pt x="146" y="146"/>
                  <a:pt x="152" y="147"/>
                </a:cubicBezTo>
                <a:cubicBezTo>
                  <a:pt x="153" y="146"/>
                  <a:pt x="153" y="147"/>
                  <a:pt x="153" y="147"/>
                </a:cubicBezTo>
                <a:cubicBezTo>
                  <a:pt x="154" y="147"/>
                  <a:pt x="155" y="147"/>
                  <a:pt x="155" y="146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55" y="148"/>
                  <a:pt x="156" y="148"/>
                  <a:pt x="156" y="148"/>
                </a:cubicBezTo>
                <a:cubicBezTo>
                  <a:pt x="177" y="150"/>
                  <a:pt x="196" y="148"/>
                  <a:pt x="215" y="146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11" y="130"/>
                  <a:pt x="209" y="127"/>
                  <a:pt x="208" y="123"/>
                </a:cubicBezTo>
                <a:cubicBezTo>
                  <a:pt x="209" y="127"/>
                  <a:pt x="210" y="131"/>
                  <a:pt x="211" y="134"/>
                </a:cubicBezTo>
                <a:cubicBezTo>
                  <a:pt x="211" y="134"/>
                  <a:pt x="211" y="134"/>
                  <a:pt x="212" y="134"/>
                </a:cubicBezTo>
                <a:cubicBezTo>
                  <a:pt x="212" y="135"/>
                  <a:pt x="212" y="135"/>
                  <a:pt x="211" y="136"/>
                </a:cubicBezTo>
                <a:cubicBezTo>
                  <a:pt x="210" y="136"/>
                  <a:pt x="210" y="135"/>
                  <a:pt x="210" y="135"/>
                </a:cubicBezTo>
                <a:cubicBezTo>
                  <a:pt x="207" y="126"/>
                  <a:pt x="205" y="116"/>
                  <a:pt x="201" y="106"/>
                </a:cubicBezTo>
                <a:cubicBezTo>
                  <a:pt x="203" y="114"/>
                  <a:pt x="203" y="122"/>
                  <a:pt x="206" y="129"/>
                </a:cubicBezTo>
                <a:cubicBezTo>
                  <a:pt x="206" y="130"/>
                  <a:pt x="205" y="130"/>
                  <a:pt x="205" y="130"/>
                </a:cubicBezTo>
                <a:cubicBezTo>
                  <a:pt x="205" y="130"/>
                  <a:pt x="204" y="130"/>
                  <a:pt x="204" y="129"/>
                </a:cubicBezTo>
                <a:cubicBezTo>
                  <a:pt x="202" y="123"/>
                  <a:pt x="201" y="117"/>
                  <a:pt x="199" y="111"/>
                </a:cubicBezTo>
                <a:cubicBezTo>
                  <a:pt x="198" y="110"/>
                  <a:pt x="198" y="109"/>
                  <a:pt x="198" y="109"/>
                </a:cubicBezTo>
                <a:cubicBezTo>
                  <a:pt x="198" y="110"/>
                  <a:pt x="198" y="110"/>
                  <a:pt x="198" y="111"/>
                </a:cubicBezTo>
                <a:cubicBezTo>
                  <a:pt x="198" y="111"/>
                  <a:pt x="198" y="111"/>
                  <a:pt x="199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9" y="119"/>
                  <a:pt x="200" y="126"/>
                  <a:pt x="201" y="134"/>
                </a:cubicBezTo>
                <a:cubicBezTo>
                  <a:pt x="201" y="134"/>
                  <a:pt x="200" y="134"/>
                  <a:pt x="200" y="134"/>
                </a:cubicBezTo>
                <a:cubicBezTo>
                  <a:pt x="198" y="126"/>
                  <a:pt x="195" y="118"/>
                  <a:pt x="193" y="110"/>
                </a:cubicBezTo>
                <a:cubicBezTo>
                  <a:pt x="193" y="117"/>
                  <a:pt x="194" y="124"/>
                  <a:pt x="194" y="131"/>
                </a:cubicBezTo>
                <a:cubicBezTo>
                  <a:pt x="194" y="132"/>
                  <a:pt x="193" y="132"/>
                  <a:pt x="193" y="131"/>
                </a:cubicBezTo>
                <a:cubicBezTo>
                  <a:pt x="191" y="125"/>
                  <a:pt x="190" y="119"/>
                  <a:pt x="188" y="113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8" y="124"/>
                  <a:pt x="188" y="128"/>
                  <a:pt x="187" y="133"/>
                </a:cubicBezTo>
                <a:cubicBezTo>
                  <a:pt x="187" y="132"/>
                  <a:pt x="186" y="133"/>
                  <a:pt x="186" y="132"/>
                </a:cubicBezTo>
                <a:cubicBezTo>
                  <a:pt x="185" y="127"/>
                  <a:pt x="183" y="121"/>
                  <a:pt x="182" y="115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80" y="128"/>
                  <a:pt x="179" y="128"/>
                  <a:pt x="179" y="128"/>
                </a:cubicBezTo>
                <a:cubicBezTo>
                  <a:pt x="178" y="124"/>
                  <a:pt x="178" y="120"/>
                  <a:pt x="177" y="116"/>
                </a:cubicBezTo>
                <a:cubicBezTo>
                  <a:pt x="176" y="120"/>
                  <a:pt x="175" y="123"/>
                  <a:pt x="175" y="126"/>
                </a:cubicBezTo>
                <a:cubicBezTo>
                  <a:pt x="174" y="127"/>
                  <a:pt x="173" y="126"/>
                  <a:pt x="173" y="126"/>
                </a:cubicBezTo>
                <a:cubicBezTo>
                  <a:pt x="171" y="124"/>
                  <a:pt x="171" y="121"/>
                  <a:pt x="170" y="119"/>
                </a:cubicBezTo>
                <a:cubicBezTo>
                  <a:pt x="170" y="118"/>
                  <a:pt x="169" y="118"/>
                  <a:pt x="168" y="118"/>
                </a:cubicBezTo>
                <a:cubicBezTo>
                  <a:pt x="166" y="121"/>
                  <a:pt x="164" y="123"/>
                  <a:pt x="162" y="126"/>
                </a:cubicBezTo>
                <a:cubicBezTo>
                  <a:pt x="161" y="127"/>
                  <a:pt x="160" y="128"/>
                  <a:pt x="158" y="128"/>
                </a:cubicBezTo>
                <a:cubicBezTo>
                  <a:pt x="155" y="127"/>
                  <a:pt x="154" y="125"/>
                  <a:pt x="153" y="123"/>
                </a:cubicBezTo>
                <a:cubicBezTo>
                  <a:pt x="155" y="125"/>
                  <a:pt x="156" y="127"/>
                  <a:pt x="159" y="127"/>
                </a:cubicBezTo>
                <a:cubicBezTo>
                  <a:pt x="161" y="125"/>
                  <a:pt x="162" y="124"/>
                  <a:pt x="164" y="122"/>
                </a:cubicBezTo>
                <a:cubicBezTo>
                  <a:pt x="165" y="120"/>
                  <a:pt x="166" y="118"/>
                  <a:pt x="168" y="117"/>
                </a:cubicBezTo>
                <a:cubicBezTo>
                  <a:pt x="169" y="117"/>
                  <a:pt x="170" y="117"/>
                  <a:pt x="170" y="118"/>
                </a:cubicBezTo>
                <a:cubicBezTo>
                  <a:pt x="172" y="119"/>
                  <a:pt x="172" y="122"/>
                  <a:pt x="174" y="125"/>
                </a:cubicBezTo>
                <a:cubicBezTo>
                  <a:pt x="176" y="115"/>
                  <a:pt x="176" y="115"/>
                  <a:pt x="176" y="115"/>
                </a:cubicBezTo>
                <a:cubicBezTo>
                  <a:pt x="176" y="114"/>
                  <a:pt x="177" y="114"/>
                  <a:pt x="177" y="115"/>
                </a:cubicBezTo>
                <a:cubicBezTo>
                  <a:pt x="178" y="117"/>
                  <a:pt x="179" y="120"/>
                  <a:pt x="179" y="123"/>
                </a:cubicBezTo>
                <a:cubicBezTo>
                  <a:pt x="180" y="121"/>
                  <a:pt x="180" y="118"/>
                  <a:pt x="181" y="114"/>
                </a:cubicBezTo>
                <a:cubicBezTo>
                  <a:pt x="181" y="113"/>
                  <a:pt x="183" y="114"/>
                  <a:pt x="183" y="115"/>
                </a:cubicBezTo>
                <a:cubicBezTo>
                  <a:pt x="185" y="119"/>
                  <a:pt x="185" y="124"/>
                  <a:pt x="186" y="128"/>
                </a:cubicBezTo>
                <a:cubicBezTo>
                  <a:pt x="187" y="123"/>
                  <a:pt x="187" y="119"/>
                  <a:pt x="187" y="114"/>
                </a:cubicBezTo>
                <a:cubicBezTo>
                  <a:pt x="187" y="113"/>
                  <a:pt x="186" y="111"/>
                  <a:pt x="187" y="110"/>
                </a:cubicBezTo>
                <a:cubicBezTo>
                  <a:pt x="188" y="110"/>
                  <a:pt x="188" y="110"/>
                  <a:pt x="189" y="111"/>
                </a:cubicBezTo>
                <a:cubicBezTo>
                  <a:pt x="190" y="113"/>
                  <a:pt x="191" y="117"/>
                  <a:pt x="192" y="120"/>
                </a:cubicBezTo>
                <a:cubicBezTo>
                  <a:pt x="191" y="112"/>
                  <a:pt x="191" y="112"/>
                  <a:pt x="191" y="112"/>
                </a:cubicBezTo>
                <a:cubicBezTo>
                  <a:pt x="191" y="111"/>
                  <a:pt x="191" y="109"/>
                  <a:pt x="192" y="108"/>
                </a:cubicBezTo>
                <a:cubicBezTo>
                  <a:pt x="192" y="108"/>
                  <a:pt x="193" y="108"/>
                  <a:pt x="193" y="109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6"/>
                  <a:pt x="195" y="104"/>
                  <a:pt x="196" y="102"/>
                </a:cubicBezTo>
                <a:cubicBezTo>
                  <a:pt x="196" y="102"/>
                  <a:pt x="197" y="103"/>
                  <a:pt x="197" y="103"/>
                </a:cubicBezTo>
                <a:cubicBezTo>
                  <a:pt x="199" y="106"/>
                  <a:pt x="200" y="108"/>
                  <a:pt x="200" y="111"/>
                </a:cubicBezTo>
                <a:cubicBezTo>
                  <a:pt x="200" y="107"/>
                  <a:pt x="199" y="102"/>
                  <a:pt x="198" y="98"/>
                </a:cubicBezTo>
                <a:cubicBezTo>
                  <a:pt x="198" y="97"/>
                  <a:pt x="198" y="96"/>
                  <a:pt x="199" y="95"/>
                </a:cubicBezTo>
                <a:cubicBezTo>
                  <a:pt x="198" y="92"/>
                  <a:pt x="197" y="89"/>
                  <a:pt x="196" y="86"/>
                </a:cubicBezTo>
                <a:cubicBezTo>
                  <a:pt x="182" y="91"/>
                  <a:pt x="168" y="94"/>
                  <a:pt x="153" y="96"/>
                </a:cubicBezTo>
                <a:cubicBezTo>
                  <a:pt x="133" y="98"/>
                  <a:pt x="105" y="94"/>
                  <a:pt x="87" y="85"/>
                </a:cubicBezTo>
                <a:cubicBezTo>
                  <a:pt x="77" y="80"/>
                  <a:pt x="69" y="74"/>
                  <a:pt x="64" y="66"/>
                </a:cubicBezTo>
                <a:cubicBezTo>
                  <a:pt x="62" y="61"/>
                  <a:pt x="62" y="61"/>
                  <a:pt x="62" y="61"/>
                </a:cubicBezTo>
                <a:cubicBezTo>
                  <a:pt x="61" y="61"/>
                  <a:pt x="63" y="59"/>
                  <a:pt x="64" y="60"/>
                </a:cubicBezTo>
                <a:cubicBezTo>
                  <a:pt x="68" y="63"/>
                  <a:pt x="68" y="63"/>
                  <a:pt x="68" y="63"/>
                </a:cubicBezTo>
                <a:cubicBezTo>
                  <a:pt x="77" y="55"/>
                  <a:pt x="77" y="55"/>
                  <a:pt x="77" y="55"/>
                </a:cubicBezTo>
                <a:cubicBezTo>
                  <a:pt x="85" y="49"/>
                  <a:pt x="93" y="43"/>
                  <a:pt x="99" y="35"/>
                </a:cubicBezTo>
                <a:cubicBezTo>
                  <a:pt x="94" y="35"/>
                  <a:pt x="90" y="35"/>
                  <a:pt x="85" y="34"/>
                </a:cubicBezTo>
                <a:cubicBezTo>
                  <a:pt x="75" y="32"/>
                  <a:pt x="66" y="31"/>
                  <a:pt x="58" y="29"/>
                </a:cubicBezTo>
                <a:cubicBezTo>
                  <a:pt x="53" y="27"/>
                  <a:pt x="49" y="27"/>
                  <a:pt x="44" y="26"/>
                </a:cubicBezTo>
                <a:cubicBezTo>
                  <a:pt x="43" y="29"/>
                  <a:pt x="40" y="30"/>
                  <a:pt x="38" y="32"/>
                </a:cubicBezTo>
                <a:cubicBezTo>
                  <a:pt x="30" y="41"/>
                  <a:pt x="22" y="48"/>
                  <a:pt x="15" y="59"/>
                </a:cubicBezTo>
                <a:cubicBezTo>
                  <a:pt x="16" y="59"/>
                  <a:pt x="14" y="60"/>
                  <a:pt x="15" y="60"/>
                </a:cubicBezTo>
                <a:cubicBezTo>
                  <a:pt x="16" y="60"/>
                  <a:pt x="17" y="58"/>
                  <a:pt x="18" y="58"/>
                </a:cubicBezTo>
                <a:cubicBezTo>
                  <a:pt x="22" y="53"/>
                  <a:pt x="27" y="49"/>
                  <a:pt x="32" y="44"/>
                </a:cubicBezTo>
                <a:cubicBezTo>
                  <a:pt x="36" y="39"/>
                  <a:pt x="41" y="35"/>
                  <a:pt x="47" y="31"/>
                </a:cubicBezTo>
                <a:cubicBezTo>
                  <a:pt x="47" y="30"/>
                  <a:pt x="48" y="31"/>
                  <a:pt x="48" y="32"/>
                </a:cubicBezTo>
                <a:cubicBezTo>
                  <a:pt x="46" y="34"/>
                  <a:pt x="45" y="35"/>
                  <a:pt x="43" y="37"/>
                </a:cubicBezTo>
                <a:cubicBezTo>
                  <a:pt x="36" y="44"/>
                  <a:pt x="28" y="51"/>
                  <a:pt x="22" y="60"/>
                </a:cubicBezTo>
                <a:cubicBezTo>
                  <a:pt x="21" y="60"/>
                  <a:pt x="21" y="60"/>
                  <a:pt x="21" y="61"/>
                </a:cubicBezTo>
                <a:cubicBezTo>
                  <a:pt x="21" y="60"/>
                  <a:pt x="22" y="60"/>
                  <a:pt x="22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4" y="58"/>
                  <a:pt x="25" y="57"/>
                  <a:pt x="26" y="55"/>
                </a:cubicBezTo>
                <a:cubicBezTo>
                  <a:pt x="32" y="51"/>
                  <a:pt x="36" y="46"/>
                  <a:pt x="41" y="43"/>
                </a:cubicBezTo>
                <a:cubicBezTo>
                  <a:pt x="42" y="42"/>
                  <a:pt x="42" y="44"/>
                  <a:pt x="42" y="44"/>
                </a:cubicBezTo>
                <a:cubicBezTo>
                  <a:pt x="37" y="49"/>
                  <a:pt x="33" y="54"/>
                  <a:pt x="29" y="60"/>
                </a:cubicBezTo>
                <a:cubicBezTo>
                  <a:pt x="43" y="50"/>
                  <a:pt x="43" y="50"/>
                  <a:pt x="43" y="50"/>
                </a:cubicBezTo>
                <a:cubicBezTo>
                  <a:pt x="44" y="49"/>
                  <a:pt x="44" y="51"/>
                  <a:pt x="44" y="51"/>
                </a:cubicBezTo>
                <a:cubicBezTo>
                  <a:pt x="42" y="55"/>
                  <a:pt x="39" y="58"/>
                  <a:pt x="36" y="62"/>
                </a:cubicBezTo>
                <a:cubicBezTo>
                  <a:pt x="38" y="61"/>
                  <a:pt x="39" y="60"/>
                  <a:pt x="40" y="59"/>
                </a:cubicBezTo>
                <a:cubicBezTo>
                  <a:pt x="41" y="59"/>
                  <a:pt x="42" y="59"/>
                  <a:pt x="42" y="60"/>
                </a:cubicBezTo>
                <a:cubicBezTo>
                  <a:pt x="42" y="62"/>
                  <a:pt x="41" y="64"/>
                  <a:pt x="41" y="66"/>
                </a:cubicBezTo>
                <a:cubicBezTo>
                  <a:pt x="41" y="66"/>
                  <a:pt x="41" y="67"/>
                  <a:pt x="42" y="67"/>
                </a:cubicBezTo>
                <a:cubicBezTo>
                  <a:pt x="43" y="67"/>
                  <a:pt x="45" y="67"/>
                  <a:pt x="46" y="67"/>
                </a:cubicBezTo>
                <a:cubicBezTo>
                  <a:pt x="46" y="67"/>
                  <a:pt x="46" y="68"/>
                  <a:pt x="45" y="68"/>
                </a:cubicBezTo>
                <a:cubicBezTo>
                  <a:pt x="45" y="68"/>
                  <a:pt x="44" y="68"/>
                  <a:pt x="43" y="69"/>
                </a:cubicBezTo>
                <a:cubicBezTo>
                  <a:pt x="41" y="69"/>
                  <a:pt x="40" y="68"/>
                  <a:pt x="39" y="66"/>
                </a:cubicBezTo>
                <a:cubicBezTo>
                  <a:pt x="39" y="65"/>
                  <a:pt x="39" y="63"/>
                  <a:pt x="40" y="61"/>
                </a:cubicBezTo>
                <a:cubicBezTo>
                  <a:pt x="39" y="62"/>
                  <a:pt x="38" y="62"/>
                  <a:pt x="37" y="63"/>
                </a:cubicBezTo>
                <a:cubicBezTo>
                  <a:pt x="37" y="64"/>
                  <a:pt x="36" y="64"/>
                  <a:pt x="35" y="63"/>
                </a:cubicBezTo>
                <a:cubicBezTo>
                  <a:pt x="34" y="62"/>
                  <a:pt x="35" y="61"/>
                  <a:pt x="36" y="60"/>
                </a:cubicBezTo>
                <a:cubicBezTo>
                  <a:pt x="41" y="53"/>
                  <a:pt x="41" y="53"/>
                  <a:pt x="41" y="53"/>
                </a:cubicBezTo>
                <a:cubicBezTo>
                  <a:pt x="32" y="60"/>
                  <a:pt x="32" y="60"/>
                  <a:pt x="32" y="60"/>
                </a:cubicBezTo>
                <a:cubicBezTo>
                  <a:pt x="31" y="61"/>
                  <a:pt x="30" y="62"/>
                  <a:pt x="28" y="61"/>
                </a:cubicBezTo>
                <a:cubicBezTo>
                  <a:pt x="28" y="61"/>
                  <a:pt x="27" y="60"/>
                  <a:pt x="28" y="59"/>
                </a:cubicBezTo>
                <a:cubicBezTo>
                  <a:pt x="29" y="56"/>
                  <a:pt x="31" y="54"/>
                  <a:pt x="33" y="51"/>
                </a:cubicBezTo>
                <a:close/>
                <a:moveTo>
                  <a:pt x="232" y="140"/>
                </a:moveTo>
                <a:cubicBezTo>
                  <a:pt x="230" y="143"/>
                  <a:pt x="228" y="146"/>
                  <a:pt x="226" y="148"/>
                </a:cubicBezTo>
                <a:cubicBezTo>
                  <a:pt x="228" y="154"/>
                  <a:pt x="228" y="154"/>
                  <a:pt x="228" y="154"/>
                </a:cubicBezTo>
                <a:cubicBezTo>
                  <a:pt x="228" y="154"/>
                  <a:pt x="227" y="155"/>
                  <a:pt x="228" y="156"/>
                </a:cubicBezTo>
                <a:cubicBezTo>
                  <a:pt x="227" y="156"/>
                  <a:pt x="225" y="156"/>
                  <a:pt x="224" y="156"/>
                </a:cubicBezTo>
                <a:cubicBezTo>
                  <a:pt x="223" y="156"/>
                  <a:pt x="222" y="154"/>
                  <a:pt x="222" y="153"/>
                </a:cubicBezTo>
                <a:cubicBezTo>
                  <a:pt x="216" y="158"/>
                  <a:pt x="211" y="163"/>
                  <a:pt x="206" y="169"/>
                </a:cubicBezTo>
                <a:cubicBezTo>
                  <a:pt x="206" y="169"/>
                  <a:pt x="206" y="170"/>
                  <a:pt x="205" y="170"/>
                </a:cubicBezTo>
                <a:cubicBezTo>
                  <a:pt x="207" y="170"/>
                  <a:pt x="207" y="170"/>
                  <a:pt x="207" y="170"/>
                </a:cubicBezTo>
                <a:cubicBezTo>
                  <a:pt x="207" y="170"/>
                  <a:pt x="207" y="169"/>
                  <a:pt x="207" y="169"/>
                </a:cubicBezTo>
                <a:cubicBezTo>
                  <a:pt x="207" y="169"/>
                  <a:pt x="209" y="169"/>
                  <a:pt x="209" y="170"/>
                </a:cubicBezTo>
                <a:cubicBezTo>
                  <a:pt x="210" y="170"/>
                  <a:pt x="210" y="172"/>
                  <a:pt x="209" y="172"/>
                </a:cubicBezTo>
                <a:cubicBezTo>
                  <a:pt x="208" y="173"/>
                  <a:pt x="207" y="174"/>
                  <a:pt x="206" y="174"/>
                </a:cubicBezTo>
                <a:cubicBezTo>
                  <a:pt x="207" y="176"/>
                  <a:pt x="207" y="178"/>
                  <a:pt x="208" y="180"/>
                </a:cubicBezTo>
                <a:cubicBezTo>
                  <a:pt x="209" y="181"/>
                  <a:pt x="209" y="181"/>
                  <a:pt x="209" y="182"/>
                </a:cubicBezTo>
                <a:cubicBezTo>
                  <a:pt x="208" y="183"/>
                  <a:pt x="207" y="184"/>
                  <a:pt x="205" y="183"/>
                </a:cubicBezTo>
                <a:cubicBezTo>
                  <a:pt x="205" y="183"/>
                  <a:pt x="205" y="183"/>
                  <a:pt x="205" y="182"/>
                </a:cubicBezTo>
                <a:cubicBezTo>
                  <a:pt x="205" y="182"/>
                  <a:pt x="204" y="183"/>
                  <a:pt x="204" y="182"/>
                </a:cubicBezTo>
                <a:cubicBezTo>
                  <a:pt x="203" y="180"/>
                  <a:pt x="203" y="177"/>
                  <a:pt x="202" y="175"/>
                </a:cubicBezTo>
                <a:cubicBezTo>
                  <a:pt x="198" y="175"/>
                  <a:pt x="195" y="177"/>
                  <a:pt x="193" y="180"/>
                </a:cubicBezTo>
                <a:cubicBezTo>
                  <a:pt x="193" y="181"/>
                  <a:pt x="192" y="182"/>
                  <a:pt x="191" y="182"/>
                </a:cubicBezTo>
                <a:cubicBezTo>
                  <a:pt x="191" y="183"/>
                  <a:pt x="190" y="183"/>
                  <a:pt x="190" y="183"/>
                </a:cubicBezTo>
                <a:cubicBezTo>
                  <a:pt x="189" y="182"/>
                  <a:pt x="189" y="182"/>
                  <a:pt x="189" y="181"/>
                </a:cubicBezTo>
                <a:cubicBezTo>
                  <a:pt x="189" y="181"/>
                  <a:pt x="189" y="180"/>
                  <a:pt x="188" y="181"/>
                </a:cubicBezTo>
                <a:cubicBezTo>
                  <a:pt x="187" y="179"/>
                  <a:pt x="187" y="177"/>
                  <a:pt x="189" y="176"/>
                </a:cubicBezTo>
                <a:cubicBezTo>
                  <a:pt x="180" y="175"/>
                  <a:pt x="172" y="177"/>
                  <a:pt x="162" y="176"/>
                </a:cubicBezTo>
                <a:cubicBezTo>
                  <a:pt x="162" y="176"/>
                  <a:pt x="161" y="177"/>
                  <a:pt x="161" y="176"/>
                </a:cubicBezTo>
                <a:cubicBezTo>
                  <a:pt x="161" y="175"/>
                  <a:pt x="159" y="175"/>
                  <a:pt x="159" y="175"/>
                </a:cubicBezTo>
                <a:cubicBezTo>
                  <a:pt x="153" y="175"/>
                  <a:pt x="150" y="174"/>
                  <a:pt x="145" y="173"/>
                </a:cubicBezTo>
                <a:cubicBezTo>
                  <a:pt x="145" y="173"/>
                  <a:pt x="145" y="174"/>
                  <a:pt x="144" y="174"/>
                </a:cubicBezTo>
                <a:cubicBezTo>
                  <a:pt x="143" y="174"/>
                  <a:pt x="143" y="173"/>
                  <a:pt x="143" y="173"/>
                </a:cubicBezTo>
                <a:cubicBezTo>
                  <a:pt x="129" y="170"/>
                  <a:pt x="113" y="168"/>
                  <a:pt x="102" y="162"/>
                </a:cubicBezTo>
                <a:cubicBezTo>
                  <a:pt x="94" y="159"/>
                  <a:pt x="87" y="155"/>
                  <a:pt x="80" y="151"/>
                </a:cubicBezTo>
                <a:cubicBezTo>
                  <a:pt x="71" y="146"/>
                  <a:pt x="62" y="139"/>
                  <a:pt x="55" y="133"/>
                </a:cubicBezTo>
                <a:cubicBezTo>
                  <a:pt x="54" y="132"/>
                  <a:pt x="53" y="131"/>
                  <a:pt x="52" y="130"/>
                </a:cubicBezTo>
                <a:cubicBezTo>
                  <a:pt x="51" y="129"/>
                  <a:pt x="52" y="130"/>
                  <a:pt x="52" y="130"/>
                </a:cubicBezTo>
                <a:cubicBezTo>
                  <a:pt x="51" y="132"/>
                  <a:pt x="52" y="133"/>
                  <a:pt x="52" y="135"/>
                </a:cubicBezTo>
                <a:cubicBezTo>
                  <a:pt x="52" y="136"/>
                  <a:pt x="51" y="136"/>
                  <a:pt x="51" y="136"/>
                </a:cubicBezTo>
                <a:cubicBezTo>
                  <a:pt x="50" y="136"/>
                  <a:pt x="48" y="137"/>
                  <a:pt x="48" y="136"/>
                </a:cubicBezTo>
                <a:cubicBezTo>
                  <a:pt x="47" y="132"/>
                  <a:pt x="47" y="129"/>
                  <a:pt x="47" y="126"/>
                </a:cubicBezTo>
                <a:cubicBezTo>
                  <a:pt x="46" y="126"/>
                  <a:pt x="44" y="127"/>
                  <a:pt x="43" y="127"/>
                </a:cubicBezTo>
                <a:cubicBezTo>
                  <a:pt x="36" y="131"/>
                  <a:pt x="31" y="136"/>
                  <a:pt x="26" y="142"/>
                </a:cubicBezTo>
                <a:cubicBezTo>
                  <a:pt x="25" y="143"/>
                  <a:pt x="24" y="144"/>
                  <a:pt x="23" y="144"/>
                </a:cubicBezTo>
                <a:cubicBezTo>
                  <a:pt x="23" y="144"/>
                  <a:pt x="22" y="143"/>
                  <a:pt x="21" y="142"/>
                </a:cubicBezTo>
                <a:cubicBezTo>
                  <a:pt x="22" y="145"/>
                  <a:pt x="24" y="147"/>
                  <a:pt x="24" y="149"/>
                </a:cubicBezTo>
                <a:cubicBezTo>
                  <a:pt x="24" y="150"/>
                  <a:pt x="24" y="152"/>
                  <a:pt x="24" y="152"/>
                </a:cubicBezTo>
                <a:cubicBezTo>
                  <a:pt x="23" y="151"/>
                  <a:pt x="21" y="153"/>
                  <a:pt x="21" y="152"/>
                </a:cubicBezTo>
                <a:cubicBezTo>
                  <a:pt x="19" y="146"/>
                  <a:pt x="17" y="139"/>
                  <a:pt x="15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4"/>
                  <a:pt x="15" y="135"/>
                  <a:pt x="14" y="136"/>
                </a:cubicBezTo>
                <a:cubicBezTo>
                  <a:pt x="14" y="136"/>
                  <a:pt x="12" y="136"/>
                  <a:pt x="11" y="136"/>
                </a:cubicBezTo>
                <a:cubicBezTo>
                  <a:pt x="11" y="135"/>
                  <a:pt x="10" y="133"/>
                  <a:pt x="10" y="133"/>
                </a:cubicBezTo>
                <a:cubicBezTo>
                  <a:pt x="8" y="119"/>
                  <a:pt x="7" y="105"/>
                  <a:pt x="7" y="90"/>
                </a:cubicBezTo>
                <a:cubicBezTo>
                  <a:pt x="7" y="85"/>
                  <a:pt x="7" y="79"/>
                  <a:pt x="6" y="74"/>
                </a:cubicBezTo>
                <a:cubicBezTo>
                  <a:pt x="6" y="70"/>
                  <a:pt x="5" y="65"/>
                  <a:pt x="5" y="60"/>
                </a:cubicBezTo>
                <a:cubicBezTo>
                  <a:pt x="4" y="60"/>
                  <a:pt x="4" y="60"/>
                  <a:pt x="4" y="59"/>
                </a:cubicBezTo>
                <a:cubicBezTo>
                  <a:pt x="5" y="60"/>
                  <a:pt x="5" y="59"/>
                  <a:pt x="5" y="59"/>
                </a:cubicBezTo>
                <a:cubicBezTo>
                  <a:pt x="4" y="59"/>
                  <a:pt x="4" y="58"/>
                  <a:pt x="4" y="58"/>
                </a:cubicBezTo>
                <a:cubicBezTo>
                  <a:pt x="5" y="57"/>
                  <a:pt x="4" y="56"/>
                  <a:pt x="4" y="54"/>
                </a:cubicBezTo>
                <a:cubicBezTo>
                  <a:pt x="4" y="55"/>
                  <a:pt x="4" y="56"/>
                  <a:pt x="4" y="57"/>
                </a:cubicBezTo>
                <a:cubicBezTo>
                  <a:pt x="4" y="58"/>
                  <a:pt x="4" y="60"/>
                  <a:pt x="4" y="61"/>
                </a:cubicBezTo>
                <a:cubicBezTo>
                  <a:pt x="4" y="60"/>
                  <a:pt x="5" y="61"/>
                  <a:pt x="4" y="62"/>
                </a:cubicBezTo>
                <a:cubicBezTo>
                  <a:pt x="4" y="62"/>
                  <a:pt x="4" y="61"/>
                  <a:pt x="4" y="61"/>
                </a:cubicBezTo>
                <a:cubicBezTo>
                  <a:pt x="4" y="62"/>
                  <a:pt x="4" y="64"/>
                  <a:pt x="4" y="65"/>
                </a:cubicBezTo>
                <a:cubicBezTo>
                  <a:pt x="4" y="66"/>
                  <a:pt x="5" y="66"/>
                  <a:pt x="4" y="66"/>
                </a:cubicBezTo>
                <a:cubicBezTo>
                  <a:pt x="3" y="70"/>
                  <a:pt x="4" y="75"/>
                  <a:pt x="4" y="79"/>
                </a:cubicBezTo>
                <a:cubicBezTo>
                  <a:pt x="4" y="79"/>
                  <a:pt x="5" y="80"/>
                  <a:pt x="4" y="81"/>
                </a:cubicBezTo>
                <a:cubicBezTo>
                  <a:pt x="3" y="81"/>
                  <a:pt x="4" y="81"/>
                  <a:pt x="4" y="81"/>
                </a:cubicBezTo>
                <a:cubicBezTo>
                  <a:pt x="4" y="82"/>
                  <a:pt x="4" y="84"/>
                  <a:pt x="5" y="85"/>
                </a:cubicBezTo>
                <a:cubicBezTo>
                  <a:pt x="5" y="85"/>
                  <a:pt x="5" y="85"/>
                  <a:pt x="4" y="85"/>
                </a:cubicBezTo>
                <a:cubicBezTo>
                  <a:pt x="5" y="86"/>
                  <a:pt x="5" y="87"/>
                  <a:pt x="4" y="87"/>
                </a:cubicBezTo>
                <a:cubicBezTo>
                  <a:pt x="4" y="87"/>
                  <a:pt x="4" y="86"/>
                  <a:pt x="4" y="86"/>
                </a:cubicBezTo>
                <a:cubicBezTo>
                  <a:pt x="5" y="98"/>
                  <a:pt x="5" y="98"/>
                  <a:pt x="5" y="98"/>
                </a:cubicBezTo>
                <a:cubicBezTo>
                  <a:pt x="5" y="98"/>
                  <a:pt x="5" y="99"/>
                  <a:pt x="5" y="100"/>
                </a:cubicBezTo>
                <a:cubicBezTo>
                  <a:pt x="4" y="96"/>
                  <a:pt x="4" y="93"/>
                  <a:pt x="3" y="90"/>
                </a:cubicBezTo>
                <a:cubicBezTo>
                  <a:pt x="3" y="87"/>
                  <a:pt x="3" y="84"/>
                  <a:pt x="2" y="81"/>
                </a:cubicBezTo>
                <a:cubicBezTo>
                  <a:pt x="2" y="80"/>
                  <a:pt x="2" y="80"/>
                  <a:pt x="3" y="80"/>
                </a:cubicBezTo>
                <a:cubicBezTo>
                  <a:pt x="3" y="80"/>
                  <a:pt x="2" y="79"/>
                  <a:pt x="2" y="79"/>
                </a:cubicBezTo>
                <a:cubicBezTo>
                  <a:pt x="2" y="76"/>
                  <a:pt x="2" y="73"/>
                  <a:pt x="2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8"/>
                  <a:pt x="2" y="68"/>
                </a:cubicBezTo>
                <a:cubicBezTo>
                  <a:pt x="1" y="58"/>
                  <a:pt x="2" y="48"/>
                  <a:pt x="2" y="38"/>
                </a:cubicBezTo>
                <a:cubicBezTo>
                  <a:pt x="2" y="36"/>
                  <a:pt x="3" y="35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7"/>
                  <a:pt x="2" y="16"/>
                  <a:pt x="3" y="15"/>
                </a:cubicBezTo>
                <a:cubicBezTo>
                  <a:pt x="3" y="16"/>
                  <a:pt x="4" y="15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3" y="15"/>
                  <a:pt x="4" y="14"/>
                  <a:pt x="3" y="14"/>
                </a:cubicBezTo>
                <a:cubicBezTo>
                  <a:pt x="3" y="13"/>
                  <a:pt x="2" y="13"/>
                  <a:pt x="1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1" y="9"/>
                  <a:pt x="1" y="8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6" y="0"/>
                  <a:pt x="7" y="0"/>
                </a:cubicBezTo>
                <a:cubicBezTo>
                  <a:pt x="7" y="2"/>
                  <a:pt x="7" y="4"/>
                  <a:pt x="7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8"/>
                  <a:pt x="8" y="9"/>
                  <a:pt x="8" y="9"/>
                </a:cubicBezTo>
                <a:cubicBezTo>
                  <a:pt x="9" y="9"/>
                  <a:pt x="10" y="8"/>
                  <a:pt x="11" y="9"/>
                </a:cubicBezTo>
                <a:cubicBezTo>
                  <a:pt x="11" y="10"/>
                  <a:pt x="11" y="11"/>
                  <a:pt x="12" y="11"/>
                </a:cubicBezTo>
                <a:cubicBezTo>
                  <a:pt x="17" y="11"/>
                  <a:pt x="21" y="12"/>
                  <a:pt x="26" y="13"/>
                </a:cubicBezTo>
                <a:cubicBezTo>
                  <a:pt x="27" y="13"/>
                  <a:pt x="28" y="13"/>
                  <a:pt x="28" y="13"/>
                </a:cubicBezTo>
                <a:cubicBezTo>
                  <a:pt x="29" y="13"/>
                  <a:pt x="31" y="14"/>
                  <a:pt x="32" y="14"/>
                </a:cubicBezTo>
                <a:cubicBezTo>
                  <a:pt x="32" y="14"/>
                  <a:pt x="33" y="15"/>
                  <a:pt x="33" y="15"/>
                </a:cubicBezTo>
                <a:cubicBezTo>
                  <a:pt x="52" y="17"/>
                  <a:pt x="72" y="21"/>
                  <a:pt x="90" y="26"/>
                </a:cubicBezTo>
                <a:cubicBezTo>
                  <a:pt x="93" y="27"/>
                  <a:pt x="97" y="27"/>
                  <a:pt x="100" y="28"/>
                </a:cubicBezTo>
                <a:cubicBezTo>
                  <a:pt x="100" y="27"/>
                  <a:pt x="99" y="27"/>
                  <a:pt x="100" y="26"/>
                </a:cubicBezTo>
                <a:cubicBezTo>
                  <a:pt x="101" y="26"/>
                  <a:pt x="102" y="25"/>
                  <a:pt x="103" y="25"/>
                </a:cubicBezTo>
                <a:cubicBezTo>
                  <a:pt x="104" y="26"/>
                  <a:pt x="103" y="26"/>
                  <a:pt x="103" y="27"/>
                </a:cubicBezTo>
                <a:cubicBezTo>
                  <a:pt x="103" y="28"/>
                  <a:pt x="104" y="30"/>
                  <a:pt x="104" y="31"/>
                </a:cubicBezTo>
                <a:cubicBezTo>
                  <a:pt x="104" y="31"/>
                  <a:pt x="105" y="31"/>
                  <a:pt x="105" y="31"/>
                </a:cubicBezTo>
                <a:cubicBezTo>
                  <a:pt x="105" y="32"/>
                  <a:pt x="105" y="33"/>
                  <a:pt x="106" y="33"/>
                </a:cubicBezTo>
                <a:cubicBezTo>
                  <a:pt x="106" y="34"/>
                  <a:pt x="104" y="35"/>
                  <a:pt x="104" y="36"/>
                </a:cubicBezTo>
                <a:cubicBezTo>
                  <a:pt x="105" y="42"/>
                  <a:pt x="107" y="47"/>
                  <a:pt x="108" y="53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60"/>
                  <a:pt x="108" y="60"/>
                  <a:pt x="107" y="61"/>
                </a:cubicBezTo>
                <a:cubicBezTo>
                  <a:pt x="108" y="63"/>
                  <a:pt x="108" y="64"/>
                  <a:pt x="109" y="65"/>
                </a:cubicBezTo>
                <a:cubicBezTo>
                  <a:pt x="109" y="65"/>
                  <a:pt x="109" y="67"/>
                  <a:pt x="108" y="67"/>
                </a:cubicBezTo>
                <a:cubicBezTo>
                  <a:pt x="107" y="67"/>
                  <a:pt x="106" y="67"/>
                  <a:pt x="105" y="66"/>
                </a:cubicBezTo>
                <a:cubicBezTo>
                  <a:pt x="104" y="64"/>
                  <a:pt x="104" y="61"/>
                  <a:pt x="104" y="58"/>
                </a:cubicBezTo>
                <a:cubicBezTo>
                  <a:pt x="95" y="67"/>
                  <a:pt x="95" y="67"/>
                  <a:pt x="95" y="67"/>
                </a:cubicBezTo>
                <a:cubicBezTo>
                  <a:pt x="92" y="69"/>
                  <a:pt x="88" y="71"/>
                  <a:pt x="85" y="74"/>
                </a:cubicBezTo>
                <a:cubicBezTo>
                  <a:pt x="104" y="83"/>
                  <a:pt x="133" y="91"/>
                  <a:pt x="155" y="89"/>
                </a:cubicBezTo>
                <a:cubicBezTo>
                  <a:pt x="167" y="89"/>
                  <a:pt x="176" y="85"/>
                  <a:pt x="186" y="83"/>
                </a:cubicBezTo>
                <a:cubicBezTo>
                  <a:pt x="188" y="82"/>
                  <a:pt x="191" y="81"/>
                  <a:pt x="193" y="81"/>
                </a:cubicBezTo>
                <a:cubicBezTo>
                  <a:pt x="194" y="81"/>
                  <a:pt x="194" y="81"/>
                  <a:pt x="194" y="80"/>
                </a:cubicBezTo>
                <a:cubicBezTo>
                  <a:pt x="193" y="78"/>
                  <a:pt x="193" y="76"/>
                  <a:pt x="193" y="74"/>
                </a:cubicBezTo>
                <a:cubicBezTo>
                  <a:pt x="193" y="73"/>
                  <a:pt x="193" y="73"/>
                  <a:pt x="193" y="72"/>
                </a:cubicBezTo>
                <a:cubicBezTo>
                  <a:pt x="194" y="72"/>
                  <a:pt x="195" y="72"/>
                  <a:pt x="196" y="72"/>
                </a:cubicBezTo>
                <a:cubicBezTo>
                  <a:pt x="196" y="75"/>
                  <a:pt x="197" y="77"/>
                  <a:pt x="198" y="79"/>
                </a:cubicBezTo>
                <a:cubicBezTo>
                  <a:pt x="198" y="80"/>
                  <a:pt x="199" y="79"/>
                  <a:pt x="199" y="79"/>
                </a:cubicBezTo>
                <a:cubicBezTo>
                  <a:pt x="198" y="77"/>
                  <a:pt x="197" y="76"/>
                  <a:pt x="197" y="74"/>
                </a:cubicBezTo>
                <a:cubicBezTo>
                  <a:pt x="197" y="73"/>
                  <a:pt x="197" y="73"/>
                  <a:pt x="198" y="73"/>
                </a:cubicBezTo>
                <a:cubicBezTo>
                  <a:pt x="198" y="73"/>
                  <a:pt x="199" y="72"/>
                  <a:pt x="200" y="72"/>
                </a:cubicBezTo>
                <a:cubicBezTo>
                  <a:pt x="200" y="72"/>
                  <a:pt x="201" y="73"/>
                  <a:pt x="201" y="74"/>
                </a:cubicBezTo>
                <a:cubicBezTo>
                  <a:pt x="207" y="96"/>
                  <a:pt x="215" y="117"/>
                  <a:pt x="222" y="138"/>
                </a:cubicBezTo>
                <a:cubicBezTo>
                  <a:pt x="222" y="139"/>
                  <a:pt x="223" y="140"/>
                  <a:pt x="224" y="141"/>
                </a:cubicBezTo>
                <a:cubicBezTo>
                  <a:pt x="224" y="141"/>
                  <a:pt x="224" y="140"/>
                  <a:pt x="224" y="140"/>
                </a:cubicBezTo>
                <a:cubicBezTo>
                  <a:pt x="225" y="140"/>
                  <a:pt x="226" y="140"/>
                  <a:pt x="226" y="140"/>
                </a:cubicBezTo>
                <a:cubicBezTo>
                  <a:pt x="226" y="141"/>
                  <a:pt x="227" y="142"/>
                  <a:pt x="226" y="142"/>
                </a:cubicBezTo>
                <a:cubicBezTo>
                  <a:pt x="227" y="143"/>
                  <a:pt x="227" y="142"/>
                  <a:pt x="227" y="142"/>
                </a:cubicBezTo>
                <a:cubicBezTo>
                  <a:pt x="229" y="138"/>
                  <a:pt x="229" y="138"/>
                  <a:pt x="229" y="138"/>
                </a:cubicBezTo>
                <a:cubicBezTo>
                  <a:pt x="230" y="138"/>
                  <a:pt x="231" y="138"/>
                  <a:pt x="232" y="139"/>
                </a:cubicBezTo>
                <a:cubicBezTo>
                  <a:pt x="232" y="139"/>
                  <a:pt x="232" y="140"/>
                  <a:pt x="232" y="140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 fontScale="92500" lnSpcReduction="10000"/>
          </a:bodyPr>
          <a:lstStyle/>
          <a:p>
            <a:pPr>
              <a:defRPr/>
            </a:pPr>
            <a:endParaRPr lang="zh-CN" altLang="en-US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803" name="MH_Other_3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 rot="11874108">
            <a:off x="4779817" y="2040309"/>
            <a:ext cx="295275" cy="234553"/>
          </a:xfrm>
          <a:custGeom>
            <a:avLst/>
            <a:gdLst>
              <a:gd name="T0" fmla="*/ 202 w 232"/>
              <a:gd name="T1" fmla="*/ 90 h 184"/>
              <a:gd name="T2" fmla="*/ 21 w 232"/>
              <a:gd name="T3" fmla="*/ 128 h 184"/>
              <a:gd name="T4" fmla="*/ 108 w 232"/>
              <a:gd name="T5" fmla="*/ 145 h 184"/>
              <a:gd name="T6" fmla="*/ 208 w 232"/>
              <a:gd name="T7" fmla="*/ 117 h 184"/>
              <a:gd name="T8" fmla="*/ 4 w 232"/>
              <a:gd name="T9" fmla="*/ 84 h 184"/>
              <a:gd name="T10" fmla="*/ 110 w 232"/>
              <a:gd name="T11" fmla="*/ 159 h 184"/>
              <a:gd name="T12" fmla="*/ 116 w 232"/>
              <a:gd name="T13" fmla="*/ 162 h 184"/>
              <a:gd name="T14" fmla="*/ 28 w 232"/>
              <a:gd name="T15" fmla="*/ 120 h 184"/>
              <a:gd name="T16" fmla="*/ 28 w 232"/>
              <a:gd name="T17" fmla="*/ 120 h 184"/>
              <a:gd name="T18" fmla="*/ 93 w 232"/>
              <a:gd name="T19" fmla="*/ 153 h 184"/>
              <a:gd name="T20" fmla="*/ 25 w 232"/>
              <a:gd name="T21" fmla="*/ 129 h 184"/>
              <a:gd name="T22" fmla="*/ 160 w 232"/>
              <a:gd name="T23" fmla="*/ 171 h 184"/>
              <a:gd name="T24" fmla="*/ 111 w 232"/>
              <a:gd name="T25" fmla="*/ 151 h 184"/>
              <a:gd name="T26" fmla="*/ 134 w 232"/>
              <a:gd name="T27" fmla="*/ 157 h 184"/>
              <a:gd name="T28" fmla="*/ 37 w 232"/>
              <a:gd name="T29" fmla="*/ 126 h 184"/>
              <a:gd name="T30" fmla="*/ 127 w 232"/>
              <a:gd name="T31" fmla="*/ 153 h 184"/>
              <a:gd name="T32" fmla="*/ 100 w 232"/>
              <a:gd name="T33" fmla="*/ 148 h 184"/>
              <a:gd name="T34" fmla="*/ 105 w 232"/>
              <a:gd name="T35" fmla="*/ 151 h 184"/>
              <a:gd name="T36" fmla="*/ 134 w 232"/>
              <a:gd name="T37" fmla="*/ 154 h 184"/>
              <a:gd name="T38" fmla="*/ 174 w 232"/>
              <a:gd name="T39" fmla="*/ 168 h 184"/>
              <a:gd name="T40" fmla="*/ 84 w 232"/>
              <a:gd name="T41" fmla="*/ 133 h 184"/>
              <a:gd name="T42" fmla="*/ 103 w 232"/>
              <a:gd name="T43" fmla="*/ 157 h 184"/>
              <a:gd name="T44" fmla="*/ 180 w 232"/>
              <a:gd name="T45" fmla="*/ 164 h 184"/>
              <a:gd name="T46" fmla="*/ 145 w 232"/>
              <a:gd name="T47" fmla="*/ 158 h 184"/>
              <a:gd name="T48" fmla="*/ 140 w 232"/>
              <a:gd name="T49" fmla="*/ 156 h 184"/>
              <a:gd name="T50" fmla="*/ 96 w 232"/>
              <a:gd name="T51" fmla="*/ 146 h 184"/>
              <a:gd name="T52" fmla="*/ 98 w 232"/>
              <a:gd name="T53" fmla="*/ 140 h 184"/>
              <a:gd name="T54" fmla="*/ 155 w 232"/>
              <a:gd name="T55" fmla="*/ 166 h 184"/>
              <a:gd name="T56" fmla="*/ 147 w 232"/>
              <a:gd name="T57" fmla="*/ 164 h 184"/>
              <a:gd name="T58" fmla="*/ 12 w 232"/>
              <a:gd name="T59" fmla="*/ 38 h 184"/>
              <a:gd name="T60" fmla="*/ 142 w 232"/>
              <a:gd name="T61" fmla="*/ 156 h 184"/>
              <a:gd name="T62" fmla="*/ 83 w 232"/>
              <a:gd name="T63" fmla="*/ 70 h 184"/>
              <a:gd name="T64" fmla="*/ 173 w 232"/>
              <a:gd name="T65" fmla="*/ 159 h 184"/>
              <a:gd name="T66" fmla="*/ 157 w 232"/>
              <a:gd name="T67" fmla="*/ 158 h 184"/>
              <a:gd name="T68" fmla="*/ 144 w 232"/>
              <a:gd name="T69" fmla="*/ 164 h 184"/>
              <a:gd name="T70" fmla="*/ 85 w 232"/>
              <a:gd name="T71" fmla="*/ 133 h 184"/>
              <a:gd name="T72" fmla="*/ 32 w 232"/>
              <a:gd name="T73" fmla="*/ 23 h 184"/>
              <a:gd name="T74" fmla="*/ 17 w 232"/>
              <a:gd name="T75" fmla="*/ 49 h 184"/>
              <a:gd name="T76" fmla="*/ 88 w 232"/>
              <a:gd name="T77" fmla="*/ 67 h 184"/>
              <a:gd name="T78" fmla="*/ 14 w 232"/>
              <a:gd name="T79" fmla="*/ 45 h 184"/>
              <a:gd name="T80" fmla="*/ 94 w 232"/>
              <a:gd name="T81" fmla="*/ 60 h 184"/>
              <a:gd name="T82" fmla="*/ 59 w 232"/>
              <a:gd name="T83" fmla="*/ 114 h 184"/>
              <a:gd name="T84" fmla="*/ 24 w 232"/>
              <a:gd name="T85" fmla="*/ 54 h 184"/>
              <a:gd name="T86" fmla="*/ 19 w 232"/>
              <a:gd name="T87" fmla="*/ 120 h 184"/>
              <a:gd name="T88" fmla="*/ 153 w 232"/>
              <a:gd name="T89" fmla="*/ 147 h 184"/>
              <a:gd name="T90" fmla="*/ 204 w 232"/>
              <a:gd name="T91" fmla="*/ 129 h 184"/>
              <a:gd name="T92" fmla="*/ 186 w 232"/>
              <a:gd name="T93" fmla="*/ 132 h 184"/>
              <a:gd name="T94" fmla="*/ 168 w 232"/>
              <a:gd name="T95" fmla="*/ 117 h 184"/>
              <a:gd name="T96" fmla="*/ 192 w 232"/>
              <a:gd name="T97" fmla="*/ 108 h 184"/>
              <a:gd name="T98" fmla="*/ 64 w 232"/>
              <a:gd name="T99" fmla="*/ 66 h 184"/>
              <a:gd name="T100" fmla="*/ 47 w 232"/>
              <a:gd name="T101" fmla="*/ 31 h 184"/>
              <a:gd name="T102" fmla="*/ 40 w 232"/>
              <a:gd name="T103" fmla="*/ 59 h 184"/>
              <a:gd name="T104" fmla="*/ 28 w 232"/>
              <a:gd name="T105" fmla="*/ 61 h 184"/>
              <a:gd name="T106" fmla="*/ 209 w 232"/>
              <a:gd name="T107" fmla="*/ 172 h 184"/>
              <a:gd name="T108" fmla="*/ 162 w 232"/>
              <a:gd name="T109" fmla="*/ 176 h 184"/>
              <a:gd name="T110" fmla="*/ 47 w 232"/>
              <a:gd name="T111" fmla="*/ 126 h 184"/>
              <a:gd name="T112" fmla="*/ 6 w 232"/>
              <a:gd name="T113" fmla="*/ 74 h 184"/>
              <a:gd name="T114" fmla="*/ 4 w 232"/>
              <a:gd name="T115" fmla="*/ 81 h 184"/>
              <a:gd name="T116" fmla="*/ 2 w 232"/>
              <a:gd name="T117" fmla="*/ 38 h 184"/>
              <a:gd name="T118" fmla="*/ 7 w 232"/>
              <a:gd name="T119" fmla="*/ 6 h 184"/>
              <a:gd name="T120" fmla="*/ 104 w 232"/>
              <a:gd name="T121" fmla="*/ 31 h 184"/>
              <a:gd name="T122" fmla="*/ 186 w 232"/>
              <a:gd name="T123" fmla="*/ 83 h 184"/>
              <a:gd name="T124" fmla="*/ 224 w 232"/>
              <a:gd name="T125" fmla="*/ 14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184">
                <a:moveTo>
                  <a:pt x="191" y="61"/>
                </a:moveTo>
                <a:cubicBezTo>
                  <a:pt x="191" y="61"/>
                  <a:pt x="191" y="62"/>
                  <a:pt x="191" y="62"/>
                </a:cubicBezTo>
                <a:cubicBezTo>
                  <a:pt x="190" y="62"/>
                  <a:pt x="191" y="61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lose/>
                <a:moveTo>
                  <a:pt x="16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6" y="50"/>
                  <a:pt x="16" y="49"/>
                </a:cubicBezTo>
                <a:cubicBezTo>
                  <a:pt x="16" y="51"/>
                  <a:pt x="16" y="51"/>
                  <a:pt x="16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0"/>
                  <a:pt x="16" y="50"/>
                  <a:pt x="16" y="50"/>
                </a:cubicBezTo>
                <a:close/>
                <a:moveTo>
                  <a:pt x="201" y="88"/>
                </a:moveTo>
                <a:cubicBezTo>
                  <a:pt x="201" y="89"/>
                  <a:pt x="201" y="89"/>
                  <a:pt x="201" y="89"/>
                </a:cubicBezTo>
                <a:cubicBezTo>
                  <a:pt x="201" y="90"/>
                  <a:pt x="201" y="90"/>
                  <a:pt x="202" y="90"/>
                </a:cubicBezTo>
                <a:cubicBezTo>
                  <a:pt x="201" y="90"/>
                  <a:pt x="201" y="89"/>
                  <a:pt x="201" y="89"/>
                </a:cubicBezTo>
                <a:lnTo>
                  <a:pt x="201" y="88"/>
                </a:lnTo>
                <a:close/>
                <a:moveTo>
                  <a:pt x="81" y="71"/>
                </a:moveTo>
                <a:cubicBezTo>
                  <a:pt x="81" y="69"/>
                  <a:pt x="81" y="69"/>
                  <a:pt x="81" y="69"/>
                </a:cubicBezTo>
                <a:cubicBezTo>
                  <a:pt x="80" y="69"/>
                  <a:pt x="81" y="70"/>
                  <a:pt x="81" y="70"/>
                </a:cubicBezTo>
                <a:cubicBezTo>
                  <a:pt x="81" y="71"/>
                  <a:pt x="81" y="71"/>
                  <a:pt x="81" y="71"/>
                </a:cubicBezTo>
                <a:close/>
                <a:moveTo>
                  <a:pt x="91" y="82"/>
                </a:moveTo>
                <a:cubicBezTo>
                  <a:pt x="91" y="81"/>
                  <a:pt x="90" y="81"/>
                  <a:pt x="89" y="81"/>
                </a:cubicBezTo>
                <a:cubicBezTo>
                  <a:pt x="89" y="82"/>
                  <a:pt x="90" y="82"/>
                  <a:pt x="91" y="82"/>
                </a:cubicBezTo>
                <a:close/>
                <a:moveTo>
                  <a:pt x="21" y="128"/>
                </a:moveTo>
                <a:cubicBezTo>
                  <a:pt x="21" y="128"/>
                  <a:pt x="21" y="129"/>
                  <a:pt x="21" y="129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1" y="129"/>
                  <a:pt x="21" y="128"/>
                  <a:pt x="21" y="128"/>
                </a:cubicBezTo>
                <a:close/>
                <a:moveTo>
                  <a:pt x="143" y="168"/>
                </a:moveTo>
                <a:cubicBezTo>
                  <a:pt x="143" y="168"/>
                  <a:pt x="143" y="168"/>
                  <a:pt x="143" y="169"/>
                </a:cubicBezTo>
                <a:cubicBezTo>
                  <a:pt x="143" y="169"/>
                  <a:pt x="144" y="169"/>
                  <a:pt x="145" y="168"/>
                </a:cubicBezTo>
                <a:cubicBezTo>
                  <a:pt x="144" y="168"/>
                  <a:pt x="144" y="168"/>
                  <a:pt x="143" y="168"/>
                </a:cubicBezTo>
                <a:close/>
                <a:moveTo>
                  <a:pt x="4" y="52"/>
                </a:moveTo>
                <a:cubicBezTo>
                  <a:pt x="4" y="52"/>
                  <a:pt x="4" y="52"/>
                  <a:pt x="4" y="52"/>
                </a:cubicBezTo>
                <a:cubicBezTo>
                  <a:pt x="4" y="53"/>
                  <a:pt x="4" y="54"/>
                  <a:pt x="4" y="54"/>
                </a:cubicBezTo>
                <a:lnTo>
                  <a:pt x="4" y="52"/>
                </a:lnTo>
                <a:close/>
                <a:moveTo>
                  <a:pt x="185" y="153"/>
                </a:moveTo>
                <a:cubicBezTo>
                  <a:pt x="185" y="154"/>
                  <a:pt x="185" y="153"/>
                  <a:pt x="185" y="153"/>
                </a:cubicBezTo>
                <a:cubicBezTo>
                  <a:pt x="184" y="153"/>
                  <a:pt x="184" y="154"/>
                  <a:pt x="185" y="154"/>
                </a:cubicBezTo>
                <a:cubicBezTo>
                  <a:pt x="185" y="154"/>
                  <a:pt x="186" y="154"/>
                  <a:pt x="185" y="153"/>
                </a:cubicBezTo>
                <a:close/>
                <a:moveTo>
                  <a:pt x="108" y="145"/>
                </a:moveTo>
                <a:cubicBezTo>
                  <a:pt x="108" y="145"/>
                  <a:pt x="108" y="145"/>
                  <a:pt x="108" y="145"/>
                </a:cubicBezTo>
                <a:cubicBezTo>
                  <a:pt x="108" y="146"/>
                  <a:pt x="108" y="147"/>
                  <a:pt x="108" y="147"/>
                </a:cubicBezTo>
                <a:cubicBezTo>
                  <a:pt x="108" y="146"/>
                  <a:pt x="109" y="146"/>
                  <a:pt x="108" y="145"/>
                </a:cubicBezTo>
                <a:close/>
                <a:moveTo>
                  <a:pt x="25" y="136"/>
                </a:moveTo>
                <a:cubicBezTo>
                  <a:pt x="25" y="136"/>
                  <a:pt x="26" y="135"/>
                  <a:pt x="25" y="135"/>
                </a:cubicBezTo>
                <a:cubicBezTo>
                  <a:pt x="25" y="135"/>
                  <a:pt x="26" y="137"/>
                  <a:pt x="25" y="136"/>
                </a:cubicBezTo>
                <a:close/>
                <a:moveTo>
                  <a:pt x="175" y="171"/>
                </a:moveTo>
                <a:cubicBezTo>
                  <a:pt x="174" y="171"/>
                  <a:pt x="173" y="171"/>
                  <a:pt x="173" y="172"/>
                </a:cubicBezTo>
                <a:cubicBezTo>
                  <a:pt x="174" y="172"/>
                  <a:pt x="175" y="172"/>
                  <a:pt x="176" y="172"/>
                </a:cubicBezTo>
                <a:cubicBezTo>
                  <a:pt x="175" y="171"/>
                  <a:pt x="175" y="171"/>
                  <a:pt x="175" y="171"/>
                </a:cubicBezTo>
                <a:close/>
                <a:moveTo>
                  <a:pt x="14" y="33"/>
                </a:moveTo>
                <a:cubicBezTo>
                  <a:pt x="14" y="34"/>
                  <a:pt x="13" y="34"/>
                  <a:pt x="13" y="35"/>
                </a:cubicBezTo>
                <a:cubicBezTo>
                  <a:pt x="13" y="35"/>
                  <a:pt x="14" y="34"/>
                  <a:pt x="14" y="33"/>
                </a:cubicBezTo>
                <a:close/>
                <a:moveTo>
                  <a:pt x="209" y="119"/>
                </a:moveTo>
                <a:cubicBezTo>
                  <a:pt x="209" y="119"/>
                  <a:pt x="208" y="118"/>
                  <a:pt x="208" y="117"/>
                </a:cubicBezTo>
                <a:cubicBezTo>
                  <a:pt x="208" y="118"/>
                  <a:pt x="208" y="119"/>
                  <a:pt x="209" y="119"/>
                </a:cubicBezTo>
                <a:close/>
                <a:moveTo>
                  <a:pt x="5" y="87"/>
                </a:moveTo>
                <a:cubicBezTo>
                  <a:pt x="5" y="88"/>
                  <a:pt x="5" y="89"/>
                  <a:pt x="5" y="89"/>
                </a:cubicBezTo>
                <a:cubicBezTo>
                  <a:pt x="4" y="88"/>
                  <a:pt x="4" y="88"/>
                  <a:pt x="4" y="87"/>
                </a:cubicBezTo>
                <a:lnTo>
                  <a:pt x="5" y="87"/>
                </a:lnTo>
                <a:close/>
                <a:moveTo>
                  <a:pt x="24" y="123"/>
                </a:moveTo>
                <a:cubicBezTo>
                  <a:pt x="24" y="121"/>
                  <a:pt x="24" y="121"/>
                  <a:pt x="24" y="121"/>
                </a:cubicBezTo>
                <a:cubicBezTo>
                  <a:pt x="23" y="121"/>
                  <a:pt x="24" y="122"/>
                  <a:pt x="24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21" y="128"/>
                </a:moveTo>
                <a:cubicBezTo>
                  <a:pt x="21" y="127"/>
                  <a:pt x="21" y="126"/>
                  <a:pt x="20" y="126"/>
                </a:cubicBezTo>
                <a:cubicBezTo>
                  <a:pt x="20" y="126"/>
                  <a:pt x="20" y="127"/>
                  <a:pt x="21" y="128"/>
                </a:cubicBezTo>
                <a:close/>
                <a:moveTo>
                  <a:pt x="4" y="84"/>
                </a:moveTo>
                <a:cubicBezTo>
                  <a:pt x="4" y="83"/>
                  <a:pt x="3" y="84"/>
                  <a:pt x="4" y="84"/>
                </a:cubicBezTo>
                <a:cubicBezTo>
                  <a:pt x="4" y="84"/>
                  <a:pt x="3" y="86"/>
                  <a:pt x="4" y="85"/>
                </a:cubicBezTo>
                <a:cubicBezTo>
                  <a:pt x="4" y="85"/>
                  <a:pt x="4" y="84"/>
                  <a:pt x="4" y="84"/>
                </a:cubicBezTo>
                <a:close/>
                <a:moveTo>
                  <a:pt x="103" y="139"/>
                </a:move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03" y="140"/>
                  <a:pt x="104" y="139"/>
                </a:cubicBezTo>
                <a:cubicBezTo>
                  <a:pt x="104" y="139"/>
                  <a:pt x="103" y="139"/>
                  <a:pt x="103" y="139"/>
                </a:cubicBezTo>
                <a:close/>
                <a:moveTo>
                  <a:pt x="87" y="67"/>
                </a:moveTo>
                <a:cubicBezTo>
                  <a:pt x="87" y="66"/>
                  <a:pt x="86" y="66"/>
                  <a:pt x="86" y="67"/>
                </a:cubicBezTo>
                <a:cubicBezTo>
                  <a:pt x="86" y="67"/>
                  <a:pt x="86" y="69"/>
                  <a:pt x="87" y="68"/>
                </a:cubicBezTo>
                <a:cubicBezTo>
                  <a:pt x="87" y="68"/>
                  <a:pt x="87" y="67"/>
                  <a:pt x="87" y="67"/>
                </a:cubicBezTo>
                <a:close/>
                <a:moveTo>
                  <a:pt x="191" y="170"/>
                </a:moveTo>
                <a:cubicBezTo>
                  <a:pt x="191" y="170"/>
                  <a:pt x="190" y="171"/>
                  <a:pt x="189" y="172"/>
                </a:cubicBezTo>
                <a:cubicBezTo>
                  <a:pt x="190" y="171"/>
                  <a:pt x="191" y="171"/>
                  <a:pt x="191" y="170"/>
                </a:cubicBezTo>
                <a:close/>
                <a:moveTo>
                  <a:pt x="110" y="159"/>
                </a:moveTo>
                <a:cubicBezTo>
                  <a:pt x="109" y="159"/>
                  <a:pt x="111" y="160"/>
                  <a:pt x="109" y="160"/>
                </a:cubicBezTo>
                <a:cubicBezTo>
                  <a:pt x="110" y="161"/>
                  <a:pt x="110" y="161"/>
                  <a:pt x="110" y="161"/>
                </a:cubicBezTo>
                <a:cubicBezTo>
                  <a:pt x="110" y="160"/>
                  <a:pt x="111" y="160"/>
                  <a:pt x="110" y="159"/>
                </a:cubicBezTo>
                <a:close/>
                <a:moveTo>
                  <a:pt x="27" y="122"/>
                </a:moveTo>
                <a:cubicBezTo>
                  <a:pt x="28" y="121"/>
                  <a:pt x="27" y="120"/>
                  <a:pt x="27" y="118"/>
                </a:cubicBezTo>
                <a:cubicBezTo>
                  <a:pt x="27" y="120"/>
                  <a:pt x="27" y="121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lose/>
                <a:moveTo>
                  <a:pt x="195" y="170"/>
                </a:moveTo>
                <a:cubicBezTo>
                  <a:pt x="194" y="170"/>
                  <a:pt x="193" y="171"/>
                  <a:pt x="193" y="172"/>
                </a:cubicBezTo>
                <a:cubicBezTo>
                  <a:pt x="194" y="172"/>
                  <a:pt x="195" y="171"/>
                  <a:pt x="195" y="170"/>
                </a:cubicBezTo>
                <a:close/>
                <a:moveTo>
                  <a:pt x="116" y="162"/>
                </a:moveTo>
                <a:cubicBezTo>
                  <a:pt x="116" y="162"/>
                  <a:pt x="116" y="162"/>
                  <a:pt x="115" y="162"/>
                </a:cubicBezTo>
                <a:cubicBezTo>
                  <a:pt x="115" y="162"/>
                  <a:pt x="116" y="163"/>
                  <a:pt x="116" y="163"/>
                </a:cubicBezTo>
                <a:cubicBezTo>
                  <a:pt x="116" y="163"/>
                  <a:pt x="117" y="162"/>
                  <a:pt x="116" y="162"/>
                </a:cubicBezTo>
                <a:close/>
                <a:moveTo>
                  <a:pt x="92" y="152"/>
                </a:moveTo>
                <a:cubicBezTo>
                  <a:pt x="91" y="151"/>
                  <a:pt x="90" y="151"/>
                  <a:pt x="89" y="150"/>
                </a:cubicBezTo>
                <a:cubicBezTo>
                  <a:pt x="90" y="151"/>
                  <a:pt x="91" y="152"/>
                  <a:pt x="92" y="152"/>
                </a:cubicBezTo>
                <a:cubicBezTo>
                  <a:pt x="92" y="152"/>
                  <a:pt x="92" y="152"/>
                  <a:pt x="92" y="152"/>
                </a:cubicBezTo>
                <a:close/>
                <a:moveTo>
                  <a:pt x="98" y="155"/>
                </a:moveTo>
                <a:cubicBezTo>
                  <a:pt x="98" y="155"/>
                  <a:pt x="98" y="154"/>
                  <a:pt x="98" y="154"/>
                </a:cubicBezTo>
                <a:cubicBezTo>
                  <a:pt x="97" y="155"/>
                  <a:pt x="98" y="156"/>
                  <a:pt x="99" y="156"/>
                </a:cubicBezTo>
                <a:cubicBezTo>
                  <a:pt x="99" y="156"/>
                  <a:pt x="99" y="155"/>
                  <a:pt x="99" y="155"/>
                </a:cubicBezTo>
                <a:cubicBezTo>
                  <a:pt x="99" y="155"/>
                  <a:pt x="98" y="155"/>
                  <a:pt x="98" y="155"/>
                </a:cubicBezTo>
                <a:close/>
                <a:moveTo>
                  <a:pt x="107" y="149"/>
                </a:moveTo>
                <a:cubicBezTo>
                  <a:pt x="106" y="149"/>
                  <a:pt x="106" y="149"/>
                  <a:pt x="106" y="149"/>
                </a:cubicBezTo>
                <a:cubicBezTo>
                  <a:pt x="106" y="150"/>
                  <a:pt x="106" y="153"/>
                  <a:pt x="106" y="153"/>
                </a:cubicBezTo>
                <a:cubicBezTo>
                  <a:pt x="106" y="152"/>
                  <a:pt x="106" y="151"/>
                  <a:pt x="107" y="149"/>
                </a:cubicBezTo>
                <a:close/>
                <a:moveTo>
                  <a:pt x="28" y="120"/>
                </a:moveTo>
                <a:cubicBezTo>
                  <a:pt x="28" y="119"/>
                  <a:pt x="29" y="118"/>
                  <a:pt x="29" y="117"/>
                </a:cubicBezTo>
                <a:cubicBezTo>
                  <a:pt x="28" y="117"/>
                  <a:pt x="28" y="118"/>
                  <a:pt x="28" y="118"/>
                </a:cubicBezTo>
                <a:cubicBezTo>
                  <a:pt x="28" y="119"/>
                  <a:pt x="28" y="119"/>
                  <a:pt x="28" y="120"/>
                </a:cubicBezTo>
                <a:close/>
                <a:moveTo>
                  <a:pt x="139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7" y="168"/>
                  <a:pt x="139" y="168"/>
                  <a:pt x="139" y="168"/>
                </a:cubicBezTo>
                <a:cubicBezTo>
                  <a:pt x="140" y="168"/>
                  <a:pt x="140" y="167"/>
                  <a:pt x="139" y="167"/>
                </a:cubicBezTo>
                <a:close/>
                <a:moveTo>
                  <a:pt x="28" y="120"/>
                </a:moveTo>
                <a:cubicBezTo>
                  <a:pt x="28" y="121"/>
                  <a:pt x="29" y="122"/>
                  <a:pt x="29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5"/>
                  <a:pt x="29" y="125"/>
                  <a:pt x="29" y="125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3"/>
                  <a:pt x="29" y="121"/>
                  <a:pt x="29" y="120"/>
                </a:cubicBezTo>
                <a:cubicBezTo>
                  <a:pt x="29" y="120"/>
                  <a:pt x="28" y="120"/>
                  <a:pt x="28" y="120"/>
                </a:cubicBezTo>
                <a:close/>
                <a:moveTo>
                  <a:pt x="179" y="154"/>
                </a:moveTo>
                <a:cubicBezTo>
                  <a:pt x="180" y="154"/>
                  <a:pt x="182" y="154"/>
                  <a:pt x="183" y="154"/>
                </a:cubicBezTo>
                <a:cubicBezTo>
                  <a:pt x="182" y="154"/>
                  <a:pt x="181" y="154"/>
                  <a:pt x="181" y="153"/>
                </a:cubicBezTo>
                <a:cubicBezTo>
                  <a:pt x="180" y="154"/>
                  <a:pt x="180" y="154"/>
                  <a:pt x="179" y="154"/>
                </a:cubicBezTo>
                <a:close/>
                <a:moveTo>
                  <a:pt x="114" y="148"/>
                </a:moveTo>
                <a:cubicBezTo>
                  <a:pt x="114" y="149"/>
                  <a:pt x="114" y="150"/>
                  <a:pt x="114" y="151"/>
                </a:cubicBezTo>
                <a:cubicBezTo>
                  <a:pt x="114" y="150"/>
                  <a:pt x="114" y="149"/>
                  <a:pt x="115" y="149"/>
                </a:cubicBezTo>
                <a:cubicBezTo>
                  <a:pt x="115" y="148"/>
                  <a:pt x="115" y="148"/>
                  <a:pt x="114" y="148"/>
                </a:cubicBezTo>
                <a:close/>
                <a:moveTo>
                  <a:pt x="156" y="154"/>
                </a:moveTo>
                <a:cubicBezTo>
                  <a:pt x="156" y="154"/>
                  <a:pt x="156" y="153"/>
                  <a:pt x="156" y="153"/>
                </a:cubicBezTo>
                <a:cubicBezTo>
                  <a:pt x="155" y="153"/>
                  <a:pt x="153" y="153"/>
                  <a:pt x="152" y="153"/>
                </a:cubicBezTo>
                <a:lnTo>
                  <a:pt x="156" y="154"/>
                </a:lnTo>
                <a:close/>
                <a:moveTo>
                  <a:pt x="96" y="154"/>
                </a:moveTo>
                <a:cubicBezTo>
                  <a:pt x="95" y="153"/>
                  <a:pt x="94" y="153"/>
                  <a:pt x="93" y="153"/>
                </a:cubicBezTo>
                <a:cubicBezTo>
                  <a:pt x="94" y="154"/>
                  <a:pt x="95" y="154"/>
                  <a:pt x="96" y="155"/>
                </a:cubicBezTo>
                <a:cubicBezTo>
                  <a:pt x="96" y="155"/>
                  <a:pt x="96" y="154"/>
                  <a:pt x="96" y="154"/>
                </a:cubicBezTo>
                <a:close/>
                <a:moveTo>
                  <a:pt x="171" y="171"/>
                </a:moveTo>
                <a:cubicBezTo>
                  <a:pt x="170" y="172"/>
                  <a:pt x="169" y="171"/>
                  <a:pt x="168" y="171"/>
                </a:cubicBezTo>
                <a:cubicBezTo>
                  <a:pt x="168" y="171"/>
                  <a:pt x="168" y="172"/>
                  <a:pt x="168" y="172"/>
                </a:cubicBezTo>
                <a:cubicBezTo>
                  <a:pt x="169" y="172"/>
                  <a:pt x="170" y="172"/>
                  <a:pt x="170" y="172"/>
                </a:cubicBezTo>
                <a:cubicBezTo>
                  <a:pt x="171" y="172"/>
                  <a:pt x="172" y="172"/>
                  <a:pt x="171" y="171"/>
                </a:cubicBezTo>
                <a:close/>
                <a:moveTo>
                  <a:pt x="24" y="123"/>
                </a:moveTo>
                <a:cubicBezTo>
                  <a:pt x="24" y="123"/>
                  <a:pt x="24" y="124"/>
                  <a:pt x="24" y="125"/>
                </a:cubicBezTo>
                <a:cubicBezTo>
                  <a:pt x="24" y="125"/>
                  <a:pt x="25" y="125"/>
                  <a:pt x="25" y="125"/>
                </a:cubicBezTo>
                <a:cubicBezTo>
                  <a:pt x="25" y="125"/>
                  <a:pt x="25" y="126"/>
                  <a:pt x="25" y="126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6"/>
                  <a:pt x="25" y="125"/>
                  <a:pt x="25" y="125"/>
                </a:cubicBezTo>
                <a:cubicBezTo>
                  <a:pt x="25" y="124"/>
                  <a:pt x="25" y="124"/>
                  <a:pt x="25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114" y="161"/>
                </a:moveTo>
                <a:cubicBezTo>
                  <a:pt x="113" y="161"/>
                  <a:pt x="112" y="160"/>
                  <a:pt x="112" y="160"/>
                </a:cubicBezTo>
                <a:cubicBezTo>
                  <a:pt x="111" y="161"/>
                  <a:pt x="112" y="161"/>
                  <a:pt x="113" y="162"/>
                </a:cubicBezTo>
                <a:cubicBezTo>
                  <a:pt x="113" y="162"/>
                  <a:pt x="114" y="161"/>
                  <a:pt x="114" y="161"/>
                </a:cubicBezTo>
                <a:close/>
                <a:moveTo>
                  <a:pt x="162" y="171"/>
                </a:moveTo>
                <a:cubicBezTo>
                  <a:pt x="161" y="171"/>
                  <a:pt x="161" y="170"/>
                  <a:pt x="160" y="171"/>
                </a:cubicBezTo>
                <a:cubicBezTo>
                  <a:pt x="161" y="171"/>
                  <a:pt x="162" y="171"/>
                  <a:pt x="163" y="171"/>
                </a:cubicBezTo>
                <a:cubicBezTo>
                  <a:pt x="163" y="171"/>
                  <a:pt x="164" y="171"/>
                  <a:pt x="164" y="171"/>
                </a:cubicBezTo>
                <a:cubicBezTo>
                  <a:pt x="163" y="171"/>
                  <a:pt x="163" y="171"/>
                  <a:pt x="162" y="171"/>
                </a:cubicBezTo>
                <a:close/>
                <a:moveTo>
                  <a:pt x="96" y="84"/>
                </a:moveTo>
                <a:cubicBezTo>
                  <a:pt x="95" y="83"/>
                  <a:pt x="93" y="82"/>
                  <a:pt x="91" y="82"/>
                </a:cubicBezTo>
                <a:cubicBezTo>
                  <a:pt x="93" y="82"/>
                  <a:pt x="94" y="83"/>
                  <a:pt x="96" y="84"/>
                </a:cubicBezTo>
                <a:close/>
                <a:moveTo>
                  <a:pt x="123" y="154"/>
                </a:moveTo>
                <a:cubicBezTo>
                  <a:pt x="124" y="153"/>
                  <a:pt x="124" y="152"/>
                  <a:pt x="125" y="152"/>
                </a:cubicBezTo>
                <a:cubicBezTo>
                  <a:pt x="124" y="151"/>
                  <a:pt x="124" y="151"/>
                  <a:pt x="124" y="152"/>
                </a:cubicBezTo>
                <a:cubicBezTo>
                  <a:pt x="123" y="153"/>
                  <a:pt x="123" y="154"/>
                  <a:pt x="123" y="155"/>
                </a:cubicBezTo>
                <a:cubicBezTo>
                  <a:pt x="123" y="155"/>
                  <a:pt x="123" y="154"/>
                  <a:pt x="123" y="154"/>
                </a:cubicBezTo>
                <a:close/>
                <a:moveTo>
                  <a:pt x="112" y="147"/>
                </a:moveTo>
                <a:cubicBezTo>
                  <a:pt x="112" y="147"/>
                  <a:pt x="111" y="147"/>
                  <a:pt x="111" y="147"/>
                </a:cubicBezTo>
                <a:cubicBezTo>
                  <a:pt x="111" y="148"/>
                  <a:pt x="111" y="150"/>
                  <a:pt x="111" y="151"/>
                </a:cubicBezTo>
                <a:cubicBezTo>
                  <a:pt x="111" y="149"/>
                  <a:pt x="112" y="148"/>
                  <a:pt x="112" y="147"/>
                </a:cubicBezTo>
                <a:close/>
                <a:moveTo>
                  <a:pt x="201" y="88"/>
                </a:moveTo>
                <a:cubicBezTo>
                  <a:pt x="201" y="87"/>
                  <a:pt x="200" y="85"/>
                  <a:pt x="200" y="83"/>
                </a:cubicBezTo>
                <a:cubicBezTo>
                  <a:pt x="200" y="84"/>
                  <a:pt x="199" y="84"/>
                  <a:pt x="199" y="84"/>
                </a:cubicBezTo>
                <a:cubicBezTo>
                  <a:pt x="200" y="86"/>
                  <a:pt x="200" y="87"/>
                  <a:pt x="201" y="88"/>
                </a:cubicBezTo>
                <a:close/>
                <a:moveTo>
                  <a:pt x="207" y="158"/>
                </a:moveTo>
                <a:cubicBezTo>
                  <a:pt x="206" y="159"/>
                  <a:pt x="204" y="160"/>
                  <a:pt x="203" y="162"/>
                </a:cubicBezTo>
                <a:cubicBezTo>
                  <a:pt x="203" y="162"/>
                  <a:pt x="203" y="162"/>
                  <a:pt x="203" y="162"/>
                </a:cubicBezTo>
                <a:cubicBezTo>
                  <a:pt x="204" y="161"/>
                  <a:pt x="206" y="160"/>
                  <a:pt x="207" y="158"/>
                </a:cubicBezTo>
                <a:cubicBezTo>
                  <a:pt x="207" y="158"/>
                  <a:pt x="207" y="158"/>
                  <a:pt x="207" y="158"/>
                </a:cubicBezTo>
                <a:close/>
                <a:moveTo>
                  <a:pt x="134" y="157"/>
                </a:moveTo>
                <a:cubicBezTo>
                  <a:pt x="133" y="159"/>
                  <a:pt x="132" y="160"/>
                  <a:pt x="131" y="162"/>
                </a:cubicBezTo>
                <a:cubicBezTo>
                  <a:pt x="131" y="162"/>
                  <a:pt x="131" y="162"/>
                  <a:pt x="132" y="162"/>
                </a:cubicBezTo>
                <a:lnTo>
                  <a:pt x="134" y="157"/>
                </a:lnTo>
                <a:close/>
                <a:moveTo>
                  <a:pt x="112" y="151"/>
                </a:moveTo>
                <a:cubicBezTo>
                  <a:pt x="112" y="152"/>
                  <a:pt x="111" y="154"/>
                  <a:pt x="111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4"/>
                  <a:pt x="112" y="153"/>
                  <a:pt x="112" y="152"/>
                </a:cubicBezTo>
                <a:cubicBezTo>
                  <a:pt x="112" y="151"/>
                  <a:pt x="113" y="151"/>
                  <a:pt x="112" y="151"/>
                </a:cubicBezTo>
                <a:close/>
                <a:moveTo>
                  <a:pt x="164" y="153"/>
                </a:moveTo>
                <a:cubicBezTo>
                  <a:pt x="164" y="153"/>
                  <a:pt x="164" y="154"/>
                  <a:pt x="164" y="154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9" y="154"/>
                  <a:pt x="161" y="154"/>
                  <a:pt x="162" y="154"/>
                </a:cubicBezTo>
                <a:cubicBezTo>
                  <a:pt x="163" y="154"/>
                  <a:pt x="164" y="154"/>
                  <a:pt x="164" y="153"/>
                </a:cubicBezTo>
                <a:close/>
                <a:moveTo>
                  <a:pt x="37" y="126"/>
                </a:moveTo>
                <a:cubicBezTo>
                  <a:pt x="37" y="124"/>
                  <a:pt x="37" y="122"/>
                  <a:pt x="36" y="120"/>
                </a:cubicBezTo>
                <a:cubicBezTo>
                  <a:pt x="37" y="120"/>
                  <a:pt x="36" y="119"/>
                  <a:pt x="36" y="120"/>
                </a:cubicBezTo>
                <a:cubicBezTo>
                  <a:pt x="37" y="126"/>
                  <a:pt x="37" y="126"/>
                  <a:pt x="37" y="126"/>
                </a:cubicBezTo>
                <a:cubicBezTo>
                  <a:pt x="37" y="126"/>
                  <a:pt x="38" y="127"/>
                  <a:pt x="37" y="126"/>
                </a:cubicBezTo>
                <a:close/>
                <a:moveTo>
                  <a:pt x="35" y="127"/>
                </a:moveTo>
                <a:cubicBezTo>
                  <a:pt x="33" y="120"/>
                  <a:pt x="33" y="120"/>
                  <a:pt x="33" y="120"/>
                </a:cubicBezTo>
                <a:cubicBezTo>
                  <a:pt x="33" y="123"/>
                  <a:pt x="34" y="126"/>
                  <a:pt x="34" y="129"/>
                </a:cubicBezTo>
                <a:cubicBezTo>
                  <a:pt x="34" y="128"/>
                  <a:pt x="35" y="128"/>
                  <a:pt x="35" y="127"/>
                </a:cubicBezTo>
                <a:close/>
                <a:moveTo>
                  <a:pt x="15" y="21"/>
                </a:moveTo>
                <a:cubicBezTo>
                  <a:pt x="13" y="21"/>
                  <a:pt x="12" y="23"/>
                  <a:pt x="11" y="25"/>
                </a:cubicBezTo>
                <a:cubicBezTo>
                  <a:pt x="13" y="24"/>
                  <a:pt x="14" y="22"/>
                  <a:pt x="15" y="21"/>
                </a:cubicBezTo>
                <a:close/>
                <a:moveTo>
                  <a:pt x="74" y="67"/>
                </a:moveTo>
                <a:cubicBezTo>
                  <a:pt x="74" y="67"/>
                  <a:pt x="73" y="64"/>
                  <a:pt x="73" y="63"/>
                </a:cubicBezTo>
                <a:cubicBezTo>
                  <a:pt x="73" y="64"/>
                  <a:pt x="72" y="64"/>
                  <a:pt x="72" y="65"/>
                </a:cubicBezTo>
                <a:cubicBezTo>
                  <a:pt x="73" y="66"/>
                  <a:pt x="73" y="67"/>
                  <a:pt x="74" y="68"/>
                </a:cubicBezTo>
                <a:cubicBezTo>
                  <a:pt x="74" y="68"/>
                  <a:pt x="74" y="68"/>
                  <a:pt x="74" y="67"/>
                </a:cubicBezTo>
                <a:close/>
                <a:moveTo>
                  <a:pt x="127" y="153"/>
                </a:moveTo>
                <a:cubicBezTo>
                  <a:pt x="126" y="154"/>
                  <a:pt x="126" y="156"/>
                  <a:pt x="126" y="157"/>
                </a:cubicBezTo>
                <a:cubicBezTo>
                  <a:pt x="127" y="156"/>
                  <a:pt x="128" y="154"/>
                  <a:pt x="128" y="153"/>
                </a:cubicBezTo>
                <a:lnTo>
                  <a:pt x="127" y="153"/>
                </a:lnTo>
                <a:close/>
                <a:moveTo>
                  <a:pt x="125" y="154"/>
                </a:moveTo>
                <a:cubicBezTo>
                  <a:pt x="124" y="155"/>
                  <a:pt x="123" y="157"/>
                  <a:pt x="122" y="159"/>
                </a:cubicBezTo>
                <a:cubicBezTo>
                  <a:pt x="122" y="159"/>
                  <a:pt x="123" y="160"/>
                  <a:pt x="123" y="159"/>
                </a:cubicBezTo>
                <a:lnTo>
                  <a:pt x="125" y="154"/>
                </a:lnTo>
                <a:close/>
                <a:moveTo>
                  <a:pt x="30" y="123"/>
                </a:moveTo>
                <a:cubicBezTo>
                  <a:pt x="30" y="124"/>
                  <a:pt x="30" y="124"/>
                  <a:pt x="30" y="124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1" y="131"/>
                  <a:pt x="32" y="131"/>
                  <a:pt x="32" y="130"/>
                </a:cubicBezTo>
                <a:cubicBezTo>
                  <a:pt x="30" y="124"/>
                  <a:pt x="30" y="124"/>
                  <a:pt x="30" y="124"/>
                </a:cubicBezTo>
                <a:lnTo>
                  <a:pt x="30" y="123"/>
                </a:lnTo>
                <a:close/>
                <a:moveTo>
                  <a:pt x="100" y="148"/>
                </a:moveTo>
                <a:cubicBezTo>
                  <a:pt x="99" y="147"/>
                  <a:pt x="100" y="146"/>
                  <a:pt x="99" y="145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50"/>
                  <a:pt x="100" y="149"/>
                  <a:pt x="100" y="148"/>
                </a:cubicBezTo>
                <a:close/>
                <a:moveTo>
                  <a:pt x="134" y="160"/>
                </a:moveTo>
                <a:cubicBezTo>
                  <a:pt x="135" y="158"/>
                  <a:pt x="137" y="157"/>
                  <a:pt x="138" y="155"/>
                </a:cubicBezTo>
                <a:cubicBezTo>
                  <a:pt x="137" y="155"/>
                  <a:pt x="136" y="154"/>
                  <a:pt x="136" y="155"/>
                </a:cubicBezTo>
                <a:cubicBezTo>
                  <a:pt x="136" y="157"/>
                  <a:pt x="135" y="158"/>
                  <a:pt x="134" y="160"/>
                </a:cubicBezTo>
                <a:close/>
                <a:moveTo>
                  <a:pt x="27" y="122"/>
                </a:move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30" y="133"/>
                  <a:pt x="29" y="132"/>
                </a:cubicBezTo>
                <a:lnTo>
                  <a:pt x="27" y="122"/>
                </a:lnTo>
                <a:close/>
                <a:moveTo>
                  <a:pt x="104" y="151"/>
                </a:moveTo>
                <a:cubicBezTo>
                  <a:pt x="105" y="151"/>
                  <a:pt x="105" y="151"/>
                  <a:pt x="105" y="151"/>
                </a:cubicBezTo>
                <a:cubicBezTo>
                  <a:pt x="105" y="149"/>
                  <a:pt x="106" y="146"/>
                  <a:pt x="106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6"/>
                  <a:pt x="105" y="148"/>
                  <a:pt x="104" y="151"/>
                </a:cubicBezTo>
                <a:close/>
                <a:moveTo>
                  <a:pt x="179" y="154"/>
                </a:moveTo>
                <a:cubicBezTo>
                  <a:pt x="175" y="154"/>
                  <a:pt x="171" y="154"/>
                  <a:pt x="166" y="154"/>
                </a:cubicBezTo>
                <a:cubicBezTo>
                  <a:pt x="166" y="155"/>
                  <a:pt x="167" y="154"/>
                  <a:pt x="167" y="154"/>
                </a:cubicBezTo>
                <a:cubicBezTo>
                  <a:pt x="172" y="154"/>
                  <a:pt x="175" y="154"/>
                  <a:pt x="179" y="154"/>
                </a:cubicBezTo>
                <a:close/>
                <a:moveTo>
                  <a:pt x="77" y="69"/>
                </a:move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5" y="62"/>
                  <a:pt x="75" y="62"/>
                </a:cubicBezTo>
                <a:cubicBezTo>
                  <a:pt x="76" y="65"/>
                  <a:pt x="76" y="68"/>
                  <a:pt x="77" y="71"/>
                </a:cubicBezTo>
                <a:cubicBezTo>
                  <a:pt x="77" y="70"/>
                  <a:pt x="77" y="69"/>
                  <a:pt x="77" y="69"/>
                </a:cubicBezTo>
                <a:close/>
                <a:moveTo>
                  <a:pt x="130" y="160"/>
                </a:moveTo>
                <a:cubicBezTo>
                  <a:pt x="132" y="158"/>
                  <a:pt x="133" y="156"/>
                  <a:pt x="134" y="154"/>
                </a:cubicBezTo>
                <a:cubicBezTo>
                  <a:pt x="133" y="155"/>
                  <a:pt x="133" y="154"/>
                  <a:pt x="132" y="154"/>
                </a:cubicBezTo>
                <a:lnTo>
                  <a:pt x="130" y="160"/>
                </a:lnTo>
                <a:close/>
                <a:moveTo>
                  <a:pt x="188" y="169"/>
                </a:moveTo>
                <a:cubicBezTo>
                  <a:pt x="187" y="170"/>
                  <a:pt x="186" y="171"/>
                  <a:pt x="184" y="171"/>
                </a:cubicBezTo>
                <a:cubicBezTo>
                  <a:pt x="184" y="171"/>
                  <a:pt x="183" y="171"/>
                  <a:pt x="183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87" y="171"/>
                  <a:pt x="189" y="170"/>
                  <a:pt x="188" y="169"/>
                </a:cubicBezTo>
                <a:close/>
                <a:moveTo>
                  <a:pt x="125" y="165"/>
                </a:moveTo>
                <a:cubicBezTo>
                  <a:pt x="118" y="162"/>
                  <a:pt x="118" y="162"/>
                  <a:pt x="118" y="162"/>
                </a:cubicBezTo>
                <a:cubicBezTo>
                  <a:pt x="118" y="162"/>
                  <a:pt x="118" y="163"/>
                  <a:pt x="117" y="163"/>
                </a:cubicBezTo>
                <a:cubicBezTo>
                  <a:pt x="120" y="164"/>
                  <a:pt x="122" y="164"/>
                  <a:pt x="125" y="165"/>
                </a:cubicBezTo>
                <a:close/>
                <a:moveTo>
                  <a:pt x="179" y="163"/>
                </a:moveTo>
                <a:cubicBezTo>
                  <a:pt x="177" y="164"/>
                  <a:pt x="175" y="166"/>
                  <a:pt x="173" y="168"/>
                </a:cubicBezTo>
                <a:cubicBezTo>
                  <a:pt x="173" y="168"/>
                  <a:pt x="174" y="168"/>
                  <a:pt x="174" y="168"/>
                </a:cubicBezTo>
                <a:cubicBezTo>
                  <a:pt x="176" y="167"/>
                  <a:pt x="177" y="165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lose/>
                <a:moveTo>
                  <a:pt x="122" y="151"/>
                </a:moveTo>
                <a:cubicBezTo>
                  <a:pt x="122" y="151"/>
                  <a:pt x="122" y="151"/>
                  <a:pt x="122" y="151"/>
                </a:cubicBezTo>
                <a:cubicBezTo>
                  <a:pt x="121" y="153"/>
                  <a:pt x="120" y="156"/>
                  <a:pt x="119" y="158"/>
                </a:cubicBezTo>
                <a:cubicBezTo>
                  <a:pt x="120" y="158"/>
                  <a:pt x="120" y="159"/>
                  <a:pt x="121" y="158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3" y="152"/>
                  <a:pt x="122" y="151"/>
                  <a:pt x="122" y="151"/>
                </a:cubicBezTo>
                <a:close/>
                <a:moveTo>
                  <a:pt x="84" y="133"/>
                </a:moveTo>
                <a:cubicBezTo>
                  <a:pt x="84" y="133"/>
                  <a:pt x="84" y="132"/>
                  <a:pt x="84" y="132"/>
                </a:cubicBezTo>
                <a:cubicBezTo>
                  <a:pt x="83" y="132"/>
                  <a:pt x="82" y="131"/>
                  <a:pt x="82" y="131"/>
                </a:cubicBezTo>
                <a:cubicBezTo>
                  <a:pt x="81" y="131"/>
                  <a:pt x="81" y="131"/>
                  <a:pt x="81" y="132"/>
                </a:cubicBezTo>
                <a:cubicBezTo>
                  <a:pt x="82" y="133"/>
                  <a:pt x="82" y="136"/>
                  <a:pt x="83" y="138"/>
                </a:cubicBezTo>
                <a:lnTo>
                  <a:pt x="84" y="133"/>
                </a:lnTo>
                <a:close/>
                <a:moveTo>
                  <a:pt x="94" y="138"/>
                </a:moveTo>
                <a:cubicBezTo>
                  <a:pt x="94" y="138"/>
                  <a:pt x="94" y="138"/>
                  <a:pt x="93" y="138"/>
                </a:cubicBezTo>
                <a:cubicBezTo>
                  <a:pt x="93" y="140"/>
                  <a:pt x="93" y="143"/>
                  <a:pt x="94" y="146"/>
                </a:cubicBezTo>
                <a:cubicBezTo>
                  <a:pt x="94" y="143"/>
                  <a:pt x="95" y="141"/>
                  <a:pt x="95" y="139"/>
                </a:cubicBezTo>
                <a:cubicBezTo>
                  <a:pt x="95" y="139"/>
                  <a:pt x="94" y="139"/>
                  <a:pt x="94" y="138"/>
                </a:cubicBezTo>
                <a:close/>
                <a:moveTo>
                  <a:pt x="119" y="150"/>
                </a:moveTo>
                <a:cubicBezTo>
                  <a:pt x="119" y="150"/>
                  <a:pt x="118" y="150"/>
                  <a:pt x="118" y="149"/>
                </a:cubicBezTo>
                <a:cubicBezTo>
                  <a:pt x="118" y="152"/>
                  <a:pt x="117" y="155"/>
                  <a:pt x="116" y="157"/>
                </a:cubicBezTo>
                <a:cubicBezTo>
                  <a:pt x="117" y="155"/>
                  <a:pt x="118" y="152"/>
                  <a:pt x="119" y="150"/>
                </a:cubicBezTo>
                <a:close/>
                <a:moveTo>
                  <a:pt x="108" y="159"/>
                </a:moveTo>
                <a:cubicBezTo>
                  <a:pt x="107" y="158"/>
                  <a:pt x="107" y="158"/>
                  <a:pt x="106" y="158"/>
                </a:cubicBezTo>
                <a:cubicBezTo>
                  <a:pt x="106" y="158"/>
                  <a:pt x="105" y="158"/>
                  <a:pt x="105" y="157"/>
                </a:cubicBezTo>
                <a:cubicBezTo>
                  <a:pt x="104" y="157"/>
                  <a:pt x="104" y="157"/>
                  <a:pt x="103" y="158"/>
                </a:cubicBezTo>
                <a:cubicBezTo>
                  <a:pt x="103" y="158"/>
                  <a:pt x="103" y="157"/>
                  <a:pt x="103" y="157"/>
                </a:cubicBezTo>
                <a:cubicBezTo>
                  <a:pt x="103" y="156"/>
                  <a:pt x="102" y="156"/>
                  <a:pt x="101" y="156"/>
                </a:cubicBezTo>
                <a:cubicBezTo>
                  <a:pt x="100" y="155"/>
                  <a:pt x="100" y="156"/>
                  <a:pt x="100" y="156"/>
                </a:cubicBezTo>
                <a:cubicBezTo>
                  <a:pt x="103" y="158"/>
                  <a:pt x="105" y="159"/>
                  <a:pt x="108" y="160"/>
                </a:cubicBezTo>
                <a:cubicBezTo>
                  <a:pt x="108" y="159"/>
                  <a:pt x="108" y="159"/>
                  <a:pt x="108" y="159"/>
                </a:cubicBezTo>
                <a:close/>
                <a:moveTo>
                  <a:pt x="17" y="21"/>
                </a:move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5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4" y="26"/>
                  <a:pt x="16" y="24"/>
                  <a:pt x="17" y="22"/>
                </a:cubicBezTo>
                <a:cubicBezTo>
                  <a:pt x="18" y="22"/>
                  <a:pt x="18" y="21"/>
                  <a:pt x="17" y="21"/>
                </a:cubicBezTo>
                <a:close/>
                <a:moveTo>
                  <a:pt x="180" y="164"/>
                </a:moveTo>
                <a:cubicBezTo>
                  <a:pt x="183" y="162"/>
                  <a:pt x="185" y="160"/>
                  <a:pt x="188" y="158"/>
                </a:cubicBezTo>
                <a:cubicBezTo>
                  <a:pt x="187" y="158"/>
                  <a:pt x="186" y="158"/>
                  <a:pt x="186" y="158"/>
                </a:cubicBezTo>
                <a:cubicBezTo>
                  <a:pt x="184" y="160"/>
                  <a:pt x="182" y="162"/>
                  <a:pt x="180" y="164"/>
                </a:cubicBezTo>
                <a:close/>
                <a:moveTo>
                  <a:pt x="198" y="152"/>
                </a:moveTo>
                <a:cubicBezTo>
                  <a:pt x="194" y="152"/>
                  <a:pt x="190" y="152"/>
                  <a:pt x="187" y="153"/>
                </a:cubicBezTo>
                <a:cubicBezTo>
                  <a:pt x="186" y="153"/>
                  <a:pt x="186" y="154"/>
                  <a:pt x="186" y="153"/>
                </a:cubicBezTo>
                <a:cubicBezTo>
                  <a:pt x="190" y="153"/>
                  <a:pt x="195" y="153"/>
                  <a:pt x="198" y="152"/>
                </a:cubicBezTo>
                <a:close/>
                <a:moveTo>
                  <a:pt x="116" y="149"/>
                </a:moveTo>
                <a:cubicBezTo>
                  <a:pt x="116" y="149"/>
                  <a:pt x="116" y="149"/>
                  <a:pt x="116" y="149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6"/>
                  <a:pt x="115" y="157"/>
                  <a:pt x="115" y="156"/>
                </a:cubicBezTo>
                <a:cubicBezTo>
                  <a:pt x="116" y="154"/>
                  <a:pt x="116" y="151"/>
                  <a:pt x="116" y="149"/>
                </a:cubicBezTo>
                <a:close/>
                <a:moveTo>
                  <a:pt x="145" y="158"/>
                </a:moveTo>
                <a:cubicBezTo>
                  <a:pt x="143" y="160"/>
                  <a:pt x="142" y="162"/>
                  <a:pt x="140" y="164"/>
                </a:cubicBezTo>
                <a:cubicBezTo>
                  <a:pt x="142" y="164"/>
                  <a:pt x="142" y="164"/>
                  <a:pt x="142" y="164"/>
                </a:cubicBezTo>
                <a:cubicBezTo>
                  <a:pt x="143" y="162"/>
                  <a:pt x="144" y="160"/>
                  <a:pt x="145" y="159"/>
                </a:cubicBezTo>
                <a:cubicBezTo>
                  <a:pt x="145" y="159"/>
                  <a:pt x="145" y="158"/>
                  <a:pt x="145" y="158"/>
                </a:cubicBezTo>
                <a:close/>
                <a:moveTo>
                  <a:pt x="109" y="153"/>
                </a:moveTo>
                <a:cubicBezTo>
                  <a:pt x="110" y="149"/>
                  <a:pt x="110" y="149"/>
                  <a:pt x="110" y="149"/>
                </a:cubicBezTo>
                <a:cubicBezTo>
                  <a:pt x="110" y="148"/>
                  <a:pt x="110" y="146"/>
                  <a:pt x="109" y="147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7" y="154"/>
                  <a:pt x="109" y="155"/>
                  <a:pt x="109" y="155"/>
                </a:cubicBezTo>
                <a:cubicBezTo>
                  <a:pt x="109" y="154"/>
                  <a:pt x="109" y="153"/>
                  <a:pt x="109" y="153"/>
                </a:cubicBezTo>
                <a:close/>
                <a:moveTo>
                  <a:pt x="173" y="161"/>
                </a:moveTo>
                <a:cubicBezTo>
                  <a:pt x="170" y="163"/>
                  <a:pt x="167" y="165"/>
                  <a:pt x="165" y="167"/>
                </a:cubicBezTo>
                <a:cubicBezTo>
                  <a:pt x="166" y="167"/>
                  <a:pt x="167" y="168"/>
                  <a:pt x="168" y="167"/>
                </a:cubicBezTo>
                <a:lnTo>
                  <a:pt x="173" y="161"/>
                </a:lnTo>
                <a:close/>
                <a:moveTo>
                  <a:pt x="140" y="156"/>
                </a:moveTo>
                <a:cubicBezTo>
                  <a:pt x="137" y="158"/>
                  <a:pt x="136" y="160"/>
                  <a:pt x="134" y="163"/>
                </a:cubicBezTo>
                <a:cubicBezTo>
                  <a:pt x="135" y="163"/>
                  <a:pt x="136" y="163"/>
                  <a:pt x="136" y="163"/>
                </a:cubicBezTo>
                <a:cubicBezTo>
                  <a:pt x="137" y="161"/>
                  <a:pt x="139" y="158"/>
                  <a:pt x="140" y="156"/>
                </a:cubicBezTo>
                <a:close/>
                <a:moveTo>
                  <a:pt x="80" y="72"/>
                </a:moveTo>
                <a:cubicBezTo>
                  <a:pt x="80" y="68"/>
                  <a:pt x="79" y="64"/>
                  <a:pt x="78" y="60"/>
                </a:cubicBezTo>
                <a:cubicBezTo>
                  <a:pt x="78" y="59"/>
                  <a:pt x="77" y="60"/>
                  <a:pt x="77" y="61"/>
                </a:cubicBezTo>
                <a:cubicBezTo>
                  <a:pt x="78" y="64"/>
                  <a:pt x="78" y="67"/>
                  <a:pt x="79" y="70"/>
                </a:cubicBezTo>
                <a:cubicBezTo>
                  <a:pt x="79" y="70"/>
                  <a:pt x="79" y="72"/>
                  <a:pt x="80" y="72"/>
                </a:cubicBezTo>
                <a:close/>
                <a:moveTo>
                  <a:pt x="199" y="159"/>
                </a:moveTo>
                <a:cubicBezTo>
                  <a:pt x="195" y="161"/>
                  <a:pt x="192" y="164"/>
                  <a:pt x="189" y="166"/>
                </a:cubicBezTo>
                <a:cubicBezTo>
                  <a:pt x="191" y="167"/>
                  <a:pt x="193" y="166"/>
                  <a:pt x="194" y="164"/>
                </a:cubicBezTo>
                <a:cubicBezTo>
                  <a:pt x="195" y="163"/>
                  <a:pt x="197" y="161"/>
                  <a:pt x="199" y="159"/>
                </a:cubicBezTo>
                <a:close/>
                <a:moveTo>
                  <a:pt x="96" y="146"/>
                </a:moveTo>
                <a:cubicBezTo>
                  <a:pt x="96" y="140"/>
                  <a:pt x="96" y="140"/>
                  <a:pt x="96" y="140"/>
                </a:cubicBezTo>
                <a:cubicBezTo>
                  <a:pt x="96" y="143"/>
                  <a:pt x="95" y="145"/>
                  <a:pt x="94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48"/>
                  <a:pt x="97" y="147"/>
                  <a:pt x="96" y="146"/>
                </a:cubicBezTo>
                <a:close/>
                <a:moveTo>
                  <a:pt x="86" y="69"/>
                </a:move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2" y="56"/>
                  <a:pt x="83" y="56"/>
                </a:cubicBezTo>
                <a:cubicBezTo>
                  <a:pt x="85" y="68"/>
                  <a:pt x="85" y="68"/>
                  <a:pt x="85" y="68"/>
                </a:cubicBezTo>
                <a:cubicBezTo>
                  <a:pt x="85" y="69"/>
                  <a:pt x="86" y="69"/>
                  <a:pt x="86" y="69"/>
                </a:cubicBezTo>
                <a:close/>
                <a:moveTo>
                  <a:pt x="104" y="150"/>
                </a:moveTo>
                <a:cubicBezTo>
                  <a:pt x="104" y="146"/>
                  <a:pt x="104" y="146"/>
                  <a:pt x="104" y="146"/>
                </a:cubicBezTo>
                <a:cubicBezTo>
                  <a:pt x="104" y="145"/>
                  <a:pt x="104" y="144"/>
                  <a:pt x="103" y="143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52"/>
                  <a:pt x="102" y="152"/>
                  <a:pt x="103" y="152"/>
                </a:cubicBezTo>
                <a:cubicBezTo>
                  <a:pt x="103" y="152"/>
                  <a:pt x="104" y="150"/>
                  <a:pt x="104" y="150"/>
                </a:cubicBezTo>
                <a:close/>
                <a:moveTo>
                  <a:pt x="102" y="143"/>
                </a:moveTo>
                <a:cubicBezTo>
                  <a:pt x="102" y="143"/>
                  <a:pt x="102" y="142"/>
                  <a:pt x="102" y="142"/>
                </a:cubicBezTo>
                <a:cubicBezTo>
                  <a:pt x="100" y="142"/>
                  <a:pt x="99" y="141"/>
                  <a:pt x="98" y="140"/>
                </a:cubicBezTo>
                <a:cubicBezTo>
                  <a:pt x="97" y="142"/>
                  <a:pt x="98" y="144"/>
                  <a:pt x="98" y="146"/>
                </a:cubicBezTo>
                <a:cubicBezTo>
                  <a:pt x="98" y="145"/>
                  <a:pt x="98" y="144"/>
                  <a:pt x="99" y="143"/>
                </a:cubicBezTo>
                <a:cubicBezTo>
                  <a:pt x="99" y="142"/>
                  <a:pt x="100" y="142"/>
                  <a:pt x="100" y="142"/>
                </a:cubicBezTo>
                <a:cubicBezTo>
                  <a:pt x="100" y="143"/>
                  <a:pt x="101" y="145"/>
                  <a:pt x="101" y="147"/>
                </a:cubicBezTo>
                <a:cubicBezTo>
                  <a:pt x="101" y="145"/>
                  <a:pt x="102" y="144"/>
                  <a:pt x="102" y="143"/>
                </a:cubicBezTo>
                <a:close/>
                <a:moveTo>
                  <a:pt x="36" y="127"/>
                </a:moveTo>
                <a:cubicBezTo>
                  <a:pt x="35" y="122"/>
                  <a:pt x="34" y="117"/>
                  <a:pt x="34" y="112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35" y="126"/>
                  <a:pt x="36" y="128"/>
                  <a:pt x="36" y="127"/>
                </a:cubicBezTo>
                <a:close/>
                <a:moveTo>
                  <a:pt x="162" y="158"/>
                </a:moveTo>
                <a:cubicBezTo>
                  <a:pt x="161" y="158"/>
                  <a:pt x="161" y="159"/>
                  <a:pt x="161" y="159"/>
                </a:cubicBezTo>
                <a:cubicBezTo>
                  <a:pt x="158" y="161"/>
                  <a:pt x="156" y="163"/>
                  <a:pt x="153" y="166"/>
                </a:cubicBezTo>
                <a:cubicBezTo>
                  <a:pt x="154" y="166"/>
                  <a:pt x="155" y="166"/>
                  <a:pt x="155" y="166"/>
                </a:cubicBezTo>
                <a:cubicBezTo>
                  <a:pt x="158" y="164"/>
                  <a:pt x="159" y="161"/>
                  <a:pt x="162" y="158"/>
                </a:cubicBezTo>
                <a:close/>
                <a:moveTo>
                  <a:pt x="218" y="145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16" y="139"/>
                  <a:pt x="216" y="137"/>
                  <a:pt x="215" y="137"/>
                </a:cubicBezTo>
                <a:cubicBezTo>
                  <a:pt x="215" y="140"/>
                  <a:pt x="216" y="143"/>
                  <a:pt x="217" y="145"/>
                </a:cubicBezTo>
                <a:cubicBezTo>
                  <a:pt x="217" y="146"/>
                  <a:pt x="217" y="145"/>
                  <a:pt x="218" y="145"/>
                </a:cubicBezTo>
                <a:cubicBezTo>
                  <a:pt x="218" y="145"/>
                  <a:pt x="218" y="146"/>
                  <a:pt x="218" y="145"/>
                </a:cubicBezTo>
                <a:close/>
                <a:moveTo>
                  <a:pt x="191" y="160"/>
                </a:moveTo>
                <a:cubicBezTo>
                  <a:pt x="187" y="162"/>
                  <a:pt x="184" y="164"/>
                  <a:pt x="181" y="167"/>
                </a:cubicBezTo>
                <a:cubicBezTo>
                  <a:pt x="180" y="168"/>
                  <a:pt x="181" y="168"/>
                  <a:pt x="181" y="168"/>
                </a:cubicBezTo>
                <a:cubicBezTo>
                  <a:pt x="182" y="167"/>
                  <a:pt x="183" y="168"/>
                  <a:pt x="183" y="168"/>
                </a:cubicBezTo>
                <a:cubicBezTo>
                  <a:pt x="186" y="164"/>
                  <a:pt x="188" y="162"/>
                  <a:pt x="191" y="160"/>
                </a:cubicBezTo>
                <a:close/>
                <a:moveTo>
                  <a:pt x="154" y="158"/>
                </a:moveTo>
                <a:cubicBezTo>
                  <a:pt x="152" y="160"/>
                  <a:pt x="149" y="162"/>
                  <a:pt x="147" y="164"/>
                </a:cubicBezTo>
                <a:cubicBezTo>
                  <a:pt x="147" y="165"/>
                  <a:pt x="149" y="166"/>
                  <a:pt x="149" y="165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3" y="158"/>
                  <a:pt x="154" y="157"/>
                  <a:pt x="154" y="158"/>
                </a:cubicBezTo>
                <a:close/>
                <a:moveTo>
                  <a:pt x="33" y="129"/>
                </a:moveTo>
                <a:cubicBezTo>
                  <a:pt x="33" y="124"/>
                  <a:pt x="31" y="120"/>
                  <a:pt x="32" y="114"/>
                </a:cubicBezTo>
                <a:cubicBezTo>
                  <a:pt x="31" y="115"/>
                  <a:pt x="30" y="115"/>
                  <a:pt x="30" y="116"/>
                </a:cubicBezTo>
                <a:cubicBezTo>
                  <a:pt x="31" y="120"/>
                  <a:pt x="32" y="124"/>
                  <a:pt x="33" y="129"/>
                </a:cubicBezTo>
                <a:cubicBezTo>
                  <a:pt x="33" y="129"/>
                  <a:pt x="33" y="130"/>
                  <a:pt x="33" y="129"/>
                </a:cubicBezTo>
                <a:close/>
                <a:moveTo>
                  <a:pt x="24" y="26"/>
                </a:move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9" y="31"/>
                  <a:pt x="16" y="34"/>
                  <a:pt x="12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3" y="41"/>
                  <a:pt x="13" y="40"/>
                  <a:pt x="13" y="40"/>
                </a:cubicBezTo>
                <a:cubicBezTo>
                  <a:pt x="16" y="35"/>
                  <a:pt x="19" y="32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lnTo>
                  <a:pt x="24" y="26"/>
                </a:lnTo>
                <a:close/>
                <a:moveTo>
                  <a:pt x="21" y="21"/>
                </a:moveTo>
                <a:cubicBezTo>
                  <a:pt x="21" y="21"/>
                  <a:pt x="20" y="21"/>
                  <a:pt x="20" y="21"/>
                </a:cubicBezTo>
                <a:cubicBezTo>
                  <a:pt x="17" y="25"/>
                  <a:pt x="14" y="28"/>
                  <a:pt x="12" y="3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1"/>
                  <a:pt x="21" y="21"/>
                </a:cubicBezTo>
                <a:close/>
                <a:moveTo>
                  <a:pt x="144" y="156"/>
                </a:moveTo>
                <a:cubicBezTo>
                  <a:pt x="143" y="156"/>
                  <a:pt x="142" y="156"/>
                  <a:pt x="142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0" y="159"/>
                  <a:pt x="139" y="161"/>
                  <a:pt x="137" y="163"/>
                </a:cubicBezTo>
                <a:cubicBezTo>
                  <a:pt x="137" y="163"/>
                  <a:pt x="138" y="163"/>
                  <a:pt x="138" y="163"/>
                </a:cubicBezTo>
                <a:cubicBezTo>
                  <a:pt x="140" y="161"/>
                  <a:pt x="142" y="159"/>
                  <a:pt x="144" y="156"/>
                </a:cubicBezTo>
                <a:cubicBezTo>
                  <a:pt x="144" y="156"/>
                  <a:pt x="144" y="156"/>
                  <a:pt x="144" y="156"/>
                </a:cubicBezTo>
                <a:close/>
                <a:moveTo>
                  <a:pt x="197" y="163"/>
                </a:moveTo>
                <a:cubicBezTo>
                  <a:pt x="201" y="161"/>
                  <a:pt x="205" y="158"/>
                  <a:pt x="208" y="155"/>
                </a:cubicBezTo>
                <a:cubicBezTo>
                  <a:pt x="207" y="155"/>
                  <a:pt x="205" y="155"/>
                  <a:pt x="205" y="155"/>
                </a:cubicBezTo>
                <a:cubicBezTo>
                  <a:pt x="202" y="158"/>
                  <a:pt x="199" y="160"/>
                  <a:pt x="197" y="163"/>
                </a:cubicBezTo>
                <a:close/>
                <a:moveTo>
                  <a:pt x="83" y="70"/>
                </a:moveTo>
                <a:cubicBezTo>
                  <a:pt x="83" y="66"/>
                  <a:pt x="82" y="61"/>
                  <a:pt x="81" y="57"/>
                </a:cubicBezTo>
                <a:cubicBezTo>
                  <a:pt x="81" y="58"/>
                  <a:pt x="80" y="58"/>
                  <a:pt x="80" y="59"/>
                </a:cubicBezTo>
                <a:cubicBezTo>
                  <a:pt x="81" y="63"/>
                  <a:pt x="82" y="67"/>
                  <a:pt x="83" y="71"/>
                </a:cubicBezTo>
                <a:cubicBezTo>
                  <a:pt x="84" y="71"/>
                  <a:pt x="83" y="70"/>
                  <a:pt x="83" y="70"/>
                </a:cubicBezTo>
                <a:close/>
                <a:moveTo>
                  <a:pt x="129" y="154"/>
                </a:moveTo>
                <a:cubicBezTo>
                  <a:pt x="128" y="156"/>
                  <a:pt x="127" y="158"/>
                  <a:pt x="125" y="160"/>
                </a:cubicBezTo>
                <a:cubicBezTo>
                  <a:pt x="126" y="160"/>
                  <a:pt x="127" y="160"/>
                  <a:pt x="128" y="161"/>
                </a:cubicBezTo>
                <a:cubicBezTo>
                  <a:pt x="129" y="159"/>
                  <a:pt x="130" y="156"/>
                  <a:pt x="131" y="154"/>
                </a:cubicBezTo>
                <a:cubicBezTo>
                  <a:pt x="131" y="154"/>
                  <a:pt x="130" y="153"/>
                  <a:pt x="129" y="154"/>
                </a:cubicBezTo>
                <a:close/>
                <a:moveTo>
                  <a:pt x="14" y="33"/>
                </a:moveTo>
                <a:cubicBezTo>
                  <a:pt x="14" y="33"/>
                  <a:pt x="15" y="34"/>
                  <a:pt x="15" y="3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1"/>
                </a:cubicBezTo>
                <a:cubicBezTo>
                  <a:pt x="21" y="25"/>
                  <a:pt x="18" y="29"/>
                  <a:pt x="14" y="33"/>
                </a:cubicBezTo>
                <a:close/>
                <a:moveTo>
                  <a:pt x="173" y="159"/>
                </a:moveTo>
                <a:cubicBezTo>
                  <a:pt x="171" y="159"/>
                  <a:pt x="170" y="158"/>
                  <a:pt x="169" y="159"/>
                </a:cubicBezTo>
                <a:cubicBezTo>
                  <a:pt x="162" y="167"/>
                  <a:pt x="162" y="167"/>
                  <a:pt x="162" y="167"/>
                </a:cubicBezTo>
                <a:lnTo>
                  <a:pt x="173" y="159"/>
                </a:lnTo>
                <a:close/>
                <a:moveTo>
                  <a:pt x="39" y="123"/>
                </a:moveTo>
                <a:cubicBezTo>
                  <a:pt x="38" y="118"/>
                  <a:pt x="37" y="114"/>
                  <a:pt x="37" y="109"/>
                </a:cubicBezTo>
                <a:cubicBezTo>
                  <a:pt x="36" y="109"/>
                  <a:pt x="35" y="110"/>
                  <a:pt x="35" y="111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4"/>
                  <a:pt x="39" y="123"/>
                  <a:pt x="39" y="123"/>
                </a:cubicBezTo>
                <a:close/>
                <a:moveTo>
                  <a:pt x="46" y="119"/>
                </a:move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4" y="112"/>
                  <a:pt x="44" y="112"/>
                </a:cubicBezTo>
                <a:cubicBezTo>
                  <a:pt x="43" y="112"/>
                  <a:pt x="43" y="111"/>
                  <a:pt x="43" y="111"/>
                </a:cubicBezTo>
                <a:cubicBezTo>
                  <a:pt x="43" y="115"/>
                  <a:pt x="44" y="118"/>
                  <a:pt x="44" y="123"/>
                </a:cubicBezTo>
                <a:cubicBezTo>
                  <a:pt x="44" y="122"/>
                  <a:pt x="45" y="122"/>
                  <a:pt x="45" y="122"/>
                </a:cubicBezTo>
                <a:cubicBezTo>
                  <a:pt x="45" y="121"/>
                  <a:pt x="46" y="120"/>
                  <a:pt x="46" y="119"/>
                </a:cubicBezTo>
                <a:close/>
                <a:moveTo>
                  <a:pt x="159" y="158"/>
                </a:move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5" y="157"/>
                  <a:pt x="155" y="158"/>
                </a:cubicBezTo>
                <a:cubicBezTo>
                  <a:pt x="154" y="160"/>
                  <a:pt x="153" y="162"/>
                  <a:pt x="152" y="163"/>
                </a:cubicBezTo>
                <a:cubicBezTo>
                  <a:pt x="152" y="164"/>
                  <a:pt x="151" y="166"/>
                  <a:pt x="151" y="166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159"/>
                  <a:pt x="160" y="158"/>
                  <a:pt x="159" y="158"/>
                </a:cubicBezTo>
                <a:close/>
                <a:moveTo>
                  <a:pt x="42" y="123"/>
                </a:moveTo>
                <a:cubicBezTo>
                  <a:pt x="42" y="123"/>
                  <a:pt x="42" y="123"/>
                  <a:pt x="42" y="123"/>
                </a:cubicBezTo>
                <a:cubicBezTo>
                  <a:pt x="40" y="118"/>
                  <a:pt x="39" y="114"/>
                  <a:pt x="38" y="109"/>
                </a:cubicBezTo>
                <a:cubicBezTo>
                  <a:pt x="39" y="114"/>
                  <a:pt x="39" y="120"/>
                  <a:pt x="40" y="125"/>
                </a:cubicBezTo>
                <a:cubicBezTo>
                  <a:pt x="40" y="125"/>
                  <a:pt x="41" y="124"/>
                  <a:pt x="42" y="123"/>
                </a:cubicBezTo>
                <a:close/>
                <a:moveTo>
                  <a:pt x="149" y="157"/>
                </a:moveTo>
                <a:cubicBezTo>
                  <a:pt x="149" y="157"/>
                  <a:pt x="148" y="157"/>
                  <a:pt x="148" y="157"/>
                </a:cubicBezTo>
                <a:cubicBezTo>
                  <a:pt x="144" y="164"/>
                  <a:pt x="144" y="164"/>
                  <a:pt x="144" y="164"/>
                </a:cubicBezTo>
                <a:cubicBezTo>
                  <a:pt x="143" y="164"/>
                  <a:pt x="144" y="165"/>
                  <a:pt x="144" y="164"/>
                </a:cubicBezTo>
                <a:cubicBezTo>
                  <a:pt x="147" y="162"/>
                  <a:pt x="149" y="160"/>
                  <a:pt x="152" y="157"/>
                </a:cubicBezTo>
                <a:cubicBezTo>
                  <a:pt x="151" y="157"/>
                  <a:pt x="150" y="157"/>
                  <a:pt x="149" y="157"/>
                </a:cubicBezTo>
                <a:close/>
                <a:moveTo>
                  <a:pt x="200" y="156"/>
                </a:moveTo>
                <a:cubicBezTo>
                  <a:pt x="195" y="156"/>
                  <a:pt x="193" y="159"/>
                  <a:pt x="191" y="162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90" y="163"/>
                  <a:pt x="195" y="160"/>
                  <a:pt x="200" y="156"/>
                </a:cubicBezTo>
                <a:close/>
                <a:moveTo>
                  <a:pt x="157" y="166"/>
                </a:moveTo>
                <a:cubicBezTo>
                  <a:pt x="157" y="167"/>
                  <a:pt x="158" y="167"/>
                  <a:pt x="158" y="167"/>
                </a:cubicBezTo>
                <a:cubicBezTo>
                  <a:pt x="161" y="164"/>
                  <a:pt x="164" y="162"/>
                  <a:pt x="167" y="159"/>
                </a:cubicBezTo>
                <a:cubicBezTo>
                  <a:pt x="166" y="159"/>
                  <a:pt x="165" y="158"/>
                  <a:pt x="163" y="159"/>
                </a:cubicBezTo>
                <a:lnTo>
                  <a:pt x="157" y="166"/>
                </a:lnTo>
                <a:close/>
                <a:moveTo>
                  <a:pt x="87" y="144"/>
                </a:moveTo>
                <a:cubicBezTo>
                  <a:pt x="87" y="140"/>
                  <a:pt x="86" y="137"/>
                  <a:pt x="86" y="134"/>
                </a:cubicBezTo>
                <a:cubicBezTo>
                  <a:pt x="86" y="134"/>
                  <a:pt x="85" y="133"/>
                  <a:pt x="85" y="133"/>
                </a:cubicBezTo>
                <a:cubicBezTo>
                  <a:pt x="84" y="137"/>
                  <a:pt x="83" y="140"/>
                  <a:pt x="83" y="143"/>
                </a:cubicBezTo>
                <a:cubicBezTo>
                  <a:pt x="84" y="143"/>
                  <a:pt x="85" y="144"/>
                  <a:pt x="86" y="145"/>
                </a:cubicBezTo>
                <a:cubicBezTo>
                  <a:pt x="86" y="145"/>
                  <a:pt x="87" y="144"/>
                  <a:pt x="87" y="144"/>
                </a:cubicBezTo>
                <a:close/>
                <a:moveTo>
                  <a:pt x="182" y="158"/>
                </a:moveTo>
                <a:cubicBezTo>
                  <a:pt x="180" y="159"/>
                  <a:pt x="179" y="159"/>
                  <a:pt x="177" y="159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69" y="168"/>
                  <a:pt x="170" y="168"/>
                  <a:pt x="170" y="168"/>
                </a:cubicBezTo>
                <a:cubicBezTo>
                  <a:pt x="174" y="165"/>
                  <a:pt x="178" y="162"/>
                  <a:pt x="181" y="159"/>
                </a:cubicBezTo>
                <a:cubicBezTo>
                  <a:pt x="182" y="159"/>
                  <a:pt x="183" y="158"/>
                  <a:pt x="182" y="158"/>
                </a:cubicBezTo>
                <a:close/>
                <a:moveTo>
                  <a:pt x="30" y="23"/>
                </a:moveTo>
                <a:cubicBezTo>
                  <a:pt x="30" y="23"/>
                  <a:pt x="29" y="23"/>
                  <a:pt x="29" y="23"/>
                </a:cubicBezTo>
                <a:cubicBezTo>
                  <a:pt x="24" y="29"/>
                  <a:pt x="18" y="34"/>
                  <a:pt x="14" y="41"/>
                </a:cubicBezTo>
                <a:cubicBezTo>
                  <a:pt x="14" y="41"/>
                  <a:pt x="15" y="41"/>
                  <a:pt x="15" y="41"/>
                </a:cubicBezTo>
                <a:cubicBezTo>
                  <a:pt x="20" y="35"/>
                  <a:pt x="26" y="29"/>
                  <a:pt x="32" y="23"/>
                </a:cubicBezTo>
                <a:cubicBezTo>
                  <a:pt x="31" y="23"/>
                  <a:pt x="30" y="23"/>
                  <a:pt x="30" y="23"/>
                </a:cubicBezTo>
                <a:close/>
                <a:moveTo>
                  <a:pt x="44" y="112"/>
                </a:moveTo>
                <a:cubicBezTo>
                  <a:pt x="44" y="109"/>
                  <a:pt x="44" y="107"/>
                  <a:pt x="43" y="10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0" y="112"/>
                  <a:pt x="41" y="118"/>
                  <a:pt x="43" y="122"/>
                </a:cubicBezTo>
                <a:cubicBezTo>
                  <a:pt x="43" y="117"/>
                  <a:pt x="42" y="112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2"/>
                  <a:pt x="44" y="112"/>
                  <a:pt x="44" y="112"/>
                </a:cubicBezTo>
                <a:close/>
                <a:moveTo>
                  <a:pt x="17" y="49"/>
                </a:moveTo>
                <a:cubicBezTo>
                  <a:pt x="25" y="41"/>
                  <a:pt x="32" y="32"/>
                  <a:pt x="41" y="25"/>
                </a:cubicBezTo>
                <a:cubicBezTo>
                  <a:pt x="41" y="25"/>
                  <a:pt x="39" y="25"/>
                  <a:pt x="38" y="25"/>
                </a:cubicBezTo>
                <a:cubicBezTo>
                  <a:pt x="38" y="25"/>
                  <a:pt x="37" y="25"/>
                  <a:pt x="37" y="26"/>
                </a:cubicBezTo>
                <a:cubicBezTo>
                  <a:pt x="30" y="33"/>
                  <a:pt x="24" y="41"/>
                  <a:pt x="17" y="49"/>
                </a:cubicBezTo>
                <a:close/>
                <a:moveTo>
                  <a:pt x="82" y="140"/>
                </a:moveTo>
                <a:cubicBezTo>
                  <a:pt x="82" y="137"/>
                  <a:pt x="81" y="136"/>
                  <a:pt x="81" y="134"/>
                </a:cubicBezTo>
                <a:cubicBezTo>
                  <a:pt x="81" y="133"/>
                  <a:pt x="80" y="131"/>
                  <a:pt x="80" y="132"/>
                </a:cubicBezTo>
                <a:cubicBezTo>
                  <a:pt x="79" y="134"/>
                  <a:pt x="78" y="136"/>
                  <a:pt x="77" y="139"/>
                </a:cubicBezTo>
                <a:cubicBezTo>
                  <a:pt x="77" y="139"/>
                  <a:pt x="77" y="139"/>
                  <a:pt x="77" y="138"/>
                </a:cubicBezTo>
                <a:cubicBezTo>
                  <a:pt x="76" y="136"/>
                  <a:pt x="76" y="134"/>
                  <a:pt x="75" y="132"/>
                </a:cubicBezTo>
                <a:cubicBezTo>
                  <a:pt x="75" y="134"/>
                  <a:pt x="75" y="136"/>
                  <a:pt x="75" y="139"/>
                </a:cubicBezTo>
                <a:cubicBezTo>
                  <a:pt x="77" y="140"/>
                  <a:pt x="80" y="141"/>
                  <a:pt x="82" y="142"/>
                </a:cubicBezTo>
                <a:cubicBezTo>
                  <a:pt x="82" y="141"/>
                  <a:pt x="82" y="140"/>
                  <a:pt x="82" y="140"/>
                </a:cubicBezTo>
                <a:close/>
                <a:moveTo>
                  <a:pt x="89" y="64"/>
                </a:moveTo>
                <a:cubicBezTo>
                  <a:pt x="89" y="64"/>
                  <a:pt x="89" y="63"/>
                  <a:pt x="89" y="63"/>
                </a:cubicBezTo>
                <a:cubicBezTo>
                  <a:pt x="89" y="59"/>
                  <a:pt x="89" y="55"/>
                  <a:pt x="89" y="51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8"/>
                  <a:pt x="87" y="62"/>
                  <a:pt x="88" y="67"/>
                </a:cubicBezTo>
                <a:cubicBezTo>
                  <a:pt x="88" y="67"/>
                  <a:pt x="89" y="67"/>
                  <a:pt x="89" y="66"/>
                </a:cubicBezTo>
                <a:cubicBezTo>
                  <a:pt x="89" y="66"/>
                  <a:pt x="89" y="65"/>
                  <a:pt x="89" y="64"/>
                </a:cubicBezTo>
                <a:close/>
                <a:moveTo>
                  <a:pt x="92" y="145"/>
                </a:moveTo>
                <a:cubicBezTo>
                  <a:pt x="92" y="137"/>
                  <a:pt x="92" y="137"/>
                  <a:pt x="92" y="137"/>
                </a:cubicBezTo>
                <a:cubicBezTo>
                  <a:pt x="91" y="137"/>
                  <a:pt x="89" y="136"/>
                  <a:pt x="88" y="135"/>
                </a:cubicBezTo>
                <a:cubicBezTo>
                  <a:pt x="87" y="135"/>
                  <a:pt x="87" y="133"/>
                  <a:pt x="87" y="135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0"/>
                  <a:pt x="89" y="139"/>
                  <a:pt x="89" y="137"/>
                </a:cubicBezTo>
                <a:cubicBezTo>
                  <a:pt x="89" y="136"/>
                  <a:pt x="90" y="136"/>
                  <a:pt x="90" y="137"/>
                </a:cubicBezTo>
                <a:cubicBezTo>
                  <a:pt x="89" y="140"/>
                  <a:pt x="89" y="143"/>
                  <a:pt x="88" y="146"/>
                </a:cubicBezTo>
                <a:cubicBezTo>
                  <a:pt x="90" y="146"/>
                  <a:pt x="91" y="147"/>
                  <a:pt x="92" y="148"/>
                </a:cubicBezTo>
                <a:cubicBezTo>
                  <a:pt x="92" y="146"/>
                  <a:pt x="92" y="145"/>
                  <a:pt x="92" y="145"/>
                </a:cubicBezTo>
                <a:close/>
                <a:moveTo>
                  <a:pt x="34" y="24"/>
                </a:moveTo>
                <a:cubicBezTo>
                  <a:pt x="27" y="30"/>
                  <a:pt x="20" y="37"/>
                  <a:pt x="14" y="45"/>
                </a:cubicBezTo>
                <a:cubicBezTo>
                  <a:pt x="13" y="46"/>
                  <a:pt x="12" y="47"/>
                  <a:pt x="13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21" y="41"/>
                  <a:pt x="28" y="32"/>
                  <a:pt x="37" y="24"/>
                </a:cubicBezTo>
                <a:cubicBezTo>
                  <a:pt x="36" y="24"/>
                  <a:pt x="34" y="23"/>
                  <a:pt x="34" y="24"/>
                </a:cubicBezTo>
                <a:close/>
                <a:moveTo>
                  <a:pt x="103" y="54"/>
                </a:moveTo>
                <a:cubicBezTo>
                  <a:pt x="102" y="53"/>
                  <a:pt x="101" y="53"/>
                  <a:pt x="101" y="53"/>
                </a:cubicBezTo>
                <a:cubicBezTo>
                  <a:pt x="101" y="48"/>
                  <a:pt x="101" y="43"/>
                  <a:pt x="101" y="38"/>
                </a:cubicBezTo>
                <a:cubicBezTo>
                  <a:pt x="97" y="42"/>
                  <a:pt x="94" y="46"/>
                  <a:pt x="91" y="50"/>
                </a:cubicBezTo>
                <a:cubicBezTo>
                  <a:pt x="92" y="52"/>
                  <a:pt x="92" y="55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49"/>
                  <a:pt x="96" y="49"/>
                  <a:pt x="97" y="48"/>
                </a:cubicBezTo>
                <a:cubicBezTo>
                  <a:pt x="96" y="59"/>
                  <a:pt x="96" y="59"/>
                  <a:pt x="96" y="59"/>
                </a:cubicBezTo>
                <a:cubicBezTo>
                  <a:pt x="96" y="60"/>
                  <a:pt x="95" y="60"/>
                  <a:pt x="94" y="60"/>
                </a:cubicBezTo>
                <a:cubicBezTo>
                  <a:pt x="93" y="60"/>
                  <a:pt x="93" y="60"/>
                  <a:pt x="92" y="59"/>
                </a:cubicBezTo>
                <a:cubicBezTo>
                  <a:pt x="91" y="56"/>
                  <a:pt x="91" y="53"/>
                  <a:pt x="90" y="50"/>
                </a:cubicBezTo>
                <a:cubicBezTo>
                  <a:pt x="90" y="56"/>
                  <a:pt x="90" y="60"/>
                  <a:pt x="90" y="66"/>
                </a:cubicBezTo>
                <a:cubicBezTo>
                  <a:pt x="95" y="62"/>
                  <a:pt x="98" y="58"/>
                  <a:pt x="103" y="54"/>
                </a:cubicBezTo>
                <a:close/>
                <a:moveTo>
                  <a:pt x="73" y="136"/>
                </a:moveTo>
                <a:cubicBezTo>
                  <a:pt x="73" y="137"/>
                  <a:pt x="74" y="137"/>
                  <a:pt x="74" y="138"/>
                </a:cubicBezTo>
                <a:cubicBezTo>
                  <a:pt x="74" y="135"/>
                  <a:pt x="74" y="132"/>
                  <a:pt x="75" y="130"/>
                </a:cubicBezTo>
                <a:cubicBezTo>
                  <a:pt x="75" y="129"/>
                  <a:pt x="76" y="130"/>
                  <a:pt x="76" y="130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6"/>
                  <a:pt x="78" y="133"/>
                  <a:pt x="79" y="131"/>
                </a:cubicBezTo>
                <a:cubicBezTo>
                  <a:pt x="80" y="131"/>
                  <a:pt x="80" y="130"/>
                  <a:pt x="81" y="131"/>
                </a:cubicBezTo>
                <a:cubicBezTo>
                  <a:pt x="73" y="126"/>
                  <a:pt x="67" y="121"/>
                  <a:pt x="60" y="115"/>
                </a:cubicBezTo>
                <a:cubicBezTo>
                  <a:pt x="60" y="115"/>
                  <a:pt x="59" y="115"/>
                  <a:pt x="60" y="115"/>
                </a:cubicBezTo>
                <a:cubicBezTo>
                  <a:pt x="60" y="114"/>
                  <a:pt x="60" y="115"/>
                  <a:pt x="59" y="114"/>
                </a:cubicBezTo>
                <a:cubicBezTo>
                  <a:pt x="58" y="114"/>
                  <a:pt x="58" y="113"/>
                  <a:pt x="57" y="112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0" y="111"/>
                  <a:pt x="51" y="116"/>
                  <a:pt x="52" y="121"/>
                </a:cubicBezTo>
                <a:cubicBezTo>
                  <a:pt x="58" y="127"/>
                  <a:pt x="65" y="132"/>
                  <a:pt x="73" y="137"/>
                </a:cubicBezTo>
                <a:cubicBezTo>
                  <a:pt x="72" y="137"/>
                  <a:pt x="72" y="136"/>
                  <a:pt x="73" y="136"/>
                </a:cubicBezTo>
                <a:close/>
                <a:moveTo>
                  <a:pt x="33" y="51"/>
                </a:move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0" y="54"/>
                  <a:pt x="28" y="56"/>
                </a:cubicBezTo>
                <a:cubicBezTo>
                  <a:pt x="25" y="58"/>
                  <a:pt x="23" y="61"/>
                  <a:pt x="20" y="63"/>
                </a:cubicBezTo>
                <a:cubicBezTo>
                  <a:pt x="19" y="64"/>
                  <a:pt x="18" y="62"/>
                  <a:pt x="18" y="62"/>
                </a:cubicBezTo>
                <a:cubicBezTo>
                  <a:pt x="20" y="59"/>
                  <a:pt x="22" y="57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3" y="54"/>
                  <a:pt x="23" y="54"/>
                </a:cubicBezTo>
                <a:cubicBezTo>
                  <a:pt x="21" y="56"/>
                  <a:pt x="19" y="59"/>
                  <a:pt x="17" y="61"/>
                </a:cubicBezTo>
                <a:cubicBezTo>
                  <a:pt x="16" y="61"/>
                  <a:pt x="15" y="62"/>
                  <a:pt x="14" y="61"/>
                </a:cubicBezTo>
                <a:cubicBezTo>
                  <a:pt x="13" y="61"/>
                  <a:pt x="13" y="60"/>
                  <a:pt x="14" y="59"/>
                </a:cubicBezTo>
                <a:cubicBezTo>
                  <a:pt x="16" y="54"/>
                  <a:pt x="19" y="50"/>
                  <a:pt x="23" y="46"/>
                </a:cubicBezTo>
                <a:cubicBezTo>
                  <a:pt x="28" y="39"/>
                  <a:pt x="35" y="34"/>
                  <a:pt x="42" y="27"/>
                </a:cubicBezTo>
                <a:cubicBezTo>
                  <a:pt x="39" y="29"/>
                  <a:pt x="37" y="30"/>
                  <a:pt x="35" y="32"/>
                </a:cubicBezTo>
                <a:cubicBezTo>
                  <a:pt x="27" y="39"/>
                  <a:pt x="20" y="48"/>
                  <a:pt x="13" y="56"/>
                </a:cubicBezTo>
                <a:cubicBezTo>
                  <a:pt x="13" y="66"/>
                  <a:pt x="12" y="78"/>
                  <a:pt x="13" y="88"/>
                </a:cubicBezTo>
                <a:cubicBezTo>
                  <a:pt x="13" y="93"/>
                  <a:pt x="13" y="97"/>
                  <a:pt x="14" y="101"/>
                </a:cubicBezTo>
                <a:cubicBezTo>
                  <a:pt x="14" y="101"/>
                  <a:pt x="14" y="102"/>
                  <a:pt x="13" y="102"/>
                </a:cubicBezTo>
                <a:cubicBezTo>
                  <a:pt x="14" y="109"/>
                  <a:pt x="14" y="116"/>
                  <a:pt x="16" y="121"/>
                </a:cubicBezTo>
                <a:cubicBezTo>
                  <a:pt x="16" y="122"/>
                  <a:pt x="17" y="122"/>
                  <a:pt x="17" y="122"/>
                </a:cubicBezTo>
                <a:cubicBezTo>
                  <a:pt x="18" y="122"/>
                  <a:pt x="19" y="121"/>
                  <a:pt x="19" y="120"/>
                </a:cubicBezTo>
                <a:cubicBezTo>
                  <a:pt x="21" y="119"/>
                  <a:pt x="23" y="117"/>
                  <a:pt x="24" y="115"/>
                </a:cubicBezTo>
                <a:cubicBezTo>
                  <a:pt x="24" y="115"/>
                  <a:pt x="25" y="115"/>
                  <a:pt x="25" y="115"/>
                </a:cubicBezTo>
                <a:cubicBezTo>
                  <a:pt x="25" y="114"/>
                  <a:pt x="25" y="113"/>
                  <a:pt x="26" y="112"/>
                </a:cubicBezTo>
                <a:cubicBezTo>
                  <a:pt x="26" y="112"/>
                  <a:pt x="26" y="113"/>
                  <a:pt x="27" y="114"/>
                </a:cubicBezTo>
                <a:cubicBezTo>
                  <a:pt x="33" y="108"/>
                  <a:pt x="38" y="103"/>
                  <a:pt x="45" y="99"/>
                </a:cubicBezTo>
                <a:cubicBezTo>
                  <a:pt x="45" y="97"/>
                  <a:pt x="46" y="97"/>
                  <a:pt x="47" y="97"/>
                </a:cubicBezTo>
                <a:cubicBezTo>
                  <a:pt x="48" y="98"/>
                  <a:pt x="48" y="99"/>
                  <a:pt x="49" y="100"/>
                </a:cubicBezTo>
                <a:cubicBezTo>
                  <a:pt x="49" y="100"/>
                  <a:pt x="50" y="100"/>
                  <a:pt x="51" y="100"/>
                </a:cubicBezTo>
                <a:cubicBezTo>
                  <a:pt x="60" y="107"/>
                  <a:pt x="68" y="113"/>
                  <a:pt x="77" y="120"/>
                </a:cubicBezTo>
                <a:cubicBezTo>
                  <a:pt x="81" y="122"/>
                  <a:pt x="85" y="125"/>
                  <a:pt x="89" y="127"/>
                </a:cubicBezTo>
                <a:cubicBezTo>
                  <a:pt x="98" y="132"/>
                  <a:pt x="107" y="136"/>
                  <a:pt x="117" y="140"/>
                </a:cubicBezTo>
                <a:cubicBezTo>
                  <a:pt x="123" y="142"/>
                  <a:pt x="129" y="143"/>
                  <a:pt x="135" y="144"/>
                </a:cubicBezTo>
                <a:cubicBezTo>
                  <a:pt x="141" y="146"/>
                  <a:pt x="146" y="146"/>
                  <a:pt x="152" y="147"/>
                </a:cubicBezTo>
                <a:cubicBezTo>
                  <a:pt x="153" y="146"/>
                  <a:pt x="153" y="147"/>
                  <a:pt x="153" y="147"/>
                </a:cubicBezTo>
                <a:cubicBezTo>
                  <a:pt x="154" y="147"/>
                  <a:pt x="155" y="147"/>
                  <a:pt x="155" y="146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55" y="148"/>
                  <a:pt x="156" y="148"/>
                  <a:pt x="156" y="148"/>
                </a:cubicBezTo>
                <a:cubicBezTo>
                  <a:pt x="177" y="150"/>
                  <a:pt x="196" y="148"/>
                  <a:pt x="215" y="146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11" y="130"/>
                  <a:pt x="209" y="127"/>
                  <a:pt x="208" y="123"/>
                </a:cubicBezTo>
                <a:cubicBezTo>
                  <a:pt x="209" y="127"/>
                  <a:pt x="210" y="131"/>
                  <a:pt x="211" y="134"/>
                </a:cubicBezTo>
                <a:cubicBezTo>
                  <a:pt x="211" y="134"/>
                  <a:pt x="211" y="134"/>
                  <a:pt x="212" y="134"/>
                </a:cubicBezTo>
                <a:cubicBezTo>
                  <a:pt x="212" y="135"/>
                  <a:pt x="212" y="135"/>
                  <a:pt x="211" y="136"/>
                </a:cubicBezTo>
                <a:cubicBezTo>
                  <a:pt x="210" y="136"/>
                  <a:pt x="210" y="135"/>
                  <a:pt x="210" y="135"/>
                </a:cubicBezTo>
                <a:cubicBezTo>
                  <a:pt x="207" y="126"/>
                  <a:pt x="205" y="116"/>
                  <a:pt x="201" y="106"/>
                </a:cubicBezTo>
                <a:cubicBezTo>
                  <a:pt x="203" y="114"/>
                  <a:pt x="203" y="122"/>
                  <a:pt x="206" y="129"/>
                </a:cubicBezTo>
                <a:cubicBezTo>
                  <a:pt x="206" y="130"/>
                  <a:pt x="205" y="130"/>
                  <a:pt x="205" y="130"/>
                </a:cubicBezTo>
                <a:cubicBezTo>
                  <a:pt x="205" y="130"/>
                  <a:pt x="204" y="130"/>
                  <a:pt x="204" y="129"/>
                </a:cubicBezTo>
                <a:cubicBezTo>
                  <a:pt x="202" y="123"/>
                  <a:pt x="201" y="117"/>
                  <a:pt x="199" y="111"/>
                </a:cubicBezTo>
                <a:cubicBezTo>
                  <a:pt x="198" y="110"/>
                  <a:pt x="198" y="109"/>
                  <a:pt x="198" y="109"/>
                </a:cubicBezTo>
                <a:cubicBezTo>
                  <a:pt x="198" y="110"/>
                  <a:pt x="198" y="110"/>
                  <a:pt x="198" y="111"/>
                </a:cubicBezTo>
                <a:cubicBezTo>
                  <a:pt x="198" y="111"/>
                  <a:pt x="198" y="111"/>
                  <a:pt x="199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9" y="119"/>
                  <a:pt x="200" y="126"/>
                  <a:pt x="201" y="134"/>
                </a:cubicBezTo>
                <a:cubicBezTo>
                  <a:pt x="201" y="134"/>
                  <a:pt x="200" y="134"/>
                  <a:pt x="200" y="134"/>
                </a:cubicBezTo>
                <a:cubicBezTo>
                  <a:pt x="198" y="126"/>
                  <a:pt x="195" y="118"/>
                  <a:pt x="193" y="110"/>
                </a:cubicBezTo>
                <a:cubicBezTo>
                  <a:pt x="193" y="117"/>
                  <a:pt x="194" y="124"/>
                  <a:pt x="194" y="131"/>
                </a:cubicBezTo>
                <a:cubicBezTo>
                  <a:pt x="194" y="132"/>
                  <a:pt x="193" y="132"/>
                  <a:pt x="193" y="131"/>
                </a:cubicBezTo>
                <a:cubicBezTo>
                  <a:pt x="191" y="125"/>
                  <a:pt x="190" y="119"/>
                  <a:pt x="188" y="113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8" y="124"/>
                  <a:pt x="188" y="128"/>
                  <a:pt x="187" y="133"/>
                </a:cubicBezTo>
                <a:cubicBezTo>
                  <a:pt x="187" y="132"/>
                  <a:pt x="186" y="133"/>
                  <a:pt x="186" y="132"/>
                </a:cubicBezTo>
                <a:cubicBezTo>
                  <a:pt x="185" y="127"/>
                  <a:pt x="183" y="121"/>
                  <a:pt x="182" y="115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80" y="128"/>
                  <a:pt x="179" y="128"/>
                  <a:pt x="179" y="128"/>
                </a:cubicBezTo>
                <a:cubicBezTo>
                  <a:pt x="178" y="124"/>
                  <a:pt x="178" y="120"/>
                  <a:pt x="177" y="116"/>
                </a:cubicBezTo>
                <a:cubicBezTo>
                  <a:pt x="176" y="120"/>
                  <a:pt x="175" y="123"/>
                  <a:pt x="175" y="126"/>
                </a:cubicBezTo>
                <a:cubicBezTo>
                  <a:pt x="174" y="127"/>
                  <a:pt x="173" y="126"/>
                  <a:pt x="173" y="126"/>
                </a:cubicBezTo>
                <a:cubicBezTo>
                  <a:pt x="171" y="124"/>
                  <a:pt x="171" y="121"/>
                  <a:pt x="170" y="119"/>
                </a:cubicBezTo>
                <a:cubicBezTo>
                  <a:pt x="170" y="118"/>
                  <a:pt x="169" y="118"/>
                  <a:pt x="168" y="118"/>
                </a:cubicBezTo>
                <a:cubicBezTo>
                  <a:pt x="166" y="121"/>
                  <a:pt x="164" y="123"/>
                  <a:pt x="162" y="126"/>
                </a:cubicBezTo>
                <a:cubicBezTo>
                  <a:pt x="161" y="127"/>
                  <a:pt x="160" y="128"/>
                  <a:pt x="158" y="128"/>
                </a:cubicBezTo>
                <a:cubicBezTo>
                  <a:pt x="155" y="127"/>
                  <a:pt x="154" y="125"/>
                  <a:pt x="153" y="123"/>
                </a:cubicBezTo>
                <a:cubicBezTo>
                  <a:pt x="155" y="125"/>
                  <a:pt x="156" y="127"/>
                  <a:pt x="159" y="127"/>
                </a:cubicBezTo>
                <a:cubicBezTo>
                  <a:pt x="161" y="125"/>
                  <a:pt x="162" y="124"/>
                  <a:pt x="164" y="122"/>
                </a:cubicBezTo>
                <a:cubicBezTo>
                  <a:pt x="165" y="120"/>
                  <a:pt x="166" y="118"/>
                  <a:pt x="168" y="117"/>
                </a:cubicBezTo>
                <a:cubicBezTo>
                  <a:pt x="169" y="117"/>
                  <a:pt x="170" y="117"/>
                  <a:pt x="170" y="118"/>
                </a:cubicBezTo>
                <a:cubicBezTo>
                  <a:pt x="172" y="119"/>
                  <a:pt x="172" y="122"/>
                  <a:pt x="174" y="125"/>
                </a:cubicBezTo>
                <a:cubicBezTo>
                  <a:pt x="176" y="115"/>
                  <a:pt x="176" y="115"/>
                  <a:pt x="176" y="115"/>
                </a:cubicBezTo>
                <a:cubicBezTo>
                  <a:pt x="176" y="114"/>
                  <a:pt x="177" y="114"/>
                  <a:pt x="177" y="115"/>
                </a:cubicBezTo>
                <a:cubicBezTo>
                  <a:pt x="178" y="117"/>
                  <a:pt x="179" y="120"/>
                  <a:pt x="179" y="123"/>
                </a:cubicBezTo>
                <a:cubicBezTo>
                  <a:pt x="180" y="121"/>
                  <a:pt x="180" y="118"/>
                  <a:pt x="181" y="114"/>
                </a:cubicBezTo>
                <a:cubicBezTo>
                  <a:pt x="181" y="113"/>
                  <a:pt x="183" y="114"/>
                  <a:pt x="183" y="115"/>
                </a:cubicBezTo>
                <a:cubicBezTo>
                  <a:pt x="185" y="119"/>
                  <a:pt x="185" y="124"/>
                  <a:pt x="186" y="128"/>
                </a:cubicBezTo>
                <a:cubicBezTo>
                  <a:pt x="187" y="123"/>
                  <a:pt x="187" y="119"/>
                  <a:pt x="187" y="114"/>
                </a:cubicBezTo>
                <a:cubicBezTo>
                  <a:pt x="187" y="113"/>
                  <a:pt x="186" y="111"/>
                  <a:pt x="187" y="110"/>
                </a:cubicBezTo>
                <a:cubicBezTo>
                  <a:pt x="188" y="110"/>
                  <a:pt x="188" y="110"/>
                  <a:pt x="189" y="111"/>
                </a:cubicBezTo>
                <a:cubicBezTo>
                  <a:pt x="190" y="113"/>
                  <a:pt x="191" y="117"/>
                  <a:pt x="192" y="120"/>
                </a:cubicBezTo>
                <a:cubicBezTo>
                  <a:pt x="191" y="112"/>
                  <a:pt x="191" y="112"/>
                  <a:pt x="191" y="112"/>
                </a:cubicBezTo>
                <a:cubicBezTo>
                  <a:pt x="191" y="111"/>
                  <a:pt x="191" y="109"/>
                  <a:pt x="192" y="108"/>
                </a:cubicBezTo>
                <a:cubicBezTo>
                  <a:pt x="192" y="108"/>
                  <a:pt x="193" y="108"/>
                  <a:pt x="193" y="109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6"/>
                  <a:pt x="195" y="104"/>
                  <a:pt x="196" y="102"/>
                </a:cubicBezTo>
                <a:cubicBezTo>
                  <a:pt x="196" y="102"/>
                  <a:pt x="197" y="103"/>
                  <a:pt x="197" y="103"/>
                </a:cubicBezTo>
                <a:cubicBezTo>
                  <a:pt x="199" y="106"/>
                  <a:pt x="200" y="108"/>
                  <a:pt x="200" y="111"/>
                </a:cubicBezTo>
                <a:cubicBezTo>
                  <a:pt x="200" y="107"/>
                  <a:pt x="199" y="102"/>
                  <a:pt x="198" y="98"/>
                </a:cubicBezTo>
                <a:cubicBezTo>
                  <a:pt x="198" y="97"/>
                  <a:pt x="198" y="96"/>
                  <a:pt x="199" y="95"/>
                </a:cubicBezTo>
                <a:cubicBezTo>
                  <a:pt x="198" y="92"/>
                  <a:pt x="197" y="89"/>
                  <a:pt x="196" y="86"/>
                </a:cubicBezTo>
                <a:cubicBezTo>
                  <a:pt x="182" y="91"/>
                  <a:pt x="168" y="94"/>
                  <a:pt x="153" y="96"/>
                </a:cubicBezTo>
                <a:cubicBezTo>
                  <a:pt x="133" y="98"/>
                  <a:pt x="105" y="94"/>
                  <a:pt x="87" y="85"/>
                </a:cubicBezTo>
                <a:cubicBezTo>
                  <a:pt x="77" y="80"/>
                  <a:pt x="69" y="74"/>
                  <a:pt x="64" y="66"/>
                </a:cubicBezTo>
                <a:cubicBezTo>
                  <a:pt x="62" y="61"/>
                  <a:pt x="62" y="61"/>
                  <a:pt x="62" y="61"/>
                </a:cubicBezTo>
                <a:cubicBezTo>
                  <a:pt x="61" y="61"/>
                  <a:pt x="63" y="59"/>
                  <a:pt x="64" y="60"/>
                </a:cubicBezTo>
                <a:cubicBezTo>
                  <a:pt x="68" y="63"/>
                  <a:pt x="68" y="63"/>
                  <a:pt x="68" y="63"/>
                </a:cubicBezTo>
                <a:cubicBezTo>
                  <a:pt x="77" y="55"/>
                  <a:pt x="77" y="55"/>
                  <a:pt x="77" y="55"/>
                </a:cubicBezTo>
                <a:cubicBezTo>
                  <a:pt x="85" y="49"/>
                  <a:pt x="93" y="43"/>
                  <a:pt x="99" y="35"/>
                </a:cubicBezTo>
                <a:cubicBezTo>
                  <a:pt x="94" y="35"/>
                  <a:pt x="90" y="35"/>
                  <a:pt x="85" y="34"/>
                </a:cubicBezTo>
                <a:cubicBezTo>
                  <a:pt x="75" y="32"/>
                  <a:pt x="66" y="31"/>
                  <a:pt x="58" y="29"/>
                </a:cubicBezTo>
                <a:cubicBezTo>
                  <a:pt x="53" y="27"/>
                  <a:pt x="49" y="27"/>
                  <a:pt x="44" y="26"/>
                </a:cubicBezTo>
                <a:cubicBezTo>
                  <a:pt x="43" y="29"/>
                  <a:pt x="40" y="30"/>
                  <a:pt x="38" y="32"/>
                </a:cubicBezTo>
                <a:cubicBezTo>
                  <a:pt x="30" y="41"/>
                  <a:pt x="22" y="48"/>
                  <a:pt x="15" y="59"/>
                </a:cubicBezTo>
                <a:cubicBezTo>
                  <a:pt x="16" y="59"/>
                  <a:pt x="14" y="60"/>
                  <a:pt x="15" y="60"/>
                </a:cubicBezTo>
                <a:cubicBezTo>
                  <a:pt x="16" y="60"/>
                  <a:pt x="17" y="58"/>
                  <a:pt x="18" y="58"/>
                </a:cubicBezTo>
                <a:cubicBezTo>
                  <a:pt x="22" y="53"/>
                  <a:pt x="27" y="49"/>
                  <a:pt x="32" y="44"/>
                </a:cubicBezTo>
                <a:cubicBezTo>
                  <a:pt x="36" y="39"/>
                  <a:pt x="41" y="35"/>
                  <a:pt x="47" y="31"/>
                </a:cubicBezTo>
                <a:cubicBezTo>
                  <a:pt x="47" y="30"/>
                  <a:pt x="48" y="31"/>
                  <a:pt x="48" y="32"/>
                </a:cubicBezTo>
                <a:cubicBezTo>
                  <a:pt x="46" y="34"/>
                  <a:pt x="45" y="35"/>
                  <a:pt x="43" y="37"/>
                </a:cubicBezTo>
                <a:cubicBezTo>
                  <a:pt x="36" y="44"/>
                  <a:pt x="28" y="51"/>
                  <a:pt x="22" y="60"/>
                </a:cubicBezTo>
                <a:cubicBezTo>
                  <a:pt x="21" y="60"/>
                  <a:pt x="21" y="60"/>
                  <a:pt x="21" y="61"/>
                </a:cubicBezTo>
                <a:cubicBezTo>
                  <a:pt x="21" y="60"/>
                  <a:pt x="22" y="60"/>
                  <a:pt x="22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4" y="58"/>
                  <a:pt x="25" y="57"/>
                  <a:pt x="26" y="55"/>
                </a:cubicBezTo>
                <a:cubicBezTo>
                  <a:pt x="32" y="51"/>
                  <a:pt x="36" y="46"/>
                  <a:pt x="41" y="43"/>
                </a:cubicBezTo>
                <a:cubicBezTo>
                  <a:pt x="42" y="42"/>
                  <a:pt x="42" y="44"/>
                  <a:pt x="42" y="44"/>
                </a:cubicBezTo>
                <a:cubicBezTo>
                  <a:pt x="37" y="49"/>
                  <a:pt x="33" y="54"/>
                  <a:pt x="29" y="60"/>
                </a:cubicBezTo>
                <a:cubicBezTo>
                  <a:pt x="43" y="50"/>
                  <a:pt x="43" y="50"/>
                  <a:pt x="43" y="50"/>
                </a:cubicBezTo>
                <a:cubicBezTo>
                  <a:pt x="44" y="49"/>
                  <a:pt x="44" y="51"/>
                  <a:pt x="44" y="51"/>
                </a:cubicBezTo>
                <a:cubicBezTo>
                  <a:pt x="42" y="55"/>
                  <a:pt x="39" y="58"/>
                  <a:pt x="36" y="62"/>
                </a:cubicBezTo>
                <a:cubicBezTo>
                  <a:pt x="38" y="61"/>
                  <a:pt x="39" y="60"/>
                  <a:pt x="40" y="59"/>
                </a:cubicBezTo>
                <a:cubicBezTo>
                  <a:pt x="41" y="59"/>
                  <a:pt x="42" y="59"/>
                  <a:pt x="42" y="60"/>
                </a:cubicBezTo>
                <a:cubicBezTo>
                  <a:pt x="42" y="62"/>
                  <a:pt x="41" y="64"/>
                  <a:pt x="41" y="66"/>
                </a:cubicBezTo>
                <a:cubicBezTo>
                  <a:pt x="41" y="66"/>
                  <a:pt x="41" y="67"/>
                  <a:pt x="42" y="67"/>
                </a:cubicBezTo>
                <a:cubicBezTo>
                  <a:pt x="43" y="67"/>
                  <a:pt x="45" y="67"/>
                  <a:pt x="46" y="67"/>
                </a:cubicBezTo>
                <a:cubicBezTo>
                  <a:pt x="46" y="67"/>
                  <a:pt x="46" y="68"/>
                  <a:pt x="45" y="68"/>
                </a:cubicBezTo>
                <a:cubicBezTo>
                  <a:pt x="45" y="68"/>
                  <a:pt x="44" y="68"/>
                  <a:pt x="43" y="69"/>
                </a:cubicBezTo>
                <a:cubicBezTo>
                  <a:pt x="41" y="69"/>
                  <a:pt x="40" y="68"/>
                  <a:pt x="39" y="66"/>
                </a:cubicBezTo>
                <a:cubicBezTo>
                  <a:pt x="39" y="65"/>
                  <a:pt x="39" y="63"/>
                  <a:pt x="40" y="61"/>
                </a:cubicBezTo>
                <a:cubicBezTo>
                  <a:pt x="39" y="62"/>
                  <a:pt x="38" y="62"/>
                  <a:pt x="37" y="63"/>
                </a:cubicBezTo>
                <a:cubicBezTo>
                  <a:pt x="37" y="64"/>
                  <a:pt x="36" y="64"/>
                  <a:pt x="35" y="63"/>
                </a:cubicBezTo>
                <a:cubicBezTo>
                  <a:pt x="34" y="62"/>
                  <a:pt x="35" y="61"/>
                  <a:pt x="36" y="60"/>
                </a:cubicBezTo>
                <a:cubicBezTo>
                  <a:pt x="41" y="53"/>
                  <a:pt x="41" y="53"/>
                  <a:pt x="41" y="53"/>
                </a:cubicBezTo>
                <a:cubicBezTo>
                  <a:pt x="32" y="60"/>
                  <a:pt x="32" y="60"/>
                  <a:pt x="32" y="60"/>
                </a:cubicBezTo>
                <a:cubicBezTo>
                  <a:pt x="31" y="61"/>
                  <a:pt x="30" y="62"/>
                  <a:pt x="28" y="61"/>
                </a:cubicBezTo>
                <a:cubicBezTo>
                  <a:pt x="28" y="61"/>
                  <a:pt x="27" y="60"/>
                  <a:pt x="28" y="59"/>
                </a:cubicBezTo>
                <a:cubicBezTo>
                  <a:pt x="29" y="56"/>
                  <a:pt x="31" y="54"/>
                  <a:pt x="33" y="51"/>
                </a:cubicBezTo>
                <a:close/>
                <a:moveTo>
                  <a:pt x="232" y="140"/>
                </a:moveTo>
                <a:cubicBezTo>
                  <a:pt x="230" y="143"/>
                  <a:pt x="228" y="146"/>
                  <a:pt x="226" y="148"/>
                </a:cubicBezTo>
                <a:cubicBezTo>
                  <a:pt x="228" y="154"/>
                  <a:pt x="228" y="154"/>
                  <a:pt x="228" y="154"/>
                </a:cubicBezTo>
                <a:cubicBezTo>
                  <a:pt x="228" y="154"/>
                  <a:pt x="227" y="155"/>
                  <a:pt x="228" y="156"/>
                </a:cubicBezTo>
                <a:cubicBezTo>
                  <a:pt x="227" y="156"/>
                  <a:pt x="225" y="156"/>
                  <a:pt x="224" y="156"/>
                </a:cubicBezTo>
                <a:cubicBezTo>
                  <a:pt x="223" y="156"/>
                  <a:pt x="222" y="154"/>
                  <a:pt x="222" y="153"/>
                </a:cubicBezTo>
                <a:cubicBezTo>
                  <a:pt x="216" y="158"/>
                  <a:pt x="211" y="163"/>
                  <a:pt x="206" y="169"/>
                </a:cubicBezTo>
                <a:cubicBezTo>
                  <a:pt x="206" y="169"/>
                  <a:pt x="206" y="170"/>
                  <a:pt x="205" y="170"/>
                </a:cubicBezTo>
                <a:cubicBezTo>
                  <a:pt x="207" y="170"/>
                  <a:pt x="207" y="170"/>
                  <a:pt x="207" y="170"/>
                </a:cubicBezTo>
                <a:cubicBezTo>
                  <a:pt x="207" y="170"/>
                  <a:pt x="207" y="169"/>
                  <a:pt x="207" y="169"/>
                </a:cubicBezTo>
                <a:cubicBezTo>
                  <a:pt x="207" y="169"/>
                  <a:pt x="209" y="169"/>
                  <a:pt x="209" y="170"/>
                </a:cubicBezTo>
                <a:cubicBezTo>
                  <a:pt x="210" y="170"/>
                  <a:pt x="210" y="172"/>
                  <a:pt x="209" y="172"/>
                </a:cubicBezTo>
                <a:cubicBezTo>
                  <a:pt x="208" y="173"/>
                  <a:pt x="207" y="174"/>
                  <a:pt x="206" y="174"/>
                </a:cubicBezTo>
                <a:cubicBezTo>
                  <a:pt x="207" y="176"/>
                  <a:pt x="207" y="178"/>
                  <a:pt x="208" y="180"/>
                </a:cubicBezTo>
                <a:cubicBezTo>
                  <a:pt x="209" y="181"/>
                  <a:pt x="209" y="181"/>
                  <a:pt x="209" y="182"/>
                </a:cubicBezTo>
                <a:cubicBezTo>
                  <a:pt x="208" y="183"/>
                  <a:pt x="207" y="184"/>
                  <a:pt x="205" y="183"/>
                </a:cubicBezTo>
                <a:cubicBezTo>
                  <a:pt x="205" y="183"/>
                  <a:pt x="205" y="183"/>
                  <a:pt x="205" y="182"/>
                </a:cubicBezTo>
                <a:cubicBezTo>
                  <a:pt x="205" y="182"/>
                  <a:pt x="204" y="183"/>
                  <a:pt x="204" y="182"/>
                </a:cubicBezTo>
                <a:cubicBezTo>
                  <a:pt x="203" y="180"/>
                  <a:pt x="203" y="177"/>
                  <a:pt x="202" y="175"/>
                </a:cubicBezTo>
                <a:cubicBezTo>
                  <a:pt x="198" y="175"/>
                  <a:pt x="195" y="177"/>
                  <a:pt x="193" y="180"/>
                </a:cubicBezTo>
                <a:cubicBezTo>
                  <a:pt x="193" y="181"/>
                  <a:pt x="192" y="182"/>
                  <a:pt x="191" y="182"/>
                </a:cubicBezTo>
                <a:cubicBezTo>
                  <a:pt x="191" y="183"/>
                  <a:pt x="190" y="183"/>
                  <a:pt x="190" y="183"/>
                </a:cubicBezTo>
                <a:cubicBezTo>
                  <a:pt x="189" y="182"/>
                  <a:pt x="189" y="182"/>
                  <a:pt x="189" y="181"/>
                </a:cubicBezTo>
                <a:cubicBezTo>
                  <a:pt x="189" y="181"/>
                  <a:pt x="189" y="180"/>
                  <a:pt x="188" y="181"/>
                </a:cubicBezTo>
                <a:cubicBezTo>
                  <a:pt x="187" y="179"/>
                  <a:pt x="187" y="177"/>
                  <a:pt x="189" y="176"/>
                </a:cubicBezTo>
                <a:cubicBezTo>
                  <a:pt x="180" y="175"/>
                  <a:pt x="172" y="177"/>
                  <a:pt x="162" y="176"/>
                </a:cubicBezTo>
                <a:cubicBezTo>
                  <a:pt x="162" y="176"/>
                  <a:pt x="161" y="177"/>
                  <a:pt x="161" y="176"/>
                </a:cubicBezTo>
                <a:cubicBezTo>
                  <a:pt x="161" y="175"/>
                  <a:pt x="159" y="175"/>
                  <a:pt x="159" y="175"/>
                </a:cubicBezTo>
                <a:cubicBezTo>
                  <a:pt x="153" y="175"/>
                  <a:pt x="150" y="174"/>
                  <a:pt x="145" y="173"/>
                </a:cubicBezTo>
                <a:cubicBezTo>
                  <a:pt x="145" y="173"/>
                  <a:pt x="145" y="174"/>
                  <a:pt x="144" y="174"/>
                </a:cubicBezTo>
                <a:cubicBezTo>
                  <a:pt x="143" y="174"/>
                  <a:pt x="143" y="173"/>
                  <a:pt x="143" y="173"/>
                </a:cubicBezTo>
                <a:cubicBezTo>
                  <a:pt x="129" y="170"/>
                  <a:pt x="113" y="168"/>
                  <a:pt x="102" y="162"/>
                </a:cubicBezTo>
                <a:cubicBezTo>
                  <a:pt x="94" y="159"/>
                  <a:pt x="87" y="155"/>
                  <a:pt x="80" y="151"/>
                </a:cubicBezTo>
                <a:cubicBezTo>
                  <a:pt x="71" y="146"/>
                  <a:pt x="62" y="139"/>
                  <a:pt x="55" y="133"/>
                </a:cubicBezTo>
                <a:cubicBezTo>
                  <a:pt x="54" y="132"/>
                  <a:pt x="53" y="131"/>
                  <a:pt x="52" y="130"/>
                </a:cubicBezTo>
                <a:cubicBezTo>
                  <a:pt x="51" y="129"/>
                  <a:pt x="52" y="130"/>
                  <a:pt x="52" y="130"/>
                </a:cubicBezTo>
                <a:cubicBezTo>
                  <a:pt x="51" y="132"/>
                  <a:pt x="52" y="133"/>
                  <a:pt x="52" y="135"/>
                </a:cubicBezTo>
                <a:cubicBezTo>
                  <a:pt x="52" y="136"/>
                  <a:pt x="51" y="136"/>
                  <a:pt x="51" y="136"/>
                </a:cubicBezTo>
                <a:cubicBezTo>
                  <a:pt x="50" y="136"/>
                  <a:pt x="48" y="137"/>
                  <a:pt x="48" y="136"/>
                </a:cubicBezTo>
                <a:cubicBezTo>
                  <a:pt x="47" y="132"/>
                  <a:pt x="47" y="129"/>
                  <a:pt x="47" y="126"/>
                </a:cubicBezTo>
                <a:cubicBezTo>
                  <a:pt x="46" y="126"/>
                  <a:pt x="44" y="127"/>
                  <a:pt x="43" y="127"/>
                </a:cubicBezTo>
                <a:cubicBezTo>
                  <a:pt x="36" y="131"/>
                  <a:pt x="31" y="136"/>
                  <a:pt x="26" y="142"/>
                </a:cubicBezTo>
                <a:cubicBezTo>
                  <a:pt x="25" y="143"/>
                  <a:pt x="24" y="144"/>
                  <a:pt x="23" y="144"/>
                </a:cubicBezTo>
                <a:cubicBezTo>
                  <a:pt x="23" y="144"/>
                  <a:pt x="22" y="143"/>
                  <a:pt x="21" y="142"/>
                </a:cubicBezTo>
                <a:cubicBezTo>
                  <a:pt x="22" y="145"/>
                  <a:pt x="24" y="147"/>
                  <a:pt x="24" y="149"/>
                </a:cubicBezTo>
                <a:cubicBezTo>
                  <a:pt x="24" y="150"/>
                  <a:pt x="24" y="152"/>
                  <a:pt x="24" y="152"/>
                </a:cubicBezTo>
                <a:cubicBezTo>
                  <a:pt x="23" y="151"/>
                  <a:pt x="21" y="153"/>
                  <a:pt x="21" y="152"/>
                </a:cubicBezTo>
                <a:cubicBezTo>
                  <a:pt x="19" y="146"/>
                  <a:pt x="17" y="139"/>
                  <a:pt x="15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4"/>
                  <a:pt x="15" y="135"/>
                  <a:pt x="14" y="136"/>
                </a:cubicBezTo>
                <a:cubicBezTo>
                  <a:pt x="14" y="136"/>
                  <a:pt x="12" y="136"/>
                  <a:pt x="11" y="136"/>
                </a:cubicBezTo>
                <a:cubicBezTo>
                  <a:pt x="11" y="135"/>
                  <a:pt x="10" y="133"/>
                  <a:pt x="10" y="133"/>
                </a:cubicBezTo>
                <a:cubicBezTo>
                  <a:pt x="8" y="119"/>
                  <a:pt x="7" y="105"/>
                  <a:pt x="7" y="90"/>
                </a:cubicBezTo>
                <a:cubicBezTo>
                  <a:pt x="7" y="85"/>
                  <a:pt x="7" y="79"/>
                  <a:pt x="6" y="74"/>
                </a:cubicBezTo>
                <a:cubicBezTo>
                  <a:pt x="6" y="70"/>
                  <a:pt x="5" y="65"/>
                  <a:pt x="5" y="60"/>
                </a:cubicBezTo>
                <a:cubicBezTo>
                  <a:pt x="4" y="60"/>
                  <a:pt x="4" y="60"/>
                  <a:pt x="4" y="59"/>
                </a:cubicBezTo>
                <a:cubicBezTo>
                  <a:pt x="5" y="60"/>
                  <a:pt x="5" y="59"/>
                  <a:pt x="5" y="59"/>
                </a:cubicBezTo>
                <a:cubicBezTo>
                  <a:pt x="4" y="59"/>
                  <a:pt x="4" y="58"/>
                  <a:pt x="4" y="58"/>
                </a:cubicBezTo>
                <a:cubicBezTo>
                  <a:pt x="5" y="57"/>
                  <a:pt x="4" y="56"/>
                  <a:pt x="4" y="54"/>
                </a:cubicBezTo>
                <a:cubicBezTo>
                  <a:pt x="4" y="55"/>
                  <a:pt x="4" y="56"/>
                  <a:pt x="4" y="57"/>
                </a:cubicBezTo>
                <a:cubicBezTo>
                  <a:pt x="4" y="58"/>
                  <a:pt x="4" y="60"/>
                  <a:pt x="4" y="61"/>
                </a:cubicBezTo>
                <a:cubicBezTo>
                  <a:pt x="4" y="60"/>
                  <a:pt x="5" y="61"/>
                  <a:pt x="4" y="62"/>
                </a:cubicBezTo>
                <a:cubicBezTo>
                  <a:pt x="4" y="62"/>
                  <a:pt x="4" y="61"/>
                  <a:pt x="4" y="61"/>
                </a:cubicBezTo>
                <a:cubicBezTo>
                  <a:pt x="4" y="62"/>
                  <a:pt x="4" y="64"/>
                  <a:pt x="4" y="65"/>
                </a:cubicBezTo>
                <a:cubicBezTo>
                  <a:pt x="4" y="66"/>
                  <a:pt x="5" y="66"/>
                  <a:pt x="4" y="66"/>
                </a:cubicBezTo>
                <a:cubicBezTo>
                  <a:pt x="3" y="70"/>
                  <a:pt x="4" y="75"/>
                  <a:pt x="4" y="79"/>
                </a:cubicBezTo>
                <a:cubicBezTo>
                  <a:pt x="4" y="79"/>
                  <a:pt x="5" y="80"/>
                  <a:pt x="4" y="81"/>
                </a:cubicBezTo>
                <a:cubicBezTo>
                  <a:pt x="3" y="81"/>
                  <a:pt x="4" y="81"/>
                  <a:pt x="4" y="81"/>
                </a:cubicBezTo>
                <a:cubicBezTo>
                  <a:pt x="4" y="82"/>
                  <a:pt x="4" y="84"/>
                  <a:pt x="5" y="85"/>
                </a:cubicBezTo>
                <a:cubicBezTo>
                  <a:pt x="5" y="85"/>
                  <a:pt x="5" y="85"/>
                  <a:pt x="4" y="85"/>
                </a:cubicBezTo>
                <a:cubicBezTo>
                  <a:pt x="5" y="86"/>
                  <a:pt x="5" y="87"/>
                  <a:pt x="4" y="87"/>
                </a:cubicBezTo>
                <a:cubicBezTo>
                  <a:pt x="4" y="87"/>
                  <a:pt x="4" y="86"/>
                  <a:pt x="4" y="86"/>
                </a:cubicBezTo>
                <a:cubicBezTo>
                  <a:pt x="5" y="98"/>
                  <a:pt x="5" y="98"/>
                  <a:pt x="5" y="98"/>
                </a:cubicBezTo>
                <a:cubicBezTo>
                  <a:pt x="5" y="98"/>
                  <a:pt x="5" y="99"/>
                  <a:pt x="5" y="100"/>
                </a:cubicBezTo>
                <a:cubicBezTo>
                  <a:pt x="4" y="96"/>
                  <a:pt x="4" y="93"/>
                  <a:pt x="3" y="90"/>
                </a:cubicBezTo>
                <a:cubicBezTo>
                  <a:pt x="3" y="87"/>
                  <a:pt x="3" y="84"/>
                  <a:pt x="2" y="81"/>
                </a:cubicBezTo>
                <a:cubicBezTo>
                  <a:pt x="2" y="80"/>
                  <a:pt x="2" y="80"/>
                  <a:pt x="3" y="80"/>
                </a:cubicBezTo>
                <a:cubicBezTo>
                  <a:pt x="3" y="80"/>
                  <a:pt x="2" y="79"/>
                  <a:pt x="2" y="79"/>
                </a:cubicBezTo>
                <a:cubicBezTo>
                  <a:pt x="2" y="76"/>
                  <a:pt x="2" y="73"/>
                  <a:pt x="2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8"/>
                  <a:pt x="2" y="68"/>
                </a:cubicBezTo>
                <a:cubicBezTo>
                  <a:pt x="1" y="58"/>
                  <a:pt x="2" y="48"/>
                  <a:pt x="2" y="38"/>
                </a:cubicBezTo>
                <a:cubicBezTo>
                  <a:pt x="2" y="36"/>
                  <a:pt x="3" y="35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7"/>
                  <a:pt x="2" y="16"/>
                  <a:pt x="3" y="15"/>
                </a:cubicBezTo>
                <a:cubicBezTo>
                  <a:pt x="3" y="16"/>
                  <a:pt x="4" y="15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3" y="15"/>
                  <a:pt x="4" y="14"/>
                  <a:pt x="3" y="14"/>
                </a:cubicBezTo>
                <a:cubicBezTo>
                  <a:pt x="3" y="13"/>
                  <a:pt x="2" y="13"/>
                  <a:pt x="1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1" y="9"/>
                  <a:pt x="1" y="8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6" y="0"/>
                  <a:pt x="7" y="0"/>
                </a:cubicBezTo>
                <a:cubicBezTo>
                  <a:pt x="7" y="2"/>
                  <a:pt x="7" y="4"/>
                  <a:pt x="7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8"/>
                  <a:pt x="8" y="9"/>
                  <a:pt x="8" y="9"/>
                </a:cubicBezTo>
                <a:cubicBezTo>
                  <a:pt x="9" y="9"/>
                  <a:pt x="10" y="8"/>
                  <a:pt x="11" y="9"/>
                </a:cubicBezTo>
                <a:cubicBezTo>
                  <a:pt x="11" y="10"/>
                  <a:pt x="11" y="11"/>
                  <a:pt x="12" y="11"/>
                </a:cubicBezTo>
                <a:cubicBezTo>
                  <a:pt x="17" y="11"/>
                  <a:pt x="21" y="12"/>
                  <a:pt x="26" y="13"/>
                </a:cubicBezTo>
                <a:cubicBezTo>
                  <a:pt x="27" y="13"/>
                  <a:pt x="28" y="13"/>
                  <a:pt x="28" y="13"/>
                </a:cubicBezTo>
                <a:cubicBezTo>
                  <a:pt x="29" y="13"/>
                  <a:pt x="31" y="14"/>
                  <a:pt x="32" y="14"/>
                </a:cubicBezTo>
                <a:cubicBezTo>
                  <a:pt x="32" y="14"/>
                  <a:pt x="33" y="15"/>
                  <a:pt x="33" y="15"/>
                </a:cubicBezTo>
                <a:cubicBezTo>
                  <a:pt x="52" y="17"/>
                  <a:pt x="72" y="21"/>
                  <a:pt x="90" y="26"/>
                </a:cubicBezTo>
                <a:cubicBezTo>
                  <a:pt x="93" y="27"/>
                  <a:pt x="97" y="27"/>
                  <a:pt x="100" y="28"/>
                </a:cubicBezTo>
                <a:cubicBezTo>
                  <a:pt x="100" y="27"/>
                  <a:pt x="99" y="27"/>
                  <a:pt x="100" y="26"/>
                </a:cubicBezTo>
                <a:cubicBezTo>
                  <a:pt x="101" y="26"/>
                  <a:pt x="102" y="25"/>
                  <a:pt x="103" y="25"/>
                </a:cubicBezTo>
                <a:cubicBezTo>
                  <a:pt x="104" y="26"/>
                  <a:pt x="103" y="26"/>
                  <a:pt x="103" y="27"/>
                </a:cubicBezTo>
                <a:cubicBezTo>
                  <a:pt x="103" y="28"/>
                  <a:pt x="104" y="30"/>
                  <a:pt x="104" y="31"/>
                </a:cubicBezTo>
                <a:cubicBezTo>
                  <a:pt x="104" y="31"/>
                  <a:pt x="105" y="31"/>
                  <a:pt x="105" y="31"/>
                </a:cubicBezTo>
                <a:cubicBezTo>
                  <a:pt x="105" y="32"/>
                  <a:pt x="105" y="33"/>
                  <a:pt x="106" y="33"/>
                </a:cubicBezTo>
                <a:cubicBezTo>
                  <a:pt x="106" y="34"/>
                  <a:pt x="104" y="35"/>
                  <a:pt x="104" y="36"/>
                </a:cubicBezTo>
                <a:cubicBezTo>
                  <a:pt x="105" y="42"/>
                  <a:pt x="107" y="47"/>
                  <a:pt x="108" y="53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60"/>
                  <a:pt x="108" y="60"/>
                  <a:pt x="107" y="61"/>
                </a:cubicBezTo>
                <a:cubicBezTo>
                  <a:pt x="108" y="63"/>
                  <a:pt x="108" y="64"/>
                  <a:pt x="109" y="65"/>
                </a:cubicBezTo>
                <a:cubicBezTo>
                  <a:pt x="109" y="65"/>
                  <a:pt x="109" y="67"/>
                  <a:pt x="108" y="67"/>
                </a:cubicBezTo>
                <a:cubicBezTo>
                  <a:pt x="107" y="67"/>
                  <a:pt x="106" y="67"/>
                  <a:pt x="105" y="66"/>
                </a:cubicBezTo>
                <a:cubicBezTo>
                  <a:pt x="104" y="64"/>
                  <a:pt x="104" y="61"/>
                  <a:pt x="104" y="58"/>
                </a:cubicBezTo>
                <a:cubicBezTo>
                  <a:pt x="95" y="67"/>
                  <a:pt x="95" y="67"/>
                  <a:pt x="95" y="67"/>
                </a:cubicBezTo>
                <a:cubicBezTo>
                  <a:pt x="92" y="69"/>
                  <a:pt x="88" y="71"/>
                  <a:pt x="85" y="74"/>
                </a:cubicBezTo>
                <a:cubicBezTo>
                  <a:pt x="104" y="83"/>
                  <a:pt x="133" y="91"/>
                  <a:pt x="155" y="89"/>
                </a:cubicBezTo>
                <a:cubicBezTo>
                  <a:pt x="167" y="89"/>
                  <a:pt x="176" y="85"/>
                  <a:pt x="186" y="83"/>
                </a:cubicBezTo>
                <a:cubicBezTo>
                  <a:pt x="188" y="82"/>
                  <a:pt x="191" y="81"/>
                  <a:pt x="193" y="81"/>
                </a:cubicBezTo>
                <a:cubicBezTo>
                  <a:pt x="194" y="81"/>
                  <a:pt x="194" y="81"/>
                  <a:pt x="194" y="80"/>
                </a:cubicBezTo>
                <a:cubicBezTo>
                  <a:pt x="193" y="78"/>
                  <a:pt x="193" y="76"/>
                  <a:pt x="193" y="74"/>
                </a:cubicBezTo>
                <a:cubicBezTo>
                  <a:pt x="193" y="73"/>
                  <a:pt x="193" y="73"/>
                  <a:pt x="193" y="72"/>
                </a:cubicBezTo>
                <a:cubicBezTo>
                  <a:pt x="194" y="72"/>
                  <a:pt x="195" y="72"/>
                  <a:pt x="196" y="72"/>
                </a:cubicBezTo>
                <a:cubicBezTo>
                  <a:pt x="196" y="75"/>
                  <a:pt x="197" y="77"/>
                  <a:pt x="198" y="79"/>
                </a:cubicBezTo>
                <a:cubicBezTo>
                  <a:pt x="198" y="80"/>
                  <a:pt x="199" y="79"/>
                  <a:pt x="199" y="79"/>
                </a:cubicBezTo>
                <a:cubicBezTo>
                  <a:pt x="198" y="77"/>
                  <a:pt x="197" y="76"/>
                  <a:pt x="197" y="74"/>
                </a:cubicBezTo>
                <a:cubicBezTo>
                  <a:pt x="197" y="73"/>
                  <a:pt x="197" y="73"/>
                  <a:pt x="198" y="73"/>
                </a:cubicBezTo>
                <a:cubicBezTo>
                  <a:pt x="198" y="73"/>
                  <a:pt x="199" y="72"/>
                  <a:pt x="200" y="72"/>
                </a:cubicBezTo>
                <a:cubicBezTo>
                  <a:pt x="200" y="72"/>
                  <a:pt x="201" y="73"/>
                  <a:pt x="201" y="74"/>
                </a:cubicBezTo>
                <a:cubicBezTo>
                  <a:pt x="207" y="96"/>
                  <a:pt x="215" y="117"/>
                  <a:pt x="222" y="138"/>
                </a:cubicBezTo>
                <a:cubicBezTo>
                  <a:pt x="222" y="139"/>
                  <a:pt x="223" y="140"/>
                  <a:pt x="224" y="141"/>
                </a:cubicBezTo>
                <a:cubicBezTo>
                  <a:pt x="224" y="141"/>
                  <a:pt x="224" y="140"/>
                  <a:pt x="224" y="140"/>
                </a:cubicBezTo>
                <a:cubicBezTo>
                  <a:pt x="225" y="140"/>
                  <a:pt x="226" y="140"/>
                  <a:pt x="226" y="140"/>
                </a:cubicBezTo>
                <a:cubicBezTo>
                  <a:pt x="226" y="141"/>
                  <a:pt x="227" y="142"/>
                  <a:pt x="226" y="142"/>
                </a:cubicBezTo>
                <a:cubicBezTo>
                  <a:pt x="227" y="143"/>
                  <a:pt x="227" y="142"/>
                  <a:pt x="227" y="142"/>
                </a:cubicBezTo>
                <a:cubicBezTo>
                  <a:pt x="229" y="138"/>
                  <a:pt x="229" y="138"/>
                  <a:pt x="229" y="138"/>
                </a:cubicBezTo>
                <a:cubicBezTo>
                  <a:pt x="230" y="138"/>
                  <a:pt x="231" y="138"/>
                  <a:pt x="232" y="139"/>
                </a:cubicBezTo>
                <a:cubicBezTo>
                  <a:pt x="232" y="139"/>
                  <a:pt x="232" y="140"/>
                  <a:pt x="232" y="140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 fontScale="92500" lnSpcReduction="10000"/>
          </a:bodyPr>
          <a:lstStyle/>
          <a:p>
            <a:pPr>
              <a:defRPr/>
            </a:pPr>
            <a:endParaRPr lang="zh-CN" altLang="en-US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804" name="MH_Other_4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 rot="17263887">
            <a:off x="4806605" y="3032694"/>
            <a:ext cx="294085" cy="235744"/>
          </a:xfrm>
          <a:custGeom>
            <a:avLst/>
            <a:gdLst>
              <a:gd name="T0" fmla="*/ 202 w 232"/>
              <a:gd name="T1" fmla="*/ 90 h 184"/>
              <a:gd name="T2" fmla="*/ 21 w 232"/>
              <a:gd name="T3" fmla="*/ 128 h 184"/>
              <a:gd name="T4" fmla="*/ 108 w 232"/>
              <a:gd name="T5" fmla="*/ 145 h 184"/>
              <a:gd name="T6" fmla="*/ 208 w 232"/>
              <a:gd name="T7" fmla="*/ 117 h 184"/>
              <a:gd name="T8" fmla="*/ 4 w 232"/>
              <a:gd name="T9" fmla="*/ 84 h 184"/>
              <a:gd name="T10" fmla="*/ 110 w 232"/>
              <a:gd name="T11" fmla="*/ 159 h 184"/>
              <a:gd name="T12" fmla="*/ 116 w 232"/>
              <a:gd name="T13" fmla="*/ 162 h 184"/>
              <a:gd name="T14" fmla="*/ 28 w 232"/>
              <a:gd name="T15" fmla="*/ 120 h 184"/>
              <a:gd name="T16" fmla="*/ 28 w 232"/>
              <a:gd name="T17" fmla="*/ 120 h 184"/>
              <a:gd name="T18" fmla="*/ 93 w 232"/>
              <a:gd name="T19" fmla="*/ 153 h 184"/>
              <a:gd name="T20" fmla="*/ 25 w 232"/>
              <a:gd name="T21" fmla="*/ 129 h 184"/>
              <a:gd name="T22" fmla="*/ 160 w 232"/>
              <a:gd name="T23" fmla="*/ 171 h 184"/>
              <a:gd name="T24" fmla="*/ 111 w 232"/>
              <a:gd name="T25" fmla="*/ 151 h 184"/>
              <a:gd name="T26" fmla="*/ 134 w 232"/>
              <a:gd name="T27" fmla="*/ 157 h 184"/>
              <a:gd name="T28" fmla="*/ 37 w 232"/>
              <a:gd name="T29" fmla="*/ 126 h 184"/>
              <a:gd name="T30" fmla="*/ 127 w 232"/>
              <a:gd name="T31" fmla="*/ 153 h 184"/>
              <a:gd name="T32" fmla="*/ 100 w 232"/>
              <a:gd name="T33" fmla="*/ 148 h 184"/>
              <a:gd name="T34" fmla="*/ 105 w 232"/>
              <a:gd name="T35" fmla="*/ 151 h 184"/>
              <a:gd name="T36" fmla="*/ 134 w 232"/>
              <a:gd name="T37" fmla="*/ 154 h 184"/>
              <a:gd name="T38" fmla="*/ 174 w 232"/>
              <a:gd name="T39" fmla="*/ 168 h 184"/>
              <a:gd name="T40" fmla="*/ 84 w 232"/>
              <a:gd name="T41" fmla="*/ 133 h 184"/>
              <a:gd name="T42" fmla="*/ 103 w 232"/>
              <a:gd name="T43" fmla="*/ 157 h 184"/>
              <a:gd name="T44" fmla="*/ 180 w 232"/>
              <a:gd name="T45" fmla="*/ 164 h 184"/>
              <a:gd name="T46" fmla="*/ 145 w 232"/>
              <a:gd name="T47" fmla="*/ 158 h 184"/>
              <a:gd name="T48" fmla="*/ 140 w 232"/>
              <a:gd name="T49" fmla="*/ 156 h 184"/>
              <a:gd name="T50" fmla="*/ 96 w 232"/>
              <a:gd name="T51" fmla="*/ 146 h 184"/>
              <a:gd name="T52" fmla="*/ 98 w 232"/>
              <a:gd name="T53" fmla="*/ 140 h 184"/>
              <a:gd name="T54" fmla="*/ 155 w 232"/>
              <a:gd name="T55" fmla="*/ 166 h 184"/>
              <a:gd name="T56" fmla="*/ 147 w 232"/>
              <a:gd name="T57" fmla="*/ 164 h 184"/>
              <a:gd name="T58" fmla="*/ 12 w 232"/>
              <a:gd name="T59" fmla="*/ 38 h 184"/>
              <a:gd name="T60" fmla="*/ 142 w 232"/>
              <a:gd name="T61" fmla="*/ 156 h 184"/>
              <a:gd name="T62" fmla="*/ 83 w 232"/>
              <a:gd name="T63" fmla="*/ 70 h 184"/>
              <a:gd name="T64" fmla="*/ 173 w 232"/>
              <a:gd name="T65" fmla="*/ 159 h 184"/>
              <a:gd name="T66" fmla="*/ 157 w 232"/>
              <a:gd name="T67" fmla="*/ 158 h 184"/>
              <a:gd name="T68" fmla="*/ 144 w 232"/>
              <a:gd name="T69" fmla="*/ 164 h 184"/>
              <a:gd name="T70" fmla="*/ 85 w 232"/>
              <a:gd name="T71" fmla="*/ 133 h 184"/>
              <a:gd name="T72" fmla="*/ 32 w 232"/>
              <a:gd name="T73" fmla="*/ 23 h 184"/>
              <a:gd name="T74" fmla="*/ 17 w 232"/>
              <a:gd name="T75" fmla="*/ 49 h 184"/>
              <a:gd name="T76" fmla="*/ 88 w 232"/>
              <a:gd name="T77" fmla="*/ 67 h 184"/>
              <a:gd name="T78" fmla="*/ 14 w 232"/>
              <a:gd name="T79" fmla="*/ 45 h 184"/>
              <a:gd name="T80" fmla="*/ 94 w 232"/>
              <a:gd name="T81" fmla="*/ 60 h 184"/>
              <a:gd name="T82" fmla="*/ 59 w 232"/>
              <a:gd name="T83" fmla="*/ 114 h 184"/>
              <a:gd name="T84" fmla="*/ 24 w 232"/>
              <a:gd name="T85" fmla="*/ 54 h 184"/>
              <a:gd name="T86" fmla="*/ 19 w 232"/>
              <a:gd name="T87" fmla="*/ 120 h 184"/>
              <a:gd name="T88" fmla="*/ 153 w 232"/>
              <a:gd name="T89" fmla="*/ 147 h 184"/>
              <a:gd name="T90" fmla="*/ 204 w 232"/>
              <a:gd name="T91" fmla="*/ 129 h 184"/>
              <a:gd name="T92" fmla="*/ 186 w 232"/>
              <a:gd name="T93" fmla="*/ 132 h 184"/>
              <a:gd name="T94" fmla="*/ 168 w 232"/>
              <a:gd name="T95" fmla="*/ 117 h 184"/>
              <a:gd name="T96" fmla="*/ 192 w 232"/>
              <a:gd name="T97" fmla="*/ 108 h 184"/>
              <a:gd name="T98" fmla="*/ 64 w 232"/>
              <a:gd name="T99" fmla="*/ 66 h 184"/>
              <a:gd name="T100" fmla="*/ 47 w 232"/>
              <a:gd name="T101" fmla="*/ 31 h 184"/>
              <a:gd name="T102" fmla="*/ 40 w 232"/>
              <a:gd name="T103" fmla="*/ 59 h 184"/>
              <a:gd name="T104" fmla="*/ 28 w 232"/>
              <a:gd name="T105" fmla="*/ 61 h 184"/>
              <a:gd name="T106" fmla="*/ 209 w 232"/>
              <a:gd name="T107" fmla="*/ 172 h 184"/>
              <a:gd name="T108" fmla="*/ 162 w 232"/>
              <a:gd name="T109" fmla="*/ 176 h 184"/>
              <a:gd name="T110" fmla="*/ 47 w 232"/>
              <a:gd name="T111" fmla="*/ 126 h 184"/>
              <a:gd name="T112" fmla="*/ 6 w 232"/>
              <a:gd name="T113" fmla="*/ 74 h 184"/>
              <a:gd name="T114" fmla="*/ 4 w 232"/>
              <a:gd name="T115" fmla="*/ 81 h 184"/>
              <a:gd name="T116" fmla="*/ 2 w 232"/>
              <a:gd name="T117" fmla="*/ 38 h 184"/>
              <a:gd name="T118" fmla="*/ 7 w 232"/>
              <a:gd name="T119" fmla="*/ 6 h 184"/>
              <a:gd name="T120" fmla="*/ 104 w 232"/>
              <a:gd name="T121" fmla="*/ 31 h 184"/>
              <a:gd name="T122" fmla="*/ 186 w 232"/>
              <a:gd name="T123" fmla="*/ 83 h 184"/>
              <a:gd name="T124" fmla="*/ 224 w 232"/>
              <a:gd name="T125" fmla="*/ 14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2" h="184">
                <a:moveTo>
                  <a:pt x="191" y="61"/>
                </a:moveTo>
                <a:cubicBezTo>
                  <a:pt x="191" y="61"/>
                  <a:pt x="191" y="62"/>
                  <a:pt x="191" y="62"/>
                </a:cubicBezTo>
                <a:cubicBezTo>
                  <a:pt x="190" y="62"/>
                  <a:pt x="191" y="61"/>
                  <a:pt x="191" y="61"/>
                </a:cubicBezTo>
                <a:cubicBezTo>
                  <a:pt x="191" y="61"/>
                  <a:pt x="191" y="61"/>
                  <a:pt x="191" y="61"/>
                </a:cubicBezTo>
                <a:close/>
                <a:moveTo>
                  <a:pt x="16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6" y="50"/>
                  <a:pt x="16" y="49"/>
                </a:cubicBezTo>
                <a:cubicBezTo>
                  <a:pt x="16" y="51"/>
                  <a:pt x="16" y="51"/>
                  <a:pt x="16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0"/>
                  <a:pt x="16" y="50"/>
                  <a:pt x="16" y="50"/>
                </a:cubicBezTo>
                <a:close/>
                <a:moveTo>
                  <a:pt x="201" y="88"/>
                </a:moveTo>
                <a:cubicBezTo>
                  <a:pt x="201" y="89"/>
                  <a:pt x="201" y="89"/>
                  <a:pt x="201" y="89"/>
                </a:cubicBezTo>
                <a:cubicBezTo>
                  <a:pt x="201" y="90"/>
                  <a:pt x="201" y="90"/>
                  <a:pt x="202" y="90"/>
                </a:cubicBezTo>
                <a:cubicBezTo>
                  <a:pt x="201" y="90"/>
                  <a:pt x="201" y="89"/>
                  <a:pt x="201" y="89"/>
                </a:cubicBezTo>
                <a:lnTo>
                  <a:pt x="201" y="88"/>
                </a:lnTo>
                <a:close/>
                <a:moveTo>
                  <a:pt x="81" y="71"/>
                </a:moveTo>
                <a:cubicBezTo>
                  <a:pt x="81" y="69"/>
                  <a:pt x="81" y="69"/>
                  <a:pt x="81" y="69"/>
                </a:cubicBezTo>
                <a:cubicBezTo>
                  <a:pt x="80" y="69"/>
                  <a:pt x="81" y="70"/>
                  <a:pt x="81" y="70"/>
                </a:cubicBezTo>
                <a:cubicBezTo>
                  <a:pt x="81" y="71"/>
                  <a:pt x="81" y="71"/>
                  <a:pt x="81" y="71"/>
                </a:cubicBezTo>
                <a:close/>
                <a:moveTo>
                  <a:pt x="91" y="82"/>
                </a:moveTo>
                <a:cubicBezTo>
                  <a:pt x="91" y="81"/>
                  <a:pt x="90" y="81"/>
                  <a:pt x="89" y="81"/>
                </a:cubicBezTo>
                <a:cubicBezTo>
                  <a:pt x="89" y="82"/>
                  <a:pt x="90" y="82"/>
                  <a:pt x="91" y="82"/>
                </a:cubicBezTo>
                <a:close/>
                <a:moveTo>
                  <a:pt x="21" y="128"/>
                </a:moveTo>
                <a:cubicBezTo>
                  <a:pt x="21" y="128"/>
                  <a:pt x="21" y="129"/>
                  <a:pt x="21" y="129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1" y="129"/>
                  <a:pt x="21" y="128"/>
                  <a:pt x="21" y="128"/>
                </a:cubicBezTo>
                <a:close/>
                <a:moveTo>
                  <a:pt x="143" y="168"/>
                </a:moveTo>
                <a:cubicBezTo>
                  <a:pt x="143" y="168"/>
                  <a:pt x="143" y="168"/>
                  <a:pt x="143" y="169"/>
                </a:cubicBezTo>
                <a:cubicBezTo>
                  <a:pt x="143" y="169"/>
                  <a:pt x="144" y="169"/>
                  <a:pt x="145" y="168"/>
                </a:cubicBezTo>
                <a:cubicBezTo>
                  <a:pt x="144" y="168"/>
                  <a:pt x="144" y="168"/>
                  <a:pt x="143" y="168"/>
                </a:cubicBezTo>
                <a:close/>
                <a:moveTo>
                  <a:pt x="4" y="52"/>
                </a:moveTo>
                <a:cubicBezTo>
                  <a:pt x="4" y="52"/>
                  <a:pt x="4" y="52"/>
                  <a:pt x="4" y="52"/>
                </a:cubicBezTo>
                <a:cubicBezTo>
                  <a:pt x="4" y="53"/>
                  <a:pt x="4" y="54"/>
                  <a:pt x="4" y="54"/>
                </a:cubicBezTo>
                <a:lnTo>
                  <a:pt x="4" y="52"/>
                </a:lnTo>
                <a:close/>
                <a:moveTo>
                  <a:pt x="185" y="153"/>
                </a:moveTo>
                <a:cubicBezTo>
                  <a:pt x="185" y="154"/>
                  <a:pt x="185" y="153"/>
                  <a:pt x="185" y="153"/>
                </a:cubicBezTo>
                <a:cubicBezTo>
                  <a:pt x="184" y="153"/>
                  <a:pt x="184" y="154"/>
                  <a:pt x="185" y="154"/>
                </a:cubicBezTo>
                <a:cubicBezTo>
                  <a:pt x="185" y="154"/>
                  <a:pt x="186" y="154"/>
                  <a:pt x="185" y="153"/>
                </a:cubicBezTo>
                <a:close/>
                <a:moveTo>
                  <a:pt x="108" y="145"/>
                </a:moveTo>
                <a:cubicBezTo>
                  <a:pt x="108" y="145"/>
                  <a:pt x="108" y="145"/>
                  <a:pt x="108" y="145"/>
                </a:cubicBezTo>
                <a:cubicBezTo>
                  <a:pt x="108" y="146"/>
                  <a:pt x="108" y="147"/>
                  <a:pt x="108" y="147"/>
                </a:cubicBezTo>
                <a:cubicBezTo>
                  <a:pt x="108" y="146"/>
                  <a:pt x="109" y="146"/>
                  <a:pt x="108" y="145"/>
                </a:cubicBezTo>
                <a:close/>
                <a:moveTo>
                  <a:pt x="25" y="136"/>
                </a:moveTo>
                <a:cubicBezTo>
                  <a:pt x="25" y="136"/>
                  <a:pt x="26" y="135"/>
                  <a:pt x="25" y="135"/>
                </a:cubicBezTo>
                <a:cubicBezTo>
                  <a:pt x="25" y="135"/>
                  <a:pt x="26" y="137"/>
                  <a:pt x="25" y="136"/>
                </a:cubicBezTo>
                <a:close/>
                <a:moveTo>
                  <a:pt x="175" y="171"/>
                </a:moveTo>
                <a:cubicBezTo>
                  <a:pt x="174" y="171"/>
                  <a:pt x="173" y="171"/>
                  <a:pt x="173" y="172"/>
                </a:cubicBezTo>
                <a:cubicBezTo>
                  <a:pt x="174" y="172"/>
                  <a:pt x="175" y="172"/>
                  <a:pt x="176" y="172"/>
                </a:cubicBezTo>
                <a:cubicBezTo>
                  <a:pt x="175" y="171"/>
                  <a:pt x="175" y="171"/>
                  <a:pt x="175" y="171"/>
                </a:cubicBezTo>
                <a:close/>
                <a:moveTo>
                  <a:pt x="14" y="33"/>
                </a:moveTo>
                <a:cubicBezTo>
                  <a:pt x="14" y="34"/>
                  <a:pt x="13" y="34"/>
                  <a:pt x="13" y="35"/>
                </a:cubicBezTo>
                <a:cubicBezTo>
                  <a:pt x="13" y="35"/>
                  <a:pt x="14" y="34"/>
                  <a:pt x="14" y="33"/>
                </a:cubicBezTo>
                <a:close/>
                <a:moveTo>
                  <a:pt x="209" y="119"/>
                </a:moveTo>
                <a:cubicBezTo>
                  <a:pt x="209" y="119"/>
                  <a:pt x="208" y="118"/>
                  <a:pt x="208" y="117"/>
                </a:cubicBezTo>
                <a:cubicBezTo>
                  <a:pt x="208" y="118"/>
                  <a:pt x="208" y="119"/>
                  <a:pt x="209" y="119"/>
                </a:cubicBezTo>
                <a:close/>
                <a:moveTo>
                  <a:pt x="5" y="87"/>
                </a:moveTo>
                <a:cubicBezTo>
                  <a:pt x="5" y="88"/>
                  <a:pt x="5" y="89"/>
                  <a:pt x="5" y="89"/>
                </a:cubicBezTo>
                <a:cubicBezTo>
                  <a:pt x="4" y="88"/>
                  <a:pt x="4" y="88"/>
                  <a:pt x="4" y="87"/>
                </a:cubicBezTo>
                <a:lnTo>
                  <a:pt x="5" y="87"/>
                </a:lnTo>
                <a:close/>
                <a:moveTo>
                  <a:pt x="24" y="123"/>
                </a:moveTo>
                <a:cubicBezTo>
                  <a:pt x="24" y="121"/>
                  <a:pt x="24" y="121"/>
                  <a:pt x="24" y="121"/>
                </a:cubicBezTo>
                <a:cubicBezTo>
                  <a:pt x="23" y="121"/>
                  <a:pt x="24" y="122"/>
                  <a:pt x="24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21" y="128"/>
                </a:moveTo>
                <a:cubicBezTo>
                  <a:pt x="21" y="127"/>
                  <a:pt x="21" y="126"/>
                  <a:pt x="20" y="126"/>
                </a:cubicBezTo>
                <a:cubicBezTo>
                  <a:pt x="20" y="126"/>
                  <a:pt x="20" y="127"/>
                  <a:pt x="21" y="128"/>
                </a:cubicBezTo>
                <a:close/>
                <a:moveTo>
                  <a:pt x="4" y="84"/>
                </a:moveTo>
                <a:cubicBezTo>
                  <a:pt x="4" y="83"/>
                  <a:pt x="3" y="84"/>
                  <a:pt x="4" y="84"/>
                </a:cubicBezTo>
                <a:cubicBezTo>
                  <a:pt x="4" y="84"/>
                  <a:pt x="3" y="86"/>
                  <a:pt x="4" y="85"/>
                </a:cubicBezTo>
                <a:cubicBezTo>
                  <a:pt x="4" y="85"/>
                  <a:pt x="4" y="84"/>
                  <a:pt x="4" y="84"/>
                </a:cubicBezTo>
                <a:close/>
                <a:moveTo>
                  <a:pt x="103" y="139"/>
                </a:moveTo>
                <a:cubicBezTo>
                  <a:pt x="102" y="139"/>
                  <a:pt x="102" y="139"/>
                  <a:pt x="102" y="139"/>
                </a:cubicBezTo>
                <a:cubicBezTo>
                  <a:pt x="102" y="139"/>
                  <a:pt x="103" y="140"/>
                  <a:pt x="104" y="139"/>
                </a:cubicBezTo>
                <a:cubicBezTo>
                  <a:pt x="104" y="139"/>
                  <a:pt x="103" y="139"/>
                  <a:pt x="103" y="139"/>
                </a:cubicBezTo>
                <a:close/>
                <a:moveTo>
                  <a:pt x="87" y="67"/>
                </a:moveTo>
                <a:cubicBezTo>
                  <a:pt x="87" y="66"/>
                  <a:pt x="86" y="66"/>
                  <a:pt x="86" y="67"/>
                </a:cubicBezTo>
                <a:cubicBezTo>
                  <a:pt x="86" y="67"/>
                  <a:pt x="86" y="69"/>
                  <a:pt x="87" y="68"/>
                </a:cubicBezTo>
                <a:cubicBezTo>
                  <a:pt x="87" y="68"/>
                  <a:pt x="87" y="67"/>
                  <a:pt x="87" y="67"/>
                </a:cubicBezTo>
                <a:close/>
                <a:moveTo>
                  <a:pt x="191" y="170"/>
                </a:moveTo>
                <a:cubicBezTo>
                  <a:pt x="191" y="170"/>
                  <a:pt x="190" y="171"/>
                  <a:pt x="189" y="172"/>
                </a:cubicBezTo>
                <a:cubicBezTo>
                  <a:pt x="190" y="171"/>
                  <a:pt x="191" y="171"/>
                  <a:pt x="191" y="170"/>
                </a:cubicBezTo>
                <a:close/>
                <a:moveTo>
                  <a:pt x="110" y="159"/>
                </a:moveTo>
                <a:cubicBezTo>
                  <a:pt x="109" y="159"/>
                  <a:pt x="111" y="160"/>
                  <a:pt x="109" y="160"/>
                </a:cubicBezTo>
                <a:cubicBezTo>
                  <a:pt x="110" y="161"/>
                  <a:pt x="110" y="161"/>
                  <a:pt x="110" y="161"/>
                </a:cubicBezTo>
                <a:cubicBezTo>
                  <a:pt x="110" y="160"/>
                  <a:pt x="111" y="160"/>
                  <a:pt x="110" y="159"/>
                </a:cubicBezTo>
                <a:close/>
                <a:moveTo>
                  <a:pt x="27" y="122"/>
                </a:moveTo>
                <a:cubicBezTo>
                  <a:pt x="28" y="121"/>
                  <a:pt x="27" y="120"/>
                  <a:pt x="27" y="118"/>
                </a:cubicBezTo>
                <a:cubicBezTo>
                  <a:pt x="27" y="120"/>
                  <a:pt x="27" y="121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lose/>
                <a:moveTo>
                  <a:pt x="195" y="170"/>
                </a:moveTo>
                <a:cubicBezTo>
                  <a:pt x="194" y="170"/>
                  <a:pt x="193" y="171"/>
                  <a:pt x="193" y="172"/>
                </a:cubicBezTo>
                <a:cubicBezTo>
                  <a:pt x="194" y="172"/>
                  <a:pt x="195" y="171"/>
                  <a:pt x="195" y="170"/>
                </a:cubicBezTo>
                <a:close/>
                <a:moveTo>
                  <a:pt x="116" y="162"/>
                </a:moveTo>
                <a:cubicBezTo>
                  <a:pt x="116" y="162"/>
                  <a:pt x="116" y="162"/>
                  <a:pt x="115" y="162"/>
                </a:cubicBezTo>
                <a:cubicBezTo>
                  <a:pt x="115" y="162"/>
                  <a:pt x="116" y="163"/>
                  <a:pt x="116" y="163"/>
                </a:cubicBezTo>
                <a:cubicBezTo>
                  <a:pt x="116" y="163"/>
                  <a:pt x="117" y="162"/>
                  <a:pt x="116" y="162"/>
                </a:cubicBezTo>
                <a:close/>
                <a:moveTo>
                  <a:pt x="92" y="152"/>
                </a:moveTo>
                <a:cubicBezTo>
                  <a:pt x="91" y="151"/>
                  <a:pt x="90" y="151"/>
                  <a:pt x="89" y="150"/>
                </a:cubicBezTo>
                <a:cubicBezTo>
                  <a:pt x="90" y="151"/>
                  <a:pt x="91" y="152"/>
                  <a:pt x="92" y="152"/>
                </a:cubicBezTo>
                <a:cubicBezTo>
                  <a:pt x="92" y="152"/>
                  <a:pt x="92" y="152"/>
                  <a:pt x="92" y="152"/>
                </a:cubicBezTo>
                <a:close/>
                <a:moveTo>
                  <a:pt x="98" y="155"/>
                </a:moveTo>
                <a:cubicBezTo>
                  <a:pt x="98" y="155"/>
                  <a:pt x="98" y="154"/>
                  <a:pt x="98" y="154"/>
                </a:cubicBezTo>
                <a:cubicBezTo>
                  <a:pt x="97" y="155"/>
                  <a:pt x="98" y="156"/>
                  <a:pt x="99" y="156"/>
                </a:cubicBezTo>
                <a:cubicBezTo>
                  <a:pt x="99" y="156"/>
                  <a:pt x="99" y="155"/>
                  <a:pt x="99" y="155"/>
                </a:cubicBezTo>
                <a:cubicBezTo>
                  <a:pt x="99" y="155"/>
                  <a:pt x="98" y="155"/>
                  <a:pt x="98" y="155"/>
                </a:cubicBezTo>
                <a:close/>
                <a:moveTo>
                  <a:pt x="107" y="149"/>
                </a:moveTo>
                <a:cubicBezTo>
                  <a:pt x="106" y="149"/>
                  <a:pt x="106" y="149"/>
                  <a:pt x="106" y="149"/>
                </a:cubicBezTo>
                <a:cubicBezTo>
                  <a:pt x="106" y="150"/>
                  <a:pt x="106" y="153"/>
                  <a:pt x="106" y="153"/>
                </a:cubicBezTo>
                <a:cubicBezTo>
                  <a:pt x="106" y="152"/>
                  <a:pt x="106" y="151"/>
                  <a:pt x="107" y="149"/>
                </a:cubicBezTo>
                <a:close/>
                <a:moveTo>
                  <a:pt x="28" y="120"/>
                </a:moveTo>
                <a:cubicBezTo>
                  <a:pt x="28" y="119"/>
                  <a:pt x="29" y="118"/>
                  <a:pt x="29" y="117"/>
                </a:cubicBezTo>
                <a:cubicBezTo>
                  <a:pt x="28" y="117"/>
                  <a:pt x="28" y="118"/>
                  <a:pt x="28" y="118"/>
                </a:cubicBezTo>
                <a:cubicBezTo>
                  <a:pt x="28" y="119"/>
                  <a:pt x="28" y="119"/>
                  <a:pt x="28" y="120"/>
                </a:cubicBezTo>
                <a:close/>
                <a:moveTo>
                  <a:pt x="139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7" y="168"/>
                  <a:pt x="139" y="168"/>
                  <a:pt x="139" y="168"/>
                </a:cubicBezTo>
                <a:cubicBezTo>
                  <a:pt x="140" y="168"/>
                  <a:pt x="140" y="167"/>
                  <a:pt x="139" y="167"/>
                </a:cubicBezTo>
                <a:close/>
                <a:moveTo>
                  <a:pt x="28" y="120"/>
                </a:moveTo>
                <a:cubicBezTo>
                  <a:pt x="28" y="121"/>
                  <a:pt x="29" y="122"/>
                  <a:pt x="29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5"/>
                  <a:pt x="29" y="125"/>
                  <a:pt x="29" y="125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9" y="123"/>
                  <a:pt x="29" y="121"/>
                  <a:pt x="29" y="120"/>
                </a:cubicBezTo>
                <a:cubicBezTo>
                  <a:pt x="29" y="120"/>
                  <a:pt x="28" y="120"/>
                  <a:pt x="28" y="120"/>
                </a:cubicBezTo>
                <a:close/>
                <a:moveTo>
                  <a:pt x="179" y="154"/>
                </a:moveTo>
                <a:cubicBezTo>
                  <a:pt x="180" y="154"/>
                  <a:pt x="182" y="154"/>
                  <a:pt x="183" y="154"/>
                </a:cubicBezTo>
                <a:cubicBezTo>
                  <a:pt x="182" y="154"/>
                  <a:pt x="181" y="154"/>
                  <a:pt x="181" y="153"/>
                </a:cubicBezTo>
                <a:cubicBezTo>
                  <a:pt x="180" y="154"/>
                  <a:pt x="180" y="154"/>
                  <a:pt x="179" y="154"/>
                </a:cubicBezTo>
                <a:close/>
                <a:moveTo>
                  <a:pt x="114" y="148"/>
                </a:moveTo>
                <a:cubicBezTo>
                  <a:pt x="114" y="149"/>
                  <a:pt x="114" y="150"/>
                  <a:pt x="114" y="151"/>
                </a:cubicBezTo>
                <a:cubicBezTo>
                  <a:pt x="114" y="150"/>
                  <a:pt x="114" y="149"/>
                  <a:pt x="115" y="149"/>
                </a:cubicBezTo>
                <a:cubicBezTo>
                  <a:pt x="115" y="148"/>
                  <a:pt x="115" y="148"/>
                  <a:pt x="114" y="148"/>
                </a:cubicBezTo>
                <a:close/>
                <a:moveTo>
                  <a:pt x="156" y="154"/>
                </a:moveTo>
                <a:cubicBezTo>
                  <a:pt x="156" y="154"/>
                  <a:pt x="156" y="153"/>
                  <a:pt x="156" y="153"/>
                </a:cubicBezTo>
                <a:cubicBezTo>
                  <a:pt x="155" y="153"/>
                  <a:pt x="153" y="153"/>
                  <a:pt x="152" y="153"/>
                </a:cubicBezTo>
                <a:lnTo>
                  <a:pt x="156" y="154"/>
                </a:lnTo>
                <a:close/>
                <a:moveTo>
                  <a:pt x="96" y="154"/>
                </a:moveTo>
                <a:cubicBezTo>
                  <a:pt x="95" y="153"/>
                  <a:pt x="94" y="153"/>
                  <a:pt x="93" y="153"/>
                </a:cubicBezTo>
                <a:cubicBezTo>
                  <a:pt x="94" y="154"/>
                  <a:pt x="95" y="154"/>
                  <a:pt x="96" y="155"/>
                </a:cubicBezTo>
                <a:cubicBezTo>
                  <a:pt x="96" y="155"/>
                  <a:pt x="96" y="154"/>
                  <a:pt x="96" y="154"/>
                </a:cubicBezTo>
                <a:close/>
                <a:moveTo>
                  <a:pt x="171" y="171"/>
                </a:moveTo>
                <a:cubicBezTo>
                  <a:pt x="170" y="172"/>
                  <a:pt x="169" y="171"/>
                  <a:pt x="168" y="171"/>
                </a:cubicBezTo>
                <a:cubicBezTo>
                  <a:pt x="168" y="171"/>
                  <a:pt x="168" y="172"/>
                  <a:pt x="168" y="172"/>
                </a:cubicBezTo>
                <a:cubicBezTo>
                  <a:pt x="169" y="172"/>
                  <a:pt x="170" y="172"/>
                  <a:pt x="170" y="172"/>
                </a:cubicBezTo>
                <a:cubicBezTo>
                  <a:pt x="171" y="172"/>
                  <a:pt x="172" y="172"/>
                  <a:pt x="171" y="171"/>
                </a:cubicBezTo>
                <a:close/>
                <a:moveTo>
                  <a:pt x="24" y="123"/>
                </a:moveTo>
                <a:cubicBezTo>
                  <a:pt x="24" y="123"/>
                  <a:pt x="24" y="124"/>
                  <a:pt x="24" y="125"/>
                </a:cubicBezTo>
                <a:cubicBezTo>
                  <a:pt x="24" y="125"/>
                  <a:pt x="25" y="125"/>
                  <a:pt x="25" y="125"/>
                </a:cubicBezTo>
                <a:cubicBezTo>
                  <a:pt x="25" y="125"/>
                  <a:pt x="25" y="126"/>
                  <a:pt x="25" y="126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30"/>
                  <a:pt x="25" y="130"/>
                  <a:pt x="25" y="130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6"/>
                  <a:pt x="25" y="125"/>
                  <a:pt x="25" y="125"/>
                </a:cubicBezTo>
                <a:cubicBezTo>
                  <a:pt x="25" y="124"/>
                  <a:pt x="25" y="124"/>
                  <a:pt x="25" y="123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114" y="161"/>
                </a:moveTo>
                <a:cubicBezTo>
                  <a:pt x="113" y="161"/>
                  <a:pt x="112" y="160"/>
                  <a:pt x="112" y="160"/>
                </a:cubicBezTo>
                <a:cubicBezTo>
                  <a:pt x="111" y="161"/>
                  <a:pt x="112" y="161"/>
                  <a:pt x="113" y="162"/>
                </a:cubicBezTo>
                <a:cubicBezTo>
                  <a:pt x="113" y="162"/>
                  <a:pt x="114" y="161"/>
                  <a:pt x="114" y="161"/>
                </a:cubicBezTo>
                <a:close/>
                <a:moveTo>
                  <a:pt x="162" y="171"/>
                </a:moveTo>
                <a:cubicBezTo>
                  <a:pt x="161" y="171"/>
                  <a:pt x="161" y="170"/>
                  <a:pt x="160" y="171"/>
                </a:cubicBezTo>
                <a:cubicBezTo>
                  <a:pt x="161" y="171"/>
                  <a:pt x="162" y="171"/>
                  <a:pt x="163" y="171"/>
                </a:cubicBezTo>
                <a:cubicBezTo>
                  <a:pt x="163" y="171"/>
                  <a:pt x="164" y="171"/>
                  <a:pt x="164" y="171"/>
                </a:cubicBezTo>
                <a:cubicBezTo>
                  <a:pt x="163" y="171"/>
                  <a:pt x="163" y="171"/>
                  <a:pt x="162" y="171"/>
                </a:cubicBezTo>
                <a:close/>
                <a:moveTo>
                  <a:pt x="96" y="84"/>
                </a:moveTo>
                <a:cubicBezTo>
                  <a:pt x="95" y="83"/>
                  <a:pt x="93" y="82"/>
                  <a:pt x="91" y="82"/>
                </a:cubicBezTo>
                <a:cubicBezTo>
                  <a:pt x="93" y="82"/>
                  <a:pt x="94" y="83"/>
                  <a:pt x="96" y="84"/>
                </a:cubicBezTo>
                <a:close/>
                <a:moveTo>
                  <a:pt x="123" y="154"/>
                </a:moveTo>
                <a:cubicBezTo>
                  <a:pt x="124" y="153"/>
                  <a:pt x="124" y="152"/>
                  <a:pt x="125" y="152"/>
                </a:cubicBezTo>
                <a:cubicBezTo>
                  <a:pt x="124" y="151"/>
                  <a:pt x="124" y="151"/>
                  <a:pt x="124" y="152"/>
                </a:cubicBezTo>
                <a:cubicBezTo>
                  <a:pt x="123" y="153"/>
                  <a:pt x="123" y="154"/>
                  <a:pt x="123" y="155"/>
                </a:cubicBezTo>
                <a:cubicBezTo>
                  <a:pt x="123" y="155"/>
                  <a:pt x="123" y="154"/>
                  <a:pt x="123" y="154"/>
                </a:cubicBezTo>
                <a:close/>
                <a:moveTo>
                  <a:pt x="112" y="147"/>
                </a:moveTo>
                <a:cubicBezTo>
                  <a:pt x="112" y="147"/>
                  <a:pt x="111" y="147"/>
                  <a:pt x="111" y="147"/>
                </a:cubicBezTo>
                <a:cubicBezTo>
                  <a:pt x="111" y="148"/>
                  <a:pt x="111" y="150"/>
                  <a:pt x="111" y="151"/>
                </a:cubicBezTo>
                <a:cubicBezTo>
                  <a:pt x="111" y="149"/>
                  <a:pt x="112" y="148"/>
                  <a:pt x="112" y="147"/>
                </a:cubicBezTo>
                <a:close/>
                <a:moveTo>
                  <a:pt x="201" y="88"/>
                </a:moveTo>
                <a:cubicBezTo>
                  <a:pt x="201" y="87"/>
                  <a:pt x="200" y="85"/>
                  <a:pt x="200" y="83"/>
                </a:cubicBezTo>
                <a:cubicBezTo>
                  <a:pt x="200" y="84"/>
                  <a:pt x="199" y="84"/>
                  <a:pt x="199" y="84"/>
                </a:cubicBezTo>
                <a:cubicBezTo>
                  <a:pt x="200" y="86"/>
                  <a:pt x="200" y="87"/>
                  <a:pt x="201" y="88"/>
                </a:cubicBezTo>
                <a:close/>
                <a:moveTo>
                  <a:pt x="207" y="158"/>
                </a:moveTo>
                <a:cubicBezTo>
                  <a:pt x="206" y="159"/>
                  <a:pt x="204" y="160"/>
                  <a:pt x="203" y="162"/>
                </a:cubicBezTo>
                <a:cubicBezTo>
                  <a:pt x="203" y="162"/>
                  <a:pt x="203" y="162"/>
                  <a:pt x="203" y="162"/>
                </a:cubicBezTo>
                <a:cubicBezTo>
                  <a:pt x="204" y="161"/>
                  <a:pt x="206" y="160"/>
                  <a:pt x="207" y="158"/>
                </a:cubicBezTo>
                <a:cubicBezTo>
                  <a:pt x="207" y="158"/>
                  <a:pt x="207" y="158"/>
                  <a:pt x="207" y="158"/>
                </a:cubicBezTo>
                <a:close/>
                <a:moveTo>
                  <a:pt x="134" y="157"/>
                </a:moveTo>
                <a:cubicBezTo>
                  <a:pt x="133" y="159"/>
                  <a:pt x="132" y="160"/>
                  <a:pt x="131" y="162"/>
                </a:cubicBezTo>
                <a:cubicBezTo>
                  <a:pt x="131" y="162"/>
                  <a:pt x="131" y="162"/>
                  <a:pt x="132" y="162"/>
                </a:cubicBezTo>
                <a:lnTo>
                  <a:pt x="134" y="157"/>
                </a:lnTo>
                <a:close/>
                <a:moveTo>
                  <a:pt x="112" y="151"/>
                </a:moveTo>
                <a:cubicBezTo>
                  <a:pt x="112" y="152"/>
                  <a:pt x="111" y="154"/>
                  <a:pt x="111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4"/>
                  <a:pt x="112" y="153"/>
                  <a:pt x="112" y="152"/>
                </a:cubicBezTo>
                <a:cubicBezTo>
                  <a:pt x="112" y="151"/>
                  <a:pt x="113" y="151"/>
                  <a:pt x="112" y="151"/>
                </a:cubicBezTo>
                <a:close/>
                <a:moveTo>
                  <a:pt x="164" y="153"/>
                </a:moveTo>
                <a:cubicBezTo>
                  <a:pt x="164" y="153"/>
                  <a:pt x="164" y="154"/>
                  <a:pt x="164" y="154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9" y="154"/>
                  <a:pt x="161" y="154"/>
                  <a:pt x="162" y="154"/>
                </a:cubicBezTo>
                <a:cubicBezTo>
                  <a:pt x="163" y="154"/>
                  <a:pt x="164" y="154"/>
                  <a:pt x="164" y="153"/>
                </a:cubicBezTo>
                <a:close/>
                <a:moveTo>
                  <a:pt x="37" y="126"/>
                </a:moveTo>
                <a:cubicBezTo>
                  <a:pt x="37" y="124"/>
                  <a:pt x="37" y="122"/>
                  <a:pt x="36" y="120"/>
                </a:cubicBezTo>
                <a:cubicBezTo>
                  <a:pt x="37" y="120"/>
                  <a:pt x="36" y="119"/>
                  <a:pt x="36" y="120"/>
                </a:cubicBezTo>
                <a:cubicBezTo>
                  <a:pt x="37" y="126"/>
                  <a:pt x="37" y="126"/>
                  <a:pt x="37" y="126"/>
                </a:cubicBezTo>
                <a:cubicBezTo>
                  <a:pt x="37" y="126"/>
                  <a:pt x="38" y="127"/>
                  <a:pt x="37" y="126"/>
                </a:cubicBezTo>
                <a:close/>
                <a:moveTo>
                  <a:pt x="35" y="127"/>
                </a:moveTo>
                <a:cubicBezTo>
                  <a:pt x="33" y="120"/>
                  <a:pt x="33" y="120"/>
                  <a:pt x="33" y="120"/>
                </a:cubicBezTo>
                <a:cubicBezTo>
                  <a:pt x="33" y="123"/>
                  <a:pt x="34" y="126"/>
                  <a:pt x="34" y="129"/>
                </a:cubicBezTo>
                <a:cubicBezTo>
                  <a:pt x="34" y="128"/>
                  <a:pt x="35" y="128"/>
                  <a:pt x="35" y="127"/>
                </a:cubicBezTo>
                <a:close/>
                <a:moveTo>
                  <a:pt x="15" y="21"/>
                </a:moveTo>
                <a:cubicBezTo>
                  <a:pt x="13" y="21"/>
                  <a:pt x="12" y="23"/>
                  <a:pt x="11" y="25"/>
                </a:cubicBezTo>
                <a:cubicBezTo>
                  <a:pt x="13" y="24"/>
                  <a:pt x="14" y="22"/>
                  <a:pt x="15" y="21"/>
                </a:cubicBezTo>
                <a:close/>
                <a:moveTo>
                  <a:pt x="74" y="67"/>
                </a:moveTo>
                <a:cubicBezTo>
                  <a:pt x="74" y="67"/>
                  <a:pt x="73" y="64"/>
                  <a:pt x="73" y="63"/>
                </a:cubicBezTo>
                <a:cubicBezTo>
                  <a:pt x="73" y="64"/>
                  <a:pt x="72" y="64"/>
                  <a:pt x="72" y="65"/>
                </a:cubicBezTo>
                <a:cubicBezTo>
                  <a:pt x="73" y="66"/>
                  <a:pt x="73" y="67"/>
                  <a:pt x="74" y="68"/>
                </a:cubicBezTo>
                <a:cubicBezTo>
                  <a:pt x="74" y="68"/>
                  <a:pt x="74" y="68"/>
                  <a:pt x="74" y="67"/>
                </a:cubicBezTo>
                <a:close/>
                <a:moveTo>
                  <a:pt x="127" y="153"/>
                </a:moveTo>
                <a:cubicBezTo>
                  <a:pt x="126" y="154"/>
                  <a:pt x="126" y="156"/>
                  <a:pt x="126" y="157"/>
                </a:cubicBezTo>
                <a:cubicBezTo>
                  <a:pt x="127" y="156"/>
                  <a:pt x="128" y="154"/>
                  <a:pt x="128" y="153"/>
                </a:cubicBezTo>
                <a:lnTo>
                  <a:pt x="127" y="153"/>
                </a:lnTo>
                <a:close/>
                <a:moveTo>
                  <a:pt x="125" y="154"/>
                </a:moveTo>
                <a:cubicBezTo>
                  <a:pt x="124" y="155"/>
                  <a:pt x="123" y="157"/>
                  <a:pt x="122" y="159"/>
                </a:cubicBezTo>
                <a:cubicBezTo>
                  <a:pt x="122" y="159"/>
                  <a:pt x="123" y="160"/>
                  <a:pt x="123" y="159"/>
                </a:cubicBezTo>
                <a:lnTo>
                  <a:pt x="125" y="154"/>
                </a:lnTo>
                <a:close/>
                <a:moveTo>
                  <a:pt x="30" y="123"/>
                </a:moveTo>
                <a:cubicBezTo>
                  <a:pt x="30" y="124"/>
                  <a:pt x="30" y="124"/>
                  <a:pt x="30" y="124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1" y="131"/>
                  <a:pt x="32" y="131"/>
                  <a:pt x="32" y="130"/>
                </a:cubicBezTo>
                <a:cubicBezTo>
                  <a:pt x="30" y="124"/>
                  <a:pt x="30" y="124"/>
                  <a:pt x="30" y="124"/>
                </a:cubicBezTo>
                <a:lnTo>
                  <a:pt x="30" y="123"/>
                </a:lnTo>
                <a:close/>
                <a:moveTo>
                  <a:pt x="100" y="148"/>
                </a:moveTo>
                <a:cubicBezTo>
                  <a:pt x="99" y="147"/>
                  <a:pt x="100" y="146"/>
                  <a:pt x="99" y="145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50"/>
                  <a:pt x="100" y="149"/>
                  <a:pt x="100" y="148"/>
                </a:cubicBezTo>
                <a:close/>
                <a:moveTo>
                  <a:pt x="134" y="160"/>
                </a:moveTo>
                <a:cubicBezTo>
                  <a:pt x="135" y="158"/>
                  <a:pt x="137" y="157"/>
                  <a:pt x="138" y="155"/>
                </a:cubicBezTo>
                <a:cubicBezTo>
                  <a:pt x="137" y="155"/>
                  <a:pt x="136" y="154"/>
                  <a:pt x="136" y="155"/>
                </a:cubicBezTo>
                <a:cubicBezTo>
                  <a:pt x="136" y="157"/>
                  <a:pt x="135" y="158"/>
                  <a:pt x="134" y="160"/>
                </a:cubicBezTo>
                <a:close/>
                <a:moveTo>
                  <a:pt x="27" y="122"/>
                </a:move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30" y="133"/>
                  <a:pt x="29" y="132"/>
                </a:cubicBezTo>
                <a:lnTo>
                  <a:pt x="27" y="122"/>
                </a:lnTo>
                <a:close/>
                <a:moveTo>
                  <a:pt x="104" y="151"/>
                </a:moveTo>
                <a:cubicBezTo>
                  <a:pt x="105" y="151"/>
                  <a:pt x="105" y="151"/>
                  <a:pt x="105" y="151"/>
                </a:cubicBezTo>
                <a:cubicBezTo>
                  <a:pt x="105" y="149"/>
                  <a:pt x="106" y="146"/>
                  <a:pt x="106" y="14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5" y="146"/>
                  <a:pt x="105" y="148"/>
                  <a:pt x="104" y="151"/>
                </a:cubicBezTo>
                <a:close/>
                <a:moveTo>
                  <a:pt x="179" y="154"/>
                </a:moveTo>
                <a:cubicBezTo>
                  <a:pt x="175" y="154"/>
                  <a:pt x="171" y="154"/>
                  <a:pt x="166" y="154"/>
                </a:cubicBezTo>
                <a:cubicBezTo>
                  <a:pt x="166" y="155"/>
                  <a:pt x="167" y="154"/>
                  <a:pt x="167" y="154"/>
                </a:cubicBezTo>
                <a:cubicBezTo>
                  <a:pt x="172" y="154"/>
                  <a:pt x="175" y="154"/>
                  <a:pt x="179" y="154"/>
                </a:cubicBezTo>
                <a:close/>
                <a:moveTo>
                  <a:pt x="77" y="69"/>
                </a:move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5" y="62"/>
                  <a:pt x="75" y="62"/>
                </a:cubicBezTo>
                <a:cubicBezTo>
                  <a:pt x="76" y="65"/>
                  <a:pt x="76" y="68"/>
                  <a:pt x="77" y="71"/>
                </a:cubicBezTo>
                <a:cubicBezTo>
                  <a:pt x="77" y="70"/>
                  <a:pt x="77" y="69"/>
                  <a:pt x="77" y="69"/>
                </a:cubicBezTo>
                <a:close/>
                <a:moveTo>
                  <a:pt x="130" y="160"/>
                </a:moveTo>
                <a:cubicBezTo>
                  <a:pt x="132" y="158"/>
                  <a:pt x="133" y="156"/>
                  <a:pt x="134" y="154"/>
                </a:cubicBezTo>
                <a:cubicBezTo>
                  <a:pt x="133" y="155"/>
                  <a:pt x="133" y="154"/>
                  <a:pt x="132" y="154"/>
                </a:cubicBezTo>
                <a:lnTo>
                  <a:pt x="130" y="160"/>
                </a:lnTo>
                <a:close/>
                <a:moveTo>
                  <a:pt x="188" y="169"/>
                </a:moveTo>
                <a:cubicBezTo>
                  <a:pt x="187" y="170"/>
                  <a:pt x="186" y="171"/>
                  <a:pt x="184" y="171"/>
                </a:cubicBezTo>
                <a:cubicBezTo>
                  <a:pt x="184" y="171"/>
                  <a:pt x="183" y="171"/>
                  <a:pt x="183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87" y="171"/>
                  <a:pt x="189" y="170"/>
                  <a:pt x="188" y="169"/>
                </a:cubicBezTo>
                <a:close/>
                <a:moveTo>
                  <a:pt x="125" y="165"/>
                </a:moveTo>
                <a:cubicBezTo>
                  <a:pt x="118" y="162"/>
                  <a:pt x="118" y="162"/>
                  <a:pt x="118" y="162"/>
                </a:cubicBezTo>
                <a:cubicBezTo>
                  <a:pt x="118" y="162"/>
                  <a:pt x="118" y="163"/>
                  <a:pt x="117" y="163"/>
                </a:cubicBezTo>
                <a:cubicBezTo>
                  <a:pt x="120" y="164"/>
                  <a:pt x="122" y="164"/>
                  <a:pt x="125" y="165"/>
                </a:cubicBezTo>
                <a:close/>
                <a:moveTo>
                  <a:pt x="179" y="163"/>
                </a:moveTo>
                <a:cubicBezTo>
                  <a:pt x="177" y="164"/>
                  <a:pt x="175" y="166"/>
                  <a:pt x="173" y="168"/>
                </a:cubicBezTo>
                <a:cubicBezTo>
                  <a:pt x="173" y="168"/>
                  <a:pt x="174" y="168"/>
                  <a:pt x="174" y="168"/>
                </a:cubicBezTo>
                <a:cubicBezTo>
                  <a:pt x="176" y="167"/>
                  <a:pt x="177" y="165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lose/>
                <a:moveTo>
                  <a:pt x="122" y="151"/>
                </a:moveTo>
                <a:cubicBezTo>
                  <a:pt x="122" y="151"/>
                  <a:pt x="122" y="151"/>
                  <a:pt x="122" y="151"/>
                </a:cubicBezTo>
                <a:cubicBezTo>
                  <a:pt x="121" y="153"/>
                  <a:pt x="120" y="156"/>
                  <a:pt x="119" y="158"/>
                </a:cubicBezTo>
                <a:cubicBezTo>
                  <a:pt x="120" y="158"/>
                  <a:pt x="120" y="159"/>
                  <a:pt x="121" y="158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3" y="152"/>
                  <a:pt x="122" y="151"/>
                  <a:pt x="122" y="151"/>
                </a:cubicBezTo>
                <a:close/>
                <a:moveTo>
                  <a:pt x="84" y="133"/>
                </a:moveTo>
                <a:cubicBezTo>
                  <a:pt x="84" y="133"/>
                  <a:pt x="84" y="132"/>
                  <a:pt x="84" y="132"/>
                </a:cubicBezTo>
                <a:cubicBezTo>
                  <a:pt x="83" y="132"/>
                  <a:pt x="82" y="131"/>
                  <a:pt x="82" y="131"/>
                </a:cubicBezTo>
                <a:cubicBezTo>
                  <a:pt x="81" y="131"/>
                  <a:pt x="81" y="131"/>
                  <a:pt x="81" y="132"/>
                </a:cubicBezTo>
                <a:cubicBezTo>
                  <a:pt x="82" y="133"/>
                  <a:pt x="82" y="136"/>
                  <a:pt x="83" y="138"/>
                </a:cubicBezTo>
                <a:lnTo>
                  <a:pt x="84" y="133"/>
                </a:lnTo>
                <a:close/>
                <a:moveTo>
                  <a:pt x="94" y="138"/>
                </a:moveTo>
                <a:cubicBezTo>
                  <a:pt x="94" y="138"/>
                  <a:pt x="94" y="138"/>
                  <a:pt x="93" y="138"/>
                </a:cubicBezTo>
                <a:cubicBezTo>
                  <a:pt x="93" y="140"/>
                  <a:pt x="93" y="143"/>
                  <a:pt x="94" y="146"/>
                </a:cubicBezTo>
                <a:cubicBezTo>
                  <a:pt x="94" y="143"/>
                  <a:pt x="95" y="141"/>
                  <a:pt x="95" y="139"/>
                </a:cubicBezTo>
                <a:cubicBezTo>
                  <a:pt x="95" y="139"/>
                  <a:pt x="94" y="139"/>
                  <a:pt x="94" y="138"/>
                </a:cubicBezTo>
                <a:close/>
                <a:moveTo>
                  <a:pt x="119" y="150"/>
                </a:moveTo>
                <a:cubicBezTo>
                  <a:pt x="119" y="150"/>
                  <a:pt x="118" y="150"/>
                  <a:pt x="118" y="149"/>
                </a:cubicBezTo>
                <a:cubicBezTo>
                  <a:pt x="118" y="152"/>
                  <a:pt x="117" y="155"/>
                  <a:pt x="116" y="157"/>
                </a:cubicBezTo>
                <a:cubicBezTo>
                  <a:pt x="117" y="155"/>
                  <a:pt x="118" y="152"/>
                  <a:pt x="119" y="150"/>
                </a:cubicBezTo>
                <a:close/>
                <a:moveTo>
                  <a:pt x="108" y="159"/>
                </a:moveTo>
                <a:cubicBezTo>
                  <a:pt x="107" y="158"/>
                  <a:pt x="107" y="158"/>
                  <a:pt x="106" y="158"/>
                </a:cubicBezTo>
                <a:cubicBezTo>
                  <a:pt x="106" y="158"/>
                  <a:pt x="105" y="158"/>
                  <a:pt x="105" y="157"/>
                </a:cubicBezTo>
                <a:cubicBezTo>
                  <a:pt x="104" y="157"/>
                  <a:pt x="104" y="157"/>
                  <a:pt x="103" y="158"/>
                </a:cubicBezTo>
                <a:cubicBezTo>
                  <a:pt x="103" y="158"/>
                  <a:pt x="103" y="157"/>
                  <a:pt x="103" y="157"/>
                </a:cubicBezTo>
                <a:cubicBezTo>
                  <a:pt x="103" y="156"/>
                  <a:pt x="102" y="156"/>
                  <a:pt x="101" y="156"/>
                </a:cubicBezTo>
                <a:cubicBezTo>
                  <a:pt x="100" y="155"/>
                  <a:pt x="100" y="156"/>
                  <a:pt x="100" y="156"/>
                </a:cubicBezTo>
                <a:cubicBezTo>
                  <a:pt x="103" y="158"/>
                  <a:pt x="105" y="159"/>
                  <a:pt x="108" y="160"/>
                </a:cubicBezTo>
                <a:cubicBezTo>
                  <a:pt x="108" y="159"/>
                  <a:pt x="108" y="159"/>
                  <a:pt x="108" y="159"/>
                </a:cubicBezTo>
                <a:close/>
                <a:moveTo>
                  <a:pt x="17" y="21"/>
                </a:moveTo>
                <a:cubicBezTo>
                  <a:pt x="17" y="21"/>
                  <a:pt x="17" y="21"/>
                  <a:pt x="17" y="21"/>
                </a:cubicBezTo>
                <a:cubicBezTo>
                  <a:pt x="15" y="23"/>
                  <a:pt x="13" y="25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4" y="26"/>
                  <a:pt x="16" y="24"/>
                  <a:pt x="17" y="22"/>
                </a:cubicBezTo>
                <a:cubicBezTo>
                  <a:pt x="18" y="22"/>
                  <a:pt x="18" y="21"/>
                  <a:pt x="17" y="21"/>
                </a:cubicBezTo>
                <a:close/>
                <a:moveTo>
                  <a:pt x="180" y="164"/>
                </a:moveTo>
                <a:cubicBezTo>
                  <a:pt x="183" y="162"/>
                  <a:pt x="185" y="160"/>
                  <a:pt x="188" y="158"/>
                </a:cubicBezTo>
                <a:cubicBezTo>
                  <a:pt x="187" y="158"/>
                  <a:pt x="186" y="158"/>
                  <a:pt x="186" y="158"/>
                </a:cubicBezTo>
                <a:cubicBezTo>
                  <a:pt x="184" y="160"/>
                  <a:pt x="182" y="162"/>
                  <a:pt x="180" y="164"/>
                </a:cubicBezTo>
                <a:close/>
                <a:moveTo>
                  <a:pt x="198" y="152"/>
                </a:moveTo>
                <a:cubicBezTo>
                  <a:pt x="194" y="152"/>
                  <a:pt x="190" y="152"/>
                  <a:pt x="187" y="153"/>
                </a:cubicBezTo>
                <a:cubicBezTo>
                  <a:pt x="186" y="153"/>
                  <a:pt x="186" y="154"/>
                  <a:pt x="186" y="153"/>
                </a:cubicBezTo>
                <a:cubicBezTo>
                  <a:pt x="190" y="153"/>
                  <a:pt x="195" y="153"/>
                  <a:pt x="198" y="152"/>
                </a:cubicBezTo>
                <a:close/>
                <a:moveTo>
                  <a:pt x="116" y="149"/>
                </a:moveTo>
                <a:cubicBezTo>
                  <a:pt x="116" y="149"/>
                  <a:pt x="116" y="149"/>
                  <a:pt x="116" y="149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4" y="156"/>
                  <a:pt x="115" y="157"/>
                  <a:pt x="115" y="156"/>
                </a:cubicBezTo>
                <a:cubicBezTo>
                  <a:pt x="116" y="154"/>
                  <a:pt x="116" y="151"/>
                  <a:pt x="116" y="149"/>
                </a:cubicBezTo>
                <a:close/>
                <a:moveTo>
                  <a:pt x="145" y="158"/>
                </a:moveTo>
                <a:cubicBezTo>
                  <a:pt x="143" y="160"/>
                  <a:pt x="142" y="162"/>
                  <a:pt x="140" y="164"/>
                </a:cubicBezTo>
                <a:cubicBezTo>
                  <a:pt x="142" y="164"/>
                  <a:pt x="142" y="164"/>
                  <a:pt x="142" y="164"/>
                </a:cubicBezTo>
                <a:cubicBezTo>
                  <a:pt x="143" y="162"/>
                  <a:pt x="144" y="160"/>
                  <a:pt x="145" y="159"/>
                </a:cubicBezTo>
                <a:cubicBezTo>
                  <a:pt x="145" y="159"/>
                  <a:pt x="145" y="158"/>
                  <a:pt x="145" y="158"/>
                </a:cubicBezTo>
                <a:close/>
                <a:moveTo>
                  <a:pt x="109" y="153"/>
                </a:moveTo>
                <a:cubicBezTo>
                  <a:pt x="110" y="149"/>
                  <a:pt x="110" y="149"/>
                  <a:pt x="110" y="149"/>
                </a:cubicBezTo>
                <a:cubicBezTo>
                  <a:pt x="110" y="148"/>
                  <a:pt x="110" y="146"/>
                  <a:pt x="109" y="147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7" y="154"/>
                  <a:pt x="109" y="155"/>
                  <a:pt x="109" y="155"/>
                </a:cubicBezTo>
                <a:cubicBezTo>
                  <a:pt x="109" y="154"/>
                  <a:pt x="109" y="153"/>
                  <a:pt x="109" y="153"/>
                </a:cubicBezTo>
                <a:close/>
                <a:moveTo>
                  <a:pt x="173" y="161"/>
                </a:moveTo>
                <a:cubicBezTo>
                  <a:pt x="170" y="163"/>
                  <a:pt x="167" y="165"/>
                  <a:pt x="165" y="167"/>
                </a:cubicBezTo>
                <a:cubicBezTo>
                  <a:pt x="166" y="167"/>
                  <a:pt x="167" y="168"/>
                  <a:pt x="168" y="167"/>
                </a:cubicBezTo>
                <a:lnTo>
                  <a:pt x="173" y="161"/>
                </a:lnTo>
                <a:close/>
                <a:moveTo>
                  <a:pt x="140" y="156"/>
                </a:moveTo>
                <a:cubicBezTo>
                  <a:pt x="137" y="158"/>
                  <a:pt x="136" y="160"/>
                  <a:pt x="134" y="163"/>
                </a:cubicBezTo>
                <a:cubicBezTo>
                  <a:pt x="135" y="163"/>
                  <a:pt x="136" y="163"/>
                  <a:pt x="136" y="163"/>
                </a:cubicBezTo>
                <a:cubicBezTo>
                  <a:pt x="137" y="161"/>
                  <a:pt x="139" y="158"/>
                  <a:pt x="140" y="156"/>
                </a:cubicBezTo>
                <a:close/>
                <a:moveTo>
                  <a:pt x="80" y="72"/>
                </a:moveTo>
                <a:cubicBezTo>
                  <a:pt x="80" y="68"/>
                  <a:pt x="79" y="64"/>
                  <a:pt x="78" y="60"/>
                </a:cubicBezTo>
                <a:cubicBezTo>
                  <a:pt x="78" y="59"/>
                  <a:pt x="77" y="60"/>
                  <a:pt x="77" y="61"/>
                </a:cubicBezTo>
                <a:cubicBezTo>
                  <a:pt x="78" y="64"/>
                  <a:pt x="78" y="67"/>
                  <a:pt x="79" y="70"/>
                </a:cubicBezTo>
                <a:cubicBezTo>
                  <a:pt x="79" y="70"/>
                  <a:pt x="79" y="72"/>
                  <a:pt x="80" y="72"/>
                </a:cubicBezTo>
                <a:close/>
                <a:moveTo>
                  <a:pt x="199" y="159"/>
                </a:moveTo>
                <a:cubicBezTo>
                  <a:pt x="195" y="161"/>
                  <a:pt x="192" y="164"/>
                  <a:pt x="189" y="166"/>
                </a:cubicBezTo>
                <a:cubicBezTo>
                  <a:pt x="191" y="167"/>
                  <a:pt x="193" y="166"/>
                  <a:pt x="194" y="164"/>
                </a:cubicBezTo>
                <a:cubicBezTo>
                  <a:pt x="195" y="163"/>
                  <a:pt x="197" y="161"/>
                  <a:pt x="199" y="159"/>
                </a:cubicBezTo>
                <a:close/>
                <a:moveTo>
                  <a:pt x="96" y="146"/>
                </a:moveTo>
                <a:cubicBezTo>
                  <a:pt x="96" y="140"/>
                  <a:pt x="96" y="140"/>
                  <a:pt x="96" y="140"/>
                </a:cubicBezTo>
                <a:cubicBezTo>
                  <a:pt x="96" y="143"/>
                  <a:pt x="95" y="145"/>
                  <a:pt x="94" y="149"/>
                </a:cubicBezTo>
                <a:cubicBezTo>
                  <a:pt x="96" y="149"/>
                  <a:pt x="96" y="149"/>
                  <a:pt x="96" y="149"/>
                </a:cubicBezTo>
                <a:cubicBezTo>
                  <a:pt x="97" y="148"/>
                  <a:pt x="97" y="147"/>
                  <a:pt x="96" y="146"/>
                </a:cubicBezTo>
                <a:close/>
                <a:moveTo>
                  <a:pt x="86" y="69"/>
                </a:move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2" y="56"/>
                  <a:pt x="83" y="56"/>
                </a:cubicBezTo>
                <a:cubicBezTo>
                  <a:pt x="85" y="68"/>
                  <a:pt x="85" y="68"/>
                  <a:pt x="85" y="68"/>
                </a:cubicBezTo>
                <a:cubicBezTo>
                  <a:pt x="85" y="69"/>
                  <a:pt x="86" y="69"/>
                  <a:pt x="86" y="69"/>
                </a:cubicBezTo>
                <a:close/>
                <a:moveTo>
                  <a:pt x="104" y="150"/>
                </a:moveTo>
                <a:cubicBezTo>
                  <a:pt x="104" y="146"/>
                  <a:pt x="104" y="146"/>
                  <a:pt x="104" y="146"/>
                </a:cubicBezTo>
                <a:cubicBezTo>
                  <a:pt x="104" y="145"/>
                  <a:pt x="104" y="144"/>
                  <a:pt x="103" y="143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52"/>
                  <a:pt x="102" y="152"/>
                  <a:pt x="103" y="152"/>
                </a:cubicBezTo>
                <a:cubicBezTo>
                  <a:pt x="103" y="152"/>
                  <a:pt x="104" y="150"/>
                  <a:pt x="104" y="150"/>
                </a:cubicBezTo>
                <a:close/>
                <a:moveTo>
                  <a:pt x="102" y="143"/>
                </a:moveTo>
                <a:cubicBezTo>
                  <a:pt x="102" y="143"/>
                  <a:pt x="102" y="142"/>
                  <a:pt x="102" y="142"/>
                </a:cubicBezTo>
                <a:cubicBezTo>
                  <a:pt x="100" y="142"/>
                  <a:pt x="99" y="141"/>
                  <a:pt x="98" y="140"/>
                </a:cubicBezTo>
                <a:cubicBezTo>
                  <a:pt x="97" y="142"/>
                  <a:pt x="98" y="144"/>
                  <a:pt x="98" y="146"/>
                </a:cubicBezTo>
                <a:cubicBezTo>
                  <a:pt x="98" y="145"/>
                  <a:pt x="98" y="144"/>
                  <a:pt x="99" y="143"/>
                </a:cubicBezTo>
                <a:cubicBezTo>
                  <a:pt x="99" y="142"/>
                  <a:pt x="100" y="142"/>
                  <a:pt x="100" y="142"/>
                </a:cubicBezTo>
                <a:cubicBezTo>
                  <a:pt x="100" y="143"/>
                  <a:pt x="101" y="145"/>
                  <a:pt x="101" y="147"/>
                </a:cubicBezTo>
                <a:cubicBezTo>
                  <a:pt x="101" y="145"/>
                  <a:pt x="102" y="144"/>
                  <a:pt x="102" y="143"/>
                </a:cubicBezTo>
                <a:close/>
                <a:moveTo>
                  <a:pt x="36" y="127"/>
                </a:moveTo>
                <a:cubicBezTo>
                  <a:pt x="35" y="122"/>
                  <a:pt x="34" y="117"/>
                  <a:pt x="34" y="112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35" y="126"/>
                  <a:pt x="36" y="128"/>
                  <a:pt x="36" y="127"/>
                </a:cubicBezTo>
                <a:close/>
                <a:moveTo>
                  <a:pt x="162" y="158"/>
                </a:moveTo>
                <a:cubicBezTo>
                  <a:pt x="161" y="158"/>
                  <a:pt x="161" y="159"/>
                  <a:pt x="161" y="159"/>
                </a:cubicBezTo>
                <a:cubicBezTo>
                  <a:pt x="158" y="161"/>
                  <a:pt x="156" y="163"/>
                  <a:pt x="153" y="166"/>
                </a:cubicBezTo>
                <a:cubicBezTo>
                  <a:pt x="154" y="166"/>
                  <a:pt x="155" y="166"/>
                  <a:pt x="155" y="166"/>
                </a:cubicBezTo>
                <a:cubicBezTo>
                  <a:pt x="158" y="164"/>
                  <a:pt x="159" y="161"/>
                  <a:pt x="162" y="158"/>
                </a:cubicBezTo>
                <a:close/>
                <a:moveTo>
                  <a:pt x="218" y="145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16" y="139"/>
                  <a:pt x="216" y="137"/>
                  <a:pt x="215" y="137"/>
                </a:cubicBezTo>
                <a:cubicBezTo>
                  <a:pt x="215" y="140"/>
                  <a:pt x="216" y="143"/>
                  <a:pt x="217" y="145"/>
                </a:cubicBezTo>
                <a:cubicBezTo>
                  <a:pt x="217" y="146"/>
                  <a:pt x="217" y="145"/>
                  <a:pt x="218" y="145"/>
                </a:cubicBezTo>
                <a:cubicBezTo>
                  <a:pt x="218" y="145"/>
                  <a:pt x="218" y="146"/>
                  <a:pt x="218" y="145"/>
                </a:cubicBezTo>
                <a:close/>
                <a:moveTo>
                  <a:pt x="191" y="160"/>
                </a:moveTo>
                <a:cubicBezTo>
                  <a:pt x="187" y="162"/>
                  <a:pt x="184" y="164"/>
                  <a:pt x="181" y="167"/>
                </a:cubicBezTo>
                <a:cubicBezTo>
                  <a:pt x="180" y="168"/>
                  <a:pt x="181" y="168"/>
                  <a:pt x="181" y="168"/>
                </a:cubicBezTo>
                <a:cubicBezTo>
                  <a:pt x="182" y="167"/>
                  <a:pt x="183" y="168"/>
                  <a:pt x="183" y="168"/>
                </a:cubicBezTo>
                <a:cubicBezTo>
                  <a:pt x="186" y="164"/>
                  <a:pt x="188" y="162"/>
                  <a:pt x="191" y="160"/>
                </a:cubicBezTo>
                <a:close/>
                <a:moveTo>
                  <a:pt x="154" y="158"/>
                </a:moveTo>
                <a:cubicBezTo>
                  <a:pt x="152" y="160"/>
                  <a:pt x="149" y="162"/>
                  <a:pt x="147" y="164"/>
                </a:cubicBezTo>
                <a:cubicBezTo>
                  <a:pt x="147" y="165"/>
                  <a:pt x="149" y="166"/>
                  <a:pt x="149" y="165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3" y="158"/>
                  <a:pt x="154" y="157"/>
                  <a:pt x="154" y="158"/>
                </a:cubicBezTo>
                <a:close/>
                <a:moveTo>
                  <a:pt x="33" y="129"/>
                </a:moveTo>
                <a:cubicBezTo>
                  <a:pt x="33" y="124"/>
                  <a:pt x="31" y="120"/>
                  <a:pt x="32" y="114"/>
                </a:cubicBezTo>
                <a:cubicBezTo>
                  <a:pt x="31" y="115"/>
                  <a:pt x="30" y="115"/>
                  <a:pt x="30" y="116"/>
                </a:cubicBezTo>
                <a:cubicBezTo>
                  <a:pt x="31" y="120"/>
                  <a:pt x="32" y="124"/>
                  <a:pt x="33" y="129"/>
                </a:cubicBezTo>
                <a:cubicBezTo>
                  <a:pt x="33" y="129"/>
                  <a:pt x="33" y="130"/>
                  <a:pt x="33" y="129"/>
                </a:cubicBezTo>
                <a:close/>
                <a:moveTo>
                  <a:pt x="24" y="26"/>
                </a:move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9" y="31"/>
                  <a:pt x="16" y="34"/>
                  <a:pt x="12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3" y="41"/>
                  <a:pt x="13" y="40"/>
                  <a:pt x="13" y="40"/>
                </a:cubicBezTo>
                <a:cubicBezTo>
                  <a:pt x="16" y="35"/>
                  <a:pt x="19" y="32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lnTo>
                  <a:pt x="24" y="26"/>
                </a:lnTo>
                <a:close/>
                <a:moveTo>
                  <a:pt x="21" y="21"/>
                </a:moveTo>
                <a:cubicBezTo>
                  <a:pt x="21" y="21"/>
                  <a:pt x="20" y="21"/>
                  <a:pt x="20" y="21"/>
                </a:cubicBezTo>
                <a:cubicBezTo>
                  <a:pt x="17" y="25"/>
                  <a:pt x="14" y="28"/>
                  <a:pt x="12" y="3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1"/>
                  <a:pt x="21" y="21"/>
                </a:cubicBezTo>
                <a:close/>
                <a:moveTo>
                  <a:pt x="144" y="156"/>
                </a:moveTo>
                <a:cubicBezTo>
                  <a:pt x="143" y="156"/>
                  <a:pt x="142" y="156"/>
                  <a:pt x="142" y="156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0" y="159"/>
                  <a:pt x="139" y="161"/>
                  <a:pt x="137" y="163"/>
                </a:cubicBezTo>
                <a:cubicBezTo>
                  <a:pt x="137" y="163"/>
                  <a:pt x="138" y="163"/>
                  <a:pt x="138" y="163"/>
                </a:cubicBezTo>
                <a:cubicBezTo>
                  <a:pt x="140" y="161"/>
                  <a:pt x="142" y="159"/>
                  <a:pt x="144" y="156"/>
                </a:cubicBezTo>
                <a:cubicBezTo>
                  <a:pt x="144" y="156"/>
                  <a:pt x="144" y="156"/>
                  <a:pt x="144" y="156"/>
                </a:cubicBezTo>
                <a:close/>
                <a:moveTo>
                  <a:pt x="197" y="163"/>
                </a:moveTo>
                <a:cubicBezTo>
                  <a:pt x="201" y="161"/>
                  <a:pt x="205" y="158"/>
                  <a:pt x="208" y="155"/>
                </a:cubicBezTo>
                <a:cubicBezTo>
                  <a:pt x="207" y="155"/>
                  <a:pt x="205" y="155"/>
                  <a:pt x="205" y="155"/>
                </a:cubicBezTo>
                <a:cubicBezTo>
                  <a:pt x="202" y="158"/>
                  <a:pt x="199" y="160"/>
                  <a:pt x="197" y="163"/>
                </a:cubicBezTo>
                <a:close/>
                <a:moveTo>
                  <a:pt x="83" y="70"/>
                </a:moveTo>
                <a:cubicBezTo>
                  <a:pt x="83" y="66"/>
                  <a:pt x="82" y="61"/>
                  <a:pt x="81" y="57"/>
                </a:cubicBezTo>
                <a:cubicBezTo>
                  <a:pt x="81" y="58"/>
                  <a:pt x="80" y="58"/>
                  <a:pt x="80" y="59"/>
                </a:cubicBezTo>
                <a:cubicBezTo>
                  <a:pt x="81" y="63"/>
                  <a:pt x="82" y="67"/>
                  <a:pt x="83" y="71"/>
                </a:cubicBezTo>
                <a:cubicBezTo>
                  <a:pt x="84" y="71"/>
                  <a:pt x="83" y="70"/>
                  <a:pt x="83" y="70"/>
                </a:cubicBezTo>
                <a:close/>
                <a:moveTo>
                  <a:pt x="129" y="154"/>
                </a:moveTo>
                <a:cubicBezTo>
                  <a:pt x="128" y="156"/>
                  <a:pt x="127" y="158"/>
                  <a:pt x="125" y="160"/>
                </a:cubicBezTo>
                <a:cubicBezTo>
                  <a:pt x="126" y="160"/>
                  <a:pt x="127" y="160"/>
                  <a:pt x="128" y="161"/>
                </a:cubicBezTo>
                <a:cubicBezTo>
                  <a:pt x="129" y="159"/>
                  <a:pt x="130" y="156"/>
                  <a:pt x="131" y="154"/>
                </a:cubicBezTo>
                <a:cubicBezTo>
                  <a:pt x="131" y="154"/>
                  <a:pt x="130" y="153"/>
                  <a:pt x="129" y="154"/>
                </a:cubicBezTo>
                <a:close/>
                <a:moveTo>
                  <a:pt x="14" y="33"/>
                </a:moveTo>
                <a:cubicBezTo>
                  <a:pt x="14" y="33"/>
                  <a:pt x="15" y="34"/>
                  <a:pt x="15" y="3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1"/>
                </a:cubicBezTo>
                <a:cubicBezTo>
                  <a:pt x="21" y="25"/>
                  <a:pt x="18" y="29"/>
                  <a:pt x="14" y="33"/>
                </a:cubicBezTo>
                <a:close/>
                <a:moveTo>
                  <a:pt x="173" y="159"/>
                </a:moveTo>
                <a:cubicBezTo>
                  <a:pt x="171" y="159"/>
                  <a:pt x="170" y="158"/>
                  <a:pt x="169" y="159"/>
                </a:cubicBezTo>
                <a:cubicBezTo>
                  <a:pt x="162" y="167"/>
                  <a:pt x="162" y="167"/>
                  <a:pt x="162" y="167"/>
                </a:cubicBezTo>
                <a:lnTo>
                  <a:pt x="173" y="159"/>
                </a:lnTo>
                <a:close/>
                <a:moveTo>
                  <a:pt x="39" y="123"/>
                </a:moveTo>
                <a:cubicBezTo>
                  <a:pt x="38" y="118"/>
                  <a:pt x="37" y="114"/>
                  <a:pt x="37" y="109"/>
                </a:cubicBezTo>
                <a:cubicBezTo>
                  <a:pt x="36" y="109"/>
                  <a:pt x="35" y="110"/>
                  <a:pt x="35" y="111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4"/>
                  <a:pt x="39" y="123"/>
                  <a:pt x="39" y="123"/>
                </a:cubicBezTo>
                <a:close/>
                <a:moveTo>
                  <a:pt x="46" y="119"/>
                </a:moveTo>
                <a:cubicBezTo>
                  <a:pt x="45" y="113"/>
                  <a:pt x="45" y="113"/>
                  <a:pt x="45" y="113"/>
                </a:cubicBezTo>
                <a:cubicBezTo>
                  <a:pt x="45" y="113"/>
                  <a:pt x="44" y="112"/>
                  <a:pt x="44" y="112"/>
                </a:cubicBezTo>
                <a:cubicBezTo>
                  <a:pt x="43" y="112"/>
                  <a:pt x="43" y="111"/>
                  <a:pt x="43" y="111"/>
                </a:cubicBezTo>
                <a:cubicBezTo>
                  <a:pt x="43" y="115"/>
                  <a:pt x="44" y="118"/>
                  <a:pt x="44" y="123"/>
                </a:cubicBezTo>
                <a:cubicBezTo>
                  <a:pt x="44" y="122"/>
                  <a:pt x="45" y="122"/>
                  <a:pt x="45" y="122"/>
                </a:cubicBezTo>
                <a:cubicBezTo>
                  <a:pt x="45" y="121"/>
                  <a:pt x="46" y="120"/>
                  <a:pt x="46" y="119"/>
                </a:cubicBezTo>
                <a:close/>
                <a:moveTo>
                  <a:pt x="159" y="158"/>
                </a:move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5" y="157"/>
                  <a:pt x="155" y="158"/>
                </a:cubicBezTo>
                <a:cubicBezTo>
                  <a:pt x="154" y="160"/>
                  <a:pt x="153" y="162"/>
                  <a:pt x="152" y="163"/>
                </a:cubicBezTo>
                <a:cubicBezTo>
                  <a:pt x="152" y="164"/>
                  <a:pt x="151" y="166"/>
                  <a:pt x="151" y="166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159"/>
                  <a:pt x="160" y="158"/>
                  <a:pt x="159" y="158"/>
                </a:cubicBezTo>
                <a:close/>
                <a:moveTo>
                  <a:pt x="42" y="123"/>
                </a:moveTo>
                <a:cubicBezTo>
                  <a:pt x="42" y="123"/>
                  <a:pt x="42" y="123"/>
                  <a:pt x="42" y="123"/>
                </a:cubicBezTo>
                <a:cubicBezTo>
                  <a:pt x="40" y="118"/>
                  <a:pt x="39" y="114"/>
                  <a:pt x="38" y="109"/>
                </a:cubicBezTo>
                <a:cubicBezTo>
                  <a:pt x="39" y="114"/>
                  <a:pt x="39" y="120"/>
                  <a:pt x="40" y="125"/>
                </a:cubicBezTo>
                <a:cubicBezTo>
                  <a:pt x="40" y="125"/>
                  <a:pt x="41" y="124"/>
                  <a:pt x="42" y="123"/>
                </a:cubicBezTo>
                <a:close/>
                <a:moveTo>
                  <a:pt x="149" y="157"/>
                </a:moveTo>
                <a:cubicBezTo>
                  <a:pt x="149" y="157"/>
                  <a:pt x="148" y="157"/>
                  <a:pt x="148" y="157"/>
                </a:cubicBezTo>
                <a:cubicBezTo>
                  <a:pt x="144" y="164"/>
                  <a:pt x="144" y="164"/>
                  <a:pt x="144" y="164"/>
                </a:cubicBezTo>
                <a:cubicBezTo>
                  <a:pt x="143" y="164"/>
                  <a:pt x="144" y="165"/>
                  <a:pt x="144" y="164"/>
                </a:cubicBezTo>
                <a:cubicBezTo>
                  <a:pt x="147" y="162"/>
                  <a:pt x="149" y="160"/>
                  <a:pt x="152" y="157"/>
                </a:cubicBezTo>
                <a:cubicBezTo>
                  <a:pt x="151" y="157"/>
                  <a:pt x="150" y="157"/>
                  <a:pt x="149" y="157"/>
                </a:cubicBezTo>
                <a:close/>
                <a:moveTo>
                  <a:pt x="200" y="156"/>
                </a:moveTo>
                <a:cubicBezTo>
                  <a:pt x="195" y="156"/>
                  <a:pt x="193" y="159"/>
                  <a:pt x="191" y="162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190" y="163"/>
                  <a:pt x="195" y="160"/>
                  <a:pt x="200" y="156"/>
                </a:cubicBezTo>
                <a:close/>
                <a:moveTo>
                  <a:pt x="157" y="166"/>
                </a:moveTo>
                <a:cubicBezTo>
                  <a:pt x="157" y="167"/>
                  <a:pt x="158" y="167"/>
                  <a:pt x="158" y="167"/>
                </a:cubicBezTo>
                <a:cubicBezTo>
                  <a:pt x="161" y="164"/>
                  <a:pt x="164" y="162"/>
                  <a:pt x="167" y="159"/>
                </a:cubicBezTo>
                <a:cubicBezTo>
                  <a:pt x="166" y="159"/>
                  <a:pt x="165" y="158"/>
                  <a:pt x="163" y="159"/>
                </a:cubicBezTo>
                <a:lnTo>
                  <a:pt x="157" y="166"/>
                </a:lnTo>
                <a:close/>
                <a:moveTo>
                  <a:pt x="87" y="144"/>
                </a:moveTo>
                <a:cubicBezTo>
                  <a:pt x="87" y="140"/>
                  <a:pt x="86" y="137"/>
                  <a:pt x="86" y="134"/>
                </a:cubicBezTo>
                <a:cubicBezTo>
                  <a:pt x="86" y="134"/>
                  <a:pt x="85" y="133"/>
                  <a:pt x="85" y="133"/>
                </a:cubicBezTo>
                <a:cubicBezTo>
                  <a:pt x="84" y="137"/>
                  <a:pt x="83" y="140"/>
                  <a:pt x="83" y="143"/>
                </a:cubicBezTo>
                <a:cubicBezTo>
                  <a:pt x="84" y="143"/>
                  <a:pt x="85" y="144"/>
                  <a:pt x="86" y="145"/>
                </a:cubicBezTo>
                <a:cubicBezTo>
                  <a:pt x="86" y="145"/>
                  <a:pt x="87" y="144"/>
                  <a:pt x="87" y="144"/>
                </a:cubicBezTo>
                <a:close/>
                <a:moveTo>
                  <a:pt x="182" y="158"/>
                </a:moveTo>
                <a:cubicBezTo>
                  <a:pt x="180" y="159"/>
                  <a:pt x="179" y="159"/>
                  <a:pt x="177" y="159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69" y="168"/>
                  <a:pt x="170" y="168"/>
                  <a:pt x="170" y="168"/>
                </a:cubicBezTo>
                <a:cubicBezTo>
                  <a:pt x="174" y="165"/>
                  <a:pt x="178" y="162"/>
                  <a:pt x="181" y="159"/>
                </a:cubicBezTo>
                <a:cubicBezTo>
                  <a:pt x="182" y="159"/>
                  <a:pt x="183" y="158"/>
                  <a:pt x="182" y="158"/>
                </a:cubicBezTo>
                <a:close/>
                <a:moveTo>
                  <a:pt x="30" y="23"/>
                </a:moveTo>
                <a:cubicBezTo>
                  <a:pt x="30" y="23"/>
                  <a:pt x="29" y="23"/>
                  <a:pt x="29" y="23"/>
                </a:cubicBezTo>
                <a:cubicBezTo>
                  <a:pt x="24" y="29"/>
                  <a:pt x="18" y="34"/>
                  <a:pt x="14" y="41"/>
                </a:cubicBezTo>
                <a:cubicBezTo>
                  <a:pt x="14" y="41"/>
                  <a:pt x="15" y="41"/>
                  <a:pt x="15" y="41"/>
                </a:cubicBezTo>
                <a:cubicBezTo>
                  <a:pt x="20" y="35"/>
                  <a:pt x="26" y="29"/>
                  <a:pt x="32" y="23"/>
                </a:cubicBezTo>
                <a:cubicBezTo>
                  <a:pt x="31" y="23"/>
                  <a:pt x="30" y="23"/>
                  <a:pt x="30" y="23"/>
                </a:cubicBezTo>
                <a:close/>
                <a:moveTo>
                  <a:pt x="44" y="112"/>
                </a:moveTo>
                <a:cubicBezTo>
                  <a:pt x="44" y="109"/>
                  <a:pt x="44" y="107"/>
                  <a:pt x="43" y="10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0" y="112"/>
                  <a:pt x="41" y="118"/>
                  <a:pt x="43" y="122"/>
                </a:cubicBezTo>
                <a:cubicBezTo>
                  <a:pt x="43" y="117"/>
                  <a:pt x="42" y="112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4" y="112"/>
                  <a:pt x="44" y="112"/>
                  <a:pt x="44" y="112"/>
                </a:cubicBezTo>
                <a:close/>
                <a:moveTo>
                  <a:pt x="17" y="49"/>
                </a:moveTo>
                <a:cubicBezTo>
                  <a:pt x="25" y="41"/>
                  <a:pt x="32" y="32"/>
                  <a:pt x="41" y="25"/>
                </a:cubicBezTo>
                <a:cubicBezTo>
                  <a:pt x="41" y="25"/>
                  <a:pt x="39" y="25"/>
                  <a:pt x="38" y="25"/>
                </a:cubicBezTo>
                <a:cubicBezTo>
                  <a:pt x="38" y="25"/>
                  <a:pt x="37" y="25"/>
                  <a:pt x="37" y="26"/>
                </a:cubicBezTo>
                <a:cubicBezTo>
                  <a:pt x="30" y="33"/>
                  <a:pt x="24" y="41"/>
                  <a:pt x="17" y="49"/>
                </a:cubicBezTo>
                <a:close/>
                <a:moveTo>
                  <a:pt x="82" y="140"/>
                </a:moveTo>
                <a:cubicBezTo>
                  <a:pt x="82" y="137"/>
                  <a:pt x="81" y="136"/>
                  <a:pt x="81" y="134"/>
                </a:cubicBezTo>
                <a:cubicBezTo>
                  <a:pt x="81" y="133"/>
                  <a:pt x="80" y="131"/>
                  <a:pt x="80" y="132"/>
                </a:cubicBezTo>
                <a:cubicBezTo>
                  <a:pt x="79" y="134"/>
                  <a:pt x="78" y="136"/>
                  <a:pt x="77" y="139"/>
                </a:cubicBezTo>
                <a:cubicBezTo>
                  <a:pt x="77" y="139"/>
                  <a:pt x="77" y="139"/>
                  <a:pt x="77" y="138"/>
                </a:cubicBezTo>
                <a:cubicBezTo>
                  <a:pt x="76" y="136"/>
                  <a:pt x="76" y="134"/>
                  <a:pt x="75" y="132"/>
                </a:cubicBezTo>
                <a:cubicBezTo>
                  <a:pt x="75" y="134"/>
                  <a:pt x="75" y="136"/>
                  <a:pt x="75" y="139"/>
                </a:cubicBezTo>
                <a:cubicBezTo>
                  <a:pt x="77" y="140"/>
                  <a:pt x="80" y="141"/>
                  <a:pt x="82" y="142"/>
                </a:cubicBezTo>
                <a:cubicBezTo>
                  <a:pt x="82" y="141"/>
                  <a:pt x="82" y="140"/>
                  <a:pt x="82" y="140"/>
                </a:cubicBezTo>
                <a:close/>
                <a:moveTo>
                  <a:pt x="89" y="64"/>
                </a:moveTo>
                <a:cubicBezTo>
                  <a:pt x="89" y="64"/>
                  <a:pt x="89" y="63"/>
                  <a:pt x="89" y="63"/>
                </a:cubicBezTo>
                <a:cubicBezTo>
                  <a:pt x="89" y="59"/>
                  <a:pt x="89" y="55"/>
                  <a:pt x="89" y="51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8"/>
                  <a:pt x="87" y="62"/>
                  <a:pt x="88" y="67"/>
                </a:cubicBezTo>
                <a:cubicBezTo>
                  <a:pt x="88" y="67"/>
                  <a:pt x="89" y="67"/>
                  <a:pt x="89" y="66"/>
                </a:cubicBezTo>
                <a:cubicBezTo>
                  <a:pt x="89" y="66"/>
                  <a:pt x="89" y="65"/>
                  <a:pt x="89" y="64"/>
                </a:cubicBezTo>
                <a:close/>
                <a:moveTo>
                  <a:pt x="92" y="145"/>
                </a:moveTo>
                <a:cubicBezTo>
                  <a:pt x="92" y="137"/>
                  <a:pt x="92" y="137"/>
                  <a:pt x="92" y="137"/>
                </a:cubicBezTo>
                <a:cubicBezTo>
                  <a:pt x="91" y="137"/>
                  <a:pt x="89" y="136"/>
                  <a:pt x="88" y="135"/>
                </a:cubicBezTo>
                <a:cubicBezTo>
                  <a:pt x="87" y="135"/>
                  <a:pt x="87" y="133"/>
                  <a:pt x="87" y="135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0"/>
                  <a:pt x="89" y="139"/>
                  <a:pt x="89" y="137"/>
                </a:cubicBezTo>
                <a:cubicBezTo>
                  <a:pt x="89" y="136"/>
                  <a:pt x="90" y="136"/>
                  <a:pt x="90" y="137"/>
                </a:cubicBezTo>
                <a:cubicBezTo>
                  <a:pt x="89" y="140"/>
                  <a:pt x="89" y="143"/>
                  <a:pt x="88" y="146"/>
                </a:cubicBezTo>
                <a:cubicBezTo>
                  <a:pt x="90" y="146"/>
                  <a:pt x="91" y="147"/>
                  <a:pt x="92" y="148"/>
                </a:cubicBezTo>
                <a:cubicBezTo>
                  <a:pt x="92" y="146"/>
                  <a:pt x="92" y="145"/>
                  <a:pt x="92" y="145"/>
                </a:cubicBezTo>
                <a:close/>
                <a:moveTo>
                  <a:pt x="34" y="24"/>
                </a:moveTo>
                <a:cubicBezTo>
                  <a:pt x="27" y="30"/>
                  <a:pt x="20" y="37"/>
                  <a:pt x="14" y="45"/>
                </a:cubicBezTo>
                <a:cubicBezTo>
                  <a:pt x="13" y="46"/>
                  <a:pt x="12" y="47"/>
                  <a:pt x="13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21" y="41"/>
                  <a:pt x="28" y="32"/>
                  <a:pt x="37" y="24"/>
                </a:cubicBezTo>
                <a:cubicBezTo>
                  <a:pt x="36" y="24"/>
                  <a:pt x="34" y="23"/>
                  <a:pt x="34" y="24"/>
                </a:cubicBezTo>
                <a:close/>
                <a:moveTo>
                  <a:pt x="103" y="54"/>
                </a:moveTo>
                <a:cubicBezTo>
                  <a:pt x="102" y="53"/>
                  <a:pt x="101" y="53"/>
                  <a:pt x="101" y="53"/>
                </a:cubicBezTo>
                <a:cubicBezTo>
                  <a:pt x="101" y="48"/>
                  <a:pt x="101" y="43"/>
                  <a:pt x="101" y="38"/>
                </a:cubicBezTo>
                <a:cubicBezTo>
                  <a:pt x="97" y="42"/>
                  <a:pt x="94" y="46"/>
                  <a:pt x="91" y="50"/>
                </a:cubicBezTo>
                <a:cubicBezTo>
                  <a:pt x="92" y="52"/>
                  <a:pt x="92" y="55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49"/>
                  <a:pt x="96" y="49"/>
                  <a:pt x="97" y="48"/>
                </a:cubicBezTo>
                <a:cubicBezTo>
                  <a:pt x="96" y="59"/>
                  <a:pt x="96" y="59"/>
                  <a:pt x="96" y="59"/>
                </a:cubicBezTo>
                <a:cubicBezTo>
                  <a:pt x="96" y="60"/>
                  <a:pt x="95" y="60"/>
                  <a:pt x="94" y="60"/>
                </a:cubicBezTo>
                <a:cubicBezTo>
                  <a:pt x="93" y="60"/>
                  <a:pt x="93" y="60"/>
                  <a:pt x="92" y="59"/>
                </a:cubicBezTo>
                <a:cubicBezTo>
                  <a:pt x="91" y="56"/>
                  <a:pt x="91" y="53"/>
                  <a:pt x="90" y="50"/>
                </a:cubicBezTo>
                <a:cubicBezTo>
                  <a:pt x="90" y="56"/>
                  <a:pt x="90" y="60"/>
                  <a:pt x="90" y="66"/>
                </a:cubicBezTo>
                <a:cubicBezTo>
                  <a:pt x="95" y="62"/>
                  <a:pt x="98" y="58"/>
                  <a:pt x="103" y="54"/>
                </a:cubicBezTo>
                <a:close/>
                <a:moveTo>
                  <a:pt x="73" y="136"/>
                </a:moveTo>
                <a:cubicBezTo>
                  <a:pt x="73" y="137"/>
                  <a:pt x="74" y="137"/>
                  <a:pt x="74" y="138"/>
                </a:cubicBezTo>
                <a:cubicBezTo>
                  <a:pt x="74" y="135"/>
                  <a:pt x="74" y="132"/>
                  <a:pt x="75" y="130"/>
                </a:cubicBezTo>
                <a:cubicBezTo>
                  <a:pt x="75" y="129"/>
                  <a:pt x="76" y="130"/>
                  <a:pt x="76" y="130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6"/>
                  <a:pt x="78" y="133"/>
                  <a:pt x="79" y="131"/>
                </a:cubicBezTo>
                <a:cubicBezTo>
                  <a:pt x="80" y="131"/>
                  <a:pt x="80" y="130"/>
                  <a:pt x="81" y="131"/>
                </a:cubicBezTo>
                <a:cubicBezTo>
                  <a:pt x="73" y="126"/>
                  <a:pt x="67" y="121"/>
                  <a:pt x="60" y="115"/>
                </a:cubicBezTo>
                <a:cubicBezTo>
                  <a:pt x="60" y="115"/>
                  <a:pt x="59" y="115"/>
                  <a:pt x="60" y="115"/>
                </a:cubicBezTo>
                <a:cubicBezTo>
                  <a:pt x="60" y="114"/>
                  <a:pt x="60" y="115"/>
                  <a:pt x="59" y="114"/>
                </a:cubicBezTo>
                <a:cubicBezTo>
                  <a:pt x="58" y="114"/>
                  <a:pt x="58" y="113"/>
                  <a:pt x="57" y="112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0" y="111"/>
                  <a:pt x="51" y="116"/>
                  <a:pt x="52" y="121"/>
                </a:cubicBezTo>
                <a:cubicBezTo>
                  <a:pt x="58" y="127"/>
                  <a:pt x="65" y="132"/>
                  <a:pt x="73" y="137"/>
                </a:cubicBezTo>
                <a:cubicBezTo>
                  <a:pt x="72" y="137"/>
                  <a:pt x="72" y="136"/>
                  <a:pt x="73" y="136"/>
                </a:cubicBezTo>
                <a:close/>
                <a:moveTo>
                  <a:pt x="33" y="51"/>
                </a:move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0" y="54"/>
                  <a:pt x="28" y="56"/>
                </a:cubicBezTo>
                <a:cubicBezTo>
                  <a:pt x="25" y="58"/>
                  <a:pt x="23" y="61"/>
                  <a:pt x="20" y="63"/>
                </a:cubicBezTo>
                <a:cubicBezTo>
                  <a:pt x="19" y="64"/>
                  <a:pt x="18" y="62"/>
                  <a:pt x="18" y="62"/>
                </a:cubicBezTo>
                <a:cubicBezTo>
                  <a:pt x="20" y="59"/>
                  <a:pt x="22" y="57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3" y="54"/>
                  <a:pt x="23" y="54"/>
                </a:cubicBezTo>
                <a:cubicBezTo>
                  <a:pt x="21" y="56"/>
                  <a:pt x="19" y="59"/>
                  <a:pt x="17" y="61"/>
                </a:cubicBezTo>
                <a:cubicBezTo>
                  <a:pt x="16" y="61"/>
                  <a:pt x="15" y="62"/>
                  <a:pt x="14" y="61"/>
                </a:cubicBezTo>
                <a:cubicBezTo>
                  <a:pt x="13" y="61"/>
                  <a:pt x="13" y="60"/>
                  <a:pt x="14" y="59"/>
                </a:cubicBezTo>
                <a:cubicBezTo>
                  <a:pt x="16" y="54"/>
                  <a:pt x="19" y="50"/>
                  <a:pt x="23" y="46"/>
                </a:cubicBezTo>
                <a:cubicBezTo>
                  <a:pt x="28" y="39"/>
                  <a:pt x="35" y="34"/>
                  <a:pt x="42" y="27"/>
                </a:cubicBezTo>
                <a:cubicBezTo>
                  <a:pt x="39" y="29"/>
                  <a:pt x="37" y="30"/>
                  <a:pt x="35" y="32"/>
                </a:cubicBezTo>
                <a:cubicBezTo>
                  <a:pt x="27" y="39"/>
                  <a:pt x="20" y="48"/>
                  <a:pt x="13" y="56"/>
                </a:cubicBezTo>
                <a:cubicBezTo>
                  <a:pt x="13" y="66"/>
                  <a:pt x="12" y="78"/>
                  <a:pt x="13" y="88"/>
                </a:cubicBezTo>
                <a:cubicBezTo>
                  <a:pt x="13" y="93"/>
                  <a:pt x="13" y="97"/>
                  <a:pt x="14" y="101"/>
                </a:cubicBezTo>
                <a:cubicBezTo>
                  <a:pt x="14" y="101"/>
                  <a:pt x="14" y="102"/>
                  <a:pt x="13" y="102"/>
                </a:cubicBezTo>
                <a:cubicBezTo>
                  <a:pt x="14" y="109"/>
                  <a:pt x="14" y="116"/>
                  <a:pt x="16" y="121"/>
                </a:cubicBezTo>
                <a:cubicBezTo>
                  <a:pt x="16" y="122"/>
                  <a:pt x="17" y="122"/>
                  <a:pt x="17" y="122"/>
                </a:cubicBezTo>
                <a:cubicBezTo>
                  <a:pt x="18" y="122"/>
                  <a:pt x="19" y="121"/>
                  <a:pt x="19" y="120"/>
                </a:cubicBezTo>
                <a:cubicBezTo>
                  <a:pt x="21" y="119"/>
                  <a:pt x="23" y="117"/>
                  <a:pt x="24" y="115"/>
                </a:cubicBezTo>
                <a:cubicBezTo>
                  <a:pt x="24" y="115"/>
                  <a:pt x="25" y="115"/>
                  <a:pt x="25" y="115"/>
                </a:cubicBezTo>
                <a:cubicBezTo>
                  <a:pt x="25" y="114"/>
                  <a:pt x="25" y="113"/>
                  <a:pt x="26" y="112"/>
                </a:cubicBezTo>
                <a:cubicBezTo>
                  <a:pt x="26" y="112"/>
                  <a:pt x="26" y="113"/>
                  <a:pt x="27" y="114"/>
                </a:cubicBezTo>
                <a:cubicBezTo>
                  <a:pt x="33" y="108"/>
                  <a:pt x="38" y="103"/>
                  <a:pt x="45" y="99"/>
                </a:cubicBezTo>
                <a:cubicBezTo>
                  <a:pt x="45" y="97"/>
                  <a:pt x="46" y="97"/>
                  <a:pt x="47" y="97"/>
                </a:cubicBezTo>
                <a:cubicBezTo>
                  <a:pt x="48" y="98"/>
                  <a:pt x="48" y="99"/>
                  <a:pt x="49" y="100"/>
                </a:cubicBezTo>
                <a:cubicBezTo>
                  <a:pt x="49" y="100"/>
                  <a:pt x="50" y="100"/>
                  <a:pt x="51" y="100"/>
                </a:cubicBezTo>
                <a:cubicBezTo>
                  <a:pt x="60" y="107"/>
                  <a:pt x="68" y="113"/>
                  <a:pt x="77" y="120"/>
                </a:cubicBezTo>
                <a:cubicBezTo>
                  <a:pt x="81" y="122"/>
                  <a:pt x="85" y="125"/>
                  <a:pt x="89" y="127"/>
                </a:cubicBezTo>
                <a:cubicBezTo>
                  <a:pt x="98" y="132"/>
                  <a:pt x="107" y="136"/>
                  <a:pt x="117" y="140"/>
                </a:cubicBezTo>
                <a:cubicBezTo>
                  <a:pt x="123" y="142"/>
                  <a:pt x="129" y="143"/>
                  <a:pt x="135" y="144"/>
                </a:cubicBezTo>
                <a:cubicBezTo>
                  <a:pt x="141" y="146"/>
                  <a:pt x="146" y="146"/>
                  <a:pt x="152" y="147"/>
                </a:cubicBezTo>
                <a:cubicBezTo>
                  <a:pt x="153" y="146"/>
                  <a:pt x="153" y="147"/>
                  <a:pt x="153" y="147"/>
                </a:cubicBezTo>
                <a:cubicBezTo>
                  <a:pt x="154" y="147"/>
                  <a:pt x="155" y="147"/>
                  <a:pt x="155" y="146"/>
                </a:cubicBezTo>
                <a:cubicBezTo>
                  <a:pt x="155" y="147"/>
                  <a:pt x="155" y="147"/>
                  <a:pt x="155" y="147"/>
                </a:cubicBezTo>
                <a:cubicBezTo>
                  <a:pt x="155" y="148"/>
                  <a:pt x="156" y="148"/>
                  <a:pt x="156" y="148"/>
                </a:cubicBezTo>
                <a:cubicBezTo>
                  <a:pt x="177" y="150"/>
                  <a:pt x="196" y="148"/>
                  <a:pt x="215" y="146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11" y="130"/>
                  <a:pt x="209" y="127"/>
                  <a:pt x="208" y="123"/>
                </a:cubicBezTo>
                <a:cubicBezTo>
                  <a:pt x="209" y="127"/>
                  <a:pt x="210" y="131"/>
                  <a:pt x="211" y="134"/>
                </a:cubicBezTo>
                <a:cubicBezTo>
                  <a:pt x="211" y="134"/>
                  <a:pt x="211" y="134"/>
                  <a:pt x="212" y="134"/>
                </a:cubicBezTo>
                <a:cubicBezTo>
                  <a:pt x="212" y="135"/>
                  <a:pt x="212" y="135"/>
                  <a:pt x="211" y="136"/>
                </a:cubicBezTo>
                <a:cubicBezTo>
                  <a:pt x="210" y="136"/>
                  <a:pt x="210" y="135"/>
                  <a:pt x="210" y="135"/>
                </a:cubicBezTo>
                <a:cubicBezTo>
                  <a:pt x="207" y="126"/>
                  <a:pt x="205" y="116"/>
                  <a:pt x="201" y="106"/>
                </a:cubicBezTo>
                <a:cubicBezTo>
                  <a:pt x="203" y="114"/>
                  <a:pt x="203" y="122"/>
                  <a:pt x="206" y="129"/>
                </a:cubicBezTo>
                <a:cubicBezTo>
                  <a:pt x="206" y="130"/>
                  <a:pt x="205" y="130"/>
                  <a:pt x="205" y="130"/>
                </a:cubicBezTo>
                <a:cubicBezTo>
                  <a:pt x="205" y="130"/>
                  <a:pt x="204" y="130"/>
                  <a:pt x="204" y="129"/>
                </a:cubicBezTo>
                <a:cubicBezTo>
                  <a:pt x="202" y="123"/>
                  <a:pt x="201" y="117"/>
                  <a:pt x="199" y="111"/>
                </a:cubicBezTo>
                <a:cubicBezTo>
                  <a:pt x="198" y="110"/>
                  <a:pt x="198" y="109"/>
                  <a:pt x="198" y="109"/>
                </a:cubicBezTo>
                <a:cubicBezTo>
                  <a:pt x="198" y="110"/>
                  <a:pt x="198" y="110"/>
                  <a:pt x="198" y="111"/>
                </a:cubicBezTo>
                <a:cubicBezTo>
                  <a:pt x="198" y="111"/>
                  <a:pt x="198" y="111"/>
                  <a:pt x="199" y="111"/>
                </a:cubicBezTo>
                <a:cubicBezTo>
                  <a:pt x="198" y="111"/>
                  <a:pt x="198" y="111"/>
                  <a:pt x="198" y="111"/>
                </a:cubicBezTo>
                <a:cubicBezTo>
                  <a:pt x="199" y="119"/>
                  <a:pt x="200" y="126"/>
                  <a:pt x="201" y="134"/>
                </a:cubicBezTo>
                <a:cubicBezTo>
                  <a:pt x="201" y="134"/>
                  <a:pt x="200" y="134"/>
                  <a:pt x="200" y="134"/>
                </a:cubicBezTo>
                <a:cubicBezTo>
                  <a:pt x="198" y="126"/>
                  <a:pt x="195" y="118"/>
                  <a:pt x="193" y="110"/>
                </a:cubicBezTo>
                <a:cubicBezTo>
                  <a:pt x="193" y="117"/>
                  <a:pt x="194" y="124"/>
                  <a:pt x="194" y="131"/>
                </a:cubicBezTo>
                <a:cubicBezTo>
                  <a:pt x="194" y="132"/>
                  <a:pt x="193" y="132"/>
                  <a:pt x="193" y="131"/>
                </a:cubicBezTo>
                <a:cubicBezTo>
                  <a:pt x="191" y="125"/>
                  <a:pt x="190" y="119"/>
                  <a:pt x="188" y="113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8" y="124"/>
                  <a:pt x="188" y="128"/>
                  <a:pt x="187" y="133"/>
                </a:cubicBezTo>
                <a:cubicBezTo>
                  <a:pt x="187" y="132"/>
                  <a:pt x="186" y="133"/>
                  <a:pt x="186" y="132"/>
                </a:cubicBezTo>
                <a:cubicBezTo>
                  <a:pt x="185" y="127"/>
                  <a:pt x="183" y="121"/>
                  <a:pt x="182" y="115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80" y="128"/>
                  <a:pt x="179" y="128"/>
                  <a:pt x="179" y="128"/>
                </a:cubicBezTo>
                <a:cubicBezTo>
                  <a:pt x="178" y="124"/>
                  <a:pt x="178" y="120"/>
                  <a:pt x="177" y="116"/>
                </a:cubicBezTo>
                <a:cubicBezTo>
                  <a:pt x="176" y="120"/>
                  <a:pt x="175" y="123"/>
                  <a:pt x="175" y="126"/>
                </a:cubicBezTo>
                <a:cubicBezTo>
                  <a:pt x="174" y="127"/>
                  <a:pt x="173" y="126"/>
                  <a:pt x="173" y="126"/>
                </a:cubicBezTo>
                <a:cubicBezTo>
                  <a:pt x="171" y="124"/>
                  <a:pt x="171" y="121"/>
                  <a:pt x="170" y="119"/>
                </a:cubicBezTo>
                <a:cubicBezTo>
                  <a:pt x="170" y="118"/>
                  <a:pt x="169" y="118"/>
                  <a:pt x="168" y="118"/>
                </a:cubicBezTo>
                <a:cubicBezTo>
                  <a:pt x="166" y="121"/>
                  <a:pt x="164" y="123"/>
                  <a:pt x="162" y="126"/>
                </a:cubicBezTo>
                <a:cubicBezTo>
                  <a:pt x="161" y="127"/>
                  <a:pt x="160" y="128"/>
                  <a:pt x="158" y="128"/>
                </a:cubicBezTo>
                <a:cubicBezTo>
                  <a:pt x="155" y="127"/>
                  <a:pt x="154" y="125"/>
                  <a:pt x="153" y="123"/>
                </a:cubicBezTo>
                <a:cubicBezTo>
                  <a:pt x="155" y="125"/>
                  <a:pt x="156" y="127"/>
                  <a:pt x="159" y="127"/>
                </a:cubicBezTo>
                <a:cubicBezTo>
                  <a:pt x="161" y="125"/>
                  <a:pt x="162" y="124"/>
                  <a:pt x="164" y="122"/>
                </a:cubicBezTo>
                <a:cubicBezTo>
                  <a:pt x="165" y="120"/>
                  <a:pt x="166" y="118"/>
                  <a:pt x="168" y="117"/>
                </a:cubicBezTo>
                <a:cubicBezTo>
                  <a:pt x="169" y="117"/>
                  <a:pt x="170" y="117"/>
                  <a:pt x="170" y="118"/>
                </a:cubicBezTo>
                <a:cubicBezTo>
                  <a:pt x="172" y="119"/>
                  <a:pt x="172" y="122"/>
                  <a:pt x="174" y="125"/>
                </a:cubicBezTo>
                <a:cubicBezTo>
                  <a:pt x="176" y="115"/>
                  <a:pt x="176" y="115"/>
                  <a:pt x="176" y="115"/>
                </a:cubicBezTo>
                <a:cubicBezTo>
                  <a:pt x="176" y="114"/>
                  <a:pt x="177" y="114"/>
                  <a:pt x="177" y="115"/>
                </a:cubicBezTo>
                <a:cubicBezTo>
                  <a:pt x="178" y="117"/>
                  <a:pt x="179" y="120"/>
                  <a:pt x="179" y="123"/>
                </a:cubicBezTo>
                <a:cubicBezTo>
                  <a:pt x="180" y="121"/>
                  <a:pt x="180" y="118"/>
                  <a:pt x="181" y="114"/>
                </a:cubicBezTo>
                <a:cubicBezTo>
                  <a:pt x="181" y="113"/>
                  <a:pt x="183" y="114"/>
                  <a:pt x="183" y="115"/>
                </a:cubicBezTo>
                <a:cubicBezTo>
                  <a:pt x="185" y="119"/>
                  <a:pt x="185" y="124"/>
                  <a:pt x="186" y="128"/>
                </a:cubicBezTo>
                <a:cubicBezTo>
                  <a:pt x="187" y="123"/>
                  <a:pt x="187" y="119"/>
                  <a:pt x="187" y="114"/>
                </a:cubicBezTo>
                <a:cubicBezTo>
                  <a:pt x="187" y="113"/>
                  <a:pt x="186" y="111"/>
                  <a:pt x="187" y="110"/>
                </a:cubicBezTo>
                <a:cubicBezTo>
                  <a:pt x="188" y="110"/>
                  <a:pt x="188" y="110"/>
                  <a:pt x="189" y="111"/>
                </a:cubicBezTo>
                <a:cubicBezTo>
                  <a:pt x="190" y="113"/>
                  <a:pt x="191" y="117"/>
                  <a:pt x="192" y="120"/>
                </a:cubicBezTo>
                <a:cubicBezTo>
                  <a:pt x="191" y="112"/>
                  <a:pt x="191" y="112"/>
                  <a:pt x="191" y="112"/>
                </a:cubicBezTo>
                <a:cubicBezTo>
                  <a:pt x="191" y="111"/>
                  <a:pt x="191" y="109"/>
                  <a:pt x="192" y="108"/>
                </a:cubicBezTo>
                <a:cubicBezTo>
                  <a:pt x="192" y="108"/>
                  <a:pt x="193" y="108"/>
                  <a:pt x="193" y="109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1"/>
                  <a:pt x="198" y="121"/>
                  <a:pt x="198" y="121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6"/>
                  <a:pt x="195" y="104"/>
                  <a:pt x="196" y="102"/>
                </a:cubicBezTo>
                <a:cubicBezTo>
                  <a:pt x="196" y="102"/>
                  <a:pt x="197" y="103"/>
                  <a:pt x="197" y="103"/>
                </a:cubicBezTo>
                <a:cubicBezTo>
                  <a:pt x="199" y="106"/>
                  <a:pt x="200" y="108"/>
                  <a:pt x="200" y="111"/>
                </a:cubicBezTo>
                <a:cubicBezTo>
                  <a:pt x="200" y="107"/>
                  <a:pt x="199" y="102"/>
                  <a:pt x="198" y="98"/>
                </a:cubicBezTo>
                <a:cubicBezTo>
                  <a:pt x="198" y="97"/>
                  <a:pt x="198" y="96"/>
                  <a:pt x="199" y="95"/>
                </a:cubicBezTo>
                <a:cubicBezTo>
                  <a:pt x="198" y="92"/>
                  <a:pt x="197" y="89"/>
                  <a:pt x="196" y="86"/>
                </a:cubicBezTo>
                <a:cubicBezTo>
                  <a:pt x="182" y="91"/>
                  <a:pt x="168" y="94"/>
                  <a:pt x="153" y="96"/>
                </a:cubicBezTo>
                <a:cubicBezTo>
                  <a:pt x="133" y="98"/>
                  <a:pt x="105" y="94"/>
                  <a:pt x="87" y="85"/>
                </a:cubicBezTo>
                <a:cubicBezTo>
                  <a:pt x="77" y="80"/>
                  <a:pt x="69" y="74"/>
                  <a:pt x="64" y="66"/>
                </a:cubicBezTo>
                <a:cubicBezTo>
                  <a:pt x="62" y="61"/>
                  <a:pt x="62" y="61"/>
                  <a:pt x="62" y="61"/>
                </a:cubicBezTo>
                <a:cubicBezTo>
                  <a:pt x="61" y="61"/>
                  <a:pt x="63" y="59"/>
                  <a:pt x="64" y="60"/>
                </a:cubicBezTo>
                <a:cubicBezTo>
                  <a:pt x="68" y="63"/>
                  <a:pt x="68" y="63"/>
                  <a:pt x="68" y="63"/>
                </a:cubicBezTo>
                <a:cubicBezTo>
                  <a:pt x="77" y="55"/>
                  <a:pt x="77" y="55"/>
                  <a:pt x="77" y="55"/>
                </a:cubicBezTo>
                <a:cubicBezTo>
                  <a:pt x="85" y="49"/>
                  <a:pt x="93" y="43"/>
                  <a:pt x="99" y="35"/>
                </a:cubicBezTo>
                <a:cubicBezTo>
                  <a:pt x="94" y="35"/>
                  <a:pt x="90" y="35"/>
                  <a:pt x="85" y="34"/>
                </a:cubicBezTo>
                <a:cubicBezTo>
                  <a:pt x="75" y="32"/>
                  <a:pt x="66" y="31"/>
                  <a:pt x="58" y="29"/>
                </a:cubicBezTo>
                <a:cubicBezTo>
                  <a:pt x="53" y="27"/>
                  <a:pt x="49" y="27"/>
                  <a:pt x="44" y="26"/>
                </a:cubicBezTo>
                <a:cubicBezTo>
                  <a:pt x="43" y="29"/>
                  <a:pt x="40" y="30"/>
                  <a:pt x="38" y="32"/>
                </a:cubicBezTo>
                <a:cubicBezTo>
                  <a:pt x="30" y="41"/>
                  <a:pt x="22" y="48"/>
                  <a:pt x="15" y="59"/>
                </a:cubicBezTo>
                <a:cubicBezTo>
                  <a:pt x="16" y="59"/>
                  <a:pt x="14" y="60"/>
                  <a:pt x="15" y="60"/>
                </a:cubicBezTo>
                <a:cubicBezTo>
                  <a:pt x="16" y="60"/>
                  <a:pt x="17" y="58"/>
                  <a:pt x="18" y="58"/>
                </a:cubicBezTo>
                <a:cubicBezTo>
                  <a:pt x="22" y="53"/>
                  <a:pt x="27" y="49"/>
                  <a:pt x="32" y="44"/>
                </a:cubicBezTo>
                <a:cubicBezTo>
                  <a:pt x="36" y="39"/>
                  <a:pt x="41" y="35"/>
                  <a:pt x="47" y="31"/>
                </a:cubicBezTo>
                <a:cubicBezTo>
                  <a:pt x="47" y="30"/>
                  <a:pt x="48" y="31"/>
                  <a:pt x="48" y="32"/>
                </a:cubicBezTo>
                <a:cubicBezTo>
                  <a:pt x="46" y="34"/>
                  <a:pt x="45" y="35"/>
                  <a:pt x="43" y="37"/>
                </a:cubicBezTo>
                <a:cubicBezTo>
                  <a:pt x="36" y="44"/>
                  <a:pt x="28" y="51"/>
                  <a:pt x="22" y="60"/>
                </a:cubicBezTo>
                <a:cubicBezTo>
                  <a:pt x="21" y="60"/>
                  <a:pt x="21" y="60"/>
                  <a:pt x="21" y="61"/>
                </a:cubicBezTo>
                <a:cubicBezTo>
                  <a:pt x="21" y="60"/>
                  <a:pt x="22" y="60"/>
                  <a:pt x="22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4" y="58"/>
                  <a:pt x="25" y="57"/>
                  <a:pt x="26" y="55"/>
                </a:cubicBezTo>
                <a:cubicBezTo>
                  <a:pt x="32" y="51"/>
                  <a:pt x="36" y="46"/>
                  <a:pt x="41" y="43"/>
                </a:cubicBezTo>
                <a:cubicBezTo>
                  <a:pt x="42" y="42"/>
                  <a:pt x="42" y="44"/>
                  <a:pt x="42" y="44"/>
                </a:cubicBezTo>
                <a:cubicBezTo>
                  <a:pt x="37" y="49"/>
                  <a:pt x="33" y="54"/>
                  <a:pt x="29" y="60"/>
                </a:cubicBezTo>
                <a:cubicBezTo>
                  <a:pt x="43" y="50"/>
                  <a:pt x="43" y="50"/>
                  <a:pt x="43" y="50"/>
                </a:cubicBezTo>
                <a:cubicBezTo>
                  <a:pt x="44" y="49"/>
                  <a:pt x="44" y="51"/>
                  <a:pt x="44" y="51"/>
                </a:cubicBezTo>
                <a:cubicBezTo>
                  <a:pt x="42" y="55"/>
                  <a:pt x="39" y="58"/>
                  <a:pt x="36" y="62"/>
                </a:cubicBezTo>
                <a:cubicBezTo>
                  <a:pt x="38" y="61"/>
                  <a:pt x="39" y="60"/>
                  <a:pt x="40" y="59"/>
                </a:cubicBezTo>
                <a:cubicBezTo>
                  <a:pt x="41" y="59"/>
                  <a:pt x="42" y="59"/>
                  <a:pt x="42" y="60"/>
                </a:cubicBezTo>
                <a:cubicBezTo>
                  <a:pt x="42" y="62"/>
                  <a:pt x="41" y="64"/>
                  <a:pt x="41" y="66"/>
                </a:cubicBezTo>
                <a:cubicBezTo>
                  <a:pt x="41" y="66"/>
                  <a:pt x="41" y="67"/>
                  <a:pt x="42" y="67"/>
                </a:cubicBezTo>
                <a:cubicBezTo>
                  <a:pt x="43" y="67"/>
                  <a:pt x="45" y="67"/>
                  <a:pt x="46" y="67"/>
                </a:cubicBezTo>
                <a:cubicBezTo>
                  <a:pt x="46" y="67"/>
                  <a:pt x="46" y="68"/>
                  <a:pt x="45" y="68"/>
                </a:cubicBezTo>
                <a:cubicBezTo>
                  <a:pt x="45" y="68"/>
                  <a:pt x="44" y="68"/>
                  <a:pt x="43" y="69"/>
                </a:cubicBezTo>
                <a:cubicBezTo>
                  <a:pt x="41" y="69"/>
                  <a:pt x="40" y="68"/>
                  <a:pt x="39" y="66"/>
                </a:cubicBezTo>
                <a:cubicBezTo>
                  <a:pt x="39" y="65"/>
                  <a:pt x="39" y="63"/>
                  <a:pt x="40" y="61"/>
                </a:cubicBezTo>
                <a:cubicBezTo>
                  <a:pt x="39" y="62"/>
                  <a:pt x="38" y="62"/>
                  <a:pt x="37" y="63"/>
                </a:cubicBezTo>
                <a:cubicBezTo>
                  <a:pt x="37" y="64"/>
                  <a:pt x="36" y="64"/>
                  <a:pt x="35" y="63"/>
                </a:cubicBezTo>
                <a:cubicBezTo>
                  <a:pt x="34" y="62"/>
                  <a:pt x="35" y="61"/>
                  <a:pt x="36" y="60"/>
                </a:cubicBezTo>
                <a:cubicBezTo>
                  <a:pt x="41" y="53"/>
                  <a:pt x="41" y="53"/>
                  <a:pt x="41" y="53"/>
                </a:cubicBezTo>
                <a:cubicBezTo>
                  <a:pt x="32" y="60"/>
                  <a:pt x="32" y="60"/>
                  <a:pt x="32" y="60"/>
                </a:cubicBezTo>
                <a:cubicBezTo>
                  <a:pt x="31" y="61"/>
                  <a:pt x="30" y="62"/>
                  <a:pt x="28" y="61"/>
                </a:cubicBezTo>
                <a:cubicBezTo>
                  <a:pt x="28" y="61"/>
                  <a:pt x="27" y="60"/>
                  <a:pt x="28" y="59"/>
                </a:cubicBezTo>
                <a:cubicBezTo>
                  <a:pt x="29" y="56"/>
                  <a:pt x="31" y="54"/>
                  <a:pt x="33" y="51"/>
                </a:cubicBezTo>
                <a:close/>
                <a:moveTo>
                  <a:pt x="232" y="140"/>
                </a:moveTo>
                <a:cubicBezTo>
                  <a:pt x="230" y="143"/>
                  <a:pt x="228" y="146"/>
                  <a:pt x="226" y="148"/>
                </a:cubicBezTo>
                <a:cubicBezTo>
                  <a:pt x="228" y="154"/>
                  <a:pt x="228" y="154"/>
                  <a:pt x="228" y="154"/>
                </a:cubicBezTo>
                <a:cubicBezTo>
                  <a:pt x="228" y="154"/>
                  <a:pt x="227" y="155"/>
                  <a:pt x="228" y="156"/>
                </a:cubicBezTo>
                <a:cubicBezTo>
                  <a:pt x="227" y="156"/>
                  <a:pt x="225" y="156"/>
                  <a:pt x="224" y="156"/>
                </a:cubicBezTo>
                <a:cubicBezTo>
                  <a:pt x="223" y="156"/>
                  <a:pt x="222" y="154"/>
                  <a:pt x="222" y="153"/>
                </a:cubicBezTo>
                <a:cubicBezTo>
                  <a:pt x="216" y="158"/>
                  <a:pt x="211" y="163"/>
                  <a:pt x="206" y="169"/>
                </a:cubicBezTo>
                <a:cubicBezTo>
                  <a:pt x="206" y="169"/>
                  <a:pt x="206" y="170"/>
                  <a:pt x="205" y="170"/>
                </a:cubicBezTo>
                <a:cubicBezTo>
                  <a:pt x="207" y="170"/>
                  <a:pt x="207" y="170"/>
                  <a:pt x="207" y="170"/>
                </a:cubicBezTo>
                <a:cubicBezTo>
                  <a:pt x="207" y="170"/>
                  <a:pt x="207" y="169"/>
                  <a:pt x="207" y="169"/>
                </a:cubicBezTo>
                <a:cubicBezTo>
                  <a:pt x="207" y="169"/>
                  <a:pt x="209" y="169"/>
                  <a:pt x="209" y="170"/>
                </a:cubicBezTo>
                <a:cubicBezTo>
                  <a:pt x="210" y="170"/>
                  <a:pt x="210" y="172"/>
                  <a:pt x="209" y="172"/>
                </a:cubicBezTo>
                <a:cubicBezTo>
                  <a:pt x="208" y="173"/>
                  <a:pt x="207" y="174"/>
                  <a:pt x="206" y="174"/>
                </a:cubicBezTo>
                <a:cubicBezTo>
                  <a:pt x="207" y="176"/>
                  <a:pt x="207" y="178"/>
                  <a:pt x="208" y="180"/>
                </a:cubicBezTo>
                <a:cubicBezTo>
                  <a:pt x="209" y="181"/>
                  <a:pt x="209" y="181"/>
                  <a:pt x="209" y="182"/>
                </a:cubicBezTo>
                <a:cubicBezTo>
                  <a:pt x="208" y="183"/>
                  <a:pt x="207" y="184"/>
                  <a:pt x="205" y="183"/>
                </a:cubicBezTo>
                <a:cubicBezTo>
                  <a:pt x="205" y="183"/>
                  <a:pt x="205" y="183"/>
                  <a:pt x="205" y="182"/>
                </a:cubicBezTo>
                <a:cubicBezTo>
                  <a:pt x="205" y="182"/>
                  <a:pt x="204" y="183"/>
                  <a:pt x="204" y="182"/>
                </a:cubicBezTo>
                <a:cubicBezTo>
                  <a:pt x="203" y="180"/>
                  <a:pt x="203" y="177"/>
                  <a:pt x="202" y="175"/>
                </a:cubicBezTo>
                <a:cubicBezTo>
                  <a:pt x="198" y="175"/>
                  <a:pt x="195" y="177"/>
                  <a:pt x="193" y="180"/>
                </a:cubicBezTo>
                <a:cubicBezTo>
                  <a:pt x="193" y="181"/>
                  <a:pt x="192" y="182"/>
                  <a:pt x="191" y="182"/>
                </a:cubicBezTo>
                <a:cubicBezTo>
                  <a:pt x="191" y="183"/>
                  <a:pt x="190" y="183"/>
                  <a:pt x="190" y="183"/>
                </a:cubicBezTo>
                <a:cubicBezTo>
                  <a:pt x="189" y="182"/>
                  <a:pt x="189" y="182"/>
                  <a:pt x="189" y="181"/>
                </a:cubicBezTo>
                <a:cubicBezTo>
                  <a:pt x="189" y="181"/>
                  <a:pt x="189" y="180"/>
                  <a:pt x="188" y="181"/>
                </a:cubicBezTo>
                <a:cubicBezTo>
                  <a:pt x="187" y="179"/>
                  <a:pt x="187" y="177"/>
                  <a:pt x="189" y="176"/>
                </a:cubicBezTo>
                <a:cubicBezTo>
                  <a:pt x="180" y="175"/>
                  <a:pt x="172" y="177"/>
                  <a:pt x="162" y="176"/>
                </a:cubicBezTo>
                <a:cubicBezTo>
                  <a:pt x="162" y="176"/>
                  <a:pt x="161" y="177"/>
                  <a:pt x="161" y="176"/>
                </a:cubicBezTo>
                <a:cubicBezTo>
                  <a:pt x="161" y="175"/>
                  <a:pt x="159" y="175"/>
                  <a:pt x="159" y="175"/>
                </a:cubicBezTo>
                <a:cubicBezTo>
                  <a:pt x="153" y="175"/>
                  <a:pt x="150" y="174"/>
                  <a:pt x="145" y="173"/>
                </a:cubicBezTo>
                <a:cubicBezTo>
                  <a:pt x="145" y="173"/>
                  <a:pt x="145" y="174"/>
                  <a:pt x="144" y="174"/>
                </a:cubicBezTo>
                <a:cubicBezTo>
                  <a:pt x="143" y="174"/>
                  <a:pt x="143" y="173"/>
                  <a:pt x="143" y="173"/>
                </a:cubicBezTo>
                <a:cubicBezTo>
                  <a:pt x="129" y="170"/>
                  <a:pt x="113" y="168"/>
                  <a:pt x="102" y="162"/>
                </a:cubicBezTo>
                <a:cubicBezTo>
                  <a:pt x="94" y="159"/>
                  <a:pt x="87" y="155"/>
                  <a:pt x="80" y="151"/>
                </a:cubicBezTo>
                <a:cubicBezTo>
                  <a:pt x="71" y="146"/>
                  <a:pt x="62" y="139"/>
                  <a:pt x="55" y="133"/>
                </a:cubicBezTo>
                <a:cubicBezTo>
                  <a:pt x="54" y="132"/>
                  <a:pt x="53" y="131"/>
                  <a:pt x="52" y="130"/>
                </a:cubicBezTo>
                <a:cubicBezTo>
                  <a:pt x="51" y="129"/>
                  <a:pt x="52" y="130"/>
                  <a:pt x="52" y="130"/>
                </a:cubicBezTo>
                <a:cubicBezTo>
                  <a:pt x="51" y="132"/>
                  <a:pt x="52" y="133"/>
                  <a:pt x="52" y="135"/>
                </a:cubicBezTo>
                <a:cubicBezTo>
                  <a:pt x="52" y="136"/>
                  <a:pt x="51" y="136"/>
                  <a:pt x="51" y="136"/>
                </a:cubicBezTo>
                <a:cubicBezTo>
                  <a:pt x="50" y="136"/>
                  <a:pt x="48" y="137"/>
                  <a:pt x="48" y="136"/>
                </a:cubicBezTo>
                <a:cubicBezTo>
                  <a:pt x="47" y="132"/>
                  <a:pt x="47" y="129"/>
                  <a:pt x="47" y="126"/>
                </a:cubicBezTo>
                <a:cubicBezTo>
                  <a:pt x="46" y="126"/>
                  <a:pt x="44" y="127"/>
                  <a:pt x="43" y="127"/>
                </a:cubicBezTo>
                <a:cubicBezTo>
                  <a:pt x="36" y="131"/>
                  <a:pt x="31" y="136"/>
                  <a:pt x="26" y="142"/>
                </a:cubicBezTo>
                <a:cubicBezTo>
                  <a:pt x="25" y="143"/>
                  <a:pt x="24" y="144"/>
                  <a:pt x="23" y="144"/>
                </a:cubicBezTo>
                <a:cubicBezTo>
                  <a:pt x="23" y="144"/>
                  <a:pt x="22" y="143"/>
                  <a:pt x="21" y="142"/>
                </a:cubicBezTo>
                <a:cubicBezTo>
                  <a:pt x="22" y="145"/>
                  <a:pt x="24" y="147"/>
                  <a:pt x="24" y="149"/>
                </a:cubicBezTo>
                <a:cubicBezTo>
                  <a:pt x="24" y="150"/>
                  <a:pt x="24" y="152"/>
                  <a:pt x="24" y="152"/>
                </a:cubicBezTo>
                <a:cubicBezTo>
                  <a:pt x="23" y="151"/>
                  <a:pt x="21" y="153"/>
                  <a:pt x="21" y="152"/>
                </a:cubicBezTo>
                <a:cubicBezTo>
                  <a:pt x="19" y="146"/>
                  <a:pt x="17" y="139"/>
                  <a:pt x="15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4"/>
                  <a:pt x="15" y="135"/>
                  <a:pt x="14" y="136"/>
                </a:cubicBezTo>
                <a:cubicBezTo>
                  <a:pt x="14" y="136"/>
                  <a:pt x="12" y="136"/>
                  <a:pt x="11" y="136"/>
                </a:cubicBezTo>
                <a:cubicBezTo>
                  <a:pt x="11" y="135"/>
                  <a:pt x="10" y="133"/>
                  <a:pt x="10" y="133"/>
                </a:cubicBezTo>
                <a:cubicBezTo>
                  <a:pt x="8" y="119"/>
                  <a:pt x="7" y="105"/>
                  <a:pt x="7" y="90"/>
                </a:cubicBezTo>
                <a:cubicBezTo>
                  <a:pt x="7" y="85"/>
                  <a:pt x="7" y="79"/>
                  <a:pt x="6" y="74"/>
                </a:cubicBezTo>
                <a:cubicBezTo>
                  <a:pt x="6" y="70"/>
                  <a:pt x="5" y="65"/>
                  <a:pt x="5" y="60"/>
                </a:cubicBezTo>
                <a:cubicBezTo>
                  <a:pt x="4" y="60"/>
                  <a:pt x="4" y="60"/>
                  <a:pt x="4" y="59"/>
                </a:cubicBezTo>
                <a:cubicBezTo>
                  <a:pt x="5" y="60"/>
                  <a:pt x="5" y="59"/>
                  <a:pt x="5" y="59"/>
                </a:cubicBezTo>
                <a:cubicBezTo>
                  <a:pt x="4" y="59"/>
                  <a:pt x="4" y="58"/>
                  <a:pt x="4" y="58"/>
                </a:cubicBezTo>
                <a:cubicBezTo>
                  <a:pt x="5" y="57"/>
                  <a:pt x="4" y="56"/>
                  <a:pt x="4" y="54"/>
                </a:cubicBezTo>
                <a:cubicBezTo>
                  <a:pt x="4" y="55"/>
                  <a:pt x="4" y="56"/>
                  <a:pt x="4" y="57"/>
                </a:cubicBezTo>
                <a:cubicBezTo>
                  <a:pt x="4" y="58"/>
                  <a:pt x="4" y="60"/>
                  <a:pt x="4" y="61"/>
                </a:cubicBezTo>
                <a:cubicBezTo>
                  <a:pt x="4" y="60"/>
                  <a:pt x="5" y="61"/>
                  <a:pt x="4" y="62"/>
                </a:cubicBezTo>
                <a:cubicBezTo>
                  <a:pt x="4" y="62"/>
                  <a:pt x="4" y="61"/>
                  <a:pt x="4" y="61"/>
                </a:cubicBezTo>
                <a:cubicBezTo>
                  <a:pt x="4" y="62"/>
                  <a:pt x="4" y="64"/>
                  <a:pt x="4" y="65"/>
                </a:cubicBezTo>
                <a:cubicBezTo>
                  <a:pt x="4" y="66"/>
                  <a:pt x="5" y="66"/>
                  <a:pt x="4" y="66"/>
                </a:cubicBezTo>
                <a:cubicBezTo>
                  <a:pt x="3" y="70"/>
                  <a:pt x="4" y="75"/>
                  <a:pt x="4" y="79"/>
                </a:cubicBezTo>
                <a:cubicBezTo>
                  <a:pt x="4" y="79"/>
                  <a:pt x="5" y="80"/>
                  <a:pt x="4" y="81"/>
                </a:cubicBezTo>
                <a:cubicBezTo>
                  <a:pt x="3" y="81"/>
                  <a:pt x="4" y="81"/>
                  <a:pt x="4" y="81"/>
                </a:cubicBezTo>
                <a:cubicBezTo>
                  <a:pt x="4" y="82"/>
                  <a:pt x="4" y="84"/>
                  <a:pt x="5" y="85"/>
                </a:cubicBezTo>
                <a:cubicBezTo>
                  <a:pt x="5" y="85"/>
                  <a:pt x="5" y="85"/>
                  <a:pt x="4" y="85"/>
                </a:cubicBezTo>
                <a:cubicBezTo>
                  <a:pt x="5" y="86"/>
                  <a:pt x="5" y="87"/>
                  <a:pt x="4" y="87"/>
                </a:cubicBezTo>
                <a:cubicBezTo>
                  <a:pt x="4" y="87"/>
                  <a:pt x="4" y="86"/>
                  <a:pt x="4" y="86"/>
                </a:cubicBezTo>
                <a:cubicBezTo>
                  <a:pt x="5" y="98"/>
                  <a:pt x="5" y="98"/>
                  <a:pt x="5" y="98"/>
                </a:cubicBezTo>
                <a:cubicBezTo>
                  <a:pt x="5" y="98"/>
                  <a:pt x="5" y="99"/>
                  <a:pt x="5" y="100"/>
                </a:cubicBezTo>
                <a:cubicBezTo>
                  <a:pt x="4" y="96"/>
                  <a:pt x="4" y="93"/>
                  <a:pt x="3" y="90"/>
                </a:cubicBezTo>
                <a:cubicBezTo>
                  <a:pt x="3" y="87"/>
                  <a:pt x="3" y="84"/>
                  <a:pt x="2" y="81"/>
                </a:cubicBezTo>
                <a:cubicBezTo>
                  <a:pt x="2" y="80"/>
                  <a:pt x="2" y="80"/>
                  <a:pt x="3" y="80"/>
                </a:cubicBezTo>
                <a:cubicBezTo>
                  <a:pt x="3" y="80"/>
                  <a:pt x="2" y="79"/>
                  <a:pt x="2" y="79"/>
                </a:cubicBezTo>
                <a:cubicBezTo>
                  <a:pt x="2" y="76"/>
                  <a:pt x="2" y="73"/>
                  <a:pt x="2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8"/>
                  <a:pt x="2" y="68"/>
                </a:cubicBezTo>
                <a:cubicBezTo>
                  <a:pt x="1" y="58"/>
                  <a:pt x="2" y="48"/>
                  <a:pt x="2" y="38"/>
                </a:cubicBezTo>
                <a:cubicBezTo>
                  <a:pt x="2" y="36"/>
                  <a:pt x="3" y="35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7"/>
                  <a:pt x="2" y="16"/>
                  <a:pt x="3" y="15"/>
                </a:cubicBezTo>
                <a:cubicBezTo>
                  <a:pt x="3" y="16"/>
                  <a:pt x="4" y="15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3" y="15"/>
                  <a:pt x="4" y="14"/>
                  <a:pt x="3" y="14"/>
                </a:cubicBezTo>
                <a:cubicBezTo>
                  <a:pt x="3" y="13"/>
                  <a:pt x="2" y="13"/>
                  <a:pt x="1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1" y="9"/>
                  <a:pt x="1" y="8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6" y="0"/>
                  <a:pt x="7" y="0"/>
                </a:cubicBezTo>
                <a:cubicBezTo>
                  <a:pt x="7" y="2"/>
                  <a:pt x="7" y="4"/>
                  <a:pt x="7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8"/>
                  <a:pt x="8" y="9"/>
                  <a:pt x="8" y="9"/>
                </a:cubicBezTo>
                <a:cubicBezTo>
                  <a:pt x="9" y="9"/>
                  <a:pt x="10" y="8"/>
                  <a:pt x="11" y="9"/>
                </a:cubicBezTo>
                <a:cubicBezTo>
                  <a:pt x="11" y="10"/>
                  <a:pt x="11" y="11"/>
                  <a:pt x="12" y="11"/>
                </a:cubicBezTo>
                <a:cubicBezTo>
                  <a:pt x="17" y="11"/>
                  <a:pt x="21" y="12"/>
                  <a:pt x="26" y="13"/>
                </a:cubicBezTo>
                <a:cubicBezTo>
                  <a:pt x="27" y="13"/>
                  <a:pt x="28" y="13"/>
                  <a:pt x="28" y="13"/>
                </a:cubicBezTo>
                <a:cubicBezTo>
                  <a:pt x="29" y="13"/>
                  <a:pt x="31" y="14"/>
                  <a:pt x="32" y="14"/>
                </a:cubicBezTo>
                <a:cubicBezTo>
                  <a:pt x="32" y="14"/>
                  <a:pt x="33" y="15"/>
                  <a:pt x="33" y="15"/>
                </a:cubicBezTo>
                <a:cubicBezTo>
                  <a:pt x="52" y="17"/>
                  <a:pt x="72" y="21"/>
                  <a:pt x="90" y="26"/>
                </a:cubicBezTo>
                <a:cubicBezTo>
                  <a:pt x="93" y="27"/>
                  <a:pt x="97" y="27"/>
                  <a:pt x="100" y="28"/>
                </a:cubicBezTo>
                <a:cubicBezTo>
                  <a:pt x="100" y="27"/>
                  <a:pt x="99" y="27"/>
                  <a:pt x="100" y="26"/>
                </a:cubicBezTo>
                <a:cubicBezTo>
                  <a:pt x="101" y="26"/>
                  <a:pt x="102" y="25"/>
                  <a:pt x="103" y="25"/>
                </a:cubicBezTo>
                <a:cubicBezTo>
                  <a:pt x="104" y="26"/>
                  <a:pt x="103" y="26"/>
                  <a:pt x="103" y="27"/>
                </a:cubicBezTo>
                <a:cubicBezTo>
                  <a:pt x="103" y="28"/>
                  <a:pt x="104" y="30"/>
                  <a:pt x="104" y="31"/>
                </a:cubicBezTo>
                <a:cubicBezTo>
                  <a:pt x="104" y="31"/>
                  <a:pt x="105" y="31"/>
                  <a:pt x="105" y="31"/>
                </a:cubicBezTo>
                <a:cubicBezTo>
                  <a:pt x="105" y="32"/>
                  <a:pt x="105" y="33"/>
                  <a:pt x="106" y="33"/>
                </a:cubicBezTo>
                <a:cubicBezTo>
                  <a:pt x="106" y="34"/>
                  <a:pt x="104" y="35"/>
                  <a:pt x="104" y="36"/>
                </a:cubicBezTo>
                <a:cubicBezTo>
                  <a:pt x="105" y="42"/>
                  <a:pt x="107" y="47"/>
                  <a:pt x="108" y="53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60"/>
                  <a:pt x="108" y="60"/>
                  <a:pt x="107" y="61"/>
                </a:cubicBezTo>
                <a:cubicBezTo>
                  <a:pt x="108" y="63"/>
                  <a:pt x="108" y="64"/>
                  <a:pt x="109" y="65"/>
                </a:cubicBezTo>
                <a:cubicBezTo>
                  <a:pt x="109" y="65"/>
                  <a:pt x="109" y="67"/>
                  <a:pt x="108" y="67"/>
                </a:cubicBezTo>
                <a:cubicBezTo>
                  <a:pt x="107" y="67"/>
                  <a:pt x="106" y="67"/>
                  <a:pt x="105" y="66"/>
                </a:cubicBezTo>
                <a:cubicBezTo>
                  <a:pt x="104" y="64"/>
                  <a:pt x="104" y="61"/>
                  <a:pt x="104" y="58"/>
                </a:cubicBezTo>
                <a:cubicBezTo>
                  <a:pt x="95" y="67"/>
                  <a:pt x="95" y="67"/>
                  <a:pt x="95" y="67"/>
                </a:cubicBezTo>
                <a:cubicBezTo>
                  <a:pt x="92" y="69"/>
                  <a:pt x="88" y="71"/>
                  <a:pt x="85" y="74"/>
                </a:cubicBezTo>
                <a:cubicBezTo>
                  <a:pt x="104" y="83"/>
                  <a:pt x="133" y="91"/>
                  <a:pt x="155" y="89"/>
                </a:cubicBezTo>
                <a:cubicBezTo>
                  <a:pt x="167" y="89"/>
                  <a:pt x="176" y="85"/>
                  <a:pt x="186" y="83"/>
                </a:cubicBezTo>
                <a:cubicBezTo>
                  <a:pt x="188" y="82"/>
                  <a:pt x="191" y="81"/>
                  <a:pt x="193" y="81"/>
                </a:cubicBezTo>
                <a:cubicBezTo>
                  <a:pt x="194" y="81"/>
                  <a:pt x="194" y="81"/>
                  <a:pt x="194" y="80"/>
                </a:cubicBezTo>
                <a:cubicBezTo>
                  <a:pt x="193" y="78"/>
                  <a:pt x="193" y="76"/>
                  <a:pt x="193" y="74"/>
                </a:cubicBezTo>
                <a:cubicBezTo>
                  <a:pt x="193" y="73"/>
                  <a:pt x="193" y="73"/>
                  <a:pt x="193" y="72"/>
                </a:cubicBezTo>
                <a:cubicBezTo>
                  <a:pt x="194" y="72"/>
                  <a:pt x="195" y="72"/>
                  <a:pt x="196" y="72"/>
                </a:cubicBezTo>
                <a:cubicBezTo>
                  <a:pt x="196" y="75"/>
                  <a:pt x="197" y="77"/>
                  <a:pt x="198" y="79"/>
                </a:cubicBezTo>
                <a:cubicBezTo>
                  <a:pt x="198" y="80"/>
                  <a:pt x="199" y="79"/>
                  <a:pt x="199" y="79"/>
                </a:cubicBezTo>
                <a:cubicBezTo>
                  <a:pt x="198" y="77"/>
                  <a:pt x="197" y="76"/>
                  <a:pt x="197" y="74"/>
                </a:cubicBezTo>
                <a:cubicBezTo>
                  <a:pt x="197" y="73"/>
                  <a:pt x="197" y="73"/>
                  <a:pt x="198" y="73"/>
                </a:cubicBezTo>
                <a:cubicBezTo>
                  <a:pt x="198" y="73"/>
                  <a:pt x="199" y="72"/>
                  <a:pt x="200" y="72"/>
                </a:cubicBezTo>
                <a:cubicBezTo>
                  <a:pt x="200" y="72"/>
                  <a:pt x="201" y="73"/>
                  <a:pt x="201" y="74"/>
                </a:cubicBezTo>
                <a:cubicBezTo>
                  <a:pt x="207" y="96"/>
                  <a:pt x="215" y="117"/>
                  <a:pt x="222" y="138"/>
                </a:cubicBezTo>
                <a:cubicBezTo>
                  <a:pt x="222" y="139"/>
                  <a:pt x="223" y="140"/>
                  <a:pt x="224" y="141"/>
                </a:cubicBezTo>
                <a:cubicBezTo>
                  <a:pt x="224" y="141"/>
                  <a:pt x="224" y="140"/>
                  <a:pt x="224" y="140"/>
                </a:cubicBezTo>
                <a:cubicBezTo>
                  <a:pt x="225" y="140"/>
                  <a:pt x="226" y="140"/>
                  <a:pt x="226" y="140"/>
                </a:cubicBezTo>
                <a:cubicBezTo>
                  <a:pt x="226" y="141"/>
                  <a:pt x="227" y="142"/>
                  <a:pt x="226" y="142"/>
                </a:cubicBezTo>
                <a:cubicBezTo>
                  <a:pt x="227" y="143"/>
                  <a:pt x="227" y="142"/>
                  <a:pt x="227" y="142"/>
                </a:cubicBezTo>
                <a:cubicBezTo>
                  <a:pt x="229" y="138"/>
                  <a:pt x="229" y="138"/>
                  <a:pt x="229" y="138"/>
                </a:cubicBezTo>
                <a:cubicBezTo>
                  <a:pt x="230" y="138"/>
                  <a:pt x="231" y="138"/>
                  <a:pt x="232" y="139"/>
                </a:cubicBezTo>
                <a:cubicBezTo>
                  <a:pt x="232" y="139"/>
                  <a:pt x="232" y="140"/>
                  <a:pt x="232" y="140"/>
                </a:cubicBezTo>
                <a:close/>
              </a:path>
            </a:pathLst>
          </a:custGeom>
          <a:solidFill>
            <a:srgbClr val="696969"/>
          </a:solidFill>
          <a:ln>
            <a:noFill/>
          </a:ln>
        </p:spPr>
        <p:txBody>
          <a:bodyPr lIns="0" tIns="0" rIns="0" bIns="0" anchor="ctr">
            <a:normAutofit fontScale="92500" lnSpcReduction="10000"/>
          </a:bodyPr>
          <a:lstStyle/>
          <a:p>
            <a:pPr>
              <a:defRPr/>
            </a:pPr>
            <a:endParaRPr lang="zh-CN" altLang="en-US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805" name="TextBox 12"/>
          <p:cNvSpPr txBox="1"/>
          <p:nvPr/>
        </p:nvSpPr>
        <p:spPr>
          <a:xfrm>
            <a:off x="4737487" y="1463603"/>
            <a:ext cx="1387330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806" name="TextBox 12"/>
          <p:cNvSpPr txBox="1"/>
          <p:nvPr/>
        </p:nvSpPr>
        <p:spPr>
          <a:xfrm>
            <a:off x="5769292" y="2390922"/>
            <a:ext cx="1387330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807" name="TextBox 12"/>
          <p:cNvSpPr txBox="1"/>
          <p:nvPr/>
        </p:nvSpPr>
        <p:spPr>
          <a:xfrm>
            <a:off x="2687209" y="3375341"/>
            <a:ext cx="1387330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808" name="TextBox 12"/>
          <p:cNvSpPr txBox="1"/>
          <p:nvPr/>
        </p:nvSpPr>
        <p:spPr>
          <a:xfrm>
            <a:off x="1786400" y="2417057"/>
            <a:ext cx="1387330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</p:spTree>
  </p:cSld>
  <p:clrMapOvr>
    <a:masterClrMapping/>
  </p:clrMapOvr>
  <p:transition spd="slow" advTm="5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5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7" grpId="0" animBg="1"/>
      <p:bldP spid="797" grpId="1" animBg="1"/>
      <p:bldP spid="798" grpId="0" animBg="1"/>
      <p:bldP spid="798" grpId="1" animBg="1"/>
      <p:bldP spid="799" grpId="0" animBg="1"/>
      <p:bldP spid="799" grpId="1" animBg="1"/>
      <p:bldP spid="800" grpId="0" animBg="1"/>
      <p:bldP spid="800" grpId="1" animBg="1"/>
      <p:bldP spid="801" grpId="0" animBg="1"/>
      <p:bldP spid="802" grpId="0" animBg="1"/>
      <p:bldP spid="803" grpId="0" animBg="1"/>
      <p:bldP spid="804" grpId="0" animBg="1"/>
      <p:bldP spid="805" grpId="0"/>
      <p:bldP spid="806" grpId="0"/>
      <p:bldP spid="807" grpId="0"/>
      <p:bldP spid="80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56161"/>
            <a:chOff x="327528" y="3499987"/>
            <a:chExt cx="2961497" cy="656161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518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36000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48371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: 圆角 1"/>
          <p:cNvSpPr/>
          <p:nvPr/>
        </p:nvSpPr>
        <p:spPr>
          <a:xfrm>
            <a:off x="4469363" y="1545308"/>
            <a:ext cx="2807040" cy="2170510"/>
          </a:xfrm>
          <a:prstGeom prst="roundRect">
            <a:avLst/>
          </a:prstGeom>
          <a:blipFill rotWithShape="1">
            <a:blip r:embed="rId15"/>
            <a:stretch>
              <a:fillRect/>
            </a:stretch>
          </a:blipFill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1953463" y="2262690"/>
            <a:ext cx="193273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</a:t>
            </a:r>
          </a:p>
        </p:txBody>
      </p:sp>
      <p:sp>
        <p:nvSpPr>
          <p:cNvPr id="29" name="TextBox 14"/>
          <p:cNvSpPr txBox="1"/>
          <p:nvPr/>
        </p:nvSpPr>
        <p:spPr>
          <a:xfrm>
            <a:off x="1953463" y="1814638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31" name="任意多边形: 形状 30"/>
          <p:cNvSpPr/>
          <p:nvPr/>
        </p:nvSpPr>
        <p:spPr>
          <a:xfrm>
            <a:off x="2028825" y="2235101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4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7" grpId="0"/>
      <p:bldP spid="29" grpId="0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724" y="1120832"/>
            <a:ext cx="7108552" cy="25117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678" y="180911"/>
            <a:ext cx="1097375" cy="93886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1258" y="512607"/>
            <a:ext cx="1219306" cy="84741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4001" y="3907194"/>
            <a:ext cx="786452" cy="91447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5286" y="3935862"/>
            <a:ext cx="1152244" cy="94496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1612" y="258427"/>
            <a:ext cx="914479" cy="73158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711" y="3819733"/>
            <a:ext cx="920576" cy="841321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189900" y="1614671"/>
            <a:ext cx="67642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spc="300" dirty="0">
                <a:solidFill>
                  <a:schemeClr val="bg1"/>
                </a:solidFill>
                <a:cs typeface="+mn-ea"/>
                <a:sym typeface="+mn-lt"/>
              </a:rPr>
              <a:t>感谢聆听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781300" y="400868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</a:t>
            </a:r>
            <a:r>
              <a:rPr lang="en-US" altLang="zh-CN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XXX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500">
        <p:checker/>
      </p:transition>
    </mc:Choice>
    <mc:Fallback xmlns="">
      <p:transition spd="slow" advTm="45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42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71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3319093" y="2153535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幼圆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点击此处添加标题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967271" y="995155"/>
            <a:ext cx="1209458" cy="1108534"/>
            <a:chOff x="3967271" y="995155"/>
            <a:chExt cx="1209458" cy="1108534"/>
          </a:xfrm>
        </p:grpSpPr>
        <p:pic>
          <p:nvPicPr>
            <p:cNvPr id="35" name="图形 34"/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017731" y="995155"/>
              <a:ext cx="1108534" cy="1108534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967271" y="1137106"/>
              <a:ext cx="1209458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3072356" y="2655618"/>
            <a:ext cx="29992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Click here to add a title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任意多边形 13"/>
          <p:cNvSpPr/>
          <p:nvPr>
            <p:custDataLst>
              <p:tags r:id="rId1"/>
            </p:custDataLst>
          </p:nvPr>
        </p:nvSpPr>
        <p:spPr>
          <a:xfrm>
            <a:off x="3399481" y="2537526"/>
            <a:ext cx="2345039" cy="162637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7" name="文本框 26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任意多边形 13"/>
          <p:cNvSpPr/>
          <p:nvPr>
            <p:custDataLst>
              <p:tags r:id="rId1"/>
            </p:custDataLst>
          </p:nvPr>
        </p:nvSpPr>
        <p:spPr>
          <a:xfrm flipH="1">
            <a:off x="4640501" y="2157059"/>
            <a:ext cx="1892401" cy="186200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KSO_Shape"/>
          <p:cNvSpPr/>
          <p:nvPr>
            <p:custDataLst>
              <p:tags r:id="rId2"/>
            </p:custDataLst>
          </p:nvPr>
        </p:nvSpPr>
        <p:spPr bwMode="auto">
          <a:xfrm>
            <a:off x="6567429" y="1677237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0068B7"/>
              </a:solidFill>
              <a:cs typeface="+mn-ea"/>
              <a:sym typeface="+mn-lt"/>
            </a:endParaRPr>
          </a:p>
        </p:txBody>
      </p:sp>
      <p:sp>
        <p:nvSpPr>
          <p:cNvPr id="43" name="任意多边形 13"/>
          <p:cNvSpPr/>
          <p:nvPr>
            <p:custDataLst>
              <p:tags r:id="rId3"/>
            </p:custDataLst>
          </p:nvPr>
        </p:nvSpPr>
        <p:spPr>
          <a:xfrm flipH="1">
            <a:off x="4674066" y="2866436"/>
            <a:ext cx="1892401" cy="186200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KSO_Shape"/>
          <p:cNvSpPr/>
          <p:nvPr>
            <p:custDataLst>
              <p:tags r:id="rId4"/>
            </p:custDataLst>
          </p:nvPr>
        </p:nvSpPr>
        <p:spPr bwMode="auto">
          <a:xfrm>
            <a:off x="6600994" y="2386614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0068B7"/>
              </a:solidFill>
              <a:cs typeface="+mn-ea"/>
              <a:sym typeface="+mn-lt"/>
            </a:endParaRPr>
          </a:p>
        </p:txBody>
      </p:sp>
      <p:sp>
        <p:nvSpPr>
          <p:cNvPr id="46" name="任意多边形 13"/>
          <p:cNvSpPr/>
          <p:nvPr>
            <p:custDataLst>
              <p:tags r:id="rId5"/>
            </p:custDataLst>
          </p:nvPr>
        </p:nvSpPr>
        <p:spPr>
          <a:xfrm flipH="1">
            <a:off x="4674066" y="3580857"/>
            <a:ext cx="1892401" cy="186200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7" name="KSO_Shape"/>
          <p:cNvSpPr/>
          <p:nvPr>
            <p:custDataLst>
              <p:tags r:id="rId6"/>
            </p:custDataLst>
          </p:nvPr>
        </p:nvSpPr>
        <p:spPr bwMode="auto">
          <a:xfrm>
            <a:off x="6600994" y="3101035"/>
            <a:ext cx="450056" cy="451247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69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00">
              <a:solidFill>
                <a:srgbClr val="0068B7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87" y="1288901"/>
            <a:ext cx="2930276" cy="2930276"/>
          </a:xfrm>
          <a:prstGeom prst="rect">
            <a:avLst/>
          </a:prstGeom>
        </p:spPr>
      </p:pic>
      <p:sp>
        <p:nvSpPr>
          <p:cNvPr id="57" name="TextBox 12"/>
          <p:cNvSpPr txBox="1"/>
          <p:nvPr/>
        </p:nvSpPr>
        <p:spPr>
          <a:xfrm>
            <a:off x="2764296" y="1768572"/>
            <a:ext cx="1008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添加文字</a:t>
            </a:r>
          </a:p>
        </p:txBody>
      </p:sp>
      <p:sp>
        <p:nvSpPr>
          <p:cNvPr id="58" name="TextBox 12"/>
          <p:cNvSpPr txBox="1"/>
          <p:nvPr/>
        </p:nvSpPr>
        <p:spPr>
          <a:xfrm>
            <a:off x="4519884" y="1780650"/>
            <a:ext cx="2010654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59" name="TextBox 12"/>
          <p:cNvSpPr txBox="1"/>
          <p:nvPr/>
        </p:nvSpPr>
        <p:spPr>
          <a:xfrm>
            <a:off x="4550923" y="2475648"/>
            <a:ext cx="2010654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60" name="TextBox 12"/>
          <p:cNvSpPr txBox="1"/>
          <p:nvPr/>
        </p:nvSpPr>
        <p:spPr>
          <a:xfrm>
            <a:off x="4532114" y="3200556"/>
            <a:ext cx="2010654" cy="43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</p:spTree>
  </p:cSld>
  <p:clrMapOvr>
    <a:masterClrMapping/>
  </p:clrMapOvr>
  <p:transition spd="slow" advTm="68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64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64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5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150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64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3" grpId="0" animBg="1"/>
      <p:bldP spid="44" grpId="0" animBg="1"/>
      <p:bldP spid="46" grpId="0" animBg="1"/>
      <p:bldP spid="47" grpId="0" animBg="1"/>
      <p:bldP spid="57" grpId="0"/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形 1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6485707">
            <a:off x="2825383" y="1834487"/>
            <a:ext cx="657187" cy="73186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66406" y="1852458"/>
            <a:ext cx="1369542" cy="824550"/>
            <a:chOff x="2664964" y="1922466"/>
            <a:chExt cx="1369542" cy="824550"/>
          </a:xfrm>
        </p:grpSpPr>
        <p:pic>
          <p:nvPicPr>
            <p:cNvPr id="29" name="图片 28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  <a14:backgroundMark x1="30280" y1="40663" x2="30280" y2="40663"/>
                          <a14:backgroundMark x1="29262" y1="41012" x2="29262" y2="41012"/>
                          <a14:backgroundMark x1="27735" y1="41885" x2="36132" y2="41361"/>
                          <a14:backgroundMark x1="25191" y1="44154" x2="28117" y2="41536"/>
                          <a14:backgroundMark x1="37277" y1="44154" x2="22901" y2="45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3" r="55267" b="56640"/>
            <a:stretch>
              <a:fillRect/>
            </a:stretch>
          </p:blipFill>
          <p:spPr>
            <a:xfrm>
              <a:off x="2664964" y="1922466"/>
              <a:ext cx="1369542" cy="824550"/>
            </a:xfrm>
            <a:prstGeom prst="rect">
              <a:avLst/>
            </a:prstGeom>
          </p:spPr>
        </p:pic>
        <p:sp>
          <p:nvSpPr>
            <p:cNvPr id="31" name="TextBox 12"/>
            <p:cNvSpPr txBox="1"/>
            <p:nvPr/>
          </p:nvSpPr>
          <p:spPr>
            <a:xfrm>
              <a:off x="2991209" y="2103908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pic>
        <p:nvPicPr>
          <p:cNvPr id="32" name="图形 31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10181776" flipH="1">
            <a:off x="3295622" y="2906322"/>
            <a:ext cx="657187" cy="731867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368131" y="2418439"/>
            <a:ext cx="1369542" cy="824550"/>
            <a:chOff x="2664964" y="1922466"/>
            <a:chExt cx="1369542" cy="824550"/>
          </a:xfrm>
        </p:grpSpPr>
        <p:pic>
          <p:nvPicPr>
            <p:cNvPr id="34" name="图片 33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  <a14:backgroundMark x1="30280" y1="40663" x2="30280" y2="40663"/>
                          <a14:backgroundMark x1="29262" y1="41012" x2="29262" y2="41012"/>
                          <a14:backgroundMark x1="27735" y1="41885" x2="36132" y2="41361"/>
                          <a14:backgroundMark x1="25191" y1="44154" x2="28117" y2="41536"/>
                          <a14:backgroundMark x1="37277" y1="44154" x2="22901" y2="45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3" r="55267" b="56640"/>
            <a:stretch>
              <a:fillRect/>
            </a:stretch>
          </p:blipFill>
          <p:spPr>
            <a:xfrm>
              <a:off x="2664964" y="1922466"/>
              <a:ext cx="1369542" cy="824550"/>
            </a:xfrm>
            <a:prstGeom prst="rect">
              <a:avLst/>
            </a:prstGeom>
          </p:spPr>
        </p:pic>
        <p:sp>
          <p:nvSpPr>
            <p:cNvPr id="35" name="TextBox 12"/>
            <p:cNvSpPr txBox="1"/>
            <p:nvPr/>
          </p:nvSpPr>
          <p:spPr>
            <a:xfrm>
              <a:off x="2991209" y="2103908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pic>
        <p:nvPicPr>
          <p:cNvPr id="44" name="图形 43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1139867">
            <a:off x="4651948" y="1578145"/>
            <a:ext cx="669151" cy="731867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4684461" y="1860529"/>
            <a:ext cx="1369542" cy="824550"/>
            <a:chOff x="2664964" y="1922466"/>
            <a:chExt cx="1369542" cy="824550"/>
          </a:xfrm>
        </p:grpSpPr>
        <p:pic>
          <p:nvPicPr>
            <p:cNvPr id="46" name="图片 45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  <a14:backgroundMark x1="30280" y1="40663" x2="30280" y2="40663"/>
                          <a14:backgroundMark x1="29262" y1="41012" x2="29262" y2="41012"/>
                          <a14:backgroundMark x1="27735" y1="41885" x2="36132" y2="41361"/>
                          <a14:backgroundMark x1="25191" y1="44154" x2="28117" y2="41536"/>
                          <a14:backgroundMark x1="37277" y1="44154" x2="22901" y2="45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3" r="55267" b="56640"/>
            <a:stretch>
              <a:fillRect/>
            </a:stretch>
          </p:blipFill>
          <p:spPr>
            <a:xfrm>
              <a:off x="2664964" y="1922466"/>
              <a:ext cx="1369542" cy="824550"/>
            </a:xfrm>
            <a:prstGeom prst="rect">
              <a:avLst/>
            </a:prstGeom>
          </p:spPr>
        </p:pic>
        <p:sp>
          <p:nvSpPr>
            <p:cNvPr id="47" name="TextBox 12"/>
            <p:cNvSpPr txBox="1"/>
            <p:nvPr/>
          </p:nvSpPr>
          <p:spPr>
            <a:xfrm>
              <a:off x="2991209" y="2103908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19588" y="2404657"/>
            <a:ext cx="1369542" cy="824550"/>
            <a:chOff x="2664964" y="1922466"/>
            <a:chExt cx="1369542" cy="824550"/>
          </a:xfrm>
        </p:grpSpPr>
        <p:pic>
          <p:nvPicPr>
            <p:cNvPr id="50" name="图片 49" descr="图片包含 文字&#10;&#10;已生成高可信度的说明"/>
            <p:cNvPicPr>
              <a:picLocks noChangeAspect="1"/>
            </p:cNvPicPr>
            <p:nvPr/>
          </p:nvPicPr>
          <p:blipFill rotWithShape="1">
            <a:blip r:embed="rId1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4538" b="56894" l="2036" r="42494">
                          <a14:foregroundMark x1="2036" y1="24084" x2="2672" y2="31763"/>
                          <a14:foregroundMark x1="23791" y1="5585" x2="25318" y2="4538"/>
                          <a14:foregroundMark x1="42494" y1="23037" x2="42494" y2="21117"/>
                          <a14:foregroundMark x1="27481" y1="48691" x2="29644" y2="48517"/>
                          <a14:backgroundMark x1="30280" y1="40663" x2="30280" y2="40663"/>
                          <a14:backgroundMark x1="29262" y1="41012" x2="29262" y2="41012"/>
                          <a14:backgroundMark x1="27735" y1="41885" x2="36132" y2="41361"/>
                          <a14:backgroundMark x1="25191" y1="44154" x2="28117" y2="41536"/>
                          <a14:backgroundMark x1="37277" y1="44154" x2="22901" y2="4537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64" t="2563" r="55267" b="56640"/>
            <a:stretch>
              <a:fillRect/>
            </a:stretch>
          </p:blipFill>
          <p:spPr>
            <a:xfrm>
              <a:off x="2664964" y="1922466"/>
              <a:ext cx="1369542" cy="824550"/>
            </a:xfrm>
            <a:prstGeom prst="rect">
              <a:avLst/>
            </a:prstGeom>
          </p:spPr>
        </p:pic>
        <p:sp>
          <p:nvSpPr>
            <p:cNvPr id="51" name="TextBox 12"/>
            <p:cNvSpPr txBox="1"/>
            <p:nvPr/>
          </p:nvSpPr>
          <p:spPr>
            <a:xfrm>
              <a:off x="2991209" y="2103908"/>
              <a:ext cx="1008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点击此处</a:t>
              </a:r>
              <a:endPara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pic>
        <p:nvPicPr>
          <p:cNvPr id="55" name="图形 54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10181776" flipH="1">
            <a:off x="6056569" y="2907819"/>
            <a:ext cx="657187" cy="731867"/>
          </a:xfrm>
          <a:prstGeom prst="rect">
            <a:avLst/>
          </a:prstGeom>
        </p:spPr>
      </p:pic>
      <p:sp>
        <p:nvSpPr>
          <p:cNvPr id="56" name="TextBox 12"/>
          <p:cNvSpPr txBox="1"/>
          <p:nvPr/>
        </p:nvSpPr>
        <p:spPr>
          <a:xfrm>
            <a:off x="1781805" y="2714877"/>
            <a:ext cx="1387330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57" name="TextBox 12"/>
          <p:cNvSpPr txBox="1"/>
          <p:nvPr/>
        </p:nvSpPr>
        <p:spPr>
          <a:xfrm>
            <a:off x="3424125" y="1692969"/>
            <a:ext cx="1387330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58" name="TextBox 12"/>
          <p:cNvSpPr txBox="1"/>
          <p:nvPr/>
        </p:nvSpPr>
        <p:spPr>
          <a:xfrm>
            <a:off x="4769891" y="2714877"/>
            <a:ext cx="1387330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  <p:sp>
        <p:nvSpPr>
          <p:cNvPr id="59" name="TextBox 12"/>
          <p:cNvSpPr txBox="1"/>
          <p:nvPr/>
        </p:nvSpPr>
        <p:spPr>
          <a:xfrm>
            <a:off x="6183330" y="1692969"/>
            <a:ext cx="1387330" cy="748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</p:spTree>
  </p:cSld>
  <p:clrMapOvr>
    <a:masterClrMapping/>
  </p:clrMapOvr>
  <p:transition spd="slow" advTm="5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75211"/>
            <a:chOff x="327528" y="3499987"/>
            <a:chExt cx="2961497" cy="675211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67421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87204" y="1085063"/>
            <a:ext cx="2538173" cy="1671802"/>
            <a:chOff x="1933372" y="1094032"/>
            <a:chExt cx="2538173" cy="1671802"/>
          </a:xfrm>
        </p:grpSpPr>
        <p:pic>
          <p:nvPicPr>
            <p:cNvPr id="27" name="图片 26" descr="图片包含 电线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87" r="39745" b="25766"/>
            <a:stretch>
              <a:fillRect/>
            </a:stretch>
          </p:blipFill>
          <p:spPr>
            <a:xfrm rot="5764943">
              <a:off x="2366557" y="660846"/>
              <a:ext cx="1671802" cy="2538173"/>
            </a:xfrm>
            <a:prstGeom prst="rect">
              <a:avLst/>
            </a:prstGeom>
          </p:spPr>
        </p:pic>
        <p:pic>
          <p:nvPicPr>
            <p:cNvPr id="31" name="图片 30" descr="C:\Users\Admin\Pictures\图片1.png图片1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>
            <a:xfrm rot="21344446">
              <a:off x="2769817" y="1645899"/>
              <a:ext cx="751623" cy="715645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513996" y="2386635"/>
            <a:ext cx="2538173" cy="1671802"/>
            <a:chOff x="4474418" y="2164577"/>
            <a:chExt cx="2538173" cy="1671802"/>
          </a:xfrm>
        </p:grpSpPr>
        <p:pic>
          <p:nvPicPr>
            <p:cNvPr id="29" name="图片 28" descr="图片包含 电线&#10;&#10;已生成高可信度的说明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87" r="39745" b="25766"/>
            <a:stretch>
              <a:fillRect/>
            </a:stretch>
          </p:blipFill>
          <p:spPr>
            <a:xfrm rot="5764943">
              <a:off x="4907603" y="1731391"/>
              <a:ext cx="1671802" cy="2538173"/>
            </a:xfrm>
            <a:prstGeom prst="rect">
              <a:avLst/>
            </a:prstGeom>
          </p:spPr>
        </p:pic>
        <p:pic>
          <p:nvPicPr>
            <p:cNvPr id="32" name="图片 31" descr="C:\Users\Admin\Pictures\图片2.png图片2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>
            <a:xfrm rot="21308012">
              <a:off x="5359630" y="2685959"/>
              <a:ext cx="751623" cy="713740"/>
            </a:xfrm>
            <a:prstGeom prst="rect">
              <a:avLst/>
            </a:prstGeom>
          </p:spPr>
        </p:pic>
      </p:grpSp>
      <p:sp>
        <p:nvSpPr>
          <p:cNvPr id="33" name="TextBox 12"/>
          <p:cNvSpPr txBox="1"/>
          <p:nvPr/>
        </p:nvSpPr>
        <p:spPr>
          <a:xfrm>
            <a:off x="4143523" y="1490930"/>
            <a:ext cx="2507087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TextBox 12"/>
          <p:cNvSpPr txBox="1"/>
          <p:nvPr/>
        </p:nvSpPr>
        <p:spPr>
          <a:xfrm>
            <a:off x="2158945" y="2958264"/>
            <a:ext cx="2566995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14191" y="1512809"/>
            <a:ext cx="1093492" cy="1312656"/>
            <a:chOff x="2714191" y="1512809"/>
            <a:chExt cx="1093492" cy="131265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91" y="1512809"/>
              <a:ext cx="1093492" cy="131265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826317" y="1944909"/>
              <a:ext cx="86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80%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49481" y="1512809"/>
            <a:ext cx="1093492" cy="1312656"/>
            <a:chOff x="5149481" y="1608384"/>
            <a:chExt cx="1093492" cy="1312656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9481" y="1608384"/>
              <a:ext cx="1093492" cy="1312656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5261607" y="2019930"/>
              <a:ext cx="86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60%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172458" y="3266738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TextBox 14"/>
          <p:cNvSpPr txBox="1"/>
          <p:nvPr/>
        </p:nvSpPr>
        <p:spPr>
          <a:xfrm>
            <a:off x="2451057" y="2911532"/>
            <a:ext cx="15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7" name="任意多边形: 形状 6"/>
          <p:cNvSpPr/>
          <p:nvPr/>
        </p:nvSpPr>
        <p:spPr>
          <a:xfrm>
            <a:off x="2490754" y="3235119"/>
            <a:ext cx="1447800" cy="76200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572000" y="3266738"/>
            <a:ext cx="2059997" cy="480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7" name="TextBox 14"/>
          <p:cNvSpPr txBox="1"/>
          <p:nvPr/>
        </p:nvSpPr>
        <p:spPr>
          <a:xfrm>
            <a:off x="4850599" y="2911532"/>
            <a:ext cx="150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38" name="任意多边形: 形状 37"/>
          <p:cNvSpPr/>
          <p:nvPr/>
        </p:nvSpPr>
        <p:spPr>
          <a:xfrm>
            <a:off x="4890296" y="3235119"/>
            <a:ext cx="1447800" cy="76200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7" grpId="0" animBg="1"/>
      <p:bldP spid="36" grpId="0"/>
      <p:bldP spid="37" grpId="0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475530"/>
            <a:ext cx="4462659" cy="9510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4410" y="3961947"/>
            <a:ext cx="1012024" cy="701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8668" y="2984591"/>
            <a:ext cx="658425" cy="4572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219" y="430544"/>
            <a:ext cx="978566" cy="11033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778" y="2286845"/>
            <a:ext cx="555824" cy="797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091252" y="276048"/>
            <a:ext cx="2961497" cy="665686"/>
            <a:chOff x="327528" y="3499987"/>
            <a:chExt cx="2961497" cy="665686"/>
          </a:xfrm>
        </p:grpSpPr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327528" y="3499987"/>
              <a:ext cx="29614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34" y="3857896"/>
              <a:ext cx="285029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130420" y="2565400"/>
            <a:ext cx="746125" cy="655638"/>
            <a:chOff x="3282820" y="2565400"/>
            <a:chExt cx="746125" cy="655638"/>
          </a:xfrm>
        </p:grpSpPr>
        <p:sp>
          <p:nvSpPr>
            <p:cNvPr id="45" name="Freeform 30"/>
            <p:cNvSpPr/>
            <p:nvPr/>
          </p:nvSpPr>
          <p:spPr bwMode="auto">
            <a:xfrm>
              <a:off x="3311395" y="2586037"/>
              <a:ext cx="90488" cy="77788"/>
            </a:xfrm>
            <a:custGeom>
              <a:avLst/>
              <a:gdLst>
                <a:gd name="T0" fmla="*/ 17 w 21"/>
                <a:gd name="T1" fmla="*/ 1 h 18"/>
                <a:gd name="T2" fmla="*/ 14 w 21"/>
                <a:gd name="T3" fmla="*/ 4 h 18"/>
                <a:gd name="T4" fmla="*/ 2 w 21"/>
                <a:gd name="T5" fmla="*/ 14 h 18"/>
                <a:gd name="T6" fmla="*/ 1 w 21"/>
                <a:gd name="T7" fmla="*/ 14 h 18"/>
                <a:gd name="T8" fmla="*/ 3 w 21"/>
                <a:gd name="T9" fmla="*/ 17 h 18"/>
                <a:gd name="T10" fmla="*/ 20 w 21"/>
                <a:gd name="T11" fmla="*/ 3 h 18"/>
                <a:gd name="T12" fmla="*/ 18 w 21"/>
                <a:gd name="T13" fmla="*/ 0 h 18"/>
                <a:gd name="T14" fmla="*/ 17 w 21"/>
                <a:gd name="T1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8">
                  <a:moveTo>
                    <a:pt x="17" y="1"/>
                  </a:moveTo>
                  <a:cubicBezTo>
                    <a:pt x="16" y="2"/>
                    <a:pt x="15" y="3"/>
                    <a:pt x="14" y="4"/>
                  </a:cubicBezTo>
                  <a:cubicBezTo>
                    <a:pt x="10" y="8"/>
                    <a:pt x="6" y="11"/>
                    <a:pt x="2" y="14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5"/>
                    <a:pt x="1" y="18"/>
                    <a:pt x="3" y="17"/>
                  </a:cubicBezTo>
                  <a:cubicBezTo>
                    <a:pt x="9" y="13"/>
                    <a:pt x="15" y="8"/>
                    <a:pt x="20" y="3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18" y="0"/>
                    <a:pt x="17" y="0"/>
                    <a:pt x="17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1"/>
            <p:cNvSpPr/>
            <p:nvPr/>
          </p:nvSpPr>
          <p:spPr bwMode="auto">
            <a:xfrm>
              <a:off x="3333620" y="2613025"/>
              <a:ext cx="166688" cy="123825"/>
            </a:xfrm>
            <a:custGeom>
              <a:avLst/>
              <a:gdLst>
                <a:gd name="T0" fmla="*/ 36 w 39"/>
                <a:gd name="T1" fmla="*/ 1 h 29"/>
                <a:gd name="T2" fmla="*/ 2 w 39"/>
                <a:gd name="T3" fmla="*/ 26 h 29"/>
                <a:gd name="T4" fmla="*/ 4 w 39"/>
                <a:gd name="T5" fmla="*/ 28 h 29"/>
                <a:gd name="T6" fmla="*/ 38 w 39"/>
                <a:gd name="T7" fmla="*/ 3 h 29"/>
                <a:gd name="T8" fmla="*/ 37 w 39"/>
                <a:gd name="T9" fmla="*/ 0 h 29"/>
                <a:gd name="T10" fmla="*/ 36 w 39"/>
                <a:gd name="T11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9">
                  <a:moveTo>
                    <a:pt x="36" y="1"/>
                  </a:moveTo>
                  <a:cubicBezTo>
                    <a:pt x="26" y="10"/>
                    <a:pt x="14" y="18"/>
                    <a:pt x="2" y="26"/>
                  </a:cubicBezTo>
                  <a:cubicBezTo>
                    <a:pt x="0" y="27"/>
                    <a:pt x="2" y="29"/>
                    <a:pt x="4" y="28"/>
                  </a:cubicBezTo>
                  <a:cubicBezTo>
                    <a:pt x="16" y="20"/>
                    <a:pt x="28" y="13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37" y="0"/>
                    <a:pt x="37" y="0"/>
                    <a:pt x="36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32"/>
            <p:cNvSpPr/>
            <p:nvPr/>
          </p:nvSpPr>
          <p:spPr bwMode="auto">
            <a:xfrm>
              <a:off x="3371720" y="2655887"/>
              <a:ext cx="303213" cy="166688"/>
            </a:xfrm>
            <a:custGeom>
              <a:avLst/>
              <a:gdLst>
                <a:gd name="T0" fmla="*/ 68 w 71"/>
                <a:gd name="T1" fmla="*/ 0 h 39"/>
                <a:gd name="T2" fmla="*/ 67 w 71"/>
                <a:gd name="T3" fmla="*/ 1 h 39"/>
                <a:gd name="T4" fmla="*/ 62 w 71"/>
                <a:gd name="T5" fmla="*/ 4 h 39"/>
                <a:gd name="T6" fmla="*/ 51 w 71"/>
                <a:gd name="T7" fmla="*/ 10 h 39"/>
                <a:gd name="T8" fmla="*/ 34 w 71"/>
                <a:gd name="T9" fmla="*/ 18 h 39"/>
                <a:gd name="T10" fmla="*/ 1 w 71"/>
                <a:gd name="T11" fmla="*/ 35 h 39"/>
                <a:gd name="T12" fmla="*/ 3 w 71"/>
                <a:gd name="T13" fmla="*/ 38 h 39"/>
                <a:gd name="T14" fmla="*/ 41 w 71"/>
                <a:gd name="T15" fmla="*/ 19 h 39"/>
                <a:gd name="T16" fmla="*/ 58 w 71"/>
                <a:gd name="T17" fmla="*/ 10 h 39"/>
                <a:gd name="T18" fmla="*/ 70 w 71"/>
                <a:gd name="T19" fmla="*/ 2 h 39"/>
                <a:gd name="T20" fmla="*/ 69 w 71"/>
                <a:gd name="T21" fmla="*/ 0 h 39"/>
                <a:gd name="T22" fmla="*/ 68 w 71"/>
                <a:gd name="T2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39">
                  <a:moveTo>
                    <a:pt x="68" y="0"/>
                  </a:moveTo>
                  <a:cubicBezTo>
                    <a:pt x="68" y="0"/>
                    <a:pt x="67" y="1"/>
                    <a:pt x="67" y="1"/>
                  </a:cubicBezTo>
                  <a:cubicBezTo>
                    <a:pt x="66" y="2"/>
                    <a:pt x="64" y="3"/>
                    <a:pt x="62" y="4"/>
                  </a:cubicBezTo>
                  <a:cubicBezTo>
                    <a:pt x="59" y="6"/>
                    <a:pt x="55" y="8"/>
                    <a:pt x="51" y="10"/>
                  </a:cubicBezTo>
                  <a:cubicBezTo>
                    <a:pt x="45" y="13"/>
                    <a:pt x="40" y="16"/>
                    <a:pt x="34" y="18"/>
                  </a:cubicBezTo>
                  <a:cubicBezTo>
                    <a:pt x="23" y="24"/>
                    <a:pt x="12" y="30"/>
                    <a:pt x="1" y="35"/>
                  </a:cubicBezTo>
                  <a:cubicBezTo>
                    <a:pt x="0" y="36"/>
                    <a:pt x="1" y="39"/>
                    <a:pt x="3" y="38"/>
                  </a:cubicBezTo>
                  <a:cubicBezTo>
                    <a:pt x="15" y="32"/>
                    <a:pt x="28" y="25"/>
                    <a:pt x="41" y="19"/>
                  </a:cubicBezTo>
                  <a:cubicBezTo>
                    <a:pt x="46" y="16"/>
                    <a:pt x="52" y="13"/>
                    <a:pt x="58" y="10"/>
                  </a:cubicBezTo>
                  <a:cubicBezTo>
                    <a:pt x="62" y="8"/>
                    <a:pt x="67" y="6"/>
                    <a:pt x="70" y="2"/>
                  </a:cubicBezTo>
                  <a:cubicBezTo>
                    <a:pt x="71" y="1"/>
                    <a:pt x="70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3"/>
            <p:cNvSpPr/>
            <p:nvPr/>
          </p:nvSpPr>
          <p:spPr bwMode="auto">
            <a:xfrm>
              <a:off x="3414583" y="2689225"/>
              <a:ext cx="438150" cy="244475"/>
            </a:xfrm>
            <a:custGeom>
              <a:avLst/>
              <a:gdLst>
                <a:gd name="T0" fmla="*/ 91 w 103"/>
                <a:gd name="T1" fmla="*/ 5 h 57"/>
                <a:gd name="T2" fmla="*/ 91 w 103"/>
                <a:gd name="T3" fmla="*/ 5 h 57"/>
                <a:gd name="T4" fmla="*/ 2 w 103"/>
                <a:gd name="T5" fmla="*/ 53 h 57"/>
                <a:gd name="T6" fmla="*/ 3 w 103"/>
                <a:gd name="T7" fmla="*/ 56 h 57"/>
                <a:gd name="T8" fmla="*/ 103 w 103"/>
                <a:gd name="T9" fmla="*/ 2 h 57"/>
                <a:gd name="T10" fmla="*/ 103 w 103"/>
                <a:gd name="T11" fmla="*/ 1 h 57"/>
                <a:gd name="T12" fmla="*/ 100 w 103"/>
                <a:gd name="T13" fmla="*/ 0 h 57"/>
                <a:gd name="T14" fmla="*/ 100 w 103"/>
                <a:gd name="T15" fmla="*/ 0 h 57"/>
                <a:gd name="T16" fmla="*/ 91 w 103"/>
                <a:gd name="T1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57">
                  <a:moveTo>
                    <a:pt x="91" y="5"/>
                  </a:moveTo>
                  <a:cubicBezTo>
                    <a:pt x="91" y="5"/>
                    <a:pt x="91" y="5"/>
                    <a:pt x="91" y="5"/>
                  </a:cubicBezTo>
                  <a:cubicBezTo>
                    <a:pt x="62" y="22"/>
                    <a:pt x="31" y="36"/>
                    <a:pt x="2" y="53"/>
                  </a:cubicBezTo>
                  <a:cubicBezTo>
                    <a:pt x="0" y="54"/>
                    <a:pt x="1" y="57"/>
                    <a:pt x="3" y="56"/>
                  </a:cubicBezTo>
                  <a:cubicBezTo>
                    <a:pt x="36" y="37"/>
                    <a:pt x="70" y="22"/>
                    <a:pt x="103" y="2"/>
                  </a:cubicBezTo>
                  <a:cubicBezTo>
                    <a:pt x="103" y="2"/>
                    <a:pt x="103" y="1"/>
                    <a:pt x="103" y="1"/>
                  </a:cubicBezTo>
                  <a:cubicBezTo>
                    <a:pt x="102" y="1"/>
                    <a:pt x="101" y="1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2"/>
                    <a:pt x="94" y="4"/>
                    <a:pt x="91" y="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4"/>
            <p:cNvSpPr/>
            <p:nvPr/>
          </p:nvSpPr>
          <p:spPr bwMode="auto">
            <a:xfrm>
              <a:off x="3460620" y="2714625"/>
              <a:ext cx="533400" cy="339725"/>
            </a:xfrm>
            <a:custGeom>
              <a:avLst/>
              <a:gdLst>
                <a:gd name="T0" fmla="*/ 101 w 125"/>
                <a:gd name="T1" fmla="*/ 12 h 79"/>
                <a:gd name="T2" fmla="*/ 78 w 125"/>
                <a:gd name="T3" fmla="*/ 28 h 79"/>
                <a:gd name="T4" fmla="*/ 25 w 125"/>
                <a:gd name="T5" fmla="*/ 63 h 79"/>
                <a:gd name="T6" fmla="*/ 20 w 125"/>
                <a:gd name="T7" fmla="*/ 66 h 79"/>
                <a:gd name="T8" fmla="*/ 20 w 125"/>
                <a:gd name="T9" fmla="*/ 66 h 79"/>
                <a:gd name="T10" fmla="*/ 1 w 125"/>
                <a:gd name="T11" fmla="*/ 75 h 79"/>
                <a:gd name="T12" fmla="*/ 3 w 125"/>
                <a:gd name="T13" fmla="*/ 78 h 79"/>
                <a:gd name="T14" fmla="*/ 30 w 125"/>
                <a:gd name="T15" fmla="*/ 64 h 79"/>
                <a:gd name="T16" fmla="*/ 56 w 125"/>
                <a:gd name="T17" fmla="*/ 47 h 79"/>
                <a:gd name="T18" fmla="*/ 83 w 125"/>
                <a:gd name="T19" fmla="*/ 28 h 79"/>
                <a:gd name="T20" fmla="*/ 105 w 125"/>
                <a:gd name="T21" fmla="*/ 13 h 79"/>
                <a:gd name="T22" fmla="*/ 115 w 125"/>
                <a:gd name="T23" fmla="*/ 6 h 79"/>
                <a:gd name="T24" fmla="*/ 124 w 125"/>
                <a:gd name="T25" fmla="*/ 2 h 79"/>
                <a:gd name="T26" fmla="*/ 124 w 125"/>
                <a:gd name="T27" fmla="*/ 0 h 79"/>
                <a:gd name="T28" fmla="*/ 121 w 125"/>
                <a:gd name="T29" fmla="*/ 0 h 79"/>
                <a:gd name="T30" fmla="*/ 121 w 125"/>
                <a:gd name="T31" fmla="*/ 0 h 79"/>
                <a:gd name="T32" fmla="*/ 101 w 125"/>
                <a:gd name="T33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79">
                  <a:moveTo>
                    <a:pt x="101" y="12"/>
                  </a:moveTo>
                  <a:cubicBezTo>
                    <a:pt x="93" y="18"/>
                    <a:pt x="86" y="23"/>
                    <a:pt x="78" y="28"/>
                  </a:cubicBezTo>
                  <a:cubicBezTo>
                    <a:pt x="60" y="40"/>
                    <a:pt x="43" y="52"/>
                    <a:pt x="25" y="63"/>
                  </a:cubicBezTo>
                  <a:cubicBezTo>
                    <a:pt x="23" y="64"/>
                    <a:pt x="21" y="65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4" y="70"/>
                    <a:pt x="8" y="73"/>
                    <a:pt x="1" y="75"/>
                  </a:cubicBezTo>
                  <a:cubicBezTo>
                    <a:pt x="0" y="76"/>
                    <a:pt x="1" y="79"/>
                    <a:pt x="3" y="78"/>
                  </a:cubicBezTo>
                  <a:cubicBezTo>
                    <a:pt x="12" y="74"/>
                    <a:pt x="21" y="69"/>
                    <a:pt x="30" y="64"/>
                  </a:cubicBezTo>
                  <a:cubicBezTo>
                    <a:pt x="39" y="58"/>
                    <a:pt x="47" y="53"/>
                    <a:pt x="56" y="47"/>
                  </a:cubicBezTo>
                  <a:cubicBezTo>
                    <a:pt x="65" y="41"/>
                    <a:pt x="74" y="34"/>
                    <a:pt x="83" y="28"/>
                  </a:cubicBezTo>
                  <a:cubicBezTo>
                    <a:pt x="91" y="24"/>
                    <a:pt x="98" y="18"/>
                    <a:pt x="105" y="13"/>
                  </a:cubicBezTo>
                  <a:cubicBezTo>
                    <a:pt x="108" y="10"/>
                    <a:pt x="111" y="8"/>
                    <a:pt x="115" y="6"/>
                  </a:cubicBezTo>
                  <a:cubicBezTo>
                    <a:pt x="118" y="5"/>
                    <a:pt x="120" y="3"/>
                    <a:pt x="124" y="2"/>
                  </a:cubicBezTo>
                  <a:cubicBezTo>
                    <a:pt x="125" y="2"/>
                    <a:pt x="125" y="1"/>
                    <a:pt x="124" y="0"/>
                  </a:cubicBezTo>
                  <a:cubicBezTo>
                    <a:pt x="123" y="0"/>
                    <a:pt x="122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13" y="3"/>
                    <a:pt x="107" y="7"/>
                    <a:pt x="101" y="1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5"/>
            <p:cNvSpPr>
              <a:spLocks noEditPoints="1"/>
            </p:cNvSpPr>
            <p:nvPr/>
          </p:nvSpPr>
          <p:spPr bwMode="auto">
            <a:xfrm>
              <a:off x="3490783" y="2933700"/>
              <a:ext cx="404813" cy="214313"/>
            </a:xfrm>
            <a:custGeom>
              <a:avLst/>
              <a:gdLst>
                <a:gd name="T0" fmla="*/ 92 w 95"/>
                <a:gd name="T1" fmla="*/ 1 h 50"/>
                <a:gd name="T2" fmla="*/ 87 w 95"/>
                <a:gd name="T3" fmla="*/ 4 h 50"/>
                <a:gd name="T4" fmla="*/ 65 w 95"/>
                <a:gd name="T5" fmla="*/ 19 h 50"/>
                <a:gd name="T6" fmla="*/ 45 w 95"/>
                <a:gd name="T7" fmla="*/ 29 h 50"/>
                <a:gd name="T8" fmla="*/ 24 w 95"/>
                <a:gd name="T9" fmla="*/ 38 h 50"/>
                <a:gd name="T10" fmla="*/ 5 w 95"/>
                <a:gd name="T11" fmla="*/ 46 h 50"/>
                <a:gd name="T12" fmla="*/ 2 w 95"/>
                <a:gd name="T13" fmla="*/ 47 h 50"/>
                <a:gd name="T14" fmla="*/ 2 w 95"/>
                <a:gd name="T15" fmla="*/ 50 h 50"/>
                <a:gd name="T16" fmla="*/ 24 w 95"/>
                <a:gd name="T17" fmla="*/ 41 h 50"/>
                <a:gd name="T18" fmla="*/ 47 w 95"/>
                <a:gd name="T19" fmla="*/ 31 h 50"/>
                <a:gd name="T20" fmla="*/ 67 w 95"/>
                <a:gd name="T21" fmla="*/ 22 h 50"/>
                <a:gd name="T22" fmla="*/ 94 w 95"/>
                <a:gd name="T23" fmla="*/ 3 h 50"/>
                <a:gd name="T24" fmla="*/ 93 w 95"/>
                <a:gd name="T25" fmla="*/ 0 h 50"/>
                <a:gd name="T26" fmla="*/ 92 w 95"/>
                <a:gd name="T27" fmla="*/ 1 h 50"/>
                <a:gd name="T28" fmla="*/ 5 w 95"/>
                <a:gd name="T29" fmla="*/ 46 h 50"/>
                <a:gd name="T30" fmla="*/ 5 w 95"/>
                <a:gd name="T31" fmla="*/ 46 h 50"/>
                <a:gd name="T32" fmla="*/ 5 w 95"/>
                <a:gd name="T3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50">
                  <a:moveTo>
                    <a:pt x="92" y="1"/>
                  </a:moveTo>
                  <a:cubicBezTo>
                    <a:pt x="91" y="1"/>
                    <a:pt x="88" y="3"/>
                    <a:pt x="87" y="4"/>
                  </a:cubicBezTo>
                  <a:cubicBezTo>
                    <a:pt x="82" y="7"/>
                    <a:pt x="70" y="17"/>
                    <a:pt x="65" y="19"/>
                  </a:cubicBezTo>
                  <a:cubicBezTo>
                    <a:pt x="58" y="21"/>
                    <a:pt x="51" y="26"/>
                    <a:pt x="45" y="29"/>
                  </a:cubicBezTo>
                  <a:cubicBezTo>
                    <a:pt x="38" y="32"/>
                    <a:pt x="31" y="34"/>
                    <a:pt x="24" y="38"/>
                  </a:cubicBezTo>
                  <a:cubicBezTo>
                    <a:pt x="18" y="41"/>
                    <a:pt x="12" y="44"/>
                    <a:pt x="5" y="46"/>
                  </a:cubicBezTo>
                  <a:cubicBezTo>
                    <a:pt x="4" y="46"/>
                    <a:pt x="3" y="46"/>
                    <a:pt x="2" y="47"/>
                  </a:cubicBezTo>
                  <a:cubicBezTo>
                    <a:pt x="0" y="47"/>
                    <a:pt x="1" y="50"/>
                    <a:pt x="2" y="50"/>
                  </a:cubicBezTo>
                  <a:cubicBezTo>
                    <a:pt x="10" y="48"/>
                    <a:pt x="17" y="45"/>
                    <a:pt x="24" y="41"/>
                  </a:cubicBezTo>
                  <a:cubicBezTo>
                    <a:pt x="31" y="38"/>
                    <a:pt x="39" y="34"/>
                    <a:pt x="47" y="31"/>
                  </a:cubicBezTo>
                  <a:cubicBezTo>
                    <a:pt x="54" y="28"/>
                    <a:pt x="60" y="25"/>
                    <a:pt x="67" y="22"/>
                  </a:cubicBezTo>
                  <a:cubicBezTo>
                    <a:pt x="72" y="20"/>
                    <a:pt x="89" y="7"/>
                    <a:pt x="94" y="3"/>
                  </a:cubicBezTo>
                  <a:cubicBezTo>
                    <a:pt x="95" y="2"/>
                    <a:pt x="94" y="0"/>
                    <a:pt x="93" y="0"/>
                  </a:cubicBezTo>
                  <a:cubicBezTo>
                    <a:pt x="92" y="0"/>
                    <a:pt x="92" y="0"/>
                    <a:pt x="92" y="1"/>
                  </a:cubicBezTo>
                  <a:moveTo>
                    <a:pt x="5" y="46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6"/>
            <p:cNvSpPr>
              <a:spLocks noEditPoints="1"/>
            </p:cNvSpPr>
            <p:nvPr/>
          </p:nvSpPr>
          <p:spPr bwMode="auto">
            <a:xfrm>
              <a:off x="3282820" y="2565400"/>
              <a:ext cx="746125" cy="655638"/>
            </a:xfrm>
            <a:custGeom>
              <a:avLst/>
              <a:gdLst>
                <a:gd name="T0" fmla="*/ 175 w 175"/>
                <a:gd name="T1" fmla="*/ 35 h 153"/>
                <a:gd name="T2" fmla="*/ 174 w 175"/>
                <a:gd name="T3" fmla="*/ 35 h 153"/>
                <a:gd name="T4" fmla="*/ 173 w 175"/>
                <a:gd name="T5" fmla="*/ 35 h 153"/>
                <a:gd name="T6" fmla="*/ 173 w 175"/>
                <a:gd name="T7" fmla="*/ 35 h 153"/>
                <a:gd name="T8" fmla="*/ 172 w 175"/>
                <a:gd name="T9" fmla="*/ 35 h 153"/>
                <a:gd name="T10" fmla="*/ 166 w 175"/>
                <a:gd name="T11" fmla="*/ 34 h 153"/>
                <a:gd name="T12" fmla="*/ 163 w 175"/>
                <a:gd name="T13" fmla="*/ 33 h 153"/>
                <a:gd name="T14" fmla="*/ 162 w 175"/>
                <a:gd name="T15" fmla="*/ 33 h 153"/>
                <a:gd name="T16" fmla="*/ 138 w 175"/>
                <a:gd name="T17" fmla="*/ 29 h 153"/>
                <a:gd name="T18" fmla="*/ 133 w 175"/>
                <a:gd name="T19" fmla="*/ 28 h 153"/>
                <a:gd name="T20" fmla="*/ 42 w 175"/>
                <a:gd name="T21" fmla="*/ 8 h 153"/>
                <a:gd name="T22" fmla="*/ 4 w 175"/>
                <a:gd name="T23" fmla="*/ 0 h 153"/>
                <a:gd name="T24" fmla="*/ 4 w 175"/>
                <a:gd name="T25" fmla="*/ 0 h 153"/>
                <a:gd name="T26" fmla="*/ 3 w 175"/>
                <a:gd name="T27" fmla="*/ 0 h 153"/>
                <a:gd name="T28" fmla="*/ 1 w 175"/>
                <a:gd name="T29" fmla="*/ 0 h 153"/>
                <a:gd name="T30" fmla="*/ 0 w 175"/>
                <a:gd name="T31" fmla="*/ 0 h 153"/>
                <a:gd name="T32" fmla="*/ 21 w 175"/>
                <a:gd name="T33" fmla="*/ 60 h 153"/>
                <a:gd name="T34" fmla="*/ 33 w 175"/>
                <a:gd name="T35" fmla="*/ 91 h 153"/>
                <a:gd name="T36" fmla="*/ 44 w 175"/>
                <a:gd name="T37" fmla="*/ 122 h 153"/>
                <a:gd name="T38" fmla="*/ 49 w 175"/>
                <a:gd name="T39" fmla="*/ 136 h 153"/>
                <a:gd name="T40" fmla="*/ 49 w 175"/>
                <a:gd name="T41" fmla="*/ 137 h 153"/>
                <a:gd name="T42" fmla="*/ 55 w 175"/>
                <a:gd name="T43" fmla="*/ 152 h 153"/>
                <a:gd name="T44" fmla="*/ 57 w 175"/>
                <a:gd name="T45" fmla="*/ 152 h 153"/>
                <a:gd name="T46" fmla="*/ 104 w 175"/>
                <a:gd name="T47" fmla="*/ 129 h 153"/>
                <a:gd name="T48" fmla="*/ 125 w 175"/>
                <a:gd name="T49" fmla="*/ 112 h 153"/>
                <a:gd name="T50" fmla="*/ 145 w 175"/>
                <a:gd name="T51" fmla="*/ 89 h 153"/>
                <a:gd name="T52" fmla="*/ 175 w 175"/>
                <a:gd name="T53" fmla="*/ 36 h 153"/>
                <a:gd name="T54" fmla="*/ 175 w 175"/>
                <a:gd name="T55" fmla="*/ 35 h 153"/>
                <a:gd name="T56" fmla="*/ 163 w 175"/>
                <a:gd name="T57" fmla="*/ 60 h 153"/>
                <a:gd name="T58" fmla="*/ 146 w 175"/>
                <a:gd name="T59" fmla="*/ 84 h 153"/>
                <a:gd name="T60" fmla="*/ 124 w 175"/>
                <a:gd name="T61" fmla="*/ 108 h 153"/>
                <a:gd name="T62" fmla="*/ 105 w 175"/>
                <a:gd name="T63" fmla="*/ 125 h 153"/>
                <a:gd name="T64" fmla="*/ 83 w 175"/>
                <a:gd name="T65" fmla="*/ 141 h 153"/>
                <a:gd name="T66" fmla="*/ 66 w 175"/>
                <a:gd name="T67" fmla="*/ 148 h 153"/>
                <a:gd name="T68" fmla="*/ 57 w 175"/>
                <a:gd name="T69" fmla="*/ 149 h 153"/>
                <a:gd name="T70" fmla="*/ 57 w 175"/>
                <a:gd name="T71" fmla="*/ 147 h 153"/>
                <a:gd name="T72" fmla="*/ 56 w 175"/>
                <a:gd name="T73" fmla="*/ 146 h 153"/>
                <a:gd name="T74" fmla="*/ 34 w 175"/>
                <a:gd name="T75" fmla="*/ 85 h 153"/>
                <a:gd name="T76" fmla="*/ 11 w 175"/>
                <a:gd name="T77" fmla="*/ 24 h 153"/>
                <a:gd name="T78" fmla="*/ 5 w 175"/>
                <a:gd name="T79" fmla="*/ 5 h 153"/>
                <a:gd name="T80" fmla="*/ 4 w 175"/>
                <a:gd name="T81" fmla="*/ 3 h 153"/>
                <a:gd name="T82" fmla="*/ 134 w 175"/>
                <a:gd name="T83" fmla="*/ 31 h 153"/>
                <a:gd name="T84" fmla="*/ 172 w 175"/>
                <a:gd name="T85" fmla="*/ 38 h 153"/>
                <a:gd name="T86" fmla="*/ 170 w 175"/>
                <a:gd name="T87" fmla="*/ 44 h 153"/>
                <a:gd name="T88" fmla="*/ 163 w 175"/>
                <a:gd name="T89" fmla="*/ 6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" h="153">
                  <a:moveTo>
                    <a:pt x="175" y="35"/>
                  </a:moveTo>
                  <a:cubicBezTo>
                    <a:pt x="174" y="35"/>
                    <a:pt x="174" y="35"/>
                    <a:pt x="174" y="35"/>
                  </a:cubicBezTo>
                  <a:cubicBezTo>
                    <a:pt x="174" y="35"/>
                    <a:pt x="173" y="35"/>
                    <a:pt x="173" y="35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5"/>
                    <a:pt x="172" y="35"/>
                    <a:pt x="172" y="35"/>
                  </a:cubicBezTo>
                  <a:cubicBezTo>
                    <a:pt x="170" y="34"/>
                    <a:pt x="168" y="34"/>
                    <a:pt x="166" y="34"/>
                  </a:cubicBezTo>
                  <a:cubicBezTo>
                    <a:pt x="165" y="34"/>
                    <a:pt x="164" y="34"/>
                    <a:pt x="163" y="33"/>
                  </a:cubicBezTo>
                  <a:cubicBezTo>
                    <a:pt x="163" y="33"/>
                    <a:pt x="163" y="33"/>
                    <a:pt x="162" y="33"/>
                  </a:cubicBezTo>
                  <a:cubicBezTo>
                    <a:pt x="154" y="32"/>
                    <a:pt x="146" y="30"/>
                    <a:pt x="138" y="29"/>
                  </a:cubicBezTo>
                  <a:cubicBezTo>
                    <a:pt x="136" y="29"/>
                    <a:pt x="135" y="28"/>
                    <a:pt x="133" y="28"/>
                  </a:cubicBezTo>
                  <a:cubicBezTo>
                    <a:pt x="103" y="22"/>
                    <a:pt x="72" y="15"/>
                    <a:pt x="42" y="8"/>
                  </a:cubicBezTo>
                  <a:cubicBezTo>
                    <a:pt x="29" y="5"/>
                    <a:pt x="16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5" y="21"/>
                    <a:pt x="13" y="40"/>
                    <a:pt x="21" y="60"/>
                  </a:cubicBezTo>
                  <a:cubicBezTo>
                    <a:pt x="25" y="70"/>
                    <a:pt x="29" y="80"/>
                    <a:pt x="33" y="91"/>
                  </a:cubicBezTo>
                  <a:cubicBezTo>
                    <a:pt x="37" y="101"/>
                    <a:pt x="40" y="111"/>
                    <a:pt x="44" y="122"/>
                  </a:cubicBezTo>
                  <a:cubicBezTo>
                    <a:pt x="46" y="127"/>
                    <a:pt x="47" y="132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52" y="142"/>
                    <a:pt x="53" y="147"/>
                    <a:pt x="55" y="152"/>
                  </a:cubicBezTo>
                  <a:cubicBezTo>
                    <a:pt x="55" y="153"/>
                    <a:pt x="56" y="153"/>
                    <a:pt x="57" y="152"/>
                  </a:cubicBezTo>
                  <a:cubicBezTo>
                    <a:pt x="75" y="152"/>
                    <a:pt x="91" y="140"/>
                    <a:pt x="104" y="129"/>
                  </a:cubicBezTo>
                  <a:cubicBezTo>
                    <a:pt x="112" y="124"/>
                    <a:pt x="119" y="118"/>
                    <a:pt x="125" y="112"/>
                  </a:cubicBezTo>
                  <a:cubicBezTo>
                    <a:pt x="133" y="105"/>
                    <a:pt x="139" y="97"/>
                    <a:pt x="145" y="89"/>
                  </a:cubicBezTo>
                  <a:cubicBezTo>
                    <a:pt x="158" y="73"/>
                    <a:pt x="172" y="57"/>
                    <a:pt x="175" y="36"/>
                  </a:cubicBezTo>
                  <a:cubicBezTo>
                    <a:pt x="175" y="36"/>
                    <a:pt x="175" y="35"/>
                    <a:pt x="175" y="35"/>
                  </a:cubicBezTo>
                  <a:close/>
                  <a:moveTo>
                    <a:pt x="163" y="60"/>
                  </a:moveTo>
                  <a:cubicBezTo>
                    <a:pt x="158" y="68"/>
                    <a:pt x="152" y="76"/>
                    <a:pt x="146" y="84"/>
                  </a:cubicBezTo>
                  <a:cubicBezTo>
                    <a:pt x="139" y="92"/>
                    <a:pt x="132" y="101"/>
                    <a:pt x="124" y="108"/>
                  </a:cubicBezTo>
                  <a:cubicBezTo>
                    <a:pt x="118" y="114"/>
                    <a:pt x="111" y="120"/>
                    <a:pt x="105" y="125"/>
                  </a:cubicBezTo>
                  <a:cubicBezTo>
                    <a:pt x="98" y="131"/>
                    <a:pt x="91" y="136"/>
                    <a:pt x="83" y="141"/>
                  </a:cubicBezTo>
                  <a:cubicBezTo>
                    <a:pt x="78" y="144"/>
                    <a:pt x="72" y="146"/>
                    <a:pt x="66" y="148"/>
                  </a:cubicBezTo>
                  <a:cubicBezTo>
                    <a:pt x="63" y="149"/>
                    <a:pt x="60" y="149"/>
                    <a:pt x="57" y="149"/>
                  </a:cubicBezTo>
                  <a:cubicBezTo>
                    <a:pt x="57" y="149"/>
                    <a:pt x="57" y="148"/>
                    <a:pt x="57" y="147"/>
                  </a:cubicBezTo>
                  <a:cubicBezTo>
                    <a:pt x="57" y="147"/>
                    <a:pt x="57" y="147"/>
                    <a:pt x="56" y="146"/>
                  </a:cubicBezTo>
                  <a:cubicBezTo>
                    <a:pt x="48" y="126"/>
                    <a:pt x="42" y="105"/>
                    <a:pt x="34" y="85"/>
                  </a:cubicBezTo>
                  <a:cubicBezTo>
                    <a:pt x="27" y="64"/>
                    <a:pt x="18" y="44"/>
                    <a:pt x="11" y="24"/>
                  </a:cubicBezTo>
                  <a:cubicBezTo>
                    <a:pt x="8" y="18"/>
                    <a:pt x="7" y="12"/>
                    <a:pt x="5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7" y="12"/>
                    <a:pt x="90" y="23"/>
                    <a:pt x="134" y="31"/>
                  </a:cubicBezTo>
                  <a:cubicBezTo>
                    <a:pt x="146" y="34"/>
                    <a:pt x="159" y="36"/>
                    <a:pt x="172" y="38"/>
                  </a:cubicBezTo>
                  <a:cubicBezTo>
                    <a:pt x="171" y="40"/>
                    <a:pt x="171" y="42"/>
                    <a:pt x="170" y="44"/>
                  </a:cubicBezTo>
                  <a:cubicBezTo>
                    <a:pt x="169" y="49"/>
                    <a:pt x="166" y="55"/>
                    <a:pt x="163" y="6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541458" y="1901825"/>
            <a:ext cx="857250" cy="1349375"/>
            <a:chOff x="2693858" y="1901825"/>
            <a:chExt cx="857250" cy="1349375"/>
          </a:xfrm>
        </p:grpSpPr>
        <p:sp>
          <p:nvSpPr>
            <p:cNvPr id="5" name="Freeform 5"/>
            <p:cNvSpPr/>
            <p:nvPr/>
          </p:nvSpPr>
          <p:spPr bwMode="auto">
            <a:xfrm>
              <a:off x="2741483" y="27670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9"/>
            <p:cNvSpPr/>
            <p:nvPr/>
          </p:nvSpPr>
          <p:spPr bwMode="auto">
            <a:xfrm>
              <a:off x="3551108" y="2997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37"/>
            <p:cNvSpPr/>
            <p:nvPr/>
          </p:nvSpPr>
          <p:spPr bwMode="auto">
            <a:xfrm>
              <a:off x="2693858" y="1901825"/>
              <a:ext cx="754063" cy="1349375"/>
            </a:xfrm>
            <a:custGeom>
              <a:avLst/>
              <a:gdLst>
                <a:gd name="T0" fmla="*/ 145 w 177"/>
                <a:gd name="T1" fmla="*/ 88 h 315"/>
                <a:gd name="T2" fmla="*/ 153 w 177"/>
                <a:gd name="T3" fmla="*/ 55 h 315"/>
                <a:gd name="T4" fmla="*/ 159 w 177"/>
                <a:gd name="T5" fmla="*/ 27 h 315"/>
                <a:gd name="T6" fmla="*/ 160 w 177"/>
                <a:gd name="T7" fmla="*/ 21 h 315"/>
                <a:gd name="T8" fmla="*/ 161 w 177"/>
                <a:gd name="T9" fmla="*/ 18 h 315"/>
                <a:gd name="T10" fmla="*/ 163 w 177"/>
                <a:gd name="T11" fmla="*/ 11 h 315"/>
                <a:gd name="T12" fmla="*/ 164 w 177"/>
                <a:gd name="T13" fmla="*/ 8 h 315"/>
                <a:gd name="T14" fmla="*/ 164 w 177"/>
                <a:gd name="T15" fmla="*/ 7 h 315"/>
                <a:gd name="T16" fmla="*/ 166 w 177"/>
                <a:gd name="T17" fmla="*/ 4 h 315"/>
                <a:gd name="T18" fmla="*/ 166 w 177"/>
                <a:gd name="T19" fmla="*/ 3 h 315"/>
                <a:gd name="T20" fmla="*/ 167 w 177"/>
                <a:gd name="T21" fmla="*/ 1 h 315"/>
                <a:gd name="T22" fmla="*/ 166 w 177"/>
                <a:gd name="T23" fmla="*/ 1 h 315"/>
                <a:gd name="T24" fmla="*/ 165 w 177"/>
                <a:gd name="T25" fmla="*/ 1 h 315"/>
                <a:gd name="T26" fmla="*/ 164 w 177"/>
                <a:gd name="T27" fmla="*/ 1 h 315"/>
                <a:gd name="T28" fmla="*/ 151 w 177"/>
                <a:gd name="T29" fmla="*/ 2 h 315"/>
                <a:gd name="T30" fmla="*/ 57 w 177"/>
                <a:gd name="T31" fmla="*/ 43 h 315"/>
                <a:gd name="T32" fmla="*/ 2 w 177"/>
                <a:gd name="T33" fmla="*/ 134 h 315"/>
                <a:gd name="T34" fmla="*/ 1 w 177"/>
                <a:gd name="T35" fmla="*/ 166 h 315"/>
                <a:gd name="T36" fmla="*/ 7 w 177"/>
                <a:gd name="T37" fmla="*/ 197 h 315"/>
                <a:gd name="T38" fmla="*/ 31 w 177"/>
                <a:gd name="T39" fmla="*/ 254 h 315"/>
                <a:gd name="T40" fmla="*/ 69 w 177"/>
                <a:gd name="T41" fmla="*/ 294 h 315"/>
                <a:gd name="T42" fmla="*/ 122 w 177"/>
                <a:gd name="T43" fmla="*/ 313 h 315"/>
                <a:gd name="T44" fmla="*/ 177 w 177"/>
                <a:gd name="T45" fmla="*/ 309 h 315"/>
                <a:gd name="T46" fmla="*/ 176 w 177"/>
                <a:gd name="T47" fmla="*/ 306 h 315"/>
                <a:gd name="T48" fmla="*/ 176 w 177"/>
                <a:gd name="T49" fmla="*/ 307 h 315"/>
                <a:gd name="T50" fmla="*/ 176 w 177"/>
                <a:gd name="T51" fmla="*/ 306 h 315"/>
                <a:gd name="T52" fmla="*/ 167 w 177"/>
                <a:gd name="T53" fmla="*/ 281 h 315"/>
                <a:gd name="T54" fmla="*/ 159 w 177"/>
                <a:gd name="T55" fmla="*/ 253 h 315"/>
                <a:gd name="T56" fmla="*/ 142 w 177"/>
                <a:gd name="T57" fmla="*/ 198 h 315"/>
                <a:gd name="T58" fmla="*/ 142 w 177"/>
                <a:gd name="T59" fmla="*/ 198 h 315"/>
                <a:gd name="T60" fmla="*/ 133 w 177"/>
                <a:gd name="T61" fmla="*/ 156 h 315"/>
                <a:gd name="T62" fmla="*/ 133 w 177"/>
                <a:gd name="T63" fmla="*/ 155 h 315"/>
                <a:gd name="T64" fmla="*/ 145 w 177"/>
                <a:gd name="T65" fmla="*/ 8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7" h="315">
                  <a:moveTo>
                    <a:pt x="145" y="88"/>
                  </a:moveTo>
                  <a:cubicBezTo>
                    <a:pt x="148" y="77"/>
                    <a:pt x="150" y="66"/>
                    <a:pt x="153" y="55"/>
                  </a:cubicBezTo>
                  <a:cubicBezTo>
                    <a:pt x="155" y="46"/>
                    <a:pt x="156" y="36"/>
                    <a:pt x="159" y="27"/>
                  </a:cubicBezTo>
                  <a:cubicBezTo>
                    <a:pt x="159" y="25"/>
                    <a:pt x="160" y="23"/>
                    <a:pt x="160" y="21"/>
                  </a:cubicBezTo>
                  <a:cubicBezTo>
                    <a:pt x="160" y="20"/>
                    <a:pt x="161" y="19"/>
                    <a:pt x="161" y="18"/>
                  </a:cubicBezTo>
                  <a:cubicBezTo>
                    <a:pt x="162" y="16"/>
                    <a:pt x="162" y="13"/>
                    <a:pt x="163" y="11"/>
                  </a:cubicBezTo>
                  <a:cubicBezTo>
                    <a:pt x="163" y="10"/>
                    <a:pt x="164" y="9"/>
                    <a:pt x="164" y="8"/>
                  </a:cubicBezTo>
                  <a:cubicBezTo>
                    <a:pt x="164" y="8"/>
                    <a:pt x="164" y="8"/>
                    <a:pt x="164" y="7"/>
                  </a:cubicBezTo>
                  <a:cubicBezTo>
                    <a:pt x="165" y="6"/>
                    <a:pt x="166" y="5"/>
                    <a:pt x="166" y="4"/>
                  </a:cubicBezTo>
                  <a:cubicBezTo>
                    <a:pt x="166" y="4"/>
                    <a:pt x="166" y="3"/>
                    <a:pt x="166" y="3"/>
                  </a:cubicBezTo>
                  <a:cubicBezTo>
                    <a:pt x="167" y="2"/>
                    <a:pt x="167" y="1"/>
                    <a:pt x="167" y="1"/>
                  </a:cubicBezTo>
                  <a:cubicBezTo>
                    <a:pt x="167" y="1"/>
                    <a:pt x="166" y="1"/>
                    <a:pt x="166" y="1"/>
                  </a:cubicBezTo>
                  <a:cubicBezTo>
                    <a:pt x="166" y="1"/>
                    <a:pt x="165" y="0"/>
                    <a:pt x="165" y="1"/>
                  </a:cubicBezTo>
                  <a:cubicBezTo>
                    <a:pt x="165" y="1"/>
                    <a:pt x="165" y="1"/>
                    <a:pt x="164" y="1"/>
                  </a:cubicBezTo>
                  <a:cubicBezTo>
                    <a:pt x="160" y="1"/>
                    <a:pt x="155" y="1"/>
                    <a:pt x="151" y="2"/>
                  </a:cubicBezTo>
                  <a:cubicBezTo>
                    <a:pt x="116" y="6"/>
                    <a:pt x="83" y="21"/>
                    <a:pt x="57" y="43"/>
                  </a:cubicBezTo>
                  <a:cubicBezTo>
                    <a:pt x="29" y="67"/>
                    <a:pt x="10" y="99"/>
                    <a:pt x="2" y="134"/>
                  </a:cubicBezTo>
                  <a:cubicBezTo>
                    <a:pt x="0" y="145"/>
                    <a:pt x="0" y="155"/>
                    <a:pt x="1" y="166"/>
                  </a:cubicBezTo>
                  <a:cubicBezTo>
                    <a:pt x="2" y="176"/>
                    <a:pt x="5" y="187"/>
                    <a:pt x="7" y="197"/>
                  </a:cubicBezTo>
                  <a:cubicBezTo>
                    <a:pt x="12" y="217"/>
                    <a:pt x="20" y="236"/>
                    <a:pt x="31" y="254"/>
                  </a:cubicBezTo>
                  <a:cubicBezTo>
                    <a:pt x="41" y="269"/>
                    <a:pt x="53" y="283"/>
                    <a:pt x="69" y="294"/>
                  </a:cubicBezTo>
                  <a:cubicBezTo>
                    <a:pt x="84" y="304"/>
                    <a:pt x="103" y="310"/>
                    <a:pt x="122" y="313"/>
                  </a:cubicBezTo>
                  <a:cubicBezTo>
                    <a:pt x="140" y="315"/>
                    <a:pt x="159" y="314"/>
                    <a:pt x="177" y="309"/>
                  </a:cubicBezTo>
                  <a:cubicBezTo>
                    <a:pt x="177" y="308"/>
                    <a:pt x="177" y="307"/>
                    <a:pt x="176" y="306"/>
                  </a:cubicBezTo>
                  <a:cubicBezTo>
                    <a:pt x="176" y="306"/>
                    <a:pt x="176" y="307"/>
                    <a:pt x="176" y="307"/>
                  </a:cubicBezTo>
                  <a:cubicBezTo>
                    <a:pt x="176" y="306"/>
                    <a:pt x="176" y="306"/>
                    <a:pt x="176" y="306"/>
                  </a:cubicBezTo>
                  <a:cubicBezTo>
                    <a:pt x="172" y="298"/>
                    <a:pt x="170" y="289"/>
                    <a:pt x="167" y="281"/>
                  </a:cubicBezTo>
                  <a:cubicBezTo>
                    <a:pt x="165" y="272"/>
                    <a:pt x="162" y="263"/>
                    <a:pt x="159" y="253"/>
                  </a:cubicBezTo>
                  <a:cubicBezTo>
                    <a:pt x="153" y="235"/>
                    <a:pt x="147" y="217"/>
                    <a:pt x="142" y="198"/>
                  </a:cubicBezTo>
                  <a:cubicBezTo>
                    <a:pt x="142" y="198"/>
                    <a:pt x="142" y="198"/>
                    <a:pt x="142" y="198"/>
                  </a:cubicBezTo>
                  <a:cubicBezTo>
                    <a:pt x="139" y="184"/>
                    <a:pt x="136" y="170"/>
                    <a:pt x="133" y="156"/>
                  </a:cubicBezTo>
                  <a:cubicBezTo>
                    <a:pt x="133" y="156"/>
                    <a:pt x="133" y="155"/>
                    <a:pt x="133" y="155"/>
                  </a:cubicBezTo>
                  <a:cubicBezTo>
                    <a:pt x="137" y="133"/>
                    <a:pt x="141" y="111"/>
                    <a:pt x="145" y="88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39"/>
            <p:cNvSpPr/>
            <p:nvPr/>
          </p:nvSpPr>
          <p:spPr bwMode="auto">
            <a:xfrm>
              <a:off x="3285995" y="1909762"/>
              <a:ext cx="103188" cy="68263"/>
            </a:xfrm>
            <a:custGeom>
              <a:avLst/>
              <a:gdLst>
                <a:gd name="T0" fmla="*/ 2 w 24"/>
                <a:gd name="T1" fmla="*/ 4 h 16"/>
                <a:gd name="T2" fmla="*/ 11 w 24"/>
                <a:gd name="T3" fmla="*/ 9 h 16"/>
                <a:gd name="T4" fmla="*/ 10 w 24"/>
                <a:gd name="T5" fmla="*/ 8 h 16"/>
                <a:gd name="T6" fmla="*/ 20 w 24"/>
                <a:gd name="T7" fmla="*/ 15 h 16"/>
                <a:gd name="T8" fmla="*/ 22 w 24"/>
                <a:gd name="T9" fmla="*/ 13 h 16"/>
                <a:gd name="T10" fmla="*/ 3 w 24"/>
                <a:gd name="T11" fmla="*/ 1 h 16"/>
                <a:gd name="T12" fmla="*/ 2 w 24"/>
                <a:gd name="T13" fmla="*/ 1 h 16"/>
                <a:gd name="T14" fmla="*/ 2 w 24"/>
                <a:gd name="T1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6">
                  <a:moveTo>
                    <a:pt x="2" y="4"/>
                  </a:moveTo>
                  <a:cubicBezTo>
                    <a:pt x="5" y="5"/>
                    <a:pt x="8" y="7"/>
                    <a:pt x="11" y="9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4" y="10"/>
                    <a:pt x="17" y="12"/>
                    <a:pt x="20" y="15"/>
                  </a:cubicBezTo>
                  <a:cubicBezTo>
                    <a:pt x="22" y="16"/>
                    <a:pt x="24" y="14"/>
                    <a:pt x="22" y="13"/>
                  </a:cubicBezTo>
                  <a:cubicBezTo>
                    <a:pt x="16" y="8"/>
                    <a:pt x="10" y="4"/>
                    <a:pt x="3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1" y="1"/>
                    <a:pt x="0" y="3"/>
                    <a:pt x="2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40"/>
            <p:cNvSpPr/>
            <p:nvPr/>
          </p:nvSpPr>
          <p:spPr bwMode="auto">
            <a:xfrm>
              <a:off x="3179633" y="1947862"/>
              <a:ext cx="187325" cy="120650"/>
            </a:xfrm>
            <a:custGeom>
              <a:avLst/>
              <a:gdLst>
                <a:gd name="T0" fmla="*/ 2 w 44"/>
                <a:gd name="T1" fmla="*/ 3 h 28"/>
                <a:gd name="T2" fmla="*/ 23 w 44"/>
                <a:gd name="T3" fmla="*/ 14 h 28"/>
                <a:gd name="T4" fmla="*/ 23 w 44"/>
                <a:gd name="T5" fmla="*/ 14 h 28"/>
                <a:gd name="T6" fmla="*/ 40 w 44"/>
                <a:gd name="T7" fmla="*/ 26 h 28"/>
                <a:gd name="T8" fmla="*/ 40 w 44"/>
                <a:gd name="T9" fmla="*/ 25 h 28"/>
                <a:gd name="T10" fmla="*/ 41 w 44"/>
                <a:gd name="T11" fmla="*/ 26 h 28"/>
                <a:gd name="T12" fmla="*/ 43 w 44"/>
                <a:gd name="T13" fmla="*/ 24 h 28"/>
                <a:gd name="T14" fmla="*/ 24 w 44"/>
                <a:gd name="T15" fmla="*/ 12 h 28"/>
                <a:gd name="T16" fmla="*/ 3 w 44"/>
                <a:gd name="T17" fmla="*/ 0 h 28"/>
                <a:gd name="T18" fmla="*/ 2 w 44"/>
                <a:gd name="T19" fmla="*/ 0 h 28"/>
                <a:gd name="T20" fmla="*/ 2 w 44"/>
                <a:gd name="T2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8">
                  <a:moveTo>
                    <a:pt x="2" y="3"/>
                  </a:moveTo>
                  <a:cubicBezTo>
                    <a:pt x="9" y="6"/>
                    <a:pt x="16" y="10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9" y="18"/>
                    <a:pt x="35" y="21"/>
                    <a:pt x="40" y="26"/>
                  </a:cubicBezTo>
                  <a:cubicBezTo>
                    <a:pt x="40" y="26"/>
                    <a:pt x="40" y="26"/>
                    <a:pt x="40" y="25"/>
                  </a:cubicBezTo>
                  <a:cubicBezTo>
                    <a:pt x="40" y="26"/>
                    <a:pt x="40" y="26"/>
                    <a:pt x="41" y="26"/>
                  </a:cubicBezTo>
                  <a:cubicBezTo>
                    <a:pt x="42" y="28"/>
                    <a:pt x="44" y="26"/>
                    <a:pt x="43" y="24"/>
                  </a:cubicBezTo>
                  <a:cubicBezTo>
                    <a:pt x="38" y="19"/>
                    <a:pt x="31" y="15"/>
                    <a:pt x="24" y="12"/>
                  </a:cubicBezTo>
                  <a:cubicBezTo>
                    <a:pt x="17" y="7"/>
                    <a:pt x="10" y="3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2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1"/>
            <p:cNvSpPr/>
            <p:nvPr/>
          </p:nvSpPr>
          <p:spPr bwMode="auto">
            <a:xfrm>
              <a:off x="3052633" y="2003425"/>
              <a:ext cx="293688" cy="171450"/>
            </a:xfrm>
            <a:custGeom>
              <a:avLst/>
              <a:gdLst>
                <a:gd name="T0" fmla="*/ 2 w 69"/>
                <a:gd name="T1" fmla="*/ 3 h 40"/>
                <a:gd name="T2" fmla="*/ 36 w 69"/>
                <a:gd name="T3" fmla="*/ 21 h 40"/>
                <a:gd name="T4" fmla="*/ 50 w 69"/>
                <a:gd name="T5" fmla="*/ 29 h 40"/>
                <a:gd name="T6" fmla="*/ 62 w 69"/>
                <a:gd name="T7" fmla="*/ 35 h 40"/>
                <a:gd name="T8" fmla="*/ 64 w 69"/>
                <a:gd name="T9" fmla="*/ 37 h 40"/>
                <a:gd name="T10" fmla="*/ 65 w 69"/>
                <a:gd name="T11" fmla="*/ 38 h 40"/>
                <a:gd name="T12" fmla="*/ 67 w 69"/>
                <a:gd name="T13" fmla="*/ 36 h 40"/>
                <a:gd name="T14" fmla="*/ 56 w 69"/>
                <a:gd name="T15" fmla="*/ 29 h 40"/>
                <a:gd name="T16" fmla="*/ 3 w 69"/>
                <a:gd name="T17" fmla="*/ 0 h 40"/>
                <a:gd name="T18" fmla="*/ 3 w 69"/>
                <a:gd name="T19" fmla="*/ 0 h 40"/>
                <a:gd name="T20" fmla="*/ 2 w 69"/>
                <a:gd name="T21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0">
                  <a:moveTo>
                    <a:pt x="2" y="3"/>
                  </a:moveTo>
                  <a:cubicBezTo>
                    <a:pt x="14" y="8"/>
                    <a:pt x="25" y="14"/>
                    <a:pt x="36" y="21"/>
                  </a:cubicBezTo>
                  <a:cubicBezTo>
                    <a:pt x="41" y="23"/>
                    <a:pt x="46" y="26"/>
                    <a:pt x="50" y="29"/>
                  </a:cubicBezTo>
                  <a:cubicBezTo>
                    <a:pt x="54" y="31"/>
                    <a:pt x="58" y="33"/>
                    <a:pt x="62" y="35"/>
                  </a:cubicBezTo>
                  <a:cubicBezTo>
                    <a:pt x="63" y="36"/>
                    <a:pt x="64" y="37"/>
                    <a:pt x="64" y="3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6" y="40"/>
                    <a:pt x="69" y="38"/>
                    <a:pt x="67" y="36"/>
                  </a:cubicBezTo>
                  <a:cubicBezTo>
                    <a:pt x="65" y="33"/>
                    <a:pt x="60" y="31"/>
                    <a:pt x="56" y="29"/>
                  </a:cubicBezTo>
                  <a:cubicBezTo>
                    <a:pt x="39" y="19"/>
                    <a:pt x="22" y="8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2"/>
            <p:cNvSpPr/>
            <p:nvPr/>
          </p:nvSpPr>
          <p:spPr bwMode="auto">
            <a:xfrm>
              <a:off x="2941508" y="2093912"/>
              <a:ext cx="384175" cy="188913"/>
            </a:xfrm>
            <a:custGeom>
              <a:avLst/>
              <a:gdLst>
                <a:gd name="T0" fmla="*/ 1 w 90"/>
                <a:gd name="T1" fmla="*/ 3 h 44"/>
                <a:gd name="T2" fmla="*/ 46 w 90"/>
                <a:gd name="T3" fmla="*/ 22 h 44"/>
                <a:gd name="T4" fmla="*/ 64 w 90"/>
                <a:gd name="T5" fmla="*/ 31 h 44"/>
                <a:gd name="T6" fmla="*/ 81 w 90"/>
                <a:gd name="T7" fmla="*/ 38 h 44"/>
                <a:gd name="T8" fmla="*/ 86 w 90"/>
                <a:gd name="T9" fmla="*/ 41 h 44"/>
                <a:gd name="T10" fmla="*/ 86 w 90"/>
                <a:gd name="T11" fmla="*/ 42 h 44"/>
                <a:gd name="T12" fmla="*/ 89 w 90"/>
                <a:gd name="T13" fmla="*/ 40 h 44"/>
                <a:gd name="T14" fmla="*/ 73 w 90"/>
                <a:gd name="T15" fmla="*/ 31 h 44"/>
                <a:gd name="T16" fmla="*/ 54 w 90"/>
                <a:gd name="T17" fmla="*/ 23 h 44"/>
                <a:gd name="T18" fmla="*/ 2 w 90"/>
                <a:gd name="T19" fmla="*/ 0 h 44"/>
                <a:gd name="T20" fmla="*/ 2 w 90"/>
                <a:gd name="T21" fmla="*/ 0 h 44"/>
                <a:gd name="T22" fmla="*/ 1 w 90"/>
                <a:gd name="T23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44">
                  <a:moveTo>
                    <a:pt x="1" y="3"/>
                  </a:moveTo>
                  <a:cubicBezTo>
                    <a:pt x="16" y="9"/>
                    <a:pt x="31" y="15"/>
                    <a:pt x="46" y="22"/>
                  </a:cubicBezTo>
                  <a:cubicBezTo>
                    <a:pt x="52" y="25"/>
                    <a:pt x="58" y="28"/>
                    <a:pt x="64" y="31"/>
                  </a:cubicBezTo>
                  <a:cubicBezTo>
                    <a:pt x="70" y="33"/>
                    <a:pt x="76" y="35"/>
                    <a:pt x="81" y="38"/>
                  </a:cubicBezTo>
                  <a:cubicBezTo>
                    <a:pt x="83" y="39"/>
                    <a:pt x="84" y="40"/>
                    <a:pt x="86" y="41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7" y="44"/>
                    <a:pt x="90" y="42"/>
                    <a:pt x="89" y="40"/>
                  </a:cubicBezTo>
                  <a:cubicBezTo>
                    <a:pt x="84" y="36"/>
                    <a:pt x="78" y="33"/>
                    <a:pt x="73" y="31"/>
                  </a:cubicBezTo>
                  <a:cubicBezTo>
                    <a:pt x="66" y="28"/>
                    <a:pt x="60" y="26"/>
                    <a:pt x="54" y="23"/>
                  </a:cubicBezTo>
                  <a:cubicBezTo>
                    <a:pt x="37" y="15"/>
                    <a:pt x="20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2"/>
                    <a:pt x="1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43"/>
            <p:cNvSpPr/>
            <p:nvPr/>
          </p:nvSpPr>
          <p:spPr bwMode="auto">
            <a:xfrm>
              <a:off x="2812920" y="2239962"/>
              <a:ext cx="477838" cy="188913"/>
            </a:xfrm>
            <a:custGeom>
              <a:avLst/>
              <a:gdLst>
                <a:gd name="T0" fmla="*/ 1 w 112"/>
                <a:gd name="T1" fmla="*/ 3 h 44"/>
                <a:gd name="T2" fmla="*/ 65 w 112"/>
                <a:gd name="T3" fmla="*/ 26 h 44"/>
                <a:gd name="T4" fmla="*/ 80 w 112"/>
                <a:gd name="T5" fmla="*/ 32 h 44"/>
                <a:gd name="T6" fmla="*/ 86 w 112"/>
                <a:gd name="T7" fmla="*/ 34 h 44"/>
                <a:gd name="T8" fmla="*/ 88 w 112"/>
                <a:gd name="T9" fmla="*/ 34 h 44"/>
                <a:gd name="T10" fmla="*/ 93 w 112"/>
                <a:gd name="T11" fmla="*/ 36 h 44"/>
                <a:gd name="T12" fmla="*/ 105 w 112"/>
                <a:gd name="T13" fmla="*/ 40 h 44"/>
                <a:gd name="T14" fmla="*/ 106 w 112"/>
                <a:gd name="T15" fmla="*/ 41 h 44"/>
                <a:gd name="T16" fmla="*/ 109 w 112"/>
                <a:gd name="T17" fmla="*/ 43 h 44"/>
                <a:gd name="T18" fmla="*/ 111 w 112"/>
                <a:gd name="T19" fmla="*/ 40 h 44"/>
                <a:gd name="T20" fmla="*/ 99 w 112"/>
                <a:gd name="T21" fmla="*/ 35 h 44"/>
                <a:gd name="T22" fmla="*/ 93 w 112"/>
                <a:gd name="T23" fmla="*/ 33 h 44"/>
                <a:gd name="T24" fmla="*/ 88 w 112"/>
                <a:gd name="T25" fmla="*/ 31 h 44"/>
                <a:gd name="T26" fmla="*/ 86 w 112"/>
                <a:gd name="T27" fmla="*/ 31 h 44"/>
                <a:gd name="T28" fmla="*/ 73 w 112"/>
                <a:gd name="T29" fmla="*/ 26 h 44"/>
                <a:gd name="T30" fmla="*/ 9 w 112"/>
                <a:gd name="T31" fmla="*/ 2 h 44"/>
                <a:gd name="T32" fmla="*/ 3 w 112"/>
                <a:gd name="T33" fmla="*/ 0 h 44"/>
                <a:gd name="T34" fmla="*/ 2 w 112"/>
                <a:gd name="T35" fmla="*/ 0 h 44"/>
                <a:gd name="T36" fmla="*/ 1 w 112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44">
                  <a:moveTo>
                    <a:pt x="1" y="3"/>
                  </a:moveTo>
                  <a:cubicBezTo>
                    <a:pt x="23" y="11"/>
                    <a:pt x="44" y="18"/>
                    <a:pt x="65" y="26"/>
                  </a:cubicBezTo>
                  <a:cubicBezTo>
                    <a:pt x="70" y="28"/>
                    <a:pt x="75" y="30"/>
                    <a:pt x="80" y="32"/>
                  </a:cubicBezTo>
                  <a:cubicBezTo>
                    <a:pt x="82" y="33"/>
                    <a:pt x="84" y="33"/>
                    <a:pt x="86" y="34"/>
                  </a:cubicBezTo>
                  <a:cubicBezTo>
                    <a:pt x="86" y="34"/>
                    <a:pt x="87" y="34"/>
                    <a:pt x="88" y="34"/>
                  </a:cubicBezTo>
                  <a:cubicBezTo>
                    <a:pt x="90" y="35"/>
                    <a:pt x="92" y="35"/>
                    <a:pt x="93" y="36"/>
                  </a:cubicBezTo>
                  <a:cubicBezTo>
                    <a:pt x="97" y="37"/>
                    <a:pt x="101" y="38"/>
                    <a:pt x="105" y="40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7" y="42"/>
                    <a:pt x="108" y="42"/>
                    <a:pt x="109" y="43"/>
                  </a:cubicBezTo>
                  <a:cubicBezTo>
                    <a:pt x="110" y="44"/>
                    <a:pt x="112" y="41"/>
                    <a:pt x="111" y="40"/>
                  </a:cubicBezTo>
                  <a:cubicBezTo>
                    <a:pt x="107" y="38"/>
                    <a:pt x="103" y="36"/>
                    <a:pt x="99" y="35"/>
                  </a:cubicBezTo>
                  <a:cubicBezTo>
                    <a:pt x="97" y="34"/>
                    <a:pt x="95" y="33"/>
                    <a:pt x="93" y="33"/>
                  </a:cubicBezTo>
                  <a:cubicBezTo>
                    <a:pt x="92" y="32"/>
                    <a:pt x="90" y="31"/>
                    <a:pt x="88" y="31"/>
                  </a:cubicBezTo>
                  <a:cubicBezTo>
                    <a:pt x="87" y="31"/>
                    <a:pt x="86" y="31"/>
                    <a:pt x="86" y="31"/>
                  </a:cubicBezTo>
                  <a:cubicBezTo>
                    <a:pt x="81" y="29"/>
                    <a:pt x="77" y="28"/>
                    <a:pt x="73" y="26"/>
                  </a:cubicBezTo>
                  <a:cubicBezTo>
                    <a:pt x="51" y="18"/>
                    <a:pt x="30" y="10"/>
                    <a:pt x="9" y="2"/>
                  </a:cubicBezTo>
                  <a:cubicBezTo>
                    <a:pt x="7" y="2"/>
                    <a:pt x="5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2"/>
                    <a:pt x="1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2724020" y="2381250"/>
              <a:ext cx="549275" cy="171450"/>
            </a:xfrm>
            <a:custGeom>
              <a:avLst/>
              <a:gdLst>
                <a:gd name="T0" fmla="*/ 2 w 129"/>
                <a:gd name="T1" fmla="*/ 3 h 40"/>
                <a:gd name="T2" fmla="*/ 74 w 129"/>
                <a:gd name="T3" fmla="*/ 23 h 40"/>
                <a:gd name="T4" fmla="*/ 74 w 129"/>
                <a:gd name="T5" fmla="*/ 23 h 40"/>
                <a:gd name="T6" fmla="*/ 95 w 129"/>
                <a:gd name="T7" fmla="*/ 30 h 40"/>
                <a:gd name="T8" fmla="*/ 116 w 129"/>
                <a:gd name="T9" fmla="*/ 35 h 40"/>
                <a:gd name="T10" fmla="*/ 125 w 129"/>
                <a:gd name="T11" fmla="*/ 38 h 40"/>
                <a:gd name="T12" fmla="*/ 125 w 129"/>
                <a:gd name="T13" fmla="*/ 39 h 40"/>
                <a:gd name="T14" fmla="*/ 127 w 129"/>
                <a:gd name="T15" fmla="*/ 36 h 40"/>
                <a:gd name="T16" fmla="*/ 94 w 129"/>
                <a:gd name="T17" fmla="*/ 27 h 40"/>
                <a:gd name="T18" fmla="*/ 78 w 129"/>
                <a:gd name="T19" fmla="*/ 21 h 40"/>
                <a:gd name="T20" fmla="*/ 61 w 129"/>
                <a:gd name="T21" fmla="*/ 17 h 40"/>
                <a:gd name="T22" fmla="*/ 25 w 129"/>
                <a:gd name="T23" fmla="*/ 8 h 40"/>
                <a:gd name="T24" fmla="*/ 3 w 129"/>
                <a:gd name="T25" fmla="*/ 0 h 40"/>
                <a:gd name="T26" fmla="*/ 2 w 129"/>
                <a:gd name="T27" fmla="*/ 0 h 40"/>
                <a:gd name="T28" fmla="*/ 2 w 129"/>
                <a:gd name="T29" fmla="*/ 3 h 40"/>
                <a:gd name="T30" fmla="*/ 74 w 129"/>
                <a:gd name="T31" fmla="*/ 23 h 40"/>
                <a:gd name="T32" fmla="*/ 74 w 129"/>
                <a:gd name="T33" fmla="*/ 23 h 40"/>
                <a:gd name="T34" fmla="*/ 74 w 129"/>
                <a:gd name="T3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40">
                  <a:moveTo>
                    <a:pt x="2" y="3"/>
                  </a:moveTo>
                  <a:cubicBezTo>
                    <a:pt x="25" y="13"/>
                    <a:pt x="50" y="17"/>
                    <a:pt x="74" y="23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1" y="25"/>
                    <a:pt x="88" y="28"/>
                    <a:pt x="95" y="30"/>
                  </a:cubicBezTo>
                  <a:cubicBezTo>
                    <a:pt x="102" y="32"/>
                    <a:pt x="109" y="33"/>
                    <a:pt x="116" y="35"/>
                  </a:cubicBezTo>
                  <a:cubicBezTo>
                    <a:pt x="119" y="36"/>
                    <a:pt x="122" y="37"/>
                    <a:pt x="125" y="38"/>
                  </a:cubicBezTo>
                  <a:cubicBezTo>
                    <a:pt x="125" y="38"/>
                    <a:pt x="125" y="39"/>
                    <a:pt x="125" y="39"/>
                  </a:cubicBezTo>
                  <a:cubicBezTo>
                    <a:pt x="127" y="40"/>
                    <a:pt x="129" y="37"/>
                    <a:pt x="127" y="36"/>
                  </a:cubicBezTo>
                  <a:cubicBezTo>
                    <a:pt x="117" y="30"/>
                    <a:pt x="105" y="30"/>
                    <a:pt x="94" y="27"/>
                  </a:cubicBezTo>
                  <a:cubicBezTo>
                    <a:pt x="89" y="25"/>
                    <a:pt x="84" y="23"/>
                    <a:pt x="78" y="21"/>
                  </a:cubicBezTo>
                  <a:cubicBezTo>
                    <a:pt x="72" y="20"/>
                    <a:pt x="67" y="18"/>
                    <a:pt x="61" y="17"/>
                  </a:cubicBezTo>
                  <a:cubicBezTo>
                    <a:pt x="49" y="14"/>
                    <a:pt x="37" y="11"/>
                    <a:pt x="25" y="8"/>
                  </a:cubicBezTo>
                  <a:cubicBezTo>
                    <a:pt x="18" y="6"/>
                    <a:pt x="10" y="4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3"/>
                    <a:pt x="2" y="3"/>
                  </a:cubicBezTo>
                  <a:moveTo>
                    <a:pt x="74" y="23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4" y="23"/>
                    <a:pt x="74" y="23"/>
                    <a:pt x="74" y="2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45"/>
            <p:cNvSpPr>
              <a:spLocks noEditPoints="1"/>
            </p:cNvSpPr>
            <p:nvPr/>
          </p:nvSpPr>
          <p:spPr bwMode="auto">
            <a:xfrm>
              <a:off x="2701795" y="2530475"/>
              <a:ext cx="584200" cy="133350"/>
            </a:xfrm>
            <a:custGeom>
              <a:avLst/>
              <a:gdLst>
                <a:gd name="T0" fmla="*/ 2 w 137"/>
                <a:gd name="T1" fmla="*/ 3 h 31"/>
                <a:gd name="T2" fmla="*/ 67 w 137"/>
                <a:gd name="T3" fmla="*/ 15 h 31"/>
                <a:gd name="T4" fmla="*/ 83 w 137"/>
                <a:gd name="T5" fmla="*/ 18 h 31"/>
                <a:gd name="T6" fmla="*/ 97 w 137"/>
                <a:gd name="T7" fmla="*/ 22 h 31"/>
                <a:gd name="T8" fmla="*/ 121 w 137"/>
                <a:gd name="T9" fmla="*/ 25 h 31"/>
                <a:gd name="T10" fmla="*/ 124 w 137"/>
                <a:gd name="T11" fmla="*/ 26 h 31"/>
                <a:gd name="T12" fmla="*/ 132 w 137"/>
                <a:gd name="T13" fmla="*/ 29 h 31"/>
                <a:gd name="T14" fmla="*/ 133 w 137"/>
                <a:gd name="T15" fmla="*/ 30 h 31"/>
                <a:gd name="T16" fmla="*/ 135 w 137"/>
                <a:gd name="T17" fmla="*/ 28 h 31"/>
                <a:gd name="T18" fmla="*/ 113 w 137"/>
                <a:gd name="T19" fmla="*/ 21 h 31"/>
                <a:gd name="T20" fmla="*/ 88 w 137"/>
                <a:gd name="T21" fmla="*/ 16 h 31"/>
                <a:gd name="T22" fmla="*/ 23 w 137"/>
                <a:gd name="T23" fmla="*/ 4 h 31"/>
                <a:gd name="T24" fmla="*/ 3 w 137"/>
                <a:gd name="T25" fmla="*/ 0 h 31"/>
                <a:gd name="T26" fmla="*/ 2 w 137"/>
                <a:gd name="T27" fmla="*/ 0 h 31"/>
                <a:gd name="T28" fmla="*/ 2 w 137"/>
                <a:gd name="T29" fmla="*/ 3 h 31"/>
                <a:gd name="T30" fmla="*/ 124 w 137"/>
                <a:gd name="T31" fmla="*/ 26 h 31"/>
                <a:gd name="T32" fmla="*/ 124 w 137"/>
                <a:gd name="T33" fmla="*/ 26 h 31"/>
                <a:gd name="T34" fmla="*/ 124 w 137"/>
                <a:gd name="T3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31">
                  <a:moveTo>
                    <a:pt x="2" y="3"/>
                  </a:moveTo>
                  <a:cubicBezTo>
                    <a:pt x="24" y="7"/>
                    <a:pt x="45" y="11"/>
                    <a:pt x="67" y="15"/>
                  </a:cubicBezTo>
                  <a:cubicBezTo>
                    <a:pt x="72" y="16"/>
                    <a:pt x="78" y="17"/>
                    <a:pt x="83" y="18"/>
                  </a:cubicBezTo>
                  <a:cubicBezTo>
                    <a:pt x="88" y="19"/>
                    <a:pt x="92" y="21"/>
                    <a:pt x="97" y="22"/>
                  </a:cubicBezTo>
                  <a:cubicBezTo>
                    <a:pt x="105" y="23"/>
                    <a:pt x="113" y="23"/>
                    <a:pt x="121" y="25"/>
                  </a:cubicBezTo>
                  <a:cubicBezTo>
                    <a:pt x="122" y="25"/>
                    <a:pt x="123" y="26"/>
                    <a:pt x="124" y="26"/>
                  </a:cubicBezTo>
                  <a:cubicBezTo>
                    <a:pt x="127" y="27"/>
                    <a:pt x="129" y="28"/>
                    <a:pt x="132" y="29"/>
                  </a:cubicBezTo>
                  <a:cubicBezTo>
                    <a:pt x="132" y="29"/>
                    <a:pt x="133" y="30"/>
                    <a:pt x="133" y="30"/>
                  </a:cubicBezTo>
                  <a:cubicBezTo>
                    <a:pt x="135" y="31"/>
                    <a:pt x="137" y="29"/>
                    <a:pt x="135" y="28"/>
                  </a:cubicBezTo>
                  <a:cubicBezTo>
                    <a:pt x="129" y="23"/>
                    <a:pt x="121" y="22"/>
                    <a:pt x="113" y="21"/>
                  </a:cubicBezTo>
                  <a:cubicBezTo>
                    <a:pt x="104" y="20"/>
                    <a:pt x="96" y="19"/>
                    <a:pt x="88" y="16"/>
                  </a:cubicBezTo>
                  <a:cubicBezTo>
                    <a:pt x="67" y="11"/>
                    <a:pt x="45" y="8"/>
                    <a:pt x="23" y="4"/>
                  </a:cubicBezTo>
                  <a:cubicBezTo>
                    <a:pt x="16" y="3"/>
                    <a:pt x="9" y="2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2" y="3"/>
                  </a:cubicBezTo>
                  <a:moveTo>
                    <a:pt x="124" y="26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24" y="26"/>
                    <a:pt x="124" y="26"/>
                    <a:pt x="124" y="2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46"/>
            <p:cNvSpPr/>
            <p:nvPr/>
          </p:nvSpPr>
          <p:spPr bwMode="auto">
            <a:xfrm>
              <a:off x="2716083" y="2684462"/>
              <a:ext cx="582613" cy="73025"/>
            </a:xfrm>
            <a:custGeom>
              <a:avLst/>
              <a:gdLst>
                <a:gd name="T0" fmla="*/ 2 w 137"/>
                <a:gd name="T1" fmla="*/ 1 h 17"/>
                <a:gd name="T2" fmla="*/ 3 w 137"/>
                <a:gd name="T3" fmla="*/ 4 h 17"/>
                <a:gd name="T4" fmla="*/ 11 w 137"/>
                <a:gd name="T5" fmla="*/ 3 h 17"/>
                <a:gd name="T6" fmla="*/ 42 w 137"/>
                <a:gd name="T7" fmla="*/ 7 h 17"/>
                <a:gd name="T8" fmla="*/ 74 w 137"/>
                <a:gd name="T9" fmla="*/ 11 h 17"/>
                <a:gd name="T10" fmla="*/ 105 w 137"/>
                <a:gd name="T11" fmla="*/ 13 h 17"/>
                <a:gd name="T12" fmla="*/ 135 w 137"/>
                <a:gd name="T13" fmla="*/ 16 h 17"/>
                <a:gd name="T14" fmla="*/ 135 w 137"/>
                <a:gd name="T15" fmla="*/ 13 h 17"/>
                <a:gd name="T16" fmla="*/ 106 w 137"/>
                <a:gd name="T17" fmla="*/ 10 h 17"/>
                <a:gd name="T18" fmla="*/ 75 w 137"/>
                <a:gd name="T19" fmla="*/ 8 h 17"/>
                <a:gd name="T20" fmla="*/ 42 w 137"/>
                <a:gd name="T21" fmla="*/ 3 h 17"/>
                <a:gd name="T22" fmla="*/ 11 w 137"/>
                <a:gd name="T23" fmla="*/ 0 h 17"/>
                <a:gd name="T24" fmla="*/ 3 w 137"/>
                <a:gd name="T25" fmla="*/ 1 h 17"/>
                <a:gd name="T26" fmla="*/ 2 w 137"/>
                <a:gd name="T2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7" h="17">
                  <a:moveTo>
                    <a:pt x="2" y="1"/>
                  </a:moveTo>
                  <a:cubicBezTo>
                    <a:pt x="0" y="1"/>
                    <a:pt x="1" y="4"/>
                    <a:pt x="3" y="4"/>
                  </a:cubicBezTo>
                  <a:cubicBezTo>
                    <a:pt x="6" y="3"/>
                    <a:pt x="8" y="3"/>
                    <a:pt x="11" y="3"/>
                  </a:cubicBezTo>
                  <a:cubicBezTo>
                    <a:pt x="21" y="3"/>
                    <a:pt x="32" y="6"/>
                    <a:pt x="42" y="7"/>
                  </a:cubicBezTo>
                  <a:cubicBezTo>
                    <a:pt x="53" y="7"/>
                    <a:pt x="64" y="9"/>
                    <a:pt x="74" y="11"/>
                  </a:cubicBezTo>
                  <a:cubicBezTo>
                    <a:pt x="85" y="12"/>
                    <a:pt x="95" y="12"/>
                    <a:pt x="105" y="13"/>
                  </a:cubicBezTo>
                  <a:cubicBezTo>
                    <a:pt x="115" y="13"/>
                    <a:pt x="125" y="14"/>
                    <a:pt x="135" y="16"/>
                  </a:cubicBezTo>
                  <a:cubicBezTo>
                    <a:pt x="136" y="17"/>
                    <a:pt x="137" y="14"/>
                    <a:pt x="135" y="13"/>
                  </a:cubicBezTo>
                  <a:cubicBezTo>
                    <a:pt x="125" y="11"/>
                    <a:pt x="115" y="10"/>
                    <a:pt x="106" y="10"/>
                  </a:cubicBezTo>
                  <a:cubicBezTo>
                    <a:pt x="95" y="9"/>
                    <a:pt x="85" y="9"/>
                    <a:pt x="75" y="8"/>
                  </a:cubicBezTo>
                  <a:cubicBezTo>
                    <a:pt x="64" y="6"/>
                    <a:pt x="53" y="4"/>
                    <a:pt x="42" y="3"/>
                  </a:cubicBezTo>
                  <a:cubicBezTo>
                    <a:pt x="32" y="3"/>
                    <a:pt x="22" y="0"/>
                    <a:pt x="11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47"/>
            <p:cNvSpPr/>
            <p:nvPr/>
          </p:nvSpPr>
          <p:spPr bwMode="auto">
            <a:xfrm>
              <a:off x="2762120" y="2852737"/>
              <a:ext cx="584200" cy="46038"/>
            </a:xfrm>
            <a:custGeom>
              <a:avLst/>
              <a:gdLst>
                <a:gd name="T0" fmla="*/ 2 w 137"/>
                <a:gd name="T1" fmla="*/ 3 h 11"/>
                <a:gd name="T2" fmla="*/ 69 w 137"/>
                <a:gd name="T3" fmla="*/ 7 h 11"/>
                <a:gd name="T4" fmla="*/ 102 w 137"/>
                <a:gd name="T5" fmla="*/ 9 h 11"/>
                <a:gd name="T6" fmla="*/ 134 w 137"/>
                <a:gd name="T7" fmla="*/ 10 h 11"/>
                <a:gd name="T8" fmla="*/ 134 w 137"/>
                <a:gd name="T9" fmla="*/ 11 h 11"/>
                <a:gd name="T10" fmla="*/ 135 w 137"/>
                <a:gd name="T11" fmla="*/ 7 h 11"/>
                <a:gd name="T12" fmla="*/ 103 w 137"/>
                <a:gd name="T13" fmla="*/ 6 h 11"/>
                <a:gd name="T14" fmla="*/ 70 w 137"/>
                <a:gd name="T15" fmla="*/ 4 h 11"/>
                <a:gd name="T16" fmla="*/ 3 w 137"/>
                <a:gd name="T17" fmla="*/ 0 h 11"/>
                <a:gd name="T18" fmla="*/ 3 w 137"/>
                <a:gd name="T19" fmla="*/ 0 h 11"/>
                <a:gd name="T20" fmla="*/ 2 w 137"/>
                <a:gd name="T21" fmla="*/ 0 h 11"/>
                <a:gd name="T22" fmla="*/ 2 w 137"/>
                <a:gd name="T2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1">
                  <a:moveTo>
                    <a:pt x="2" y="3"/>
                  </a:moveTo>
                  <a:cubicBezTo>
                    <a:pt x="25" y="4"/>
                    <a:pt x="47" y="5"/>
                    <a:pt x="69" y="7"/>
                  </a:cubicBezTo>
                  <a:cubicBezTo>
                    <a:pt x="80" y="8"/>
                    <a:pt x="91" y="9"/>
                    <a:pt x="102" y="9"/>
                  </a:cubicBezTo>
                  <a:cubicBezTo>
                    <a:pt x="113" y="10"/>
                    <a:pt x="123" y="9"/>
                    <a:pt x="134" y="10"/>
                  </a:cubicBezTo>
                  <a:cubicBezTo>
                    <a:pt x="134" y="10"/>
                    <a:pt x="134" y="11"/>
                    <a:pt x="134" y="11"/>
                  </a:cubicBezTo>
                  <a:cubicBezTo>
                    <a:pt x="136" y="11"/>
                    <a:pt x="137" y="8"/>
                    <a:pt x="135" y="7"/>
                  </a:cubicBezTo>
                  <a:cubicBezTo>
                    <a:pt x="124" y="6"/>
                    <a:pt x="114" y="6"/>
                    <a:pt x="103" y="6"/>
                  </a:cubicBezTo>
                  <a:cubicBezTo>
                    <a:pt x="92" y="6"/>
                    <a:pt x="81" y="5"/>
                    <a:pt x="70" y="4"/>
                  </a:cubicBezTo>
                  <a:cubicBezTo>
                    <a:pt x="48" y="2"/>
                    <a:pt x="26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3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48"/>
            <p:cNvSpPr>
              <a:spLocks noEditPoints="1"/>
            </p:cNvSpPr>
            <p:nvPr/>
          </p:nvSpPr>
          <p:spPr bwMode="auto">
            <a:xfrm>
              <a:off x="2847845" y="2984500"/>
              <a:ext cx="531813" cy="34925"/>
            </a:xfrm>
            <a:custGeom>
              <a:avLst/>
              <a:gdLst>
                <a:gd name="T0" fmla="*/ 2 w 125"/>
                <a:gd name="T1" fmla="*/ 7 h 8"/>
                <a:gd name="T2" fmla="*/ 69 w 125"/>
                <a:gd name="T3" fmla="*/ 6 h 8"/>
                <a:gd name="T4" fmla="*/ 95 w 125"/>
                <a:gd name="T5" fmla="*/ 5 h 8"/>
                <a:gd name="T6" fmla="*/ 114 w 125"/>
                <a:gd name="T7" fmla="*/ 4 h 8"/>
                <a:gd name="T8" fmla="*/ 116 w 125"/>
                <a:gd name="T9" fmla="*/ 4 h 8"/>
                <a:gd name="T10" fmla="*/ 120 w 125"/>
                <a:gd name="T11" fmla="*/ 4 h 8"/>
                <a:gd name="T12" fmla="*/ 121 w 125"/>
                <a:gd name="T13" fmla="*/ 4 h 8"/>
                <a:gd name="T14" fmla="*/ 121 w 125"/>
                <a:gd name="T15" fmla="*/ 4 h 8"/>
                <a:gd name="T16" fmla="*/ 123 w 125"/>
                <a:gd name="T17" fmla="*/ 2 h 8"/>
                <a:gd name="T18" fmla="*/ 117 w 125"/>
                <a:gd name="T19" fmla="*/ 1 h 8"/>
                <a:gd name="T20" fmla="*/ 108 w 125"/>
                <a:gd name="T21" fmla="*/ 1 h 8"/>
                <a:gd name="T22" fmla="*/ 91 w 125"/>
                <a:gd name="T23" fmla="*/ 2 h 8"/>
                <a:gd name="T24" fmla="*/ 25 w 125"/>
                <a:gd name="T25" fmla="*/ 4 h 8"/>
                <a:gd name="T26" fmla="*/ 12 w 125"/>
                <a:gd name="T27" fmla="*/ 4 h 8"/>
                <a:gd name="T28" fmla="*/ 13 w 125"/>
                <a:gd name="T29" fmla="*/ 4 h 8"/>
                <a:gd name="T30" fmla="*/ 3 w 125"/>
                <a:gd name="T31" fmla="*/ 4 h 8"/>
                <a:gd name="T32" fmla="*/ 2 w 125"/>
                <a:gd name="T33" fmla="*/ 4 h 8"/>
                <a:gd name="T34" fmla="*/ 2 w 125"/>
                <a:gd name="T35" fmla="*/ 7 h 8"/>
                <a:gd name="T36" fmla="*/ 115 w 125"/>
                <a:gd name="T37" fmla="*/ 4 h 8"/>
                <a:gd name="T38" fmla="*/ 116 w 125"/>
                <a:gd name="T39" fmla="*/ 4 h 8"/>
                <a:gd name="T40" fmla="*/ 115 w 125"/>
                <a:gd name="T4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" h="8">
                  <a:moveTo>
                    <a:pt x="2" y="7"/>
                  </a:moveTo>
                  <a:cubicBezTo>
                    <a:pt x="24" y="8"/>
                    <a:pt x="46" y="7"/>
                    <a:pt x="69" y="6"/>
                  </a:cubicBezTo>
                  <a:cubicBezTo>
                    <a:pt x="77" y="5"/>
                    <a:pt x="86" y="6"/>
                    <a:pt x="95" y="5"/>
                  </a:cubicBezTo>
                  <a:cubicBezTo>
                    <a:pt x="101" y="4"/>
                    <a:pt x="108" y="4"/>
                    <a:pt x="114" y="4"/>
                  </a:cubicBezTo>
                  <a:cubicBezTo>
                    <a:pt x="115" y="4"/>
                    <a:pt x="115" y="4"/>
                    <a:pt x="116" y="4"/>
                  </a:cubicBezTo>
                  <a:cubicBezTo>
                    <a:pt x="117" y="4"/>
                    <a:pt x="119" y="4"/>
                    <a:pt x="120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6"/>
                    <a:pt x="125" y="3"/>
                    <a:pt x="123" y="2"/>
                  </a:cubicBezTo>
                  <a:cubicBezTo>
                    <a:pt x="122" y="1"/>
                    <a:pt x="119" y="1"/>
                    <a:pt x="117" y="1"/>
                  </a:cubicBezTo>
                  <a:cubicBezTo>
                    <a:pt x="114" y="0"/>
                    <a:pt x="111" y="1"/>
                    <a:pt x="108" y="1"/>
                  </a:cubicBezTo>
                  <a:cubicBezTo>
                    <a:pt x="103" y="1"/>
                    <a:pt x="97" y="2"/>
                    <a:pt x="91" y="2"/>
                  </a:cubicBezTo>
                  <a:cubicBezTo>
                    <a:pt x="69" y="3"/>
                    <a:pt x="47" y="4"/>
                    <a:pt x="25" y="4"/>
                  </a:cubicBezTo>
                  <a:cubicBezTo>
                    <a:pt x="21" y="4"/>
                    <a:pt x="17" y="4"/>
                    <a:pt x="12" y="4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9" y="4"/>
                    <a:pt x="6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7"/>
                    <a:pt x="2" y="7"/>
                  </a:cubicBezTo>
                  <a:moveTo>
                    <a:pt x="115" y="4"/>
                  </a:moveTo>
                  <a:cubicBezTo>
                    <a:pt x="115" y="4"/>
                    <a:pt x="115" y="4"/>
                    <a:pt x="116" y="4"/>
                  </a:cubicBezTo>
                  <a:cubicBezTo>
                    <a:pt x="115" y="4"/>
                    <a:pt x="115" y="4"/>
                    <a:pt x="115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49"/>
            <p:cNvSpPr/>
            <p:nvPr/>
          </p:nvSpPr>
          <p:spPr bwMode="auto">
            <a:xfrm>
              <a:off x="2974845" y="3100387"/>
              <a:ext cx="444500" cy="52388"/>
            </a:xfrm>
            <a:custGeom>
              <a:avLst/>
              <a:gdLst>
                <a:gd name="T0" fmla="*/ 2 w 104"/>
                <a:gd name="T1" fmla="*/ 9 h 12"/>
                <a:gd name="T2" fmla="*/ 3 w 104"/>
                <a:gd name="T3" fmla="*/ 12 h 12"/>
                <a:gd name="T4" fmla="*/ 26 w 104"/>
                <a:gd name="T5" fmla="*/ 10 h 12"/>
                <a:gd name="T6" fmla="*/ 51 w 104"/>
                <a:gd name="T7" fmla="*/ 8 h 12"/>
                <a:gd name="T8" fmla="*/ 102 w 104"/>
                <a:gd name="T9" fmla="*/ 4 h 12"/>
                <a:gd name="T10" fmla="*/ 101 w 104"/>
                <a:gd name="T11" fmla="*/ 1 h 12"/>
                <a:gd name="T12" fmla="*/ 51 w 104"/>
                <a:gd name="T13" fmla="*/ 5 h 12"/>
                <a:gd name="T14" fmla="*/ 26 w 104"/>
                <a:gd name="T15" fmla="*/ 7 h 12"/>
                <a:gd name="T16" fmla="*/ 9 w 104"/>
                <a:gd name="T17" fmla="*/ 8 h 12"/>
                <a:gd name="T18" fmla="*/ 2 w 104"/>
                <a:gd name="T1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2">
                  <a:moveTo>
                    <a:pt x="2" y="9"/>
                  </a:moveTo>
                  <a:cubicBezTo>
                    <a:pt x="0" y="9"/>
                    <a:pt x="1" y="12"/>
                    <a:pt x="3" y="12"/>
                  </a:cubicBezTo>
                  <a:cubicBezTo>
                    <a:pt x="10" y="10"/>
                    <a:pt x="18" y="10"/>
                    <a:pt x="26" y="10"/>
                  </a:cubicBezTo>
                  <a:cubicBezTo>
                    <a:pt x="34" y="10"/>
                    <a:pt x="43" y="9"/>
                    <a:pt x="51" y="8"/>
                  </a:cubicBezTo>
                  <a:cubicBezTo>
                    <a:pt x="68" y="7"/>
                    <a:pt x="85" y="6"/>
                    <a:pt x="102" y="4"/>
                  </a:cubicBezTo>
                  <a:cubicBezTo>
                    <a:pt x="104" y="3"/>
                    <a:pt x="103" y="0"/>
                    <a:pt x="101" y="1"/>
                  </a:cubicBezTo>
                  <a:cubicBezTo>
                    <a:pt x="85" y="3"/>
                    <a:pt x="68" y="3"/>
                    <a:pt x="51" y="5"/>
                  </a:cubicBezTo>
                  <a:cubicBezTo>
                    <a:pt x="43" y="6"/>
                    <a:pt x="35" y="7"/>
                    <a:pt x="26" y="7"/>
                  </a:cubicBezTo>
                  <a:cubicBezTo>
                    <a:pt x="21" y="7"/>
                    <a:pt x="15" y="7"/>
                    <a:pt x="9" y="8"/>
                  </a:cubicBezTo>
                  <a:cubicBezTo>
                    <a:pt x="7" y="8"/>
                    <a:pt x="5" y="8"/>
                    <a:pt x="2" y="9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10856" y="2530475"/>
            <a:ext cx="467102" cy="322262"/>
            <a:chOff x="2425570" y="2530475"/>
            <a:chExt cx="204788" cy="141287"/>
          </a:xfrm>
        </p:grpSpPr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2425570" y="2573337"/>
              <a:ext cx="55563" cy="85725"/>
            </a:xfrm>
            <a:custGeom>
              <a:avLst/>
              <a:gdLst>
                <a:gd name="T0" fmla="*/ 2 w 13"/>
                <a:gd name="T1" fmla="*/ 2 h 20"/>
                <a:gd name="T2" fmla="*/ 2 w 13"/>
                <a:gd name="T3" fmla="*/ 3 h 20"/>
                <a:gd name="T4" fmla="*/ 4 w 13"/>
                <a:gd name="T5" fmla="*/ 18 h 20"/>
                <a:gd name="T6" fmla="*/ 11 w 13"/>
                <a:gd name="T7" fmla="*/ 18 h 20"/>
                <a:gd name="T8" fmla="*/ 11 w 13"/>
                <a:gd name="T9" fmla="*/ 9 h 20"/>
                <a:gd name="T10" fmla="*/ 10 w 13"/>
                <a:gd name="T11" fmla="*/ 8 h 20"/>
                <a:gd name="T12" fmla="*/ 4 w 13"/>
                <a:gd name="T13" fmla="*/ 9 h 20"/>
                <a:gd name="T14" fmla="*/ 5 w 13"/>
                <a:gd name="T15" fmla="*/ 2 h 20"/>
                <a:gd name="T16" fmla="*/ 3 w 13"/>
                <a:gd name="T17" fmla="*/ 0 h 20"/>
                <a:gd name="T18" fmla="*/ 2 w 13"/>
                <a:gd name="T19" fmla="*/ 2 h 20"/>
                <a:gd name="T20" fmla="*/ 8 w 13"/>
                <a:gd name="T21" fmla="*/ 11 h 20"/>
                <a:gd name="T22" fmla="*/ 9 w 13"/>
                <a:gd name="T23" fmla="*/ 11 h 20"/>
                <a:gd name="T24" fmla="*/ 9 w 13"/>
                <a:gd name="T25" fmla="*/ 14 h 20"/>
                <a:gd name="T26" fmla="*/ 9 w 13"/>
                <a:gd name="T27" fmla="*/ 15 h 20"/>
                <a:gd name="T28" fmla="*/ 8 w 13"/>
                <a:gd name="T29" fmla="*/ 16 h 20"/>
                <a:gd name="T30" fmla="*/ 8 w 13"/>
                <a:gd name="T31" fmla="*/ 16 h 20"/>
                <a:gd name="T32" fmla="*/ 8 w 13"/>
                <a:gd name="T33" fmla="*/ 16 h 20"/>
                <a:gd name="T34" fmla="*/ 7 w 13"/>
                <a:gd name="T35" fmla="*/ 16 h 20"/>
                <a:gd name="T36" fmla="*/ 7 w 13"/>
                <a:gd name="T37" fmla="*/ 17 h 20"/>
                <a:gd name="T38" fmla="*/ 6 w 13"/>
                <a:gd name="T39" fmla="*/ 16 h 20"/>
                <a:gd name="T40" fmla="*/ 6 w 13"/>
                <a:gd name="T41" fmla="*/ 16 h 20"/>
                <a:gd name="T42" fmla="*/ 6 w 13"/>
                <a:gd name="T43" fmla="*/ 16 h 20"/>
                <a:gd name="T44" fmla="*/ 5 w 13"/>
                <a:gd name="T45" fmla="*/ 16 h 20"/>
                <a:gd name="T46" fmla="*/ 5 w 13"/>
                <a:gd name="T47" fmla="*/ 14 h 20"/>
                <a:gd name="T48" fmla="*/ 5 w 13"/>
                <a:gd name="T49" fmla="*/ 13 h 20"/>
                <a:gd name="T50" fmla="*/ 5 w 13"/>
                <a:gd name="T51" fmla="*/ 13 h 20"/>
                <a:gd name="T52" fmla="*/ 5 w 13"/>
                <a:gd name="T53" fmla="*/ 12 h 20"/>
                <a:gd name="T54" fmla="*/ 6 w 13"/>
                <a:gd name="T55" fmla="*/ 12 h 20"/>
                <a:gd name="T56" fmla="*/ 7 w 13"/>
                <a:gd name="T57" fmla="*/ 11 h 20"/>
                <a:gd name="T58" fmla="*/ 8 w 13"/>
                <a:gd name="T5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" h="20">
                  <a:moveTo>
                    <a:pt x="2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8"/>
                    <a:pt x="0" y="15"/>
                    <a:pt x="4" y="18"/>
                  </a:cubicBezTo>
                  <a:cubicBezTo>
                    <a:pt x="6" y="20"/>
                    <a:pt x="9" y="20"/>
                    <a:pt x="11" y="18"/>
                  </a:cubicBezTo>
                  <a:cubicBezTo>
                    <a:pt x="13" y="16"/>
                    <a:pt x="12" y="12"/>
                    <a:pt x="11" y="9"/>
                  </a:cubicBezTo>
                  <a:cubicBezTo>
                    <a:pt x="11" y="9"/>
                    <a:pt x="11" y="8"/>
                    <a:pt x="10" y="8"/>
                  </a:cubicBezTo>
                  <a:cubicBezTo>
                    <a:pt x="8" y="8"/>
                    <a:pt x="6" y="8"/>
                    <a:pt x="4" y="9"/>
                  </a:cubicBezTo>
                  <a:cubicBezTo>
                    <a:pt x="5" y="7"/>
                    <a:pt x="5" y="4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1"/>
                    <a:pt x="2" y="1"/>
                    <a:pt x="2" y="2"/>
                  </a:cubicBezTo>
                  <a:moveTo>
                    <a:pt x="8" y="11"/>
                  </a:moveTo>
                  <a:cubicBezTo>
                    <a:pt x="8" y="11"/>
                    <a:pt x="8" y="11"/>
                    <a:pt x="9" y="11"/>
                  </a:cubicBezTo>
                  <a:cubicBezTo>
                    <a:pt x="9" y="12"/>
                    <a:pt x="9" y="13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5"/>
                    <a:pt x="9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7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2582733" y="2530475"/>
              <a:ext cx="38100" cy="133350"/>
            </a:xfrm>
            <a:custGeom>
              <a:avLst/>
              <a:gdLst>
                <a:gd name="T0" fmla="*/ 6 w 9"/>
                <a:gd name="T1" fmla="*/ 2 h 31"/>
                <a:gd name="T2" fmla="*/ 0 w 9"/>
                <a:gd name="T3" fmla="*/ 29 h 31"/>
                <a:gd name="T4" fmla="*/ 3 w 9"/>
                <a:gd name="T5" fmla="*/ 30 h 31"/>
                <a:gd name="T6" fmla="*/ 9 w 9"/>
                <a:gd name="T7" fmla="*/ 2 h 31"/>
                <a:gd name="T8" fmla="*/ 7 w 9"/>
                <a:gd name="T9" fmla="*/ 0 h 31"/>
                <a:gd name="T10" fmla="*/ 6 w 9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31">
                  <a:moveTo>
                    <a:pt x="6" y="2"/>
                  </a:moveTo>
                  <a:cubicBezTo>
                    <a:pt x="5" y="11"/>
                    <a:pt x="2" y="20"/>
                    <a:pt x="0" y="29"/>
                  </a:cubicBezTo>
                  <a:cubicBezTo>
                    <a:pt x="0" y="31"/>
                    <a:pt x="3" y="31"/>
                    <a:pt x="3" y="30"/>
                  </a:cubicBezTo>
                  <a:cubicBezTo>
                    <a:pt x="5" y="20"/>
                    <a:pt x="8" y="11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7" y="0"/>
                    <a:pt x="6" y="1"/>
                    <a:pt x="6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2574795" y="2570162"/>
              <a:ext cx="17463" cy="15875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1"/>
                    <a:pt x="0" y="4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8"/>
            <p:cNvSpPr/>
            <p:nvPr/>
          </p:nvSpPr>
          <p:spPr bwMode="auto">
            <a:xfrm>
              <a:off x="2608133" y="2603500"/>
              <a:ext cx="22225" cy="17463"/>
            </a:xfrm>
            <a:custGeom>
              <a:avLst/>
              <a:gdLst>
                <a:gd name="T0" fmla="*/ 3 w 5"/>
                <a:gd name="T1" fmla="*/ 4 h 4"/>
                <a:gd name="T2" fmla="*/ 2 w 5"/>
                <a:gd name="T3" fmla="*/ 0 h 4"/>
                <a:gd name="T4" fmla="*/ 3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5" y="3"/>
                    <a:pt x="4" y="0"/>
                    <a:pt x="2" y="0"/>
                  </a:cubicBezTo>
                  <a:cubicBezTo>
                    <a:pt x="0" y="1"/>
                    <a:pt x="1" y="4"/>
                    <a:pt x="3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50"/>
            <p:cNvSpPr/>
            <p:nvPr/>
          </p:nvSpPr>
          <p:spPr bwMode="auto">
            <a:xfrm>
              <a:off x="2476370" y="2555875"/>
              <a:ext cx="47625" cy="17463"/>
            </a:xfrm>
            <a:custGeom>
              <a:avLst/>
              <a:gdLst>
                <a:gd name="T0" fmla="*/ 9 w 11"/>
                <a:gd name="T1" fmla="*/ 0 h 4"/>
                <a:gd name="T2" fmla="*/ 2 w 11"/>
                <a:gd name="T3" fmla="*/ 1 h 4"/>
                <a:gd name="T4" fmla="*/ 3 w 11"/>
                <a:gd name="T5" fmla="*/ 4 h 4"/>
                <a:gd name="T6" fmla="*/ 10 w 11"/>
                <a:gd name="T7" fmla="*/ 3 h 4"/>
                <a:gd name="T8" fmla="*/ 9 w 11"/>
                <a:gd name="T9" fmla="*/ 0 h 4"/>
                <a:gd name="T10" fmla="*/ 9 w 11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9" y="0"/>
                  </a:moveTo>
                  <a:cubicBezTo>
                    <a:pt x="7" y="1"/>
                    <a:pt x="5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ubicBezTo>
                    <a:pt x="5" y="4"/>
                    <a:pt x="7" y="4"/>
                    <a:pt x="10" y="3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51"/>
            <p:cNvSpPr/>
            <p:nvPr/>
          </p:nvSpPr>
          <p:spPr bwMode="auto">
            <a:xfrm>
              <a:off x="2481133" y="2560637"/>
              <a:ext cx="58738" cy="111125"/>
            </a:xfrm>
            <a:custGeom>
              <a:avLst/>
              <a:gdLst>
                <a:gd name="T0" fmla="*/ 0 w 14"/>
                <a:gd name="T1" fmla="*/ 2 h 26"/>
                <a:gd name="T2" fmla="*/ 2 w 14"/>
                <a:gd name="T3" fmla="*/ 12 h 26"/>
                <a:gd name="T4" fmla="*/ 5 w 14"/>
                <a:gd name="T5" fmla="*/ 12 h 26"/>
                <a:gd name="T6" fmla="*/ 5 w 14"/>
                <a:gd name="T7" fmla="*/ 11 h 26"/>
                <a:gd name="T8" fmla="*/ 5 w 14"/>
                <a:gd name="T9" fmla="*/ 10 h 26"/>
                <a:gd name="T10" fmla="*/ 6 w 14"/>
                <a:gd name="T11" fmla="*/ 9 h 26"/>
                <a:gd name="T12" fmla="*/ 6 w 14"/>
                <a:gd name="T13" fmla="*/ 9 h 26"/>
                <a:gd name="T14" fmla="*/ 7 w 14"/>
                <a:gd name="T15" fmla="*/ 8 h 26"/>
                <a:gd name="T16" fmla="*/ 8 w 14"/>
                <a:gd name="T17" fmla="*/ 8 h 26"/>
                <a:gd name="T18" fmla="*/ 8 w 14"/>
                <a:gd name="T19" fmla="*/ 8 h 26"/>
                <a:gd name="T20" fmla="*/ 9 w 14"/>
                <a:gd name="T21" fmla="*/ 9 h 26"/>
                <a:gd name="T22" fmla="*/ 10 w 14"/>
                <a:gd name="T23" fmla="*/ 9 h 26"/>
                <a:gd name="T24" fmla="*/ 10 w 14"/>
                <a:gd name="T25" fmla="*/ 10 h 26"/>
                <a:gd name="T26" fmla="*/ 10 w 14"/>
                <a:gd name="T27" fmla="*/ 11 h 26"/>
                <a:gd name="T28" fmla="*/ 11 w 14"/>
                <a:gd name="T29" fmla="*/ 11 h 26"/>
                <a:gd name="T30" fmla="*/ 10 w 14"/>
                <a:gd name="T31" fmla="*/ 12 h 26"/>
                <a:gd name="T32" fmla="*/ 9 w 14"/>
                <a:gd name="T33" fmla="*/ 15 h 26"/>
                <a:gd name="T34" fmla="*/ 7 w 14"/>
                <a:gd name="T35" fmla="*/ 17 h 26"/>
                <a:gd name="T36" fmla="*/ 6 w 14"/>
                <a:gd name="T37" fmla="*/ 18 h 26"/>
                <a:gd name="T38" fmla="*/ 5 w 14"/>
                <a:gd name="T39" fmla="*/ 19 h 26"/>
                <a:gd name="T40" fmla="*/ 5 w 14"/>
                <a:gd name="T41" fmla="*/ 19 h 26"/>
                <a:gd name="T42" fmla="*/ 5 w 14"/>
                <a:gd name="T43" fmla="*/ 19 h 26"/>
                <a:gd name="T44" fmla="*/ 5 w 14"/>
                <a:gd name="T45" fmla="*/ 19 h 26"/>
                <a:gd name="T46" fmla="*/ 4 w 14"/>
                <a:gd name="T47" fmla="*/ 18 h 26"/>
                <a:gd name="T48" fmla="*/ 2 w 14"/>
                <a:gd name="T49" fmla="*/ 21 h 26"/>
                <a:gd name="T50" fmla="*/ 14 w 14"/>
                <a:gd name="T51" fmla="*/ 11 h 26"/>
                <a:gd name="T52" fmla="*/ 4 w 14"/>
                <a:gd name="T53" fmla="*/ 7 h 26"/>
                <a:gd name="T54" fmla="*/ 3 w 14"/>
                <a:gd name="T55" fmla="*/ 2 h 26"/>
                <a:gd name="T56" fmla="*/ 1 w 14"/>
                <a:gd name="T57" fmla="*/ 0 h 26"/>
                <a:gd name="T58" fmla="*/ 0 w 14"/>
                <a:gd name="T5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26">
                  <a:moveTo>
                    <a:pt x="0" y="2"/>
                  </a:moveTo>
                  <a:cubicBezTo>
                    <a:pt x="0" y="5"/>
                    <a:pt x="1" y="9"/>
                    <a:pt x="2" y="12"/>
                  </a:cubicBezTo>
                  <a:cubicBezTo>
                    <a:pt x="2" y="13"/>
                    <a:pt x="5" y="13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4"/>
                    <a:pt x="9" y="15"/>
                  </a:cubicBezTo>
                  <a:cubicBezTo>
                    <a:pt x="9" y="16"/>
                    <a:pt x="8" y="17"/>
                    <a:pt x="7" y="17"/>
                  </a:cubicBezTo>
                  <a:cubicBezTo>
                    <a:pt x="7" y="18"/>
                    <a:pt x="6" y="18"/>
                    <a:pt x="6" y="18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4" y="19"/>
                    <a:pt x="4" y="18"/>
                  </a:cubicBezTo>
                  <a:cubicBezTo>
                    <a:pt x="3" y="17"/>
                    <a:pt x="1" y="19"/>
                    <a:pt x="2" y="21"/>
                  </a:cubicBezTo>
                  <a:cubicBezTo>
                    <a:pt x="7" y="26"/>
                    <a:pt x="14" y="15"/>
                    <a:pt x="14" y="11"/>
                  </a:cubicBezTo>
                  <a:cubicBezTo>
                    <a:pt x="13" y="5"/>
                    <a:pt x="7" y="4"/>
                    <a:pt x="4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897183" y="2028050"/>
            <a:ext cx="407990" cy="242075"/>
            <a:chOff x="4049583" y="2128837"/>
            <a:chExt cx="238125" cy="141288"/>
          </a:xfrm>
        </p:grpSpPr>
        <p:sp>
          <p:nvSpPr>
            <p:cNvPr id="34" name="Freeform 19"/>
            <p:cNvSpPr/>
            <p:nvPr/>
          </p:nvSpPr>
          <p:spPr bwMode="auto">
            <a:xfrm>
              <a:off x="4049583" y="2184400"/>
              <a:ext cx="73025" cy="85725"/>
            </a:xfrm>
            <a:custGeom>
              <a:avLst/>
              <a:gdLst>
                <a:gd name="T0" fmla="*/ 3 w 17"/>
                <a:gd name="T1" fmla="*/ 2 h 20"/>
                <a:gd name="T2" fmla="*/ 0 w 17"/>
                <a:gd name="T3" fmla="*/ 11 h 20"/>
                <a:gd name="T4" fmla="*/ 3 w 17"/>
                <a:gd name="T5" fmla="*/ 11 h 20"/>
                <a:gd name="T6" fmla="*/ 3 w 17"/>
                <a:gd name="T7" fmla="*/ 10 h 20"/>
                <a:gd name="T8" fmla="*/ 3 w 17"/>
                <a:gd name="T9" fmla="*/ 7 h 20"/>
                <a:gd name="T10" fmla="*/ 4 w 17"/>
                <a:gd name="T11" fmla="*/ 5 h 20"/>
                <a:gd name="T12" fmla="*/ 5 w 17"/>
                <a:gd name="T13" fmla="*/ 5 h 20"/>
                <a:gd name="T14" fmla="*/ 6 w 17"/>
                <a:gd name="T15" fmla="*/ 4 h 20"/>
                <a:gd name="T16" fmla="*/ 7 w 17"/>
                <a:gd name="T17" fmla="*/ 3 h 20"/>
                <a:gd name="T18" fmla="*/ 9 w 17"/>
                <a:gd name="T19" fmla="*/ 3 h 20"/>
                <a:gd name="T20" fmla="*/ 9 w 17"/>
                <a:gd name="T21" fmla="*/ 3 h 20"/>
                <a:gd name="T22" fmla="*/ 9 w 17"/>
                <a:gd name="T23" fmla="*/ 4 h 20"/>
                <a:gd name="T24" fmla="*/ 10 w 17"/>
                <a:gd name="T25" fmla="*/ 7 h 20"/>
                <a:gd name="T26" fmla="*/ 9 w 17"/>
                <a:gd name="T27" fmla="*/ 10 h 20"/>
                <a:gd name="T28" fmla="*/ 6 w 17"/>
                <a:gd name="T29" fmla="*/ 17 h 20"/>
                <a:gd name="T30" fmla="*/ 6 w 17"/>
                <a:gd name="T31" fmla="*/ 17 h 20"/>
                <a:gd name="T32" fmla="*/ 7 w 17"/>
                <a:gd name="T33" fmla="*/ 20 h 20"/>
                <a:gd name="T34" fmla="*/ 15 w 17"/>
                <a:gd name="T35" fmla="*/ 19 h 20"/>
                <a:gd name="T36" fmla="*/ 13 w 17"/>
                <a:gd name="T37" fmla="*/ 16 h 20"/>
                <a:gd name="T38" fmla="*/ 13 w 17"/>
                <a:gd name="T39" fmla="*/ 16 h 20"/>
                <a:gd name="T40" fmla="*/ 10 w 17"/>
                <a:gd name="T41" fmla="*/ 17 h 20"/>
                <a:gd name="T42" fmla="*/ 12 w 17"/>
                <a:gd name="T43" fmla="*/ 1 h 20"/>
                <a:gd name="T44" fmla="*/ 11 w 17"/>
                <a:gd name="T45" fmla="*/ 0 h 20"/>
                <a:gd name="T46" fmla="*/ 7 w 17"/>
                <a:gd name="T47" fmla="*/ 0 h 20"/>
                <a:gd name="T48" fmla="*/ 3 w 17"/>
                <a:gd name="T4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0">
                  <a:moveTo>
                    <a:pt x="3" y="2"/>
                  </a:moveTo>
                  <a:cubicBezTo>
                    <a:pt x="0" y="5"/>
                    <a:pt x="0" y="8"/>
                    <a:pt x="0" y="11"/>
                  </a:cubicBezTo>
                  <a:cubicBezTo>
                    <a:pt x="0" y="13"/>
                    <a:pt x="3" y="13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8" y="12"/>
                    <a:pt x="7" y="15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10" y="20"/>
                    <a:pt x="12" y="20"/>
                    <a:pt x="15" y="19"/>
                  </a:cubicBezTo>
                  <a:cubicBezTo>
                    <a:pt x="17" y="18"/>
                    <a:pt x="15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12" y="12"/>
                    <a:pt x="14" y="7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0"/>
            <p:cNvSpPr/>
            <p:nvPr/>
          </p:nvSpPr>
          <p:spPr bwMode="auto">
            <a:xfrm>
              <a:off x="4198808" y="2209800"/>
              <a:ext cx="4763" cy="25400"/>
            </a:xfrm>
            <a:custGeom>
              <a:avLst/>
              <a:gdLst>
                <a:gd name="T0" fmla="*/ 1 w 1"/>
                <a:gd name="T1" fmla="*/ 6 h 6"/>
                <a:gd name="T2" fmla="*/ 0 w 1"/>
                <a:gd name="T3" fmla="*/ 0 h 6"/>
                <a:gd name="T4" fmla="*/ 0 w 1"/>
                <a:gd name="T5" fmla="*/ 0 h 6"/>
                <a:gd name="T6" fmla="*/ 1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1" y="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4228970" y="2128837"/>
              <a:ext cx="38100" cy="128588"/>
            </a:xfrm>
            <a:custGeom>
              <a:avLst/>
              <a:gdLst>
                <a:gd name="T0" fmla="*/ 6 w 9"/>
                <a:gd name="T1" fmla="*/ 2 h 30"/>
                <a:gd name="T2" fmla="*/ 2 w 9"/>
                <a:gd name="T3" fmla="*/ 24 h 30"/>
                <a:gd name="T4" fmla="*/ 1 w 9"/>
                <a:gd name="T5" fmla="*/ 27 h 30"/>
                <a:gd name="T6" fmla="*/ 4 w 9"/>
                <a:gd name="T7" fmla="*/ 28 h 30"/>
                <a:gd name="T8" fmla="*/ 9 w 9"/>
                <a:gd name="T9" fmla="*/ 2 h 30"/>
                <a:gd name="T10" fmla="*/ 7 w 9"/>
                <a:gd name="T11" fmla="*/ 0 h 30"/>
                <a:gd name="T12" fmla="*/ 6 w 9"/>
                <a:gd name="T13" fmla="*/ 2 h 30"/>
                <a:gd name="T14" fmla="*/ 2 w 9"/>
                <a:gd name="T15" fmla="*/ 25 h 30"/>
                <a:gd name="T16" fmla="*/ 2 w 9"/>
                <a:gd name="T17" fmla="*/ 25 h 30"/>
                <a:gd name="T18" fmla="*/ 2 w 9"/>
                <a:gd name="T19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0">
                  <a:moveTo>
                    <a:pt x="6" y="2"/>
                  </a:moveTo>
                  <a:cubicBezTo>
                    <a:pt x="4" y="9"/>
                    <a:pt x="4" y="17"/>
                    <a:pt x="2" y="24"/>
                  </a:cubicBezTo>
                  <a:cubicBezTo>
                    <a:pt x="2" y="25"/>
                    <a:pt x="1" y="26"/>
                    <a:pt x="1" y="27"/>
                  </a:cubicBezTo>
                  <a:cubicBezTo>
                    <a:pt x="0" y="28"/>
                    <a:pt x="3" y="30"/>
                    <a:pt x="4" y="28"/>
                  </a:cubicBezTo>
                  <a:cubicBezTo>
                    <a:pt x="7" y="19"/>
                    <a:pt x="7" y="11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2"/>
            <p:cNvSpPr/>
            <p:nvPr/>
          </p:nvSpPr>
          <p:spPr bwMode="auto">
            <a:xfrm>
              <a:off x="4216270" y="2166937"/>
              <a:ext cx="20638" cy="12700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3"/>
                    <a:pt x="4" y="0"/>
                    <a:pt x="2" y="0"/>
                  </a:cubicBezTo>
                  <a:cubicBezTo>
                    <a:pt x="0" y="0"/>
                    <a:pt x="1" y="3"/>
                    <a:pt x="3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3"/>
            <p:cNvSpPr/>
            <p:nvPr/>
          </p:nvSpPr>
          <p:spPr bwMode="auto">
            <a:xfrm>
              <a:off x="4271833" y="2205037"/>
              <a:ext cx="15875" cy="12700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52"/>
            <p:cNvSpPr>
              <a:spLocks noEditPoints="1"/>
            </p:cNvSpPr>
            <p:nvPr/>
          </p:nvSpPr>
          <p:spPr bwMode="auto">
            <a:xfrm>
              <a:off x="4117845" y="2171700"/>
              <a:ext cx="98425" cy="98425"/>
            </a:xfrm>
            <a:custGeom>
              <a:avLst/>
              <a:gdLst>
                <a:gd name="T0" fmla="*/ 6 w 23"/>
                <a:gd name="T1" fmla="*/ 1 h 23"/>
                <a:gd name="T2" fmla="*/ 5 w 23"/>
                <a:gd name="T3" fmla="*/ 2 h 23"/>
                <a:gd name="T4" fmla="*/ 2 w 23"/>
                <a:gd name="T5" fmla="*/ 16 h 23"/>
                <a:gd name="T6" fmla="*/ 17 w 23"/>
                <a:gd name="T7" fmla="*/ 20 h 23"/>
                <a:gd name="T8" fmla="*/ 20 w 23"/>
                <a:gd name="T9" fmla="*/ 6 h 23"/>
                <a:gd name="T10" fmla="*/ 8 w 23"/>
                <a:gd name="T11" fmla="*/ 1 h 23"/>
                <a:gd name="T12" fmla="*/ 6 w 23"/>
                <a:gd name="T13" fmla="*/ 1 h 23"/>
                <a:gd name="T14" fmla="*/ 10 w 23"/>
                <a:gd name="T15" fmla="*/ 3 h 23"/>
                <a:gd name="T16" fmla="*/ 12 w 23"/>
                <a:gd name="T17" fmla="*/ 4 h 23"/>
                <a:gd name="T18" fmla="*/ 14 w 23"/>
                <a:gd name="T19" fmla="*/ 5 h 23"/>
                <a:gd name="T20" fmla="*/ 16 w 23"/>
                <a:gd name="T21" fmla="*/ 6 h 23"/>
                <a:gd name="T22" fmla="*/ 17 w 23"/>
                <a:gd name="T23" fmla="*/ 8 h 23"/>
                <a:gd name="T24" fmla="*/ 18 w 23"/>
                <a:gd name="T25" fmla="*/ 10 h 23"/>
                <a:gd name="T26" fmla="*/ 18 w 23"/>
                <a:gd name="T27" fmla="*/ 12 h 23"/>
                <a:gd name="T28" fmla="*/ 18 w 23"/>
                <a:gd name="T29" fmla="*/ 14 h 23"/>
                <a:gd name="T30" fmla="*/ 17 w 23"/>
                <a:gd name="T31" fmla="*/ 16 h 23"/>
                <a:gd name="T32" fmla="*/ 17 w 23"/>
                <a:gd name="T33" fmla="*/ 17 h 23"/>
                <a:gd name="T34" fmla="*/ 16 w 23"/>
                <a:gd name="T35" fmla="*/ 17 h 23"/>
                <a:gd name="T36" fmla="*/ 14 w 23"/>
                <a:gd name="T37" fmla="*/ 18 h 23"/>
                <a:gd name="T38" fmla="*/ 11 w 23"/>
                <a:gd name="T39" fmla="*/ 19 h 23"/>
                <a:gd name="T40" fmla="*/ 8 w 23"/>
                <a:gd name="T41" fmla="*/ 18 h 23"/>
                <a:gd name="T42" fmla="*/ 7 w 23"/>
                <a:gd name="T43" fmla="*/ 18 h 23"/>
                <a:gd name="T44" fmla="*/ 6 w 23"/>
                <a:gd name="T45" fmla="*/ 17 h 23"/>
                <a:gd name="T46" fmla="*/ 5 w 23"/>
                <a:gd name="T47" fmla="*/ 16 h 23"/>
                <a:gd name="T48" fmla="*/ 4 w 23"/>
                <a:gd name="T49" fmla="*/ 14 h 23"/>
                <a:gd name="T50" fmla="*/ 4 w 23"/>
                <a:gd name="T51" fmla="*/ 12 h 23"/>
                <a:gd name="T52" fmla="*/ 5 w 23"/>
                <a:gd name="T53" fmla="*/ 9 h 23"/>
                <a:gd name="T54" fmla="*/ 6 w 23"/>
                <a:gd name="T55" fmla="*/ 6 h 23"/>
                <a:gd name="T56" fmla="*/ 7 w 23"/>
                <a:gd name="T57" fmla="*/ 4 h 23"/>
                <a:gd name="T58" fmla="*/ 8 w 23"/>
                <a:gd name="T59" fmla="*/ 4 h 23"/>
                <a:gd name="T60" fmla="*/ 8 w 23"/>
                <a:gd name="T61" fmla="*/ 4 h 23"/>
                <a:gd name="T62" fmla="*/ 10 w 23"/>
                <a:gd name="T63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23">
                  <a:moveTo>
                    <a:pt x="6" y="1"/>
                  </a:moveTo>
                  <a:cubicBezTo>
                    <a:pt x="5" y="1"/>
                    <a:pt x="5" y="2"/>
                    <a:pt x="5" y="2"/>
                  </a:cubicBezTo>
                  <a:cubicBezTo>
                    <a:pt x="1" y="6"/>
                    <a:pt x="0" y="12"/>
                    <a:pt x="2" y="16"/>
                  </a:cubicBezTo>
                  <a:cubicBezTo>
                    <a:pt x="4" y="22"/>
                    <a:pt x="12" y="23"/>
                    <a:pt x="17" y="20"/>
                  </a:cubicBezTo>
                  <a:cubicBezTo>
                    <a:pt x="22" y="18"/>
                    <a:pt x="23" y="11"/>
                    <a:pt x="20" y="6"/>
                  </a:cubicBezTo>
                  <a:cubicBezTo>
                    <a:pt x="17" y="2"/>
                    <a:pt x="13" y="0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moveTo>
                    <a:pt x="10" y="3"/>
                  </a:moveTo>
                  <a:cubicBezTo>
                    <a:pt x="10" y="3"/>
                    <a:pt x="11" y="4"/>
                    <a:pt x="12" y="4"/>
                  </a:cubicBezTo>
                  <a:cubicBezTo>
                    <a:pt x="13" y="4"/>
                    <a:pt x="13" y="4"/>
                    <a:pt x="14" y="5"/>
                  </a:cubicBezTo>
                  <a:cubicBezTo>
                    <a:pt x="15" y="5"/>
                    <a:pt x="15" y="6"/>
                    <a:pt x="16" y="6"/>
                  </a:cubicBezTo>
                  <a:cubicBezTo>
                    <a:pt x="16" y="7"/>
                    <a:pt x="17" y="7"/>
                    <a:pt x="17" y="8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5"/>
                    <a:pt x="18" y="15"/>
                    <a:pt x="17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3" y="18"/>
                    <a:pt x="12" y="19"/>
                    <a:pt x="11" y="19"/>
                  </a:cubicBezTo>
                  <a:cubicBezTo>
                    <a:pt x="10" y="19"/>
                    <a:pt x="9" y="18"/>
                    <a:pt x="8" y="18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7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5" y="15"/>
                    <a:pt x="5" y="15"/>
                    <a:pt x="4" y="14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11"/>
                    <a:pt x="4" y="10"/>
                    <a:pt x="5" y="9"/>
                  </a:cubicBezTo>
                  <a:cubicBezTo>
                    <a:pt x="5" y="8"/>
                    <a:pt x="5" y="7"/>
                    <a:pt x="6" y="6"/>
                  </a:cubicBezTo>
                  <a:cubicBezTo>
                    <a:pt x="6" y="5"/>
                    <a:pt x="7" y="5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3"/>
                    <a:pt x="10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752719" y="3001962"/>
            <a:ext cx="416789" cy="279586"/>
            <a:chOff x="3905120" y="3001962"/>
            <a:chExt cx="255588" cy="171451"/>
          </a:xfrm>
        </p:grpSpPr>
        <p:sp>
          <p:nvSpPr>
            <p:cNvPr id="39" name="Freeform 24"/>
            <p:cNvSpPr/>
            <p:nvPr/>
          </p:nvSpPr>
          <p:spPr bwMode="auto">
            <a:xfrm>
              <a:off x="3913058" y="3067050"/>
              <a:ext cx="25400" cy="88900"/>
            </a:xfrm>
            <a:custGeom>
              <a:avLst/>
              <a:gdLst>
                <a:gd name="T0" fmla="*/ 0 w 6"/>
                <a:gd name="T1" fmla="*/ 1 h 21"/>
                <a:gd name="T2" fmla="*/ 3 w 6"/>
                <a:gd name="T3" fmla="*/ 19 h 21"/>
                <a:gd name="T4" fmla="*/ 6 w 6"/>
                <a:gd name="T5" fmla="*/ 18 h 21"/>
                <a:gd name="T6" fmla="*/ 4 w 6"/>
                <a:gd name="T7" fmla="*/ 1 h 21"/>
                <a:gd name="T8" fmla="*/ 2 w 6"/>
                <a:gd name="T9" fmla="*/ 0 h 21"/>
                <a:gd name="T10" fmla="*/ 0 w 6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1">
                  <a:moveTo>
                    <a:pt x="0" y="1"/>
                  </a:moveTo>
                  <a:cubicBezTo>
                    <a:pt x="1" y="7"/>
                    <a:pt x="2" y="13"/>
                    <a:pt x="3" y="19"/>
                  </a:cubicBezTo>
                  <a:cubicBezTo>
                    <a:pt x="3" y="21"/>
                    <a:pt x="6" y="20"/>
                    <a:pt x="6" y="18"/>
                  </a:cubicBezTo>
                  <a:cubicBezTo>
                    <a:pt x="5" y="13"/>
                    <a:pt x="5" y="7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25"/>
            <p:cNvSpPr/>
            <p:nvPr/>
          </p:nvSpPr>
          <p:spPr bwMode="auto">
            <a:xfrm>
              <a:off x="3905120" y="3062287"/>
              <a:ext cx="30163" cy="50800"/>
            </a:xfrm>
            <a:custGeom>
              <a:avLst/>
              <a:gdLst>
                <a:gd name="T0" fmla="*/ 4 w 7"/>
                <a:gd name="T1" fmla="*/ 1 h 12"/>
                <a:gd name="T2" fmla="*/ 2 w 7"/>
                <a:gd name="T3" fmla="*/ 5 h 12"/>
                <a:gd name="T4" fmla="*/ 1 w 7"/>
                <a:gd name="T5" fmla="*/ 9 h 12"/>
                <a:gd name="T6" fmla="*/ 4 w 7"/>
                <a:gd name="T7" fmla="*/ 10 h 12"/>
                <a:gd name="T8" fmla="*/ 6 w 7"/>
                <a:gd name="T9" fmla="*/ 3 h 12"/>
                <a:gd name="T10" fmla="*/ 7 w 7"/>
                <a:gd name="T11" fmla="*/ 2 h 12"/>
                <a:gd name="T12" fmla="*/ 6 w 7"/>
                <a:gd name="T13" fmla="*/ 1 h 12"/>
                <a:gd name="T14" fmla="*/ 5 w 7"/>
                <a:gd name="T15" fmla="*/ 0 h 12"/>
                <a:gd name="T16" fmla="*/ 4 w 7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2">
                  <a:moveTo>
                    <a:pt x="4" y="1"/>
                  </a:moveTo>
                  <a:cubicBezTo>
                    <a:pt x="3" y="2"/>
                    <a:pt x="3" y="3"/>
                    <a:pt x="2" y="5"/>
                  </a:cubicBezTo>
                  <a:cubicBezTo>
                    <a:pt x="2" y="6"/>
                    <a:pt x="1" y="8"/>
                    <a:pt x="1" y="9"/>
                  </a:cubicBezTo>
                  <a:cubicBezTo>
                    <a:pt x="0" y="11"/>
                    <a:pt x="3" y="12"/>
                    <a:pt x="4" y="10"/>
                  </a:cubicBezTo>
                  <a:cubicBezTo>
                    <a:pt x="4" y="8"/>
                    <a:pt x="5" y="5"/>
                    <a:pt x="6" y="3"/>
                  </a:cubicBezTo>
                  <a:cubicBezTo>
                    <a:pt x="6" y="3"/>
                    <a:pt x="6" y="2"/>
                    <a:pt x="7" y="2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6"/>
            <p:cNvSpPr/>
            <p:nvPr/>
          </p:nvSpPr>
          <p:spPr bwMode="auto">
            <a:xfrm>
              <a:off x="4082920" y="3001962"/>
              <a:ext cx="60325" cy="166688"/>
            </a:xfrm>
            <a:custGeom>
              <a:avLst/>
              <a:gdLst>
                <a:gd name="T0" fmla="*/ 11 w 14"/>
                <a:gd name="T1" fmla="*/ 1 h 39"/>
                <a:gd name="T2" fmla="*/ 8 w 14"/>
                <a:gd name="T3" fmla="*/ 19 h 39"/>
                <a:gd name="T4" fmla="*/ 3 w 14"/>
                <a:gd name="T5" fmla="*/ 33 h 39"/>
                <a:gd name="T6" fmla="*/ 1 w 14"/>
                <a:gd name="T7" fmla="*/ 35 h 39"/>
                <a:gd name="T8" fmla="*/ 3 w 14"/>
                <a:gd name="T9" fmla="*/ 37 h 39"/>
                <a:gd name="T10" fmla="*/ 14 w 14"/>
                <a:gd name="T11" fmla="*/ 2 h 39"/>
                <a:gd name="T12" fmla="*/ 12 w 14"/>
                <a:gd name="T13" fmla="*/ 0 h 39"/>
                <a:gd name="T14" fmla="*/ 11 w 14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9">
                  <a:moveTo>
                    <a:pt x="11" y="1"/>
                  </a:moveTo>
                  <a:cubicBezTo>
                    <a:pt x="11" y="7"/>
                    <a:pt x="10" y="13"/>
                    <a:pt x="8" y="19"/>
                  </a:cubicBezTo>
                  <a:cubicBezTo>
                    <a:pt x="7" y="24"/>
                    <a:pt x="5" y="28"/>
                    <a:pt x="3" y="33"/>
                  </a:cubicBezTo>
                  <a:cubicBezTo>
                    <a:pt x="2" y="34"/>
                    <a:pt x="2" y="34"/>
                    <a:pt x="1" y="35"/>
                  </a:cubicBezTo>
                  <a:cubicBezTo>
                    <a:pt x="0" y="37"/>
                    <a:pt x="2" y="39"/>
                    <a:pt x="3" y="37"/>
                  </a:cubicBezTo>
                  <a:cubicBezTo>
                    <a:pt x="11" y="27"/>
                    <a:pt x="14" y="14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7"/>
            <p:cNvSpPr/>
            <p:nvPr/>
          </p:nvSpPr>
          <p:spPr bwMode="auto">
            <a:xfrm>
              <a:off x="4092445" y="3062287"/>
              <a:ext cx="17463" cy="12700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8"/>
            <p:cNvSpPr/>
            <p:nvPr/>
          </p:nvSpPr>
          <p:spPr bwMode="auto">
            <a:xfrm>
              <a:off x="4143245" y="3117850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1 h 4"/>
                <a:gd name="T4" fmla="*/ 2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0"/>
                    <a:pt x="2" y="1"/>
                  </a:cubicBezTo>
                  <a:cubicBezTo>
                    <a:pt x="0" y="1"/>
                    <a:pt x="0" y="4"/>
                    <a:pt x="2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53"/>
            <p:cNvSpPr/>
            <p:nvPr/>
          </p:nvSpPr>
          <p:spPr bwMode="auto">
            <a:xfrm>
              <a:off x="3943220" y="3054350"/>
              <a:ext cx="55563" cy="15875"/>
            </a:xfrm>
            <a:custGeom>
              <a:avLst/>
              <a:gdLst>
                <a:gd name="T0" fmla="*/ 3 w 13"/>
                <a:gd name="T1" fmla="*/ 4 h 4"/>
                <a:gd name="T2" fmla="*/ 11 w 13"/>
                <a:gd name="T3" fmla="*/ 3 h 4"/>
                <a:gd name="T4" fmla="*/ 10 w 13"/>
                <a:gd name="T5" fmla="*/ 0 h 4"/>
                <a:gd name="T6" fmla="*/ 2 w 13"/>
                <a:gd name="T7" fmla="*/ 1 h 4"/>
                <a:gd name="T8" fmla="*/ 2 w 13"/>
                <a:gd name="T9" fmla="*/ 1 h 4"/>
                <a:gd name="T10" fmla="*/ 3 w 1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4">
                  <a:moveTo>
                    <a:pt x="3" y="4"/>
                  </a:moveTo>
                  <a:cubicBezTo>
                    <a:pt x="6" y="4"/>
                    <a:pt x="8" y="3"/>
                    <a:pt x="11" y="3"/>
                  </a:cubicBezTo>
                  <a:cubicBezTo>
                    <a:pt x="13" y="3"/>
                    <a:pt x="12" y="0"/>
                    <a:pt x="10" y="0"/>
                  </a:cubicBezTo>
                  <a:cubicBezTo>
                    <a:pt x="8" y="0"/>
                    <a:pt x="5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54"/>
            <p:cNvSpPr>
              <a:spLocks noEditPoints="1"/>
            </p:cNvSpPr>
            <p:nvPr/>
          </p:nvSpPr>
          <p:spPr bwMode="auto">
            <a:xfrm>
              <a:off x="3947983" y="3070225"/>
              <a:ext cx="80963" cy="103188"/>
            </a:xfrm>
            <a:custGeom>
              <a:avLst/>
              <a:gdLst>
                <a:gd name="T0" fmla="*/ 0 w 19"/>
                <a:gd name="T1" fmla="*/ 1 h 24"/>
                <a:gd name="T2" fmla="*/ 1 w 19"/>
                <a:gd name="T3" fmla="*/ 8 h 24"/>
                <a:gd name="T4" fmla="*/ 4 w 19"/>
                <a:gd name="T5" fmla="*/ 8 h 24"/>
                <a:gd name="T6" fmla="*/ 5 w 19"/>
                <a:gd name="T7" fmla="*/ 8 h 24"/>
                <a:gd name="T8" fmla="*/ 6 w 19"/>
                <a:gd name="T9" fmla="*/ 6 h 24"/>
                <a:gd name="T10" fmla="*/ 8 w 19"/>
                <a:gd name="T11" fmla="*/ 5 h 24"/>
                <a:gd name="T12" fmla="*/ 10 w 19"/>
                <a:gd name="T13" fmla="*/ 4 h 24"/>
                <a:gd name="T14" fmla="*/ 11 w 19"/>
                <a:gd name="T15" fmla="*/ 4 h 24"/>
                <a:gd name="T16" fmla="*/ 12 w 19"/>
                <a:gd name="T17" fmla="*/ 4 h 24"/>
                <a:gd name="T18" fmla="*/ 13 w 19"/>
                <a:gd name="T19" fmla="*/ 4 h 24"/>
                <a:gd name="T20" fmla="*/ 14 w 19"/>
                <a:gd name="T21" fmla="*/ 5 h 24"/>
                <a:gd name="T22" fmla="*/ 15 w 19"/>
                <a:gd name="T23" fmla="*/ 6 h 24"/>
                <a:gd name="T24" fmla="*/ 16 w 19"/>
                <a:gd name="T25" fmla="*/ 8 h 24"/>
                <a:gd name="T26" fmla="*/ 16 w 19"/>
                <a:gd name="T27" fmla="*/ 9 h 24"/>
                <a:gd name="T28" fmla="*/ 16 w 19"/>
                <a:gd name="T29" fmla="*/ 10 h 24"/>
                <a:gd name="T30" fmla="*/ 15 w 19"/>
                <a:gd name="T31" fmla="*/ 12 h 24"/>
                <a:gd name="T32" fmla="*/ 14 w 19"/>
                <a:gd name="T33" fmla="*/ 14 h 24"/>
                <a:gd name="T34" fmla="*/ 11 w 19"/>
                <a:gd name="T35" fmla="*/ 16 h 24"/>
                <a:gd name="T36" fmla="*/ 9 w 19"/>
                <a:gd name="T37" fmla="*/ 16 h 24"/>
                <a:gd name="T38" fmla="*/ 7 w 19"/>
                <a:gd name="T39" fmla="*/ 17 h 24"/>
                <a:gd name="T40" fmla="*/ 6 w 19"/>
                <a:gd name="T41" fmla="*/ 16 h 24"/>
                <a:gd name="T42" fmla="*/ 6 w 19"/>
                <a:gd name="T43" fmla="*/ 16 h 24"/>
                <a:gd name="T44" fmla="*/ 5 w 19"/>
                <a:gd name="T45" fmla="*/ 16 h 24"/>
                <a:gd name="T46" fmla="*/ 5 w 19"/>
                <a:gd name="T47" fmla="*/ 15 h 24"/>
                <a:gd name="T48" fmla="*/ 2 w 19"/>
                <a:gd name="T49" fmla="*/ 17 h 24"/>
                <a:gd name="T50" fmla="*/ 19 w 19"/>
                <a:gd name="T51" fmla="*/ 9 h 24"/>
                <a:gd name="T52" fmla="*/ 12 w 19"/>
                <a:gd name="T53" fmla="*/ 1 h 24"/>
                <a:gd name="T54" fmla="*/ 4 w 19"/>
                <a:gd name="T55" fmla="*/ 4 h 24"/>
                <a:gd name="T56" fmla="*/ 4 w 19"/>
                <a:gd name="T57" fmla="*/ 1 h 24"/>
                <a:gd name="T58" fmla="*/ 2 w 19"/>
                <a:gd name="T59" fmla="*/ 0 h 24"/>
                <a:gd name="T60" fmla="*/ 0 w 19"/>
                <a:gd name="T61" fmla="*/ 1 h 24"/>
                <a:gd name="T62" fmla="*/ 15 w 19"/>
                <a:gd name="T63" fmla="*/ 6 h 24"/>
                <a:gd name="T64" fmla="*/ 15 w 19"/>
                <a:gd name="T65" fmla="*/ 6 h 24"/>
                <a:gd name="T66" fmla="*/ 15 w 19"/>
                <a:gd name="T67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24">
                  <a:moveTo>
                    <a:pt x="0" y="1"/>
                  </a:moveTo>
                  <a:cubicBezTo>
                    <a:pt x="1" y="3"/>
                    <a:pt x="1" y="6"/>
                    <a:pt x="1" y="8"/>
                  </a:cubicBezTo>
                  <a:cubicBezTo>
                    <a:pt x="2" y="9"/>
                    <a:pt x="4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7"/>
                    <a:pt x="6" y="6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5" y="7"/>
                    <a:pt x="16" y="7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6" y="11"/>
                    <a:pt x="15" y="11"/>
                    <a:pt x="15" y="12"/>
                  </a:cubicBezTo>
                  <a:cubicBezTo>
                    <a:pt x="15" y="12"/>
                    <a:pt x="14" y="13"/>
                    <a:pt x="14" y="14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7" y="17"/>
                    <a:pt x="7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5"/>
                    <a:pt x="5" y="15"/>
                  </a:cubicBezTo>
                  <a:cubicBezTo>
                    <a:pt x="3" y="14"/>
                    <a:pt x="1" y="16"/>
                    <a:pt x="2" y="17"/>
                  </a:cubicBezTo>
                  <a:cubicBezTo>
                    <a:pt x="8" y="24"/>
                    <a:pt x="19" y="16"/>
                    <a:pt x="19" y="9"/>
                  </a:cubicBezTo>
                  <a:cubicBezTo>
                    <a:pt x="19" y="5"/>
                    <a:pt x="16" y="1"/>
                    <a:pt x="12" y="1"/>
                  </a:cubicBezTo>
                  <a:cubicBezTo>
                    <a:pt x="9" y="0"/>
                    <a:pt x="6" y="2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moveTo>
                    <a:pt x="15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155820" y="1914525"/>
            <a:ext cx="746125" cy="688975"/>
            <a:chOff x="3308220" y="1914525"/>
            <a:chExt cx="746125" cy="688975"/>
          </a:xfrm>
        </p:grpSpPr>
        <p:sp>
          <p:nvSpPr>
            <p:cNvPr id="6" name="Freeform 6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3930520" y="2184400"/>
              <a:ext cx="1588" cy="1588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930520" y="2184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308220" y="1914525"/>
              <a:ext cx="746125" cy="688975"/>
            </a:xfrm>
            <a:custGeom>
              <a:avLst/>
              <a:gdLst>
                <a:gd name="T0" fmla="*/ 174 w 175"/>
                <a:gd name="T1" fmla="*/ 136 h 161"/>
                <a:gd name="T2" fmla="*/ 168 w 175"/>
                <a:gd name="T3" fmla="*/ 105 h 161"/>
                <a:gd name="T4" fmla="*/ 157 w 175"/>
                <a:gd name="T5" fmla="*/ 76 h 161"/>
                <a:gd name="T6" fmla="*/ 142 w 175"/>
                <a:gd name="T7" fmla="*/ 50 h 161"/>
                <a:gd name="T8" fmla="*/ 108 w 175"/>
                <a:gd name="T9" fmla="*/ 20 h 161"/>
                <a:gd name="T10" fmla="*/ 68 w 175"/>
                <a:gd name="T11" fmla="*/ 0 h 161"/>
                <a:gd name="T12" fmla="*/ 67 w 175"/>
                <a:gd name="T13" fmla="*/ 0 h 161"/>
                <a:gd name="T14" fmla="*/ 66 w 175"/>
                <a:gd name="T15" fmla="*/ 2 h 161"/>
                <a:gd name="T16" fmla="*/ 65 w 175"/>
                <a:gd name="T17" fmla="*/ 2 h 161"/>
                <a:gd name="T18" fmla="*/ 36 w 175"/>
                <a:gd name="T19" fmla="*/ 61 h 161"/>
                <a:gd name="T20" fmla="*/ 12 w 175"/>
                <a:gd name="T21" fmla="*/ 120 h 161"/>
                <a:gd name="T22" fmla="*/ 1 w 175"/>
                <a:gd name="T23" fmla="*/ 143 h 161"/>
                <a:gd name="T24" fmla="*/ 1 w 175"/>
                <a:gd name="T25" fmla="*/ 144 h 161"/>
                <a:gd name="T26" fmla="*/ 1 w 175"/>
                <a:gd name="T27" fmla="*/ 145 h 161"/>
                <a:gd name="T28" fmla="*/ 1 w 175"/>
                <a:gd name="T29" fmla="*/ 145 h 161"/>
                <a:gd name="T30" fmla="*/ 1 w 175"/>
                <a:gd name="T31" fmla="*/ 145 h 161"/>
                <a:gd name="T32" fmla="*/ 0 w 175"/>
                <a:gd name="T33" fmla="*/ 145 h 161"/>
                <a:gd name="T34" fmla="*/ 0 w 175"/>
                <a:gd name="T35" fmla="*/ 145 h 161"/>
                <a:gd name="T36" fmla="*/ 0 w 175"/>
                <a:gd name="T37" fmla="*/ 147 h 161"/>
                <a:gd name="T38" fmla="*/ 2 w 175"/>
                <a:gd name="T39" fmla="*/ 148 h 161"/>
                <a:gd name="T40" fmla="*/ 8 w 175"/>
                <a:gd name="T41" fmla="*/ 147 h 161"/>
                <a:gd name="T42" fmla="*/ 73 w 175"/>
                <a:gd name="T43" fmla="*/ 154 h 161"/>
                <a:gd name="T44" fmla="*/ 140 w 175"/>
                <a:gd name="T45" fmla="*/ 158 h 161"/>
                <a:gd name="T46" fmla="*/ 174 w 175"/>
                <a:gd name="T47" fmla="*/ 161 h 161"/>
                <a:gd name="T48" fmla="*/ 174 w 175"/>
                <a:gd name="T49" fmla="*/ 160 h 161"/>
                <a:gd name="T50" fmla="*/ 174 w 175"/>
                <a:gd name="T51" fmla="*/ 160 h 161"/>
                <a:gd name="T52" fmla="*/ 175 w 175"/>
                <a:gd name="T53" fmla="*/ 158 h 161"/>
                <a:gd name="T54" fmla="*/ 174 w 175"/>
                <a:gd name="T55" fmla="*/ 158 h 161"/>
                <a:gd name="T56" fmla="*/ 174 w 175"/>
                <a:gd name="T57" fmla="*/ 136 h 161"/>
                <a:gd name="T58" fmla="*/ 113 w 175"/>
                <a:gd name="T59" fmla="*/ 154 h 161"/>
                <a:gd name="T60" fmla="*/ 80 w 175"/>
                <a:gd name="T61" fmla="*/ 152 h 161"/>
                <a:gd name="T62" fmla="*/ 46 w 175"/>
                <a:gd name="T63" fmla="*/ 148 h 161"/>
                <a:gd name="T64" fmla="*/ 24 w 175"/>
                <a:gd name="T65" fmla="*/ 145 h 161"/>
                <a:gd name="T66" fmla="*/ 4 w 175"/>
                <a:gd name="T67" fmla="*/ 144 h 161"/>
                <a:gd name="T68" fmla="*/ 27 w 175"/>
                <a:gd name="T69" fmla="*/ 91 h 161"/>
                <a:gd name="T70" fmla="*/ 54 w 175"/>
                <a:gd name="T71" fmla="*/ 32 h 161"/>
                <a:gd name="T72" fmla="*/ 68 w 175"/>
                <a:gd name="T73" fmla="*/ 4 h 161"/>
                <a:gd name="T74" fmla="*/ 68 w 175"/>
                <a:gd name="T75" fmla="*/ 3 h 161"/>
                <a:gd name="T76" fmla="*/ 72 w 175"/>
                <a:gd name="T77" fmla="*/ 4 h 161"/>
                <a:gd name="T78" fmla="*/ 88 w 175"/>
                <a:gd name="T79" fmla="*/ 11 h 161"/>
                <a:gd name="T80" fmla="*/ 111 w 175"/>
                <a:gd name="T81" fmla="*/ 26 h 161"/>
                <a:gd name="T82" fmla="*/ 132 w 175"/>
                <a:gd name="T83" fmla="*/ 44 h 161"/>
                <a:gd name="T84" fmla="*/ 146 w 175"/>
                <a:gd name="T85" fmla="*/ 63 h 161"/>
                <a:gd name="T86" fmla="*/ 146 w 175"/>
                <a:gd name="T87" fmla="*/ 63 h 161"/>
                <a:gd name="T88" fmla="*/ 146 w 175"/>
                <a:gd name="T89" fmla="*/ 63 h 161"/>
                <a:gd name="T90" fmla="*/ 146 w 175"/>
                <a:gd name="T91" fmla="*/ 63 h 161"/>
                <a:gd name="T92" fmla="*/ 146 w 175"/>
                <a:gd name="T93" fmla="*/ 63 h 161"/>
                <a:gd name="T94" fmla="*/ 146 w 175"/>
                <a:gd name="T95" fmla="*/ 63 h 161"/>
                <a:gd name="T96" fmla="*/ 146 w 175"/>
                <a:gd name="T97" fmla="*/ 63 h 161"/>
                <a:gd name="T98" fmla="*/ 146 w 175"/>
                <a:gd name="T99" fmla="*/ 63 h 161"/>
                <a:gd name="T100" fmla="*/ 146 w 175"/>
                <a:gd name="T101" fmla="*/ 63 h 161"/>
                <a:gd name="T102" fmla="*/ 146 w 175"/>
                <a:gd name="T103" fmla="*/ 63 h 161"/>
                <a:gd name="T104" fmla="*/ 146 w 175"/>
                <a:gd name="T105" fmla="*/ 63 h 161"/>
                <a:gd name="T106" fmla="*/ 146 w 175"/>
                <a:gd name="T107" fmla="*/ 63 h 161"/>
                <a:gd name="T108" fmla="*/ 146 w 175"/>
                <a:gd name="T109" fmla="*/ 63 h 161"/>
                <a:gd name="T110" fmla="*/ 146 w 175"/>
                <a:gd name="T111" fmla="*/ 63 h 161"/>
                <a:gd name="T112" fmla="*/ 146 w 175"/>
                <a:gd name="T113" fmla="*/ 63 h 161"/>
                <a:gd name="T114" fmla="*/ 146 w 175"/>
                <a:gd name="T115" fmla="*/ 63 h 161"/>
                <a:gd name="T116" fmla="*/ 167 w 175"/>
                <a:gd name="T117" fmla="*/ 112 h 161"/>
                <a:gd name="T118" fmla="*/ 172 w 175"/>
                <a:gd name="T119" fmla="*/ 150 h 161"/>
                <a:gd name="T120" fmla="*/ 171 w 175"/>
                <a:gd name="T121" fmla="*/ 157 h 161"/>
                <a:gd name="T122" fmla="*/ 146 w 175"/>
                <a:gd name="T123" fmla="*/ 155 h 161"/>
                <a:gd name="T124" fmla="*/ 113 w 175"/>
                <a:gd name="T125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5" h="161">
                  <a:moveTo>
                    <a:pt x="174" y="136"/>
                  </a:moveTo>
                  <a:cubicBezTo>
                    <a:pt x="173" y="125"/>
                    <a:pt x="171" y="115"/>
                    <a:pt x="168" y="105"/>
                  </a:cubicBezTo>
                  <a:cubicBezTo>
                    <a:pt x="165" y="95"/>
                    <a:pt x="161" y="86"/>
                    <a:pt x="157" y="76"/>
                  </a:cubicBezTo>
                  <a:cubicBezTo>
                    <a:pt x="153" y="67"/>
                    <a:pt x="148" y="58"/>
                    <a:pt x="142" y="50"/>
                  </a:cubicBezTo>
                  <a:cubicBezTo>
                    <a:pt x="133" y="38"/>
                    <a:pt x="120" y="29"/>
                    <a:pt x="108" y="20"/>
                  </a:cubicBezTo>
                  <a:cubicBezTo>
                    <a:pt x="96" y="12"/>
                    <a:pt x="83" y="1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6" y="1"/>
                    <a:pt x="66" y="2"/>
                  </a:cubicBezTo>
                  <a:cubicBezTo>
                    <a:pt x="66" y="2"/>
                    <a:pt x="65" y="2"/>
                    <a:pt x="65" y="2"/>
                  </a:cubicBezTo>
                  <a:cubicBezTo>
                    <a:pt x="56" y="22"/>
                    <a:pt x="45" y="41"/>
                    <a:pt x="36" y="61"/>
                  </a:cubicBezTo>
                  <a:cubicBezTo>
                    <a:pt x="28" y="81"/>
                    <a:pt x="20" y="101"/>
                    <a:pt x="12" y="120"/>
                  </a:cubicBezTo>
                  <a:cubicBezTo>
                    <a:pt x="9" y="128"/>
                    <a:pt x="5" y="136"/>
                    <a:pt x="1" y="143"/>
                  </a:cubicBezTo>
                  <a:cubicBezTo>
                    <a:pt x="1" y="143"/>
                    <a:pt x="1" y="143"/>
                    <a:pt x="1" y="144"/>
                  </a:cubicBezTo>
                  <a:cubicBezTo>
                    <a:pt x="1" y="144"/>
                    <a:pt x="1" y="144"/>
                    <a:pt x="1" y="145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1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6"/>
                    <a:pt x="0" y="146"/>
                    <a:pt x="0" y="147"/>
                  </a:cubicBezTo>
                  <a:cubicBezTo>
                    <a:pt x="0" y="147"/>
                    <a:pt x="1" y="148"/>
                    <a:pt x="2" y="148"/>
                  </a:cubicBezTo>
                  <a:cubicBezTo>
                    <a:pt x="4" y="148"/>
                    <a:pt x="6" y="147"/>
                    <a:pt x="8" y="147"/>
                  </a:cubicBezTo>
                  <a:cubicBezTo>
                    <a:pt x="30" y="148"/>
                    <a:pt x="51" y="152"/>
                    <a:pt x="73" y="154"/>
                  </a:cubicBezTo>
                  <a:cubicBezTo>
                    <a:pt x="95" y="157"/>
                    <a:pt x="117" y="157"/>
                    <a:pt x="140" y="158"/>
                  </a:cubicBezTo>
                  <a:cubicBezTo>
                    <a:pt x="151" y="159"/>
                    <a:pt x="162" y="159"/>
                    <a:pt x="174" y="161"/>
                  </a:cubicBezTo>
                  <a:cubicBezTo>
                    <a:pt x="174" y="161"/>
                    <a:pt x="174" y="161"/>
                    <a:pt x="174" y="160"/>
                  </a:cubicBezTo>
                  <a:cubicBezTo>
                    <a:pt x="174" y="160"/>
                    <a:pt x="174" y="160"/>
                    <a:pt x="174" y="160"/>
                  </a:cubicBezTo>
                  <a:cubicBezTo>
                    <a:pt x="174" y="159"/>
                    <a:pt x="174" y="158"/>
                    <a:pt x="175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5" y="150"/>
                    <a:pt x="175" y="143"/>
                    <a:pt x="174" y="136"/>
                  </a:cubicBezTo>
                  <a:close/>
                  <a:moveTo>
                    <a:pt x="113" y="154"/>
                  </a:moveTo>
                  <a:cubicBezTo>
                    <a:pt x="102" y="154"/>
                    <a:pt x="91" y="153"/>
                    <a:pt x="80" y="152"/>
                  </a:cubicBezTo>
                  <a:cubicBezTo>
                    <a:pt x="68" y="151"/>
                    <a:pt x="57" y="149"/>
                    <a:pt x="46" y="148"/>
                  </a:cubicBezTo>
                  <a:cubicBezTo>
                    <a:pt x="39" y="147"/>
                    <a:pt x="31" y="146"/>
                    <a:pt x="24" y="145"/>
                  </a:cubicBezTo>
                  <a:cubicBezTo>
                    <a:pt x="17" y="145"/>
                    <a:pt x="11" y="144"/>
                    <a:pt x="4" y="144"/>
                  </a:cubicBezTo>
                  <a:cubicBezTo>
                    <a:pt x="13" y="127"/>
                    <a:pt x="20" y="109"/>
                    <a:pt x="27" y="91"/>
                  </a:cubicBezTo>
                  <a:cubicBezTo>
                    <a:pt x="35" y="71"/>
                    <a:pt x="44" y="51"/>
                    <a:pt x="54" y="32"/>
                  </a:cubicBezTo>
                  <a:cubicBezTo>
                    <a:pt x="59" y="23"/>
                    <a:pt x="63" y="13"/>
                    <a:pt x="68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9" y="3"/>
                    <a:pt x="71" y="3"/>
                    <a:pt x="72" y="4"/>
                  </a:cubicBezTo>
                  <a:cubicBezTo>
                    <a:pt x="78" y="5"/>
                    <a:pt x="83" y="8"/>
                    <a:pt x="88" y="11"/>
                  </a:cubicBezTo>
                  <a:cubicBezTo>
                    <a:pt x="96" y="15"/>
                    <a:pt x="103" y="21"/>
                    <a:pt x="111" y="26"/>
                  </a:cubicBezTo>
                  <a:cubicBezTo>
                    <a:pt x="118" y="32"/>
                    <a:pt x="126" y="38"/>
                    <a:pt x="132" y="44"/>
                  </a:cubicBezTo>
                  <a:cubicBezTo>
                    <a:pt x="138" y="50"/>
                    <a:pt x="142" y="56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55" y="78"/>
                    <a:pt x="162" y="95"/>
                    <a:pt x="167" y="112"/>
                  </a:cubicBezTo>
                  <a:cubicBezTo>
                    <a:pt x="170" y="124"/>
                    <a:pt x="172" y="137"/>
                    <a:pt x="172" y="150"/>
                  </a:cubicBezTo>
                  <a:cubicBezTo>
                    <a:pt x="172" y="153"/>
                    <a:pt x="172" y="155"/>
                    <a:pt x="171" y="157"/>
                  </a:cubicBezTo>
                  <a:cubicBezTo>
                    <a:pt x="163" y="156"/>
                    <a:pt x="154" y="156"/>
                    <a:pt x="146" y="155"/>
                  </a:cubicBezTo>
                  <a:cubicBezTo>
                    <a:pt x="135" y="155"/>
                    <a:pt x="124" y="155"/>
                    <a:pt x="113" y="154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55"/>
            <p:cNvSpPr/>
            <p:nvPr/>
          </p:nvSpPr>
          <p:spPr bwMode="auto">
            <a:xfrm>
              <a:off x="3354258" y="2441575"/>
              <a:ext cx="38100" cy="101600"/>
            </a:xfrm>
            <a:custGeom>
              <a:avLst/>
              <a:gdLst>
                <a:gd name="T0" fmla="*/ 0 w 9"/>
                <a:gd name="T1" fmla="*/ 2 h 24"/>
                <a:gd name="T2" fmla="*/ 5 w 9"/>
                <a:gd name="T3" fmla="*/ 22 h 24"/>
                <a:gd name="T4" fmla="*/ 8 w 9"/>
                <a:gd name="T5" fmla="*/ 21 h 24"/>
                <a:gd name="T6" fmla="*/ 4 w 9"/>
                <a:gd name="T7" fmla="*/ 7 h 24"/>
                <a:gd name="T8" fmla="*/ 3 w 9"/>
                <a:gd name="T9" fmla="*/ 2 h 24"/>
                <a:gd name="T10" fmla="*/ 1 w 9"/>
                <a:gd name="T11" fmla="*/ 0 h 24"/>
                <a:gd name="T12" fmla="*/ 0 w 9"/>
                <a:gd name="T13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0" y="2"/>
                  </a:moveTo>
                  <a:cubicBezTo>
                    <a:pt x="1" y="9"/>
                    <a:pt x="3" y="15"/>
                    <a:pt x="5" y="22"/>
                  </a:cubicBezTo>
                  <a:cubicBezTo>
                    <a:pt x="6" y="24"/>
                    <a:pt x="9" y="23"/>
                    <a:pt x="8" y="21"/>
                  </a:cubicBezTo>
                  <a:cubicBezTo>
                    <a:pt x="7" y="16"/>
                    <a:pt x="5" y="12"/>
                    <a:pt x="4" y="7"/>
                  </a:cubicBezTo>
                  <a:cubicBezTo>
                    <a:pt x="4" y="5"/>
                    <a:pt x="3" y="3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56"/>
            <p:cNvSpPr/>
            <p:nvPr/>
          </p:nvSpPr>
          <p:spPr bwMode="auto">
            <a:xfrm>
              <a:off x="3389183" y="2363787"/>
              <a:ext cx="80963" cy="188913"/>
            </a:xfrm>
            <a:custGeom>
              <a:avLst/>
              <a:gdLst>
                <a:gd name="T0" fmla="*/ 0 w 19"/>
                <a:gd name="T1" fmla="*/ 2 h 44"/>
                <a:gd name="T2" fmla="*/ 15 w 19"/>
                <a:gd name="T3" fmla="*/ 42 h 44"/>
                <a:gd name="T4" fmla="*/ 18 w 19"/>
                <a:gd name="T5" fmla="*/ 41 h 44"/>
                <a:gd name="T6" fmla="*/ 4 w 19"/>
                <a:gd name="T7" fmla="*/ 8 h 44"/>
                <a:gd name="T8" fmla="*/ 3 w 19"/>
                <a:gd name="T9" fmla="*/ 2 h 44"/>
                <a:gd name="T10" fmla="*/ 1 w 19"/>
                <a:gd name="T11" fmla="*/ 0 h 44"/>
                <a:gd name="T12" fmla="*/ 0 w 19"/>
                <a:gd name="T1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4">
                  <a:moveTo>
                    <a:pt x="0" y="2"/>
                  </a:moveTo>
                  <a:cubicBezTo>
                    <a:pt x="1" y="16"/>
                    <a:pt x="9" y="29"/>
                    <a:pt x="15" y="42"/>
                  </a:cubicBezTo>
                  <a:cubicBezTo>
                    <a:pt x="16" y="44"/>
                    <a:pt x="19" y="43"/>
                    <a:pt x="18" y="41"/>
                  </a:cubicBezTo>
                  <a:cubicBezTo>
                    <a:pt x="13" y="30"/>
                    <a:pt x="7" y="20"/>
                    <a:pt x="4" y="8"/>
                  </a:cubicBezTo>
                  <a:cubicBezTo>
                    <a:pt x="4" y="6"/>
                    <a:pt x="3" y="4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57"/>
            <p:cNvSpPr>
              <a:spLocks noEditPoints="1"/>
            </p:cNvSpPr>
            <p:nvPr/>
          </p:nvSpPr>
          <p:spPr bwMode="auto">
            <a:xfrm>
              <a:off x="3427283" y="2270125"/>
              <a:ext cx="149225" cy="290513"/>
            </a:xfrm>
            <a:custGeom>
              <a:avLst/>
              <a:gdLst>
                <a:gd name="T0" fmla="*/ 0 w 35"/>
                <a:gd name="T1" fmla="*/ 2 h 68"/>
                <a:gd name="T2" fmla="*/ 6 w 35"/>
                <a:gd name="T3" fmla="*/ 18 h 68"/>
                <a:gd name="T4" fmla="*/ 14 w 35"/>
                <a:gd name="T5" fmla="*/ 33 h 68"/>
                <a:gd name="T6" fmla="*/ 23 w 35"/>
                <a:gd name="T7" fmla="*/ 51 h 68"/>
                <a:gd name="T8" fmla="*/ 31 w 35"/>
                <a:gd name="T9" fmla="*/ 66 h 68"/>
                <a:gd name="T10" fmla="*/ 34 w 35"/>
                <a:gd name="T11" fmla="*/ 64 h 68"/>
                <a:gd name="T12" fmla="*/ 31 w 35"/>
                <a:gd name="T13" fmla="*/ 60 h 68"/>
                <a:gd name="T14" fmla="*/ 16 w 35"/>
                <a:gd name="T15" fmla="*/ 32 h 68"/>
                <a:gd name="T16" fmla="*/ 4 w 35"/>
                <a:gd name="T17" fmla="*/ 5 h 68"/>
                <a:gd name="T18" fmla="*/ 3 w 35"/>
                <a:gd name="T19" fmla="*/ 1 h 68"/>
                <a:gd name="T20" fmla="*/ 2 w 35"/>
                <a:gd name="T21" fmla="*/ 0 h 68"/>
                <a:gd name="T22" fmla="*/ 0 w 35"/>
                <a:gd name="T23" fmla="*/ 2 h 68"/>
                <a:gd name="T24" fmla="*/ 31 w 35"/>
                <a:gd name="T25" fmla="*/ 60 h 68"/>
                <a:gd name="T26" fmla="*/ 31 w 35"/>
                <a:gd name="T27" fmla="*/ 61 h 68"/>
                <a:gd name="T28" fmla="*/ 31 w 35"/>
                <a:gd name="T2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68">
                  <a:moveTo>
                    <a:pt x="0" y="2"/>
                  </a:moveTo>
                  <a:cubicBezTo>
                    <a:pt x="1" y="7"/>
                    <a:pt x="3" y="13"/>
                    <a:pt x="6" y="18"/>
                  </a:cubicBezTo>
                  <a:cubicBezTo>
                    <a:pt x="8" y="23"/>
                    <a:pt x="11" y="28"/>
                    <a:pt x="14" y="33"/>
                  </a:cubicBezTo>
                  <a:cubicBezTo>
                    <a:pt x="16" y="39"/>
                    <a:pt x="19" y="45"/>
                    <a:pt x="23" y="51"/>
                  </a:cubicBezTo>
                  <a:cubicBezTo>
                    <a:pt x="26" y="56"/>
                    <a:pt x="28" y="61"/>
                    <a:pt x="31" y="66"/>
                  </a:cubicBezTo>
                  <a:cubicBezTo>
                    <a:pt x="32" y="68"/>
                    <a:pt x="35" y="66"/>
                    <a:pt x="34" y="64"/>
                  </a:cubicBezTo>
                  <a:cubicBezTo>
                    <a:pt x="33" y="63"/>
                    <a:pt x="32" y="62"/>
                    <a:pt x="31" y="60"/>
                  </a:cubicBezTo>
                  <a:cubicBezTo>
                    <a:pt x="26" y="51"/>
                    <a:pt x="21" y="42"/>
                    <a:pt x="16" y="32"/>
                  </a:cubicBezTo>
                  <a:cubicBezTo>
                    <a:pt x="12" y="23"/>
                    <a:pt x="7" y="15"/>
                    <a:pt x="4" y="5"/>
                  </a:cubicBezTo>
                  <a:cubicBezTo>
                    <a:pt x="4" y="4"/>
                    <a:pt x="3" y="3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moveTo>
                    <a:pt x="31" y="60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0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58"/>
            <p:cNvSpPr/>
            <p:nvPr/>
          </p:nvSpPr>
          <p:spPr bwMode="auto">
            <a:xfrm>
              <a:off x="3473320" y="2154237"/>
              <a:ext cx="234950" cy="423863"/>
            </a:xfrm>
            <a:custGeom>
              <a:avLst/>
              <a:gdLst>
                <a:gd name="T0" fmla="*/ 1 w 55"/>
                <a:gd name="T1" fmla="*/ 2 h 99"/>
                <a:gd name="T2" fmla="*/ 11 w 55"/>
                <a:gd name="T3" fmla="*/ 27 h 99"/>
                <a:gd name="T4" fmla="*/ 24 w 55"/>
                <a:gd name="T5" fmla="*/ 52 h 99"/>
                <a:gd name="T6" fmla="*/ 37 w 55"/>
                <a:gd name="T7" fmla="*/ 76 h 99"/>
                <a:gd name="T8" fmla="*/ 51 w 55"/>
                <a:gd name="T9" fmla="*/ 98 h 99"/>
                <a:gd name="T10" fmla="*/ 54 w 55"/>
                <a:gd name="T11" fmla="*/ 96 h 99"/>
                <a:gd name="T12" fmla="*/ 34 w 55"/>
                <a:gd name="T13" fmla="*/ 66 h 99"/>
                <a:gd name="T14" fmla="*/ 18 w 55"/>
                <a:gd name="T15" fmla="*/ 34 h 99"/>
                <a:gd name="T16" fmla="*/ 3 w 55"/>
                <a:gd name="T17" fmla="*/ 1 h 99"/>
                <a:gd name="T18" fmla="*/ 2 w 55"/>
                <a:gd name="T19" fmla="*/ 0 h 99"/>
                <a:gd name="T20" fmla="*/ 1 w 55"/>
                <a:gd name="T21" fmla="*/ 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9">
                  <a:moveTo>
                    <a:pt x="1" y="2"/>
                  </a:moveTo>
                  <a:cubicBezTo>
                    <a:pt x="3" y="11"/>
                    <a:pt x="7" y="19"/>
                    <a:pt x="11" y="27"/>
                  </a:cubicBezTo>
                  <a:cubicBezTo>
                    <a:pt x="15" y="35"/>
                    <a:pt x="20" y="44"/>
                    <a:pt x="24" y="52"/>
                  </a:cubicBezTo>
                  <a:cubicBezTo>
                    <a:pt x="28" y="60"/>
                    <a:pt x="32" y="68"/>
                    <a:pt x="37" y="76"/>
                  </a:cubicBezTo>
                  <a:cubicBezTo>
                    <a:pt x="41" y="84"/>
                    <a:pt x="46" y="91"/>
                    <a:pt x="51" y="98"/>
                  </a:cubicBezTo>
                  <a:cubicBezTo>
                    <a:pt x="53" y="99"/>
                    <a:pt x="55" y="98"/>
                    <a:pt x="54" y="96"/>
                  </a:cubicBezTo>
                  <a:cubicBezTo>
                    <a:pt x="46" y="87"/>
                    <a:pt x="40" y="76"/>
                    <a:pt x="34" y="66"/>
                  </a:cubicBezTo>
                  <a:cubicBezTo>
                    <a:pt x="28" y="55"/>
                    <a:pt x="23" y="44"/>
                    <a:pt x="18" y="34"/>
                  </a:cubicBezTo>
                  <a:cubicBezTo>
                    <a:pt x="13" y="23"/>
                    <a:pt x="7" y="12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59"/>
            <p:cNvSpPr>
              <a:spLocks noEditPoints="1"/>
            </p:cNvSpPr>
            <p:nvPr/>
          </p:nvSpPr>
          <p:spPr bwMode="auto">
            <a:xfrm>
              <a:off x="3528883" y="2051050"/>
              <a:ext cx="323850" cy="531813"/>
            </a:xfrm>
            <a:custGeom>
              <a:avLst/>
              <a:gdLst>
                <a:gd name="T0" fmla="*/ 0 w 76"/>
                <a:gd name="T1" fmla="*/ 2 h 124"/>
                <a:gd name="T2" fmla="*/ 13 w 76"/>
                <a:gd name="T3" fmla="*/ 22 h 124"/>
                <a:gd name="T4" fmla="*/ 25 w 76"/>
                <a:gd name="T5" fmla="*/ 41 h 124"/>
                <a:gd name="T6" fmla="*/ 47 w 76"/>
                <a:gd name="T7" fmla="*/ 82 h 124"/>
                <a:gd name="T8" fmla="*/ 72 w 76"/>
                <a:gd name="T9" fmla="*/ 122 h 124"/>
                <a:gd name="T10" fmla="*/ 72 w 76"/>
                <a:gd name="T11" fmla="*/ 122 h 124"/>
                <a:gd name="T12" fmla="*/ 72 w 76"/>
                <a:gd name="T13" fmla="*/ 122 h 124"/>
                <a:gd name="T14" fmla="*/ 75 w 76"/>
                <a:gd name="T15" fmla="*/ 121 h 124"/>
                <a:gd name="T16" fmla="*/ 46 w 76"/>
                <a:gd name="T17" fmla="*/ 75 h 124"/>
                <a:gd name="T18" fmla="*/ 27 w 76"/>
                <a:gd name="T19" fmla="*/ 38 h 124"/>
                <a:gd name="T20" fmla="*/ 15 w 76"/>
                <a:gd name="T21" fmla="*/ 20 h 124"/>
                <a:gd name="T22" fmla="*/ 3 w 76"/>
                <a:gd name="T23" fmla="*/ 0 h 124"/>
                <a:gd name="T24" fmla="*/ 2 w 76"/>
                <a:gd name="T25" fmla="*/ 0 h 124"/>
                <a:gd name="T26" fmla="*/ 0 w 76"/>
                <a:gd name="T27" fmla="*/ 2 h 124"/>
                <a:gd name="T28" fmla="*/ 46 w 76"/>
                <a:gd name="T29" fmla="*/ 75 h 124"/>
                <a:gd name="T30" fmla="*/ 46 w 76"/>
                <a:gd name="T31" fmla="*/ 75 h 124"/>
                <a:gd name="T32" fmla="*/ 46 w 76"/>
                <a:gd name="T33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124">
                  <a:moveTo>
                    <a:pt x="0" y="2"/>
                  </a:moveTo>
                  <a:cubicBezTo>
                    <a:pt x="4" y="9"/>
                    <a:pt x="8" y="15"/>
                    <a:pt x="13" y="22"/>
                  </a:cubicBezTo>
                  <a:cubicBezTo>
                    <a:pt x="17" y="28"/>
                    <a:pt x="21" y="35"/>
                    <a:pt x="25" y="41"/>
                  </a:cubicBezTo>
                  <a:cubicBezTo>
                    <a:pt x="33" y="55"/>
                    <a:pt x="39" y="69"/>
                    <a:pt x="47" y="82"/>
                  </a:cubicBezTo>
                  <a:cubicBezTo>
                    <a:pt x="55" y="96"/>
                    <a:pt x="64" y="108"/>
                    <a:pt x="72" y="122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3" y="124"/>
                    <a:pt x="76" y="123"/>
                    <a:pt x="75" y="121"/>
                  </a:cubicBezTo>
                  <a:cubicBezTo>
                    <a:pt x="66" y="105"/>
                    <a:pt x="55" y="91"/>
                    <a:pt x="46" y="75"/>
                  </a:cubicBezTo>
                  <a:cubicBezTo>
                    <a:pt x="39" y="63"/>
                    <a:pt x="34" y="50"/>
                    <a:pt x="27" y="38"/>
                  </a:cubicBezTo>
                  <a:cubicBezTo>
                    <a:pt x="23" y="32"/>
                    <a:pt x="19" y="26"/>
                    <a:pt x="15" y="20"/>
                  </a:cubicBezTo>
                  <a:cubicBezTo>
                    <a:pt x="11" y="13"/>
                    <a:pt x="7" y="7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60"/>
            <p:cNvSpPr/>
            <p:nvPr/>
          </p:nvSpPr>
          <p:spPr bwMode="auto">
            <a:xfrm>
              <a:off x="3576508" y="1952625"/>
              <a:ext cx="473075" cy="650875"/>
            </a:xfrm>
            <a:custGeom>
              <a:avLst/>
              <a:gdLst>
                <a:gd name="T0" fmla="*/ 1 w 111"/>
                <a:gd name="T1" fmla="*/ 2 h 152"/>
                <a:gd name="T2" fmla="*/ 19 w 111"/>
                <a:gd name="T3" fmla="*/ 28 h 152"/>
                <a:gd name="T4" fmla="*/ 40 w 111"/>
                <a:gd name="T5" fmla="*/ 55 h 152"/>
                <a:gd name="T6" fmla="*/ 78 w 111"/>
                <a:gd name="T7" fmla="*/ 110 h 152"/>
                <a:gd name="T8" fmla="*/ 91 w 111"/>
                <a:gd name="T9" fmla="*/ 131 h 152"/>
                <a:gd name="T10" fmla="*/ 98 w 111"/>
                <a:gd name="T11" fmla="*/ 140 h 152"/>
                <a:gd name="T12" fmla="*/ 106 w 111"/>
                <a:gd name="T13" fmla="*/ 147 h 152"/>
                <a:gd name="T14" fmla="*/ 108 w 111"/>
                <a:gd name="T15" fmla="*/ 150 h 152"/>
                <a:gd name="T16" fmla="*/ 110 w 111"/>
                <a:gd name="T17" fmla="*/ 148 h 152"/>
                <a:gd name="T18" fmla="*/ 102 w 111"/>
                <a:gd name="T19" fmla="*/ 140 h 152"/>
                <a:gd name="T20" fmla="*/ 84 w 111"/>
                <a:gd name="T21" fmla="*/ 115 h 152"/>
                <a:gd name="T22" fmla="*/ 67 w 111"/>
                <a:gd name="T23" fmla="*/ 88 h 152"/>
                <a:gd name="T24" fmla="*/ 47 w 111"/>
                <a:gd name="T25" fmla="*/ 60 h 152"/>
                <a:gd name="T26" fmla="*/ 27 w 111"/>
                <a:gd name="T27" fmla="*/ 33 h 152"/>
                <a:gd name="T28" fmla="*/ 15 w 111"/>
                <a:gd name="T29" fmla="*/ 17 h 152"/>
                <a:gd name="T30" fmla="*/ 3 w 111"/>
                <a:gd name="T31" fmla="*/ 0 h 152"/>
                <a:gd name="T32" fmla="*/ 2 w 111"/>
                <a:gd name="T33" fmla="*/ 0 h 152"/>
                <a:gd name="T34" fmla="*/ 1 w 111"/>
                <a:gd name="T35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52">
                  <a:moveTo>
                    <a:pt x="1" y="2"/>
                  </a:moveTo>
                  <a:cubicBezTo>
                    <a:pt x="6" y="11"/>
                    <a:pt x="13" y="19"/>
                    <a:pt x="19" y="28"/>
                  </a:cubicBezTo>
                  <a:cubicBezTo>
                    <a:pt x="26" y="37"/>
                    <a:pt x="32" y="46"/>
                    <a:pt x="40" y="55"/>
                  </a:cubicBezTo>
                  <a:cubicBezTo>
                    <a:pt x="53" y="73"/>
                    <a:pt x="66" y="91"/>
                    <a:pt x="78" y="110"/>
                  </a:cubicBezTo>
                  <a:cubicBezTo>
                    <a:pt x="82" y="117"/>
                    <a:pt x="86" y="124"/>
                    <a:pt x="91" y="131"/>
                  </a:cubicBezTo>
                  <a:cubicBezTo>
                    <a:pt x="93" y="134"/>
                    <a:pt x="95" y="137"/>
                    <a:pt x="98" y="140"/>
                  </a:cubicBezTo>
                  <a:cubicBezTo>
                    <a:pt x="100" y="143"/>
                    <a:pt x="103" y="145"/>
                    <a:pt x="106" y="147"/>
                  </a:cubicBezTo>
                  <a:cubicBezTo>
                    <a:pt x="106" y="148"/>
                    <a:pt x="107" y="149"/>
                    <a:pt x="108" y="150"/>
                  </a:cubicBezTo>
                  <a:cubicBezTo>
                    <a:pt x="109" y="152"/>
                    <a:pt x="111" y="150"/>
                    <a:pt x="110" y="148"/>
                  </a:cubicBezTo>
                  <a:cubicBezTo>
                    <a:pt x="108" y="145"/>
                    <a:pt x="105" y="142"/>
                    <a:pt x="102" y="140"/>
                  </a:cubicBezTo>
                  <a:cubicBezTo>
                    <a:pt x="95" y="133"/>
                    <a:pt x="90" y="124"/>
                    <a:pt x="84" y="115"/>
                  </a:cubicBezTo>
                  <a:cubicBezTo>
                    <a:pt x="79" y="106"/>
                    <a:pt x="73" y="97"/>
                    <a:pt x="67" y="88"/>
                  </a:cubicBezTo>
                  <a:cubicBezTo>
                    <a:pt x="61" y="78"/>
                    <a:pt x="54" y="69"/>
                    <a:pt x="47" y="60"/>
                  </a:cubicBezTo>
                  <a:cubicBezTo>
                    <a:pt x="41" y="51"/>
                    <a:pt x="33" y="42"/>
                    <a:pt x="27" y="33"/>
                  </a:cubicBezTo>
                  <a:cubicBezTo>
                    <a:pt x="23" y="28"/>
                    <a:pt x="19" y="22"/>
                    <a:pt x="15" y="17"/>
                  </a:cubicBezTo>
                  <a:cubicBezTo>
                    <a:pt x="11" y="11"/>
                    <a:pt x="6" y="6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61"/>
            <p:cNvSpPr/>
            <p:nvPr/>
          </p:nvSpPr>
          <p:spPr bwMode="auto">
            <a:xfrm>
              <a:off x="3811458" y="2051050"/>
              <a:ext cx="200025" cy="287338"/>
            </a:xfrm>
            <a:custGeom>
              <a:avLst/>
              <a:gdLst>
                <a:gd name="T0" fmla="*/ 0 w 47"/>
                <a:gd name="T1" fmla="*/ 3 h 67"/>
                <a:gd name="T2" fmla="*/ 21 w 47"/>
                <a:gd name="T3" fmla="*/ 33 h 67"/>
                <a:gd name="T4" fmla="*/ 32 w 47"/>
                <a:gd name="T5" fmla="*/ 48 h 67"/>
                <a:gd name="T6" fmla="*/ 42 w 47"/>
                <a:gd name="T7" fmla="*/ 62 h 67"/>
                <a:gd name="T8" fmla="*/ 43 w 47"/>
                <a:gd name="T9" fmla="*/ 65 h 67"/>
                <a:gd name="T10" fmla="*/ 46 w 47"/>
                <a:gd name="T11" fmla="*/ 64 h 67"/>
                <a:gd name="T12" fmla="*/ 37 w 47"/>
                <a:gd name="T13" fmla="*/ 50 h 67"/>
                <a:gd name="T14" fmla="*/ 25 w 47"/>
                <a:gd name="T15" fmla="*/ 34 h 67"/>
                <a:gd name="T16" fmla="*/ 3 w 47"/>
                <a:gd name="T17" fmla="*/ 1 h 67"/>
                <a:gd name="T18" fmla="*/ 2 w 47"/>
                <a:gd name="T19" fmla="*/ 0 h 67"/>
                <a:gd name="T20" fmla="*/ 0 w 47"/>
                <a:gd name="T21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67">
                  <a:moveTo>
                    <a:pt x="0" y="3"/>
                  </a:moveTo>
                  <a:cubicBezTo>
                    <a:pt x="7" y="13"/>
                    <a:pt x="14" y="23"/>
                    <a:pt x="21" y="33"/>
                  </a:cubicBezTo>
                  <a:cubicBezTo>
                    <a:pt x="25" y="38"/>
                    <a:pt x="28" y="43"/>
                    <a:pt x="32" y="48"/>
                  </a:cubicBezTo>
                  <a:cubicBezTo>
                    <a:pt x="35" y="53"/>
                    <a:pt x="39" y="57"/>
                    <a:pt x="42" y="62"/>
                  </a:cubicBezTo>
                  <a:cubicBezTo>
                    <a:pt x="42" y="63"/>
                    <a:pt x="43" y="64"/>
                    <a:pt x="43" y="65"/>
                  </a:cubicBezTo>
                  <a:cubicBezTo>
                    <a:pt x="44" y="67"/>
                    <a:pt x="47" y="66"/>
                    <a:pt x="46" y="64"/>
                  </a:cubicBezTo>
                  <a:cubicBezTo>
                    <a:pt x="44" y="58"/>
                    <a:pt x="40" y="54"/>
                    <a:pt x="37" y="50"/>
                  </a:cubicBezTo>
                  <a:cubicBezTo>
                    <a:pt x="33" y="44"/>
                    <a:pt x="29" y="39"/>
                    <a:pt x="25" y="34"/>
                  </a:cubicBezTo>
                  <a:cubicBezTo>
                    <a:pt x="18" y="23"/>
                    <a:pt x="10" y="1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62"/>
            <p:cNvSpPr/>
            <p:nvPr/>
          </p:nvSpPr>
          <p:spPr bwMode="auto">
            <a:xfrm>
              <a:off x="3798758" y="2038350"/>
              <a:ext cx="41275" cy="50800"/>
            </a:xfrm>
            <a:custGeom>
              <a:avLst/>
              <a:gdLst>
                <a:gd name="T0" fmla="*/ 1 w 10"/>
                <a:gd name="T1" fmla="*/ 2 h 12"/>
                <a:gd name="T2" fmla="*/ 6 w 10"/>
                <a:gd name="T3" fmla="*/ 8 h 12"/>
                <a:gd name="T4" fmla="*/ 6 w 10"/>
                <a:gd name="T5" fmla="*/ 10 h 12"/>
                <a:gd name="T6" fmla="*/ 6 w 10"/>
                <a:gd name="T7" fmla="*/ 10 h 12"/>
                <a:gd name="T8" fmla="*/ 9 w 10"/>
                <a:gd name="T9" fmla="*/ 10 h 12"/>
                <a:gd name="T10" fmla="*/ 4 w 10"/>
                <a:gd name="T11" fmla="*/ 1 h 12"/>
                <a:gd name="T12" fmla="*/ 4 w 10"/>
                <a:gd name="T13" fmla="*/ 0 h 12"/>
                <a:gd name="T14" fmla="*/ 2 w 10"/>
                <a:gd name="T15" fmla="*/ 0 h 12"/>
                <a:gd name="T16" fmla="*/ 1 w 10"/>
                <a:gd name="T1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1" y="2"/>
                  </a:moveTo>
                  <a:cubicBezTo>
                    <a:pt x="2" y="4"/>
                    <a:pt x="4" y="6"/>
                    <a:pt x="6" y="8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10" y="12"/>
                    <a:pt x="9" y="10"/>
                  </a:cubicBezTo>
                  <a:cubicBezTo>
                    <a:pt x="8" y="6"/>
                    <a:pt x="6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4" name="TextBox 12"/>
          <p:cNvSpPr txBox="1"/>
          <p:nvPr/>
        </p:nvSpPr>
        <p:spPr>
          <a:xfrm>
            <a:off x="4801333" y="2028050"/>
            <a:ext cx="2497848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5" name="TextBox 14"/>
          <p:cNvSpPr txBox="1"/>
          <p:nvPr/>
        </p:nvSpPr>
        <p:spPr>
          <a:xfrm>
            <a:off x="4826733" y="1542058"/>
            <a:ext cx="2267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点击此处添加文本</a:t>
            </a:r>
          </a:p>
        </p:txBody>
      </p:sp>
      <p:sp>
        <p:nvSpPr>
          <p:cNvPr id="86" name="TextBox 12"/>
          <p:cNvSpPr txBox="1"/>
          <p:nvPr/>
        </p:nvSpPr>
        <p:spPr>
          <a:xfrm>
            <a:off x="4801333" y="2539540"/>
            <a:ext cx="259024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7" name="任意多边形: 形状 86"/>
          <p:cNvSpPr/>
          <p:nvPr/>
        </p:nvSpPr>
        <p:spPr>
          <a:xfrm>
            <a:off x="4826733" y="1870719"/>
            <a:ext cx="1857375" cy="48353"/>
          </a:xfrm>
          <a:custGeom>
            <a:avLst/>
            <a:gdLst>
              <a:gd name="connsiteX0" fmla="*/ 0 w 1447800"/>
              <a:gd name="connsiteY0" fmla="*/ 0 h 76200"/>
              <a:gd name="connsiteX1" fmla="*/ 487680 w 1447800"/>
              <a:gd name="connsiteY1" fmla="*/ 15240 h 76200"/>
              <a:gd name="connsiteX2" fmla="*/ 1013460 w 1447800"/>
              <a:gd name="connsiteY2" fmla="*/ 76200 h 76200"/>
              <a:gd name="connsiteX3" fmla="*/ 1447800 w 1447800"/>
              <a:gd name="connsiteY3" fmla="*/ 1524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76200">
                <a:moveTo>
                  <a:pt x="0" y="0"/>
                </a:moveTo>
                <a:cubicBezTo>
                  <a:pt x="159385" y="1270"/>
                  <a:pt x="318770" y="2540"/>
                  <a:pt x="487680" y="15240"/>
                </a:cubicBezTo>
                <a:cubicBezTo>
                  <a:pt x="656590" y="27940"/>
                  <a:pt x="853440" y="76200"/>
                  <a:pt x="1013460" y="76200"/>
                </a:cubicBezTo>
                <a:cubicBezTo>
                  <a:pt x="1173480" y="76200"/>
                  <a:pt x="1310640" y="45720"/>
                  <a:pt x="1447800" y="15240"/>
                </a:cubicBezTo>
              </a:path>
            </a:pathLst>
          </a:custGeom>
          <a:noFill/>
          <a:ln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TextBox 12"/>
          <p:cNvSpPr txBox="1"/>
          <p:nvPr/>
        </p:nvSpPr>
        <p:spPr>
          <a:xfrm>
            <a:off x="4801333" y="3111500"/>
            <a:ext cx="259024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</p:spTree>
  </p:cSld>
  <p:clrMapOvr>
    <a:masterClrMapping/>
  </p:clrMapOvr>
  <p:transition spd="slow" advTm="6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49"/>
                            </p:stCondLst>
                            <p:childTnLst>
                              <p:par>
                                <p:cTn id="4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49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49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849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 animBg="1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07" y="127908"/>
            <a:ext cx="7047587" cy="48876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671" y="-389678"/>
            <a:ext cx="4462659" cy="9571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671" y="4664922"/>
            <a:ext cx="4462659" cy="9571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9949" y="378116"/>
            <a:ext cx="481626" cy="95715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75" y="744646"/>
            <a:ext cx="859611" cy="7681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79" y="2706205"/>
            <a:ext cx="621846" cy="5060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8778" y="3793472"/>
            <a:ext cx="743776" cy="87180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3878" y="4011895"/>
            <a:ext cx="1030313" cy="41456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50610" y="3961947"/>
            <a:ext cx="1012024" cy="70110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3466" y="488430"/>
            <a:ext cx="658425" cy="9083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7485" y="431389"/>
            <a:ext cx="517837" cy="62787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12247" y="3070254"/>
            <a:ext cx="722203" cy="94164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3319093" y="2153535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幼圆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点击此处添加标题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967271" y="995155"/>
            <a:ext cx="1209458" cy="1108534"/>
            <a:chOff x="3967271" y="995155"/>
            <a:chExt cx="1209458" cy="1108534"/>
          </a:xfrm>
        </p:grpSpPr>
        <p:pic>
          <p:nvPicPr>
            <p:cNvPr id="35" name="图形 34"/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017731" y="995155"/>
              <a:ext cx="1108534" cy="1108534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967271" y="1137741"/>
              <a:ext cx="1209458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3072356" y="2655618"/>
            <a:ext cx="29992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Click here to add a title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任意多边形 13"/>
          <p:cNvSpPr/>
          <p:nvPr>
            <p:custDataLst>
              <p:tags r:id="rId1"/>
            </p:custDataLst>
          </p:nvPr>
        </p:nvSpPr>
        <p:spPr>
          <a:xfrm>
            <a:off x="3399481" y="2537526"/>
            <a:ext cx="2345039" cy="162637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19050">
            <a:solidFill>
              <a:srgbClr val="69696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卡通课件pp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3734"/>
  <p:tag name="MH_LIBRARY" val="GRAPHIC"/>
  <p:tag name="MH_ORDER" val="Freeform 4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3734"/>
  <p:tag name="MH_LIBRARY" val="GRAPHIC"/>
  <p:tag name="MH_ORDER" val="Freeform 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3734"/>
  <p:tag name="MH_LIBRARY" val="GRAPHIC"/>
  <p:tag name="MH_ORDER" val="Freeform 5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3734"/>
  <p:tag name="MH_LIBRARY" val="GRAPHIC"/>
  <p:tag name="MH_ORDER" val="Freeform 6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18"/>
  <p:tag name="MH_LIBRARY" val="GRAPHIC"/>
  <p:tag name="MH_TYPE" val="Other"/>
  <p:tag name="MH_ORDER" val="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52305"/>
  <p:tag name="MH_LIBRARY" val="GRAPHIC"/>
  <p:tag name="MH_TYPE" val="Other"/>
  <p:tag name="MH_ORDER" val="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1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SubTitle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SubTitle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SubTitle"/>
  <p:tag name="MH_ORDER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SubTitle"/>
  <p:tag name="MH_ORDER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Other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Other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Other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45438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任意多边形 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7100548"/>
  <p:tag name="MH_LIBRARY" val="GRAPHIC"/>
  <p:tag name="MH_ORDER" val="Shape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lyk24wi">
      <a:majorFont>
        <a:latin typeface="Arial"/>
        <a:ea typeface="字魂59号-创粗黑"/>
        <a:cs typeface=""/>
      </a:majorFont>
      <a:minorFont>
        <a:latin typeface="Arial"/>
        <a:ea typeface="字魂59号-创粗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yk24wi">
      <a:majorFont>
        <a:latin typeface="Arial"/>
        <a:ea typeface="字魂59号-创粗黑"/>
        <a:cs typeface=""/>
      </a:majorFont>
      <a:minorFont>
        <a:latin typeface="Arial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1232</Words>
  <Application>Microsoft Office PowerPoint</Application>
  <PresentationFormat>全屏显示(16:9)</PresentationFormat>
  <Paragraphs>157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0" baseType="lpstr">
      <vt:lpstr>等线</vt:lpstr>
      <vt:lpstr>微软雅黑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daybao.com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手绘PPT模板</dc:title>
  <dc:creator>daybao.com</dc:creator>
  <cp:keywords>daybao.com</cp:keywords>
  <dc:description>daybao.com</dc:description>
  <cp:lastModifiedBy>Administrator</cp:lastModifiedBy>
  <cp:revision>10</cp:revision>
  <dcterms:created xsi:type="dcterms:W3CDTF">2022-02-12T10:11:00Z</dcterms:created>
  <dcterms:modified xsi:type="dcterms:W3CDTF">2024-02-18T12:57:54Z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0EB2590F2D86497FBC0F052B2DCC0C6B_12</vt:lpwstr>
  </property>
  <property fmtid="{D5CDD505-2E9C-101B-9397-08002B2CF9AE}" pid="3" name="KSOProductBuildVer">
    <vt:lpwstr>2052-12.1.0.15120</vt:lpwstr>
  </property>
</Properties>
</file>