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9" r:id="rId2"/>
  </p:sldMasterIdLst>
  <p:notesMasterIdLst>
    <p:notesMasterId r:id="rId26"/>
  </p:notesMasterIdLst>
  <p:sldIdLst>
    <p:sldId id="256" r:id="rId3"/>
    <p:sldId id="258" r:id="rId4"/>
    <p:sldId id="257" r:id="rId5"/>
    <p:sldId id="263" r:id="rId6"/>
    <p:sldId id="281" r:id="rId7"/>
    <p:sldId id="282" r:id="rId8"/>
    <p:sldId id="283" r:id="rId9"/>
    <p:sldId id="278" r:id="rId10"/>
    <p:sldId id="284" r:id="rId11"/>
    <p:sldId id="285" r:id="rId12"/>
    <p:sldId id="286" r:id="rId13"/>
    <p:sldId id="287" r:id="rId14"/>
    <p:sldId id="279" r:id="rId15"/>
    <p:sldId id="288" r:id="rId16"/>
    <p:sldId id="289" r:id="rId17"/>
    <p:sldId id="290" r:id="rId18"/>
    <p:sldId id="291" r:id="rId19"/>
    <p:sldId id="280" r:id="rId20"/>
    <p:sldId id="292" r:id="rId21"/>
    <p:sldId id="293" r:id="rId22"/>
    <p:sldId id="294" r:id="rId23"/>
    <p:sldId id="295" r:id="rId24"/>
    <p:sldId id="296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E7C"/>
    <a:srgbClr val="FFDE73"/>
    <a:srgbClr val="FEFDF6"/>
    <a:srgbClr val="FAF0CC"/>
    <a:srgbClr val="FFFFFF"/>
    <a:srgbClr val="FFBF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4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243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41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21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21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10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78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06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32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92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65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23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45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38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94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23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40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06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80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99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43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88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61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67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26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7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99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8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20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48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43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31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27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85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18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02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56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70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71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55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7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0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31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24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30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6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  <p:extLst>
      <p:ext uri="{BB962C8B-B14F-4D97-AF65-F5344CB8AC3E}">
        <p14:creationId xmlns:p14="http://schemas.microsoft.com/office/powerpoint/2010/main" val="152883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81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2024-02-20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9985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2024-02-20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241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867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15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07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86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9E2B1-5E7B-4D41-9675-7AD398CE87D4}" type="datetimeFigureOut">
              <a:rPr lang="zh-CN" altLang="en-US" smtClean="0"/>
              <a:t>2024-02-20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27B78-B4DF-42A8-AD17-DC6E0B3FBB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  <p:sldLayoutId id="2147483691" r:id="rId37"/>
    <p:sldLayoutId id="2147483692" r:id="rId38"/>
    <p:sldLayoutId id="2147483693" r:id="rId39"/>
    <p:sldLayoutId id="2147483694" r:id="rId40"/>
    <p:sldLayoutId id="2147483695" r:id="rId41"/>
    <p:sldLayoutId id="2147483696" r:id="rId42"/>
    <p:sldLayoutId id="2147483697" r:id="rId43"/>
    <p:sldLayoutId id="2147483698" r:id="rId44"/>
    <p:sldLayoutId id="2147483699" r:id="rId45"/>
    <p:sldLayoutId id="2147483700" r:id="rId46"/>
    <p:sldLayoutId id="2147483701" r:id="rId47"/>
    <p:sldLayoutId id="2147483702" r:id="rId48"/>
    <p:sldLayoutId id="2147483703" r:id="rId49"/>
    <p:sldLayoutId id="2147483704" r:id="rId50"/>
    <p:sldLayoutId id="2147483705" r:id="rId51"/>
    <p:sldLayoutId id="2147483706" r:id="rId52"/>
    <p:sldLayoutId id="2147483707" r:id="rId53"/>
    <p:sldLayoutId id="2147483708" r:id="rId54"/>
    <p:sldLayoutId id="2147483654" r:id="rId55"/>
    <p:sldLayoutId id="2147483655" r:id="rId56"/>
    <p:sldLayoutId id="2147483656" r:id="rId57"/>
    <p:sldLayoutId id="2147483657" r:id="rId58"/>
    <p:sldLayoutId id="2147483658" r:id="rId59"/>
    <p:sldLayoutId id="2147483659" r:id="rId60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5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381000"/>
            <a:ext cx="12192000" cy="6096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28750" y="2730170"/>
            <a:ext cx="91437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  <a:sym typeface="Arial"/>
              </a:rPr>
              <a:t>MARKETING PLAN</a:t>
            </a:r>
            <a:endParaRPr lang="zh-CN" altLang="en-US" sz="6000" b="1" dirty="0">
              <a:ln>
                <a:solidFill>
                  <a:schemeClr val="tx1"/>
                </a:solidFill>
              </a:ln>
              <a:solidFill>
                <a:srgbClr val="FFDE73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140441" y="1907948"/>
            <a:ext cx="569664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  <a:sym typeface="Arial"/>
              </a:rPr>
              <a:t>简约风格营销策划</a:t>
            </a:r>
            <a:endParaRPr lang="zh-CN" altLang="en-US" sz="4400" spc="120" dirty="0">
              <a:effectLst>
                <a:outerShdw blurRad="50800" dist="76200" dir="2700000" algn="tl" rotWithShape="0">
                  <a:prstClr val="black">
                    <a:alpha val="28000"/>
                  </a:prstClr>
                </a:outerShdw>
              </a:effectLst>
              <a:latin typeface="汉真广标" pitchFamily="49" charset="-122"/>
              <a:ea typeface="汉真广标" pitchFamily="49" charset="-122"/>
              <a:cs typeface="+mn-ea"/>
              <a:sym typeface="Arial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00690" y="3871679"/>
            <a:ext cx="7590620" cy="401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spc="600">
                <a:gradFill>
                  <a:gsLst>
                    <a:gs pos="0">
                      <a:srgbClr val="4C507D"/>
                    </a:gs>
                    <a:gs pos="54000">
                      <a:srgbClr val="6C72C2"/>
                    </a:gs>
                    <a:gs pos="100000">
                      <a:srgbClr val="A9AEDB"/>
                    </a:gs>
                  </a:gsLst>
                  <a:lin ang="0" scaled="0"/>
                </a:gradFill>
                <a:latin typeface="阿里巴巴普惠体 Heavy" panose="00020600040101010101" pitchFamily="18" charset="-122"/>
                <a:ea typeface="阿里巴巴普惠体 Heavy" panose="00020600040101010101" pitchFamily="18" charset="-122"/>
                <a:cs typeface="阿里巴巴普惠体 Heavy" panose="00020600040101010101" pitchFamily="18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</a:p>
        </p:txBody>
      </p:sp>
      <p:sp>
        <p:nvSpPr>
          <p:cNvPr id="10" name="矩形 9"/>
          <p:cNvSpPr/>
          <p:nvPr/>
        </p:nvSpPr>
        <p:spPr>
          <a:xfrm>
            <a:off x="5838825" y="4702189"/>
            <a:ext cx="533400" cy="89515"/>
          </a:xfrm>
          <a:prstGeom prst="rect">
            <a:avLst/>
          </a:prstGeom>
          <a:solidFill>
            <a:srgbClr val="FFDE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79E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581400" y="4999816"/>
            <a:ext cx="2514600" cy="45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12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汇报人：</a:t>
            </a:r>
            <a:r>
              <a:rPr lang="en-US" altLang="zh-CN" spc="12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XXX</a:t>
            </a:r>
            <a:endParaRPr lang="zh-CN" altLang="en-US" spc="120" dirty="0">
              <a:solidFill>
                <a:srgbClr val="E7E6E6">
                  <a:lumMod val="25000"/>
                </a:srgb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72225" y="5069065"/>
            <a:ext cx="1966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n w="0">
                  <a:noFill/>
                </a:ln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日期：</a:t>
            </a:r>
            <a:r>
              <a:rPr lang="en-US" altLang="zh-CN" dirty="0">
                <a:ln w="0">
                  <a:noFill/>
                </a:ln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20XX.XX</a:t>
            </a:r>
            <a:endParaRPr lang="zh-CN" altLang="en-US" dirty="0">
              <a:ln w="0">
                <a:noFill/>
              </a:ln>
              <a:solidFill>
                <a:srgbClr val="E7E6E6">
                  <a:lumMod val="25000"/>
                </a:srgb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竞品分析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ïşľïďê"/>
          <p:cNvSpPr txBox="1"/>
          <p:nvPr/>
        </p:nvSpPr>
        <p:spPr>
          <a:xfrm>
            <a:off x="2793475" y="3363006"/>
            <a:ext cx="1511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9" name="ïşľïďê"/>
          <p:cNvSpPr txBox="1"/>
          <p:nvPr/>
        </p:nvSpPr>
        <p:spPr>
          <a:xfrm>
            <a:off x="4422076" y="2558037"/>
            <a:ext cx="1511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10" name="ïşľïďê"/>
          <p:cNvSpPr txBox="1"/>
          <p:nvPr/>
        </p:nvSpPr>
        <p:spPr>
          <a:xfrm>
            <a:off x="4415170" y="4261875"/>
            <a:ext cx="1511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11" name="ïşľïďê"/>
          <p:cNvSpPr txBox="1"/>
          <p:nvPr/>
        </p:nvSpPr>
        <p:spPr>
          <a:xfrm>
            <a:off x="1227970" y="4267607"/>
            <a:ext cx="1511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12" name="ïşľïďê"/>
          <p:cNvSpPr txBox="1"/>
          <p:nvPr/>
        </p:nvSpPr>
        <p:spPr>
          <a:xfrm>
            <a:off x="2841672" y="5055885"/>
            <a:ext cx="1511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13" name="ïšľîḋé"/>
          <p:cNvSpPr txBox="1"/>
          <p:nvPr/>
        </p:nvSpPr>
        <p:spPr>
          <a:xfrm>
            <a:off x="2840155" y="4333901"/>
            <a:ext cx="16349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65%</a:t>
            </a:r>
            <a:endParaRPr lang="zh-CN" altLang="en-US" sz="48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圆角矩形 2"/>
          <p:cNvSpPr/>
          <p:nvPr/>
        </p:nvSpPr>
        <p:spPr>
          <a:xfrm rot="2700000">
            <a:off x="5039412" y="3160696"/>
            <a:ext cx="1689519" cy="1689519"/>
          </a:xfrm>
          <a:prstGeom prst="quadArrowCallout">
            <a:avLst/>
          </a:prstGeom>
          <a:solidFill>
            <a:srgbClr val="FFBE7C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3765"/>
            <a:endParaRPr lang="zh-CN" altLang="en-US" sz="1400" b="1">
              <a:solidFill>
                <a:schemeClr val="accent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圆角矩形 3"/>
          <p:cNvSpPr/>
          <p:nvPr/>
        </p:nvSpPr>
        <p:spPr>
          <a:xfrm rot="2700000">
            <a:off x="6319717" y="1735193"/>
            <a:ext cx="1689519" cy="1689519"/>
          </a:xfrm>
          <a:prstGeom prst="quadArrowCallout">
            <a:avLst/>
          </a:prstGeom>
          <a:solidFill>
            <a:srgbClr val="FFDE7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3765"/>
            <a:endParaRPr lang="zh-CN" altLang="en-US" sz="1400" b="1">
              <a:solidFill>
                <a:schemeClr val="accent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圆角矩形 4"/>
          <p:cNvSpPr/>
          <p:nvPr/>
        </p:nvSpPr>
        <p:spPr>
          <a:xfrm rot="2700000">
            <a:off x="7564969" y="3160696"/>
            <a:ext cx="1689519" cy="1689519"/>
          </a:xfrm>
          <a:prstGeom prst="quadArrowCallout">
            <a:avLst/>
          </a:prstGeom>
          <a:solidFill>
            <a:srgbClr val="FFB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00042" y="5030848"/>
            <a:ext cx="2389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600042" y="5369402"/>
            <a:ext cx="2389341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04901" y="5030848"/>
            <a:ext cx="2389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904901" y="5369402"/>
            <a:ext cx="2389341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563646" y="1553485"/>
            <a:ext cx="2389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563646" y="1892039"/>
            <a:ext cx="2389341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6771" y="1502194"/>
            <a:ext cx="4212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16771" y="1940796"/>
            <a:ext cx="42120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iconfont-11432-4397104"/>
          <p:cNvSpPr>
            <a:spLocks noChangeAspect="1"/>
          </p:cNvSpPr>
          <p:nvPr/>
        </p:nvSpPr>
        <p:spPr>
          <a:xfrm>
            <a:off x="6870571" y="2283310"/>
            <a:ext cx="587810" cy="633142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iconfont-10499-5121525"/>
          <p:cNvSpPr>
            <a:spLocks noChangeAspect="1"/>
          </p:cNvSpPr>
          <p:nvPr/>
        </p:nvSpPr>
        <p:spPr>
          <a:xfrm>
            <a:off x="8084147" y="3704300"/>
            <a:ext cx="670633" cy="589996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list-menu_16051"/>
          <p:cNvSpPr>
            <a:spLocks noChangeAspect="1"/>
          </p:cNvSpPr>
          <p:nvPr/>
        </p:nvSpPr>
        <p:spPr>
          <a:xfrm>
            <a:off x="5604731" y="3732467"/>
            <a:ext cx="590885" cy="589995"/>
          </a:xfrm>
          <a:custGeom>
            <a:avLst/>
            <a:gdLst>
              <a:gd name="connsiteX0" fmla="*/ 244898 w 609544"/>
              <a:gd name="connsiteY0" fmla="*/ 449008 h 608627"/>
              <a:gd name="connsiteX1" fmla="*/ 462378 w 609544"/>
              <a:gd name="connsiteY1" fmla="*/ 449008 h 608627"/>
              <a:gd name="connsiteX2" fmla="*/ 481820 w 609544"/>
              <a:gd name="connsiteY2" fmla="*/ 468414 h 608627"/>
              <a:gd name="connsiteX3" fmla="*/ 462378 w 609544"/>
              <a:gd name="connsiteY3" fmla="*/ 487819 h 608627"/>
              <a:gd name="connsiteX4" fmla="*/ 244898 w 609544"/>
              <a:gd name="connsiteY4" fmla="*/ 487819 h 608627"/>
              <a:gd name="connsiteX5" fmla="*/ 225456 w 609544"/>
              <a:gd name="connsiteY5" fmla="*/ 468414 h 608627"/>
              <a:gd name="connsiteX6" fmla="*/ 244898 w 609544"/>
              <a:gd name="connsiteY6" fmla="*/ 449008 h 608627"/>
              <a:gd name="connsiteX7" fmla="*/ 95193 w 609544"/>
              <a:gd name="connsiteY7" fmla="*/ 428191 h 608627"/>
              <a:gd name="connsiteX8" fmla="*/ 175849 w 609544"/>
              <a:gd name="connsiteY8" fmla="*/ 428191 h 608627"/>
              <a:gd name="connsiteX9" fmla="*/ 175849 w 609544"/>
              <a:gd name="connsiteY9" fmla="*/ 508777 h 608627"/>
              <a:gd name="connsiteX10" fmla="*/ 95193 w 609544"/>
              <a:gd name="connsiteY10" fmla="*/ 508777 h 608627"/>
              <a:gd name="connsiteX11" fmla="*/ 244898 w 609544"/>
              <a:gd name="connsiteY11" fmla="*/ 293693 h 608627"/>
              <a:gd name="connsiteX12" fmla="*/ 462378 w 609544"/>
              <a:gd name="connsiteY12" fmla="*/ 293693 h 608627"/>
              <a:gd name="connsiteX13" fmla="*/ 481820 w 609544"/>
              <a:gd name="connsiteY13" fmla="*/ 313098 h 608627"/>
              <a:gd name="connsiteX14" fmla="*/ 462378 w 609544"/>
              <a:gd name="connsiteY14" fmla="*/ 332504 h 608627"/>
              <a:gd name="connsiteX15" fmla="*/ 244898 w 609544"/>
              <a:gd name="connsiteY15" fmla="*/ 332504 h 608627"/>
              <a:gd name="connsiteX16" fmla="*/ 225456 w 609544"/>
              <a:gd name="connsiteY16" fmla="*/ 313098 h 608627"/>
              <a:gd name="connsiteX17" fmla="*/ 244898 w 609544"/>
              <a:gd name="connsiteY17" fmla="*/ 293693 h 608627"/>
              <a:gd name="connsiteX18" fmla="*/ 95193 w 609544"/>
              <a:gd name="connsiteY18" fmla="*/ 272877 h 608627"/>
              <a:gd name="connsiteX19" fmla="*/ 175849 w 609544"/>
              <a:gd name="connsiteY19" fmla="*/ 272877 h 608627"/>
              <a:gd name="connsiteX20" fmla="*/ 175849 w 609544"/>
              <a:gd name="connsiteY20" fmla="*/ 353463 h 608627"/>
              <a:gd name="connsiteX21" fmla="*/ 95193 w 609544"/>
              <a:gd name="connsiteY21" fmla="*/ 353463 h 608627"/>
              <a:gd name="connsiteX22" fmla="*/ 244898 w 609544"/>
              <a:gd name="connsiteY22" fmla="*/ 138308 h 608627"/>
              <a:gd name="connsiteX23" fmla="*/ 462378 w 609544"/>
              <a:gd name="connsiteY23" fmla="*/ 138308 h 608627"/>
              <a:gd name="connsiteX24" fmla="*/ 481820 w 609544"/>
              <a:gd name="connsiteY24" fmla="*/ 157749 h 608627"/>
              <a:gd name="connsiteX25" fmla="*/ 462378 w 609544"/>
              <a:gd name="connsiteY25" fmla="*/ 177190 h 608627"/>
              <a:gd name="connsiteX26" fmla="*/ 244898 w 609544"/>
              <a:gd name="connsiteY26" fmla="*/ 177190 h 608627"/>
              <a:gd name="connsiteX27" fmla="*/ 225456 w 609544"/>
              <a:gd name="connsiteY27" fmla="*/ 157749 h 608627"/>
              <a:gd name="connsiteX28" fmla="*/ 244898 w 609544"/>
              <a:gd name="connsiteY28" fmla="*/ 138308 h 608627"/>
              <a:gd name="connsiteX29" fmla="*/ 95193 w 609544"/>
              <a:gd name="connsiteY29" fmla="*/ 117562 h 608627"/>
              <a:gd name="connsiteX30" fmla="*/ 175849 w 609544"/>
              <a:gd name="connsiteY30" fmla="*/ 117562 h 608627"/>
              <a:gd name="connsiteX31" fmla="*/ 175849 w 609544"/>
              <a:gd name="connsiteY31" fmla="*/ 198148 h 608627"/>
              <a:gd name="connsiteX32" fmla="*/ 95193 w 609544"/>
              <a:gd name="connsiteY32" fmla="*/ 198148 h 608627"/>
              <a:gd name="connsiteX33" fmla="*/ 58339 w 609544"/>
              <a:gd name="connsiteY33" fmla="*/ 58251 h 608627"/>
              <a:gd name="connsiteX34" fmla="*/ 58339 w 609544"/>
              <a:gd name="connsiteY34" fmla="*/ 550376 h 608627"/>
              <a:gd name="connsiteX35" fmla="*/ 551205 w 609544"/>
              <a:gd name="connsiteY35" fmla="*/ 550376 h 608627"/>
              <a:gd name="connsiteX36" fmla="*/ 551205 w 609544"/>
              <a:gd name="connsiteY36" fmla="*/ 58251 h 608627"/>
              <a:gd name="connsiteX37" fmla="*/ 29083 w 609544"/>
              <a:gd name="connsiteY37" fmla="*/ 0 h 608627"/>
              <a:gd name="connsiteX38" fmla="*/ 580289 w 609544"/>
              <a:gd name="connsiteY38" fmla="*/ 0 h 608627"/>
              <a:gd name="connsiteX39" fmla="*/ 609544 w 609544"/>
              <a:gd name="connsiteY39" fmla="*/ 29211 h 608627"/>
              <a:gd name="connsiteX40" fmla="*/ 609544 w 609544"/>
              <a:gd name="connsiteY40" fmla="*/ 579416 h 608627"/>
              <a:gd name="connsiteX41" fmla="*/ 580289 w 609544"/>
              <a:gd name="connsiteY41" fmla="*/ 608627 h 608627"/>
              <a:gd name="connsiteX42" fmla="*/ 29083 w 609544"/>
              <a:gd name="connsiteY42" fmla="*/ 608627 h 608627"/>
              <a:gd name="connsiteX43" fmla="*/ 0 w 609544"/>
              <a:gd name="connsiteY43" fmla="*/ 579416 h 608627"/>
              <a:gd name="connsiteX44" fmla="*/ 0 w 609544"/>
              <a:gd name="connsiteY44" fmla="*/ 29211 h 608627"/>
              <a:gd name="connsiteX45" fmla="*/ 29083 w 609544"/>
              <a:gd name="connsiteY45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9544" h="608627">
                <a:moveTo>
                  <a:pt x="244898" y="449008"/>
                </a:moveTo>
                <a:lnTo>
                  <a:pt x="462378" y="449008"/>
                </a:lnTo>
                <a:cubicBezTo>
                  <a:pt x="473045" y="449008"/>
                  <a:pt x="481820" y="457766"/>
                  <a:pt x="481820" y="468414"/>
                </a:cubicBezTo>
                <a:cubicBezTo>
                  <a:pt x="481820" y="479233"/>
                  <a:pt x="473045" y="487819"/>
                  <a:pt x="462378" y="487819"/>
                </a:cubicBezTo>
                <a:lnTo>
                  <a:pt x="244898" y="487819"/>
                </a:lnTo>
                <a:cubicBezTo>
                  <a:pt x="234231" y="487819"/>
                  <a:pt x="225456" y="479233"/>
                  <a:pt x="225456" y="468414"/>
                </a:cubicBezTo>
                <a:cubicBezTo>
                  <a:pt x="225456" y="457766"/>
                  <a:pt x="234231" y="449008"/>
                  <a:pt x="244898" y="449008"/>
                </a:cubicBezTo>
                <a:close/>
                <a:moveTo>
                  <a:pt x="95193" y="428191"/>
                </a:moveTo>
                <a:lnTo>
                  <a:pt x="175849" y="428191"/>
                </a:lnTo>
                <a:lnTo>
                  <a:pt x="175849" y="508777"/>
                </a:lnTo>
                <a:lnTo>
                  <a:pt x="95193" y="508777"/>
                </a:lnTo>
                <a:close/>
                <a:moveTo>
                  <a:pt x="244898" y="293693"/>
                </a:moveTo>
                <a:lnTo>
                  <a:pt x="462378" y="293693"/>
                </a:lnTo>
                <a:cubicBezTo>
                  <a:pt x="473045" y="293693"/>
                  <a:pt x="481820" y="302451"/>
                  <a:pt x="481820" y="313098"/>
                </a:cubicBezTo>
                <a:cubicBezTo>
                  <a:pt x="481820" y="323917"/>
                  <a:pt x="473045" y="332504"/>
                  <a:pt x="462378" y="332504"/>
                </a:cubicBezTo>
                <a:lnTo>
                  <a:pt x="244898" y="332504"/>
                </a:lnTo>
                <a:cubicBezTo>
                  <a:pt x="234231" y="332504"/>
                  <a:pt x="225456" y="323917"/>
                  <a:pt x="225456" y="313098"/>
                </a:cubicBezTo>
                <a:cubicBezTo>
                  <a:pt x="225456" y="302451"/>
                  <a:pt x="234231" y="293693"/>
                  <a:pt x="244898" y="293693"/>
                </a:cubicBezTo>
                <a:close/>
                <a:moveTo>
                  <a:pt x="95193" y="272877"/>
                </a:moveTo>
                <a:lnTo>
                  <a:pt x="175849" y="272877"/>
                </a:lnTo>
                <a:lnTo>
                  <a:pt x="175849" y="353463"/>
                </a:lnTo>
                <a:lnTo>
                  <a:pt x="95193" y="353463"/>
                </a:lnTo>
                <a:close/>
                <a:moveTo>
                  <a:pt x="244898" y="138308"/>
                </a:moveTo>
                <a:lnTo>
                  <a:pt x="462378" y="138308"/>
                </a:lnTo>
                <a:cubicBezTo>
                  <a:pt x="473045" y="138308"/>
                  <a:pt x="481820" y="147082"/>
                  <a:pt x="481820" y="157749"/>
                </a:cubicBezTo>
                <a:cubicBezTo>
                  <a:pt x="481820" y="168588"/>
                  <a:pt x="473045" y="177190"/>
                  <a:pt x="462378" y="177190"/>
                </a:cubicBezTo>
                <a:lnTo>
                  <a:pt x="244898" y="177190"/>
                </a:lnTo>
                <a:cubicBezTo>
                  <a:pt x="234231" y="177190"/>
                  <a:pt x="225456" y="168588"/>
                  <a:pt x="225456" y="157749"/>
                </a:cubicBezTo>
                <a:cubicBezTo>
                  <a:pt x="225456" y="147082"/>
                  <a:pt x="234231" y="138308"/>
                  <a:pt x="244898" y="138308"/>
                </a:cubicBezTo>
                <a:close/>
                <a:moveTo>
                  <a:pt x="95193" y="117562"/>
                </a:moveTo>
                <a:lnTo>
                  <a:pt x="175849" y="117562"/>
                </a:lnTo>
                <a:lnTo>
                  <a:pt x="175849" y="198148"/>
                </a:lnTo>
                <a:lnTo>
                  <a:pt x="95193" y="198148"/>
                </a:lnTo>
                <a:close/>
                <a:moveTo>
                  <a:pt x="58339" y="58251"/>
                </a:moveTo>
                <a:lnTo>
                  <a:pt x="58339" y="550376"/>
                </a:lnTo>
                <a:lnTo>
                  <a:pt x="551205" y="550376"/>
                </a:lnTo>
                <a:lnTo>
                  <a:pt x="551205" y="58251"/>
                </a:lnTo>
                <a:close/>
                <a:moveTo>
                  <a:pt x="29083" y="0"/>
                </a:moveTo>
                <a:lnTo>
                  <a:pt x="580289" y="0"/>
                </a:lnTo>
                <a:cubicBezTo>
                  <a:pt x="596465" y="0"/>
                  <a:pt x="609544" y="13059"/>
                  <a:pt x="609544" y="29211"/>
                </a:cubicBezTo>
                <a:lnTo>
                  <a:pt x="609544" y="579416"/>
                </a:lnTo>
                <a:cubicBezTo>
                  <a:pt x="609544" y="595568"/>
                  <a:pt x="596465" y="608627"/>
                  <a:pt x="580289" y="608627"/>
                </a:cubicBezTo>
                <a:lnTo>
                  <a:pt x="29083" y="608627"/>
                </a:lnTo>
                <a:cubicBezTo>
                  <a:pt x="13079" y="608627"/>
                  <a:pt x="0" y="595568"/>
                  <a:pt x="0" y="579416"/>
                </a:cubicBezTo>
                <a:lnTo>
                  <a:pt x="0" y="29211"/>
                </a:lnTo>
                <a:cubicBezTo>
                  <a:pt x="0" y="13059"/>
                  <a:pt x="13079" y="0"/>
                  <a:pt x="29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竞品分析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îşḻïdè"/>
          <p:cNvSpPr/>
          <p:nvPr/>
        </p:nvSpPr>
        <p:spPr>
          <a:xfrm>
            <a:off x="1499266" y="4020419"/>
            <a:ext cx="1282701" cy="421000"/>
          </a:xfrm>
          <a:prstGeom prst="roundRect">
            <a:avLst>
              <a:gd name="adj" fmla="val 50000"/>
            </a:avLst>
          </a:prstGeom>
          <a:solidFill>
            <a:srgbClr val="FFBE7C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9" name="iṩļiďé"/>
          <p:cNvSpPr txBox="1"/>
          <p:nvPr/>
        </p:nvSpPr>
        <p:spPr>
          <a:xfrm flipH="1">
            <a:off x="1499266" y="1523117"/>
            <a:ext cx="333742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 i="0"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60000">
                      <a:schemeClr val="accent5"/>
                    </a:gs>
                  </a:gsLst>
                  <a:lin ang="2700000" scaled="0"/>
                </a:gradFill>
                <a:effectLst/>
              </a:defRPr>
            </a:lvl1pPr>
          </a:lstStyle>
          <a:p>
            <a:pPr lvl="0" algn="l">
              <a:defRPr/>
            </a:pPr>
            <a:r>
              <a:rPr lang="zh-CN" altLang="en-US" sz="2000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10" name="ïṥļídé"/>
          <p:cNvSpPr/>
          <p:nvPr/>
        </p:nvSpPr>
        <p:spPr>
          <a:xfrm flipH="1">
            <a:off x="1499266" y="2069105"/>
            <a:ext cx="9193467" cy="1492716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1" name="íṥlïḍe"/>
          <p:cNvSpPr/>
          <p:nvPr/>
        </p:nvSpPr>
        <p:spPr>
          <a:xfrm>
            <a:off x="1499266" y="4672767"/>
            <a:ext cx="1282701" cy="421000"/>
          </a:xfrm>
          <a:prstGeom prst="roundRect">
            <a:avLst>
              <a:gd name="adj" fmla="val 50000"/>
            </a:avLst>
          </a:prstGeom>
          <a:solidFill>
            <a:srgbClr val="FFDE73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non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sp>
        <p:nvSpPr>
          <p:cNvPr id="12" name="íṩľîḍé"/>
          <p:cNvSpPr/>
          <p:nvPr/>
        </p:nvSpPr>
        <p:spPr>
          <a:xfrm>
            <a:off x="1499266" y="5325114"/>
            <a:ext cx="1282701" cy="421000"/>
          </a:xfrm>
          <a:prstGeom prst="roundRect">
            <a:avLst>
              <a:gd name="adj" fmla="val 50000"/>
            </a:avLst>
          </a:prstGeom>
          <a:solidFill>
            <a:srgbClr val="FFBE7C"/>
          </a:solidFill>
          <a:ln w="5715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小标题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t="43676" r="86" b="21970"/>
          <a:stretch>
            <a:fillRect/>
          </a:stretch>
        </p:blipFill>
        <p:spPr>
          <a:xfrm>
            <a:off x="3195516" y="4007501"/>
            <a:ext cx="7497218" cy="1738613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9" grpId="0"/>
      <p:bldP spid="10" grpId="0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竞品分析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cxnSp>
        <p:nvCxnSpPr>
          <p:cNvPr id="8" name="íşľïḓè"/>
          <p:cNvCxnSpPr/>
          <p:nvPr/>
        </p:nvCxnSpPr>
        <p:spPr>
          <a:xfrm>
            <a:off x="686097" y="4627086"/>
            <a:ext cx="10858500" cy="0"/>
          </a:xfrm>
          <a:prstGeom prst="line">
            <a:avLst/>
          </a:prstGeom>
          <a:noFill/>
          <a:ln w="12700" cap="rnd">
            <a:solidFill>
              <a:srgbClr val="FFBE7C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" name="íṥḻïḍé"/>
          <p:cNvGrpSpPr/>
          <p:nvPr/>
        </p:nvGrpSpPr>
        <p:grpSpPr>
          <a:xfrm>
            <a:off x="1187747" y="2766685"/>
            <a:ext cx="2260600" cy="1931755"/>
            <a:chOff x="1416050" y="2855585"/>
            <a:chExt cx="2260600" cy="1931755"/>
          </a:xfrm>
        </p:grpSpPr>
        <p:sp>
          <p:nvSpPr>
            <p:cNvPr id="10" name="ïŝľîḓe"/>
            <p:cNvSpPr txBox="1"/>
            <p:nvPr/>
          </p:nvSpPr>
          <p:spPr>
            <a:xfrm>
              <a:off x="1416050" y="3500294"/>
              <a:ext cx="2260600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" name="ïS1îḓè"/>
            <p:cNvSpPr txBox="1"/>
            <p:nvPr/>
          </p:nvSpPr>
          <p:spPr>
            <a:xfrm>
              <a:off x="1416050" y="2855585"/>
              <a:ext cx="2260600" cy="562630"/>
            </a:xfrm>
            <a:prstGeom prst="flowChartTerminator">
              <a:avLst/>
            </a:prstGeom>
            <a:solidFill>
              <a:srgbClr val="FFBE7C"/>
            </a:solidFill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>
              <a:defPPr>
                <a:defRPr lang="zh-CN"/>
              </a:defPPr>
              <a:lvl1pPr algn="ctr">
                <a:buSzPct val="25000"/>
                <a:defRPr sz="1400" b="1">
                  <a:solidFill>
                    <a:schemeClr val="bg1"/>
                  </a:solidFill>
                </a:defRPr>
              </a:lvl1pPr>
            </a:lstStyle>
            <a:p>
              <a:pPr lvl="0">
                <a:buSzTx/>
                <a:defRPr/>
              </a:pPr>
              <a:r>
                <a:rPr lang="zh-CN" altLang="en-US" sz="2000" cap="all" dirty="0"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2" name="íşļidè"/>
            <p:cNvSpPr/>
            <p:nvPr/>
          </p:nvSpPr>
          <p:spPr>
            <a:xfrm>
              <a:off x="2474996" y="4644632"/>
              <a:ext cx="142708" cy="142708"/>
            </a:xfrm>
            <a:prstGeom prst="ellipse">
              <a:avLst/>
            </a:prstGeom>
            <a:solidFill>
              <a:srgbClr val="FFBE7C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3" name="işľîďè"/>
          <p:cNvGrpSpPr/>
          <p:nvPr/>
        </p:nvGrpSpPr>
        <p:grpSpPr>
          <a:xfrm>
            <a:off x="4972347" y="2766685"/>
            <a:ext cx="2260600" cy="1931755"/>
            <a:chOff x="5200650" y="2855585"/>
            <a:chExt cx="2260600" cy="1931755"/>
          </a:xfrm>
        </p:grpSpPr>
        <p:sp>
          <p:nvSpPr>
            <p:cNvPr id="14" name="išľíďê"/>
            <p:cNvSpPr txBox="1"/>
            <p:nvPr/>
          </p:nvSpPr>
          <p:spPr>
            <a:xfrm>
              <a:off x="5200650" y="3500294"/>
              <a:ext cx="2260600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íṧľïḋe"/>
            <p:cNvSpPr txBox="1"/>
            <p:nvPr/>
          </p:nvSpPr>
          <p:spPr>
            <a:xfrm>
              <a:off x="5200650" y="2855585"/>
              <a:ext cx="2260600" cy="562630"/>
            </a:xfrm>
            <a:prstGeom prst="flowChartTerminator">
              <a:avLst/>
            </a:prstGeom>
            <a:solidFill>
              <a:srgbClr val="FFDE73"/>
            </a:solidFill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>
              <a:defPPr>
                <a:defRPr lang="zh-CN"/>
              </a:defPPr>
              <a:lvl1pPr algn="ctr">
                <a:buSzPct val="25000"/>
                <a:defRPr sz="1400" b="1">
                  <a:solidFill>
                    <a:schemeClr val="bg1"/>
                  </a:solidFill>
                </a:defRPr>
              </a:lvl1pPr>
            </a:lstStyle>
            <a:p>
              <a:pPr lvl="0">
                <a:buSzTx/>
                <a:defRPr/>
              </a:pPr>
              <a:r>
                <a:rPr lang="zh-CN" altLang="en-US" sz="2000" cap="all" dirty="0"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6" name="íṧliďé"/>
            <p:cNvSpPr/>
            <p:nvPr/>
          </p:nvSpPr>
          <p:spPr>
            <a:xfrm>
              <a:off x="6259596" y="4644632"/>
              <a:ext cx="142708" cy="142708"/>
            </a:xfrm>
            <a:prstGeom prst="ellipse">
              <a:avLst/>
            </a:prstGeom>
            <a:solidFill>
              <a:srgbClr val="FFDE73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7" name="ís1iḓé"/>
          <p:cNvGrpSpPr/>
          <p:nvPr/>
        </p:nvGrpSpPr>
        <p:grpSpPr>
          <a:xfrm>
            <a:off x="8756947" y="2766685"/>
            <a:ext cx="2260600" cy="1931755"/>
            <a:chOff x="8985250" y="2855585"/>
            <a:chExt cx="2260600" cy="1931755"/>
          </a:xfrm>
        </p:grpSpPr>
        <p:sp>
          <p:nvSpPr>
            <p:cNvPr id="18" name="í$ľîḓè"/>
            <p:cNvSpPr txBox="1"/>
            <p:nvPr/>
          </p:nvSpPr>
          <p:spPr>
            <a:xfrm>
              <a:off x="8985250" y="3500294"/>
              <a:ext cx="2260600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íśḻïḓê"/>
            <p:cNvSpPr txBox="1"/>
            <p:nvPr/>
          </p:nvSpPr>
          <p:spPr>
            <a:xfrm>
              <a:off x="8985250" y="2855585"/>
              <a:ext cx="2260600" cy="562630"/>
            </a:xfrm>
            <a:prstGeom prst="flowChartTerminator">
              <a:avLst/>
            </a:prstGeom>
            <a:solidFill>
              <a:srgbClr val="FFBE7C"/>
            </a:solidFill>
            <a:ln>
              <a:noFill/>
            </a:ln>
          </p:spPr>
          <p:txBody>
            <a:bodyPr wrap="square" lIns="91440" tIns="45720" rIns="91440" bIns="45720" anchor="ctr" anchorCtr="0">
              <a:spAutoFit/>
            </a:bodyPr>
            <a:lstStyle>
              <a:defPPr>
                <a:defRPr lang="zh-CN"/>
              </a:defPPr>
              <a:lvl1pPr algn="ctr">
                <a:buSzPct val="25000"/>
                <a:defRPr sz="1400" b="1">
                  <a:solidFill>
                    <a:schemeClr val="bg1"/>
                  </a:solidFill>
                </a:defRPr>
              </a:lvl1pPr>
            </a:lstStyle>
            <a:p>
              <a:pPr lvl="0">
                <a:buSzTx/>
                <a:defRPr/>
              </a:pPr>
              <a:r>
                <a:rPr lang="zh-CN" altLang="en-US" sz="2000" cap="all" dirty="0"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0" name="îṣ1idê"/>
            <p:cNvSpPr/>
            <p:nvPr/>
          </p:nvSpPr>
          <p:spPr>
            <a:xfrm>
              <a:off x="10044196" y="4644632"/>
              <a:ext cx="142708" cy="142708"/>
            </a:xfrm>
            <a:prstGeom prst="ellipse">
              <a:avLst/>
            </a:prstGeom>
            <a:solidFill>
              <a:srgbClr val="FFBE7C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1" name="ïṩḷîďè"/>
          <p:cNvSpPr txBox="1"/>
          <p:nvPr/>
        </p:nvSpPr>
        <p:spPr>
          <a:xfrm>
            <a:off x="2175729" y="1618863"/>
            <a:ext cx="7861444" cy="4001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spAutoFit/>
          </a:bodyPr>
          <a:lstStyle/>
          <a:p>
            <a:pPr lvl="0" algn="ctr"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22" name="iš1ïḍé"/>
          <p:cNvSpPr/>
          <p:nvPr/>
        </p:nvSpPr>
        <p:spPr>
          <a:xfrm>
            <a:off x="2496867" y="5148223"/>
            <a:ext cx="7215086" cy="622863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点击输入标题点击输入相关标题。点击输入标题。点击输入标题。点击输入标题点击输入相关标题。点击输入标题。点击输入标题。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12192000" cy="6096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25865" y="1964666"/>
            <a:ext cx="412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</a:defRPr>
            </a:lvl1pPr>
          </a:lstStyle>
          <a:p>
            <a:r>
              <a:rPr lang="en-US" altLang="zh-CN" dirty="0">
                <a:sym typeface="Arial"/>
              </a:rPr>
              <a:t>PART 03</a:t>
            </a:r>
            <a:endParaRPr lang="zh-CN" altLang="en-US" dirty="0">
              <a:sym typeface="Arial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3140440" y="2848126"/>
            <a:ext cx="5696644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12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Arial"/>
              </a:rPr>
              <a:t>策略选择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83850" y="4065783"/>
            <a:ext cx="3809824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spc="600">
                <a:gradFill>
                  <a:gsLst>
                    <a:gs pos="0">
                      <a:srgbClr val="4C507D"/>
                    </a:gs>
                    <a:gs pos="54000">
                      <a:srgbClr val="6C72C2"/>
                    </a:gs>
                    <a:gs pos="100000">
                      <a:srgbClr val="A9AEDB"/>
                    </a:gs>
                  </a:gsLst>
                  <a:lin ang="0" scaled="0"/>
                </a:gradFill>
                <a:latin typeface="阿里巴巴普惠体 Heavy" panose="00020600040101010101" pitchFamily="18" charset="-122"/>
                <a:ea typeface="阿里巴巴普惠体 Heavy" panose="00020600040101010101" pitchFamily="18" charset="-122"/>
                <a:cs typeface="阿里巴巴普惠体 Heavy" panose="00020600040101010101" pitchFamily="18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</a:p>
        </p:txBody>
      </p:sp>
      <p:sp>
        <p:nvSpPr>
          <p:cNvPr id="9" name="矩形 8"/>
          <p:cNvSpPr/>
          <p:nvPr/>
        </p:nvSpPr>
        <p:spPr>
          <a:xfrm>
            <a:off x="5722062" y="4782000"/>
            <a:ext cx="533400" cy="89515"/>
          </a:xfrm>
          <a:prstGeom prst="rect">
            <a:avLst/>
          </a:prstGeom>
          <a:solidFill>
            <a:srgbClr val="FFDE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79E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策略选择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任意多边形: 形状 7"/>
          <p:cNvSpPr/>
          <p:nvPr/>
        </p:nvSpPr>
        <p:spPr>
          <a:xfrm rot="1680802">
            <a:off x="294905" y="1983130"/>
            <a:ext cx="4042650" cy="3676901"/>
          </a:xfrm>
          <a:custGeom>
            <a:avLst/>
            <a:gdLst>
              <a:gd name="connsiteX0" fmla="*/ 5409277 w 7689128"/>
              <a:gd name="connsiteY0" fmla="*/ 7714 h 6993473"/>
              <a:gd name="connsiteX1" fmla="*/ 6054257 w 7689128"/>
              <a:gd name="connsiteY1" fmla="*/ 438765 h 6993473"/>
              <a:gd name="connsiteX2" fmla="*/ 7570629 w 7689128"/>
              <a:gd name="connsiteY2" fmla="*/ 3055541 h 6993473"/>
              <a:gd name="connsiteX3" fmla="*/ 7681722 w 7689128"/>
              <a:gd name="connsiteY3" fmla="*/ 3382664 h 6993473"/>
              <a:gd name="connsiteX4" fmla="*/ 7689128 w 7689128"/>
              <a:gd name="connsiteY4" fmla="*/ 3496719 h 6993473"/>
              <a:gd name="connsiteX5" fmla="*/ 7689127 w 7689128"/>
              <a:gd name="connsiteY5" fmla="*/ 3496755 h 6993473"/>
              <a:gd name="connsiteX6" fmla="*/ 7681723 w 7689128"/>
              <a:gd name="connsiteY6" fmla="*/ 3610810 h 6993473"/>
              <a:gd name="connsiteX7" fmla="*/ 7570630 w 7689128"/>
              <a:gd name="connsiteY7" fmla="*/ 3937931 h 6993473"/>
              <a:gd name="connsiteX8" fmla="*/ 6054255 w 7689128"/>
              <a:gd name="connsiteY8" fmla="*/ 6554709 h 6993473"/>
              <a:gd name="connsiteX9" fmla="*/ 5292891 w 7689128"/>
              <a:gd name="connsiteY9" fmla="*/ 6993473 h 6993473"/>
              <a:gd name="connsiteX10" fmla="*/ 2396233 w 7689128"/>
              <a:gd name="connsiteY10" fmla="*/ 6993472 h 6993473"/>
              <a:gd name="connsiteX11" fmla="*/ 1634871 w 7689128"/>
              <a:gd name="connsiteY11" fmla="*/ 6554707 h 6993473"/>
              <a:gd name="connsiteX12" fmla="*/ 118501 w 7689128"/>
              <a:gd name="connsiteY12" fmla="*/ 3937929 h 6993473"/>
              <a:gd name="connsiteX13" fmla="*/ 118501 w 7689128"/>
              <a:gd name="connsiteY13" fmla="*/ 3055541 h 6993473"/>
              <a:gd name="connsiteX14" fmla="*/ 1634873 w 7689128"/>
              <a:gd name="connsiteY14" fmla="*/ 438764 h 6993473"/>
              <a:gd name="connsiteX15" fmla="*/ 2279852 w 7689128"/>
              <a:gd name="connsiteY15" fmla="*/ 7713 h 6993473"/>
              <a:gd name="connsiteX16" fmla="*/ 2396230 w 7689128"/>
              <a:gd name="connsiteY16" fmla="*/ 0 h 6993473"/>
              <a:gd name="connsiteX17" fmla="*/ 3482877 w 7689128"/>
              <a:gd name="connsiteY17" fmla="*/ 0 h 6993473"/>
              <a:gd name="connsiteX18" fmla="*/ 5292894 w 7689128"/>
              <a:gd name="connsiteY18" fmla="*/ 1 h 6993473"/>
              <a:gd name="connsiteX19" fmla="*/ 5409277 w 7689128"/>
              <a:gd name="connsiteY19" fmla="*/ 7714 h 699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689128" h="6993473">
                <a:moveTo>
                  <a:pt x="5409277" y="7714"/>
                </a:moveTo>
                <a:cubicBezTo>
                  <a:pt x="5677240" y="43424"/>
                  <a:pt x="5916548" y="201118"/>
                  <a:pt x="6054257" y="438765"/>
                </a:cubicBezTo>
                <a:lnTo>
                  <a:pt x="7570629" y="3055541"/>
                </a:lnTo>
                <a:cubicBezTo>
                  <a:pt x="7629879" y="3157788"/>
                  <a:pt x="7666910" y="3269094"/>
                  <a:pt x="7681722" y="3382664"/>
                </a:cubicBezTo>
                <a:lnTo>
                  <a:pt x="7689128" y="3496719"/>
                </a:lnTo>
                <a:lnTo>
                  <a:pt x="7689127" y="3496755"/>
                </a:lnTo>
                <a:lnTo>
                  <a:pt x="7681723" y="3610810"/>
                </a:lnTo>
                <a:cubicBezTo>
                  <a:pt x="7666910" y="3724380"/>
                  <a:pt x="7629879" y="3835685"/>
                  <a:pt x="7570630" y="3937931"/>
                </a:cubicBezTo>
                <a:lnTo>
                  <a:pt x="6054255" y="6554709"/>
                </a:lnTo>
                <a:cubicBezTo>
                  <a:pt x="5896872" y="6826305"/>
                  <a:pt x="5606791" y="6993472"/>
                  <a:pt x="5292891" y="6993473"/>
                </a:cubicBezTo>
                <a:lnTo>
                  <a:pt x="2396233" y="6993472"/>
                </a:lnTo>
                <a:cubicBezTo>
                  <a:pt x="2082335" y="6993471"/>
                  <a:pt x="1792254" y="6826304"/>
                  <a:pt x="1634871" y="6554707"/>
                </a:cubicBezTo>
                <a:lnTo>
                  <a:pt x="118501" y="3937929"/>
                </a:lnTo>
                <a:cubicBezTo>
                  <a:pt x="-39500" y="3665272"/>
                  <a:pt x="-39500" y="3328198"/>
                  <a:pt x="118501" y="3055541"/>
                </a:cubicBezTo>
                <a:lnTo>
                  <a:pt x="1634873" y="438764"/>
                </a:lnTo>
                <a:cubicBezTo>
                  <a:pt x="1772583" y="201117"/>
                  <a:pt x="2011890" y="43423"/>
                  <a:pt x="2279852" y="7713"/>
                </a:cubicBezTo>
                <a:lnTo>
                  <a:pt x="2396230" y="0"/>
                </a:lnTo>
                <a:lnTo>
                  <a:pt x="3482877" y="0"/>
                </a:lnTo>
                <a:lnTo>
                  <a:pt x="5292894" y="1"/>
                </a:lnTo>
                <a:cubicBezTo>
                  <a:pt x="5332131" y="1"/>
                  <a:pt x="5370997" y="2613"/>
                  <a:pt x="5409277" y="7714"/>
                </a:cubicBezTo>
                <a:close/>
              </a:path>
            </a:pathLst>
          </a:custGeom>
          <a:solidFill>
            <a:srgbClr val="FFBE7C">
              <a:alpha val="20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9" name="Group 1"/>
          <p:cNvGrpSpPr/>
          <p:nvPr/>
        </p:nvGrpSpPr>
        <p:grpSpPr>
          <a:xfrm>
            <a:off x="8276361" y="1903810"/>
            <a:ext cx="2873630" cy="2845288"/>
            <a:chOff x="941268" y="2894140"/>
            <a:chExt cx="2873630" cy="2845288"/>
          </a:xfrm>
        </p:grpSpPr>
        <p:sp>
          <p:nvSpPr>
            <p:cNvPr id="10" name="Google Shape;342;p18"/>
            <p:cNvSpPr/>
            <p:nvPr/>
          </p:nvSpPr>
          <p:spPr>
            <a:xfrm>
              <a:off x="941268" y="2894140"/>
              <a:ext cx="2873630" cy="1955094"/>
            </a:xfrm>
            <a:custGeom>
              <a:avLst/>
              <a:gdLst/>
              <a:ahLst/>
              <a:cxnLst/>
              <a:rect l="l" t="t" r="r" b="b"/>
              <a:pathLst>
                <a:path w="556" h="378" extrusionOk="0">
                  <a:moveTo>
                    <a:pt x="530" y="378"/>
                  </a:moveTo>
                  <a:cubicBezTo>
                    <a:pt x="0" y="378"/>
                    <a:pt x="0" y="378"/>
                    <a:pt x="0" y="37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7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44" y="0"/>
                    <a:pt x="556" y="11"/>
                    <a:pt x="556" y="26"/>
                  </a:cubicBezTo>
                  <a:cubicBezTo>
                    <a:pt x="556" y="352"/>
                    <a:pt x="556" y="352"/>
                    <a:pt x="556" y="352"/>
                  </a:cubicBezTo>
                  <a:cubicBezTo>
                    <a:pt x="556" y="366"/>
                    <a:pt x="544" y="378"/>
                    <a:pt x="530" y="378"/>
                  </a:cubicBezTo>
                  <a:close/>
                </a:path>
              </a:pathLst>
            </a:custGeom>
            <a:solidFill>
              <a:srgbClr val="FFDE7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" name="Google Shape;343;p18"/>
            <p:cNvSpPr/>
            <p:nvPr/>
          </p:nvSpPr>
          <p:spPr>
            <a:xfrm>
              <a:off x="941268" y="4849234"/>
              <a:ext cx="1695099" cy="470385"/>
            </a:xfrm>
            <a:custGeom>
              <a:avLst/>
              <a:gdLst/>
              <a:ahLst/>
              <a:cxnLst/>
              <a:rect l="l" t="t" r="r" b="b"/>
              <a:pathLst>
                <a:path w="991" h="275" extrusionOk="0">
                  <a:moveTo>
                    <a:pt x="991" y="275"/>
                  </a:moveTo>
                  <a:lnTo>
                    <a:pt x="0" y="0"/>
                  </a:lnTo>
                  <a:lnTo>
                    <a:pt x="991" y="0"/>
                  </a:lnTo>
                  <a:lnTo>
                    <a:pt x="991" y="275"/>
                  </a:ln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Google Shape;344;p18"/>
            <p:cNvSpPr/>
            <p:nvPr/>
          </p:nvSpPr>
          <p:spPr>
            <a:xfrm>
              <a:off x="1575861" y="5015890"/>
              <a:ext cx="1060506" cy="294205"/>
            </a:xfrm>
            <a:custGeom>
              <a:avLst/>
              <a:gdLst/>
              <a:ahLst/>
              <a:cxnLst/>
              <a:rect l="l" t="t" r="r" b="b"/>
              <a:pathLst>
                <a:path w="620" h="172" extrusionOk="0">
                  <a:moveTo>
                    <a:pt x="0" y="172"/>
                  </a:moveTo>
                  <a:lnTo>
                    <a:pt x="620" y="172"/>
                  </a:lnTo>
                  <a:lnTo>
                    <a:pt x="0" y="0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rgbClr val="FFDE7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Google Shape;345;p18"/>
            <p:cNvSpPr/>
            <p:nvPr/>
          </p:nvSpPr>
          <p:spPr>
            <a:xfrm>
              <a:off x="1575861" y="5310095"/>
              <a:ext cx="528542" cy="429333"/>
            </a:xfrm>
            <a:custGeom>
              <a:avLst/>
              <a:gdLst/>
              <a:ahLst/>
              <a:cxnLst/>
              <a:rect l="l" t="t" r="r" b="b"/>
              <a:pathLst>
                <a:path w="309" h="251" extrusionOk="0">
                  <a:moveTo>
                    <a:pt x="309" y="251"/>
                  </a:moveTo>
                  <a:lnTo>
                    <a:pt x="0" y="0"/>
                  </a:lnTo>
                  <a:lnTo>
                    <a:pt x="309" y="0"/>
                  </a:lnTo>
                  <a:lnTo>
                    <a:pt x="309" y="251"/>
                  </a:ln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762591" y="2580398"/>
            <a:ext cx="2160782" cy="932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</a:t>
            </a:r>
            <a:endParaRPr lang="en-US" altLang="zh-CN" sz="1400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62591" y="2187749"/>
            <a:ext cx="14772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grpSp>
        <p:nvGrpSpPr>
          <p:cNvPr id="16" name="Group 1"/>
          <p:cNvGrpSpPr/>
          <p:nvPr/>
        </p:nvGrpSpPr>
        <p:grpSpPr>
          <a:xfrm flipH="1">
            <a:off x="5879021" y="3672178"/>
            <a:ext cx="2175294" cy="2153840"/>
            <a:chOff x="941268" y="2894140"/>
            <a:chExt cx="2873630" cy="2845288"/>
          </a:xfrm>
        </p:grpSpPr>
        <p:sp>
          <p:nvSpPr>
            <p:cNvPr id="17" name="Google Shape;342;p18"/>
            <p:cNvSpPr/>
            <p:nvPr/>
          </p:nvSpPr>
          <p:spPr>
            <a:xfrm>
              <a:off x="941268" y="2894140"/>
              <a:ext cx="2873630" cy="1955094"/>
            </a:xfrm>
            <a:custGeom>
              <a:avLst/>
              <a:gdLst/>
              <a:ahLst/>
              <a:cxnLst/>
              <a:rect l="l" t="t" r="r" b="b"/>
              <a:pathLst>
                <a:path w="556" h="378" extrusionOk="0">
                  <a:moveTo>
                    <a:pt x="530" y="378"/>
                  </a:moveTo>
                  <a:cubicBezTo>
                    <a:pt x="0" y="378"/>
                    <a:pt x="0" y="378"/>
                    <a:pt x="0" y="37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7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44" y="0"/>
                    <a:pt x="556" y="11"/>
                    <a:pt x="556" y="26"/>
                  </a:cubicBezTo>
                  <a:cubicBezTo>
                    <a:pt x="556" y="352"/>
                    <a:pt x="556" y="352"/>
                    <a:pt x="556" y="352"/>
                  </a:cubicBezTo>
                  <a:cubicBezTo>
                    <a:pt x="556" y="366"/>
                    <a:pt x="544" y="378"/>
                    <a:pt x="530" y="378"/>
                  </a:cubicBez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Google Shape;343;p18"/>
            <p:cNvSpPr/>
            <p:nvPr/>
          </p:nvSpPr>
          <p:spPr>
            <a:xfrm>
              <a:off x="941268" y="4849234"/>
              <a:ext cx="1695099" cy="470385"/>
            </a:xfrm>
            <a:custGeom>
              <a:avLst/>
              <a:gdLst/>
              <a:ahLst/>
              <a:cxnLst/>
              <a:rect l="l" t="t" r="r" b="b"/>
              <a:pathLst>
                <a:path w="991" h="275" extrusionOk="0">
                  <a:moveTo>
                    <a:pt x="991" y="275"/>
                  </a:moveTo>
                  <a:lnTo>
                    <a:pt x="0" y="0"/>
                  </a:lnTo>
                  <a:lnTo>
                    <a:pt x="991" y="0"/>
                  </a:lnTo>
                  <a:lnTo>
                    <a:pt x="991" y="275"/>
                  </a:ln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Google Shape;344;p18"/>
            <p:cNvSpPr/>
            <p:nvPr/>
          </p:nvSpPr>
          <p:spPr>
            <a:xfrm>
              <a:off x="1575861" y="5015890"/>
              <a:ext cx="1060506" cy="294205"/>
            </a:xfrm>
            <a:custGeom>
              <a:avLst/>
              <a:gdLst/>
              <a:ahLst/>
              <a:cxnLst/>
              <a:rect l="l" t="t" r="r" b="b"/>
              <a:pathLst>
                <a:path w="620" h="172" extrusionOk="0">
                  <a:moveTo>
                    <a:pt x="0" y="172"/>
                  </a:moveTo>
                  <a:lnTo>
                    <a:pt x="620" y="172"/>
                  </a:lnTo>
                  <a:lnTo>
                    <a:pt x="0" y="0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rgbClr val="FFDE7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Google Shape;345;p18"/>
            <p:cNvSpPr/>
            <p:nvPr/>
          </p:nvSpPr>
          <p:spPr>
            <a:xfrm>
              <a:off x="1575861" y="5310095"/>
              <a:ext cx="528542" cy="429333"/>
            </a:xfrm>
            <a:custGeom>
              <a:avLst/>
              <a:gdLst/>
              <a:ahLst/>
              <a:cxnLst/>
              <a:rect l="l" t="t" r="r" b="b"/>
              <a:pathLst>
                <a:path w="309" h="251" extrusionOk="0">
                  <a:moveTo>
                    <a:pt x="309" y="251"/>
                  </a:moveTo>
                  <a:lnTo>
                    <a:pt x="0" y="0"/>
                  </a:lnTo>
                  <a:lnTo>
                    <a:pt x="309" y="0"/>
                  </a:lnTo>
                  <a:lnTo>
                    <a:pt x="309" y="251"/>
                  </a:ln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dirty="0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 flipH="1">
            <a:off x="6096000" y="4258590"/>
            <a:ext cx="1849186" cy="622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文本框 21"/>
          <p:cNvSpPr txBox="1"/>
          <p:nvPr/>
        </p:nvSpPr>
        <p:spPr>
          <a:xfrm flipH="1">
            <a:off x="6096000" y="3852118"/>
            <a:ext cx="15488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000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grpSp>
        <p:nvGrpSpPr>
          <p:cNvPr id="23" name="Group 1"/>
          <p:cNvGrpSpPr/>
          <p:nvPr/>
        </p:nvGrpSpPr>
        <p:grpSpPr>
          <a:xfrm flipH="1">
            <a:off x="9794678" y="5110783"/>
            <a:ext cx="701498" cy="694580"/>
            <a:chOff x="941268" y="2894140"/>
            <a:chExt cx="2873630" cy="2845288"/>
          </a:xfrm>
        </p:grpSpPr>
        <p:sp>
          <p:nvSpPr>
            <p:cNvPr id="24" name="Google Shape;342;p18"/>
            <p:cNvSpPr/>
            <p:nvPr/>
          </p:nvSpPr>
          <p:spPr>
            <a:xfrm>
              <a:off x="941268" y="2894140"/>
              <a:ext cx="2873630" cy="1955094"/>
            </a:xfrm>
            <a:custGeom>
              <a:avLst/>
              <a:gdLst/>
              <a:ahLst/>
              <a:cxnLst/>
              <a:rect l="l" t="t" r="r" b="b"/>
              <a:pathLst>
                <a:path w="556" h="378" extrusionOk="0">
                  <a:moveTo>
                    <a:pt x="530" y="378"/>
                  </a:moveTo>
                  <a:cubicBezTo>
                    <a:pt x="0" y="378"/>
                    <a:pt x="0" y="378"/>
                    <a:pt x="0" y="37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7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44" y="0"/>
                    <a:pt x="556" y="11"/>
                    <a:pt x="556" y="26"/>
                  </a:cubicBezTo>
                  <a:cubicBezTo>
                    <a:pt x="556" y="352"/>
                    <a:pt x="556" y="352"/>
                    <a:pt x="556" y="352"/>
                  </a:cubicBezTo>
                  <a:cubicBezTo>
                    <a:pt x="556" y="366"/>
                    <a:pt x="544" y="378"/>
                    <a:pt x="530" y="378"/>
                  </a:cubicBez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5" name="Google Shape;343;p18"/>
            <p:cNvSpPr/>
            <p:nvPr/>
          </p:nvSpPr>
          <p:spPr>
            <a:xfrm>
              <a:off x="941268" y="4849234"/>
              <a:ext cx="1695099" cy="470385"/>
            </a:xfrm>
            <a:custGeom>
              <a:avLst/>
              <a:gdLst/>
              <a:ahLst/>
              <a:cxnLst/>
              <a:rect l="l" t="t" r="r" b="b"/>
              <a:pathLst>
                <a:path w="991" h="275" extrusionOk="0">
                  <a:moveTo>
                    <a:pt x="991" y="275"/>
                  </a:moveTo>
                  <a:lnTo>
                    <a:pt x="0" y="0"/>
                  </a:lnTo>
                  <a:lnTo>
                    <a:pt x="991" y="0"/>
                  </a:lnTo>
                  <a:lnTo>
                    <a:pt x="991" y="275"/>
                  </a:lnTo>
                  <a:close/>
                </a:path>
              </a:pathLst>
            </a:custGeom>
            <a:solidFill>
              <a:srgbClr val="FFDE7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6" name="Google Shape;344;p18"/>
            <p:cNvSpPr/>
            <p:nvPr/>
          </p:nvSpPr>
          <p:spPr>
            <a:xfrm>
              <a:off x="1575861" y="5015890"/>
              <a:ext cx="1060506" cy="294205"/>
            </a:xfrm>
            <a:custGeom>
              <a:avLst/>
              <a:gdLst/>
              <a:ahLst/>
              <a:cxnLst/>
              <a:rect l="l" t="t" r="r" b="b"/>
              <a:pathLst>
                <a:path w="620" h="172" extrusionOk="0">
                  <a:moveTo>
                    <a:pt x="0" y="172"/>
                  </a:moveTo>
                  <a:lnTo>
                    <a:pt x="620" y="172"/>
                  </a:lnTo>
                  <a:lnTo>
                    <a:pt x="0" y="0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Google Shape;345;p18"/>
            <p:cNvSpPr/>
            <p:nvPr/>
          </p:nvSpPr>
          <p:spPr>
            <a:xfrm>
              <a:off x="1575861" y="5310095"/>
              <a:ext cx="528542" cy="429333"/>
            </a:xfrm>
            <a:custGeom>
              <a:avLst/>
              <a:gdLst/>
              <a:ahLst/>
              <a:cxnLst/>
              <a:rect l="l" t="t" r="r" b="b"/>
              <a:pathLst>
                <a:path w="309" h="251" extrusionOk="0">
                  <a:moveTo>
                    <a:pt x="309" y="251"/>
                  </a:moveTo>
                  <a:lnTo>
                    <a:pt x="0" y="0"/>
                  </a:lnTo>
                  <a:lnTo>
                    <a:pt x="309" y="0"/>
                  </a:lnTo>
                  <a:lnTo>
                    <a:pt x="309" y="251"/>
                  </a:lnTo>
                  <a:close/>
                </a:path>
              </a:pathLst>
            </a:custGeom>
            <a:solidFill>
              <a:srgbClr val="FFBE7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779843" y="2843641"/>
            <a:ext cx="2439076" cy="404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此处输入小标题</a:t>
            </a:r>
          </a:p>
        </p:txBody>
      </p:sp>
      <p:sp>
        <p:nvSpPr>
          <p:cNvPr id="29" name="Shape 2722"/>
          <p:cNvSpPr/>
          <p:nvPr/>
        </p:nvSpPr>
        <p:spPr>
          <a:xfrm rot="2867685">
            <a:off x="5897253" y="2248545"/>
            <a:ext cx="385664" cy="386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chemeClr val="accent1"/>
          </a:solidFill>
          <a:ln w="12700">
            <a:solidFill>
              <a:srgbClr val="FFBE7C"/>
            </a:solidFill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0359664" y="1462275"/>
            <a:ext cx="925300" cy="925299"/>
          </a:xfrm>
          <a:prstGeom prst="ellipse">
            <a:avLst/>
          </a:prstGeom>
          <a:solidFill>
            <a:schemeClr val="bg1"/>
          </a:solidFill>
          <a:ln w="31750">
            <a:noFill/>
          </a:ln>
          <a:effectLst>
            <a:outerShdw blurRad="406400" dist="165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iconfont-1124-841231"/>
          <p:cNvSpPr>
            <a:spLocks noChangeAspect="1"/>
          </p:cNvSpPr>
          <p:nvPr/>
        </p:nvSpPr>
        <p:spPr>
          <a:xfrm>
            <a:off x="9983741" y="5210584"/>
            <a:ext cx="338990" cy="285477"/>
          </a:xfrm>
          <a:custGeom>
            <a:avLst/>
            <a:gdLst>
              <a:gd name="T0" fmla="*/ 0 w 10133"/>
              <a:gd name="T1" fmla="*/ 6934 h 8534"/>
              <a:gd name="T2" fmla="*/ 1066 w 10133"/>
              <a:gd name="T3" fmla="*/ 6934 h 8534"/>
              <a:gd name="T4" fmla="*/ 1066 w 10133"/>
              <a:gd name="T5" fmla="*/ 7200 h 8534"/>
              <a:gd name="T6" fmla="*/ 533 w 10133"/>
              <a:gd name="T7" fmla="*/ 7200 h 8534"/>
              <a:gd name="T8" fmla="*/ 533 w 10133"/>
              <a:gd name="T9" fmla="*/ 7734 h 8534"/>
              <a:gd name="T10" fmla="*/ 1066 w 10133"/>
              <a:gd name="T11" fmla="*/ 7734 h 8534"/>
              <a:gd name="T12" fmla="*/ 1066 w 10133"/>
              <a:gd name="T13" fmla="*/ 8000 h 8534"/>
              <a:gd name="T14" fmla="*/ 0 w 10133"/>
              <a:gd name="T15" fmla="*/ 8000 h 8534"/>
              <a:gd name="T16" fmla="*/ 0 w 10133"/>
              <a:gd name="T17" fmla="*/ 8534 h 8534"/>
              <a:gd name="T18" fmla="*/ 1600 w 10133"/>
              <a:gd name="T19" fmla="*/ 8534 h 8534"/>
              <a:gd name="T20" fmla="*/ 1600 w 10133"/>
              <a:gd name="T21" fmla="*/ 6400 h 8534"/>
              <a:gd name="T22" fmla="*/ 0 w 10133"/>
              <a:gd name="T23" fmla="*/ 6400 h 8534"/>
              <a:gd name="T24" fmla="*/ 0 w 10133"/>
              <a:gd name="T25" fmla="*/ 6934 h 8534"/>
              <a:gd name="T26" fmla="*/ 533 w 10133"/>
              <a:gd name="T27" fmla="*/ 2134 h 8534"/>
              <a:gd name="T28" fmla="*/ 1066 w 10133"/>
              <a:gd name="T29" fmla="*/ 2134 h 8534"/>
              <a:gd name="T30" fmla="*/ 1066 w 10133"/>
              <a:gd name="T31" fmla="*/ 0 h 8534"/>
              <a:gd name="T32" fmla="*/ 0 w 10133"/>
              <a:gd name="T33" fmla="*/ 0 h 8534"/>
              <a:gd name="T34" fmla="*/ 0 w 10133"/>
              <a:gd name="T35" fmla="*/ 534 h 8534"/>
              <a:gd name="T36" fmla="*/ 533 w 10133"/>
              <a:gd name="T37" fmla="*/ 534 h 8534"/>
              <a:gd name="T38" fmla="*/ 533 w 10133"/>
              <a:gd name="T39" fmla="*/ 2134 h 8534"/>
              <a:gd name="T40" fmla="*/ 0 w 10133"/>
              <a:gd name="T41" fmla="*/ 3734 h 8534"/>
              <a:gd name="T42" fmla="*/ 960 w 10133"/>
              <a:gd name="T43" fmla="*/ 3734 h 8534"/>
              <a:gd name="T44" fmla="*/ 0 w 10133"/>
              <a:gd name="T45" fmla="*/ 4854 h 8534"/>
              <a:gd name="T46" fmla="*/ 0 w 10133"/>
              <a:gd name="T47" fmla="*/ 5334 h 8534"/>
              <a:gd name="T48" fmla="*/ 1600 w 10133"/>
              <a:gd name="T49" fmla="*/ 5334 h 8534"/>
              <a:gd name="T50" fmla="*/ 1600 w 10133"/>
              <a:gd name="T51" fmla="*/ 4800 h 8534"/>
              <a:gd name="T52" fmla="*/ 640 w 10133"/>
              <a:gd name="T53" fmla="*/ 4800 h 8534"/>
              <a:gd name="T54" fmla="*/ 1600 w 10133"/>
              <a:gd name="T55" fmla="*/ 3680 h 8534"/>
              <a:gd name="T56" fmla="*/ 1600 w 10133"/>
              <a:gd name="T57" fmla="*/ 3200 h 8534"/>
              <a:gd name="T58" fmla="*/ 0 w 10133"/>
              <a:gd name="T59" fmla="*/ 3200 h 8534"/>
              <a:gd name="T60" fmla="*/ 0 w 10133"/>
              <a:gd name="T61" fmla="*/ 3734 h 8534"/>
              <a:gd name="T62" fmla="*/ 2666 w 10133"/>
              <a:gd name="T63" fmla="*/ 534 h 8534"/>
              <a:gd name="T64" fmla="*/ 2666 w 10133"/>
              <a:gd name="T65" fmla="*/ 1600 h 8534"/>
              <a:gd name="T66" fmla="*/ 10133 w 10133"/>
              <a:gd name="T67" fmla="*/ 1600 h 8534"/>
              <a:gd name="T68" fmla="*/ 10133 w 10133"/>
              <a:gd name="T69" fmla="*/ 534 h 8534"/>
              <a:gd name="T70" fmla="*/ 2666 w 10133"/>
              <a:gd name="T71" fmla="*/ 534 h 8534"/>
              <a:gd name="T72" fmla="*/ 2666 w 10133"/>
              <a:gd name="T73" fmla="*/ 8000 h 8534"/>
              <a:gd name="T74" fmla="*/ 10133 w 10133"/>
              <a:gd name="T75" fmla="*/ 8000 h 8534"/>
              <a:gd name="T76" fmla="*/ 10133 w 10133"/>
              <a:gd name="T77" fmla="*/ 6934 h 8534"/>
              <a:gd name="T78" fmla="*/ 2666 w 10133"/>
              <a:gd name="T79" fmla="*/ 6934 h 8534"/>
              <a:gd name="T80" fmla="*/ 2666 w 10133"/>
              <a:gd name="T81" fmla="*/ 8000 h 8534"/>
              <a:gd name="T82" fmla="*/ 2666 w 10133"/>
              <a:gd name="T83" fmla="*/ 4800 h 8534"/>
              <a:gd name="T84" fmla="*/ 10133 w 10133"/>
              <a:gd name="T85" fmla="*/ 4800 h 8534"/>
              <a:gd name="T86" fmla="*/ 10133 w 10133"/>
              <a:gd name="T87" fmla="*/ 3734 h 8534"/>
              <a:gd name="T88" fmla="*/ 2666 w 10133"/>
              <a:gd name="T89" fmla="*/ 3734 h 8534"/>
              <a:gd name="T90" fmla="*/ 2666 w 10133"/>
              <a:gd name="T91" fmla="*/ 4800 h 8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133" h="8534">
                <a:moveTo>
                  <a:pt x="0" y="6934"/>
                </a:moveTo>
                <a:lnTo>
                  <a:pt x="1066" y="6934"/>
                </a:lnTo>
                <a:lnTo>
                  <a:pt x="1066" y="7200"/>
                </a:lnTo>
                <a:lnTo>
                  <a:pt x="533" y="7200"/>
                </a:lnTo>
                <a:lnTo>
                  <a:pt x="533" y="7734"/>
                </a:lnTo>
                <a:lnTo>
                  <a:pt x="1066" y="7734"/>
                </a:lnTo>
                <a:lnTo>
                  <a:pt x="1066" y="8000"/>
                </a:lnTo>
                <a:lnTo>
                  <a:pt x="0" y="8000"/>
                </a:lnTo>
                <a:lnTo>
                  <a:pt x="0" y="8534"/>
                </a:lnTo>
                <a:lnTo>
                  <a:pt x="1600" y="8534"/>
                </a:lnTo>
                <a:lnTo>
                  <a:pt x="1600" y="6400"/>
                </a:lnTo>
                <a:lnTo>
                  <a:pt x="0" y="6400"/>
                </a:lnTo>
                <a:lnTo>
                  <a:pt x="0" y="6934"/>
                </a:lnTo>
                <a:close/>
                <a:moveTo>
                  <a:pt x="533" y="2134"/>
                </a:moveTo>
                <a:lnTo>
                  <a:pt x="1066" y="2134"/>
                </a:lnTo>
                <a:lnTo>
                  <a:pt x="1066" y="0"/>
                </a:lnTo>
                <a:lnTo>
                  <a:pt x="0" y="0"/>
                </a:lnTo>
                <a:lnTo>
                  <a:pt x="0" y="534"/>
                </a:lnTo>
                <a:lnTo>
                  <a:pt x="533" y="534"/>
                </a:lnTo>
                <a:lnTo>
                  <a:pt x="533" y="2134"/>
                </a:lnTo>
                <a:close/>
                <a:moveTo>
                  <a:pt x="0" y="3734"/>
                </a:moveTo>
                <a:lnTo>
                  <a:pt x="960" y="3734"/>
                </a:lnTo>
                <a:lnTo>
                  <a:pt x="0" y="4854"/>
                </a:lnTo>
                <a:lnTo>
                  <a:pt x="0" y="5334"/>
                </a:lnTo>
                <a:lnTo>
                  <a:pt x="1600" y="5334"/>
                </a:lnTo>
                <a:lnTo>
                  <a:pt x="1600" y="4800"/>
                </a:lnTo>
                <a:lnTo>
                  <a:pt x="640" y="4800"/>
                </a:lnTo>
                <a:lnTo>
                  <a:pt x="1600" y="3680"/>
                </a:lnTo>
                <a:lnTo>
                  <a:pt x="1600" y="3200"/>
                </a:lnTo>
                <a:lnTo>
                  <a:pt x="0" y="3200"/>
                </a:lnTo>
                <a:lnTo>
                  <a:pt x="0" y="3734"/>
                </a:lnTo>
                <a:close/>
                <a:moveTo>
                  <a:pt x="2666" y="534"/>
                </a:moveTo>
                <a:lnTo>
                  <a:pt x="2666" y="1600"/>
                </a:lnTo>
                <a:lnTo>
                  <a:pt x="10133" y="1600"/>
                </a:lnTo>
                <a:lnTo>
                  <a:pt x="10133" y="534"/>
                </a:lnTo>
                <a:lnTo>
                  <a:pt x="2666" y="534"/>
                </a:lnTo>
                <a:close/>
                <a:moveTo>
                  <a:pt x="2666" y="8000"/>
                </a:moveTo>
                <a:lnTo>
                  <a:pt x="10133" y="8000"/>
                </a:lnTo>
                <a:lnTo>
                  <a:pt x="10133" y="6934"/>
                </a:lnTo>
                <a:lnTo>
                  <a:pt x="2666" y="6934"/>
                </a:lnTo>
                <a:lnTo>
                  <a:pt x="2666" y="8000"/>
                </a:lnTo>
                <a:close/>
                <a:moveTo>
                  <a:pt x="2666" y="4800"/>
                </a:moveTo>
                <a:lnTo>
                  <a:pt x="10133" y="4800"/>
                </a:lnTo>
                <a:lnTo>
                  <a:pt x="10133" y="3734"/>
                </a:lnTo>
                <a:lnTo>
                  <a:pt x="2666" y="3734"/>
                </a:lnTo>
                <a:lnTo>
                  <a:pt x="2666" y="4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2" name="verified-commercial-list_57632"/>
          <p:cNvSpPr>
            <a:spLocks noChangeAspect="1"/>
          </p:cNvSpPr>
          <p:nvPr/>
        </p:nvSpPr>
        <p:spPr>
          <a:xfrm>
            <a:off x="10645305" y="1721517"/>
            <a:ext cx="376320" cy="436453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rgbClr val="FFD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2" t="2531" r="43456" b="16290"/>
          <a:stretch>
            <a:fillRect/>
          </a:stretch>
        </p:blipFill>
        <p:spPr>
          <a:xfrm>
            <a:off x="1527166" y="1803508"/>
            <a:ext cx="3677503" cy="4069824"/>
          </a:xfrm>
          <a:custGeom>
            <a:avLst/>
            <a:gdLst>
              <a:gd name="connsiteX0" fmla="*/ 1767164 w 3677503"/>
              <a:gd name="connsiteY0" fmla="*/ 2244 h 4069824"/>
              <a:gd name="connsiteX1" fmla="*/ 1974045 w 3677503"/>
              <a:gd name="connsiteY1" fmla="*/ 29051 h 4069824"/>
              <a:gd name="connsiteX2" fmla="*/ 2029968 w 3677503"/>
              <a:gd name="connsiteY2" fmla="*/ 54209 h 4069824"/>
              <a:gd name="connsiteX3" fmla="*/ 2534349 w 3677503"/>
              <a:gd name="connsiteY3" fmla="*/ 322544 h 4069824"/>
              <a:gd name="connsiteX4" fmla="*/ 3374491 w 3677503"/>
              <a:gd name="connsiteY4" fmla="*/ 769508 h 4069824"/>
              <a:gd name="connsiteX5" fmla="*/ 3426606 w 3677503"/>
              <a:gd name="connsiteY5" fmla="*/ 801827 h 4069824"/>
              <a:gd name="connsiteX6" fmla="*/ 3619539 w 3677503"/>
              <a:gd name="connsiteY6" fmla="*/ 1161175 h 4069824"/>
              <a:gd name="connsiteX7" fmla="*/ 3677199 w 3677503"/>
              <a:gd name="connsiteY7" fmla="*/ 2750235 h 4069824"/>
              <a:gd name="connsiteX8" fmla="*/ 3647985 w 3677503"/>
              <a:gd name="connsiteY8" fmla="*/ 2929507 h 4069824"/>
              <a:gd name="connsiteX9" fmla="*/ 3623258 w 3677503"/>
              <a:gd name="connsiteY9" fmla="*/ 2984276 h 4069824"/>
              <a:gd name="connsiteX10" fmla="*/ 3623249 w 3677503"/>
              <a:gd name="connsiteY10" fmla="*/ 2984292 h 4069824"/>
              <a:gd name="connsiteX11" fmla="*/ 3591648 w 3677503"/>
              <a:gd name="connsiteY11" fmla="*/ 3035404 h 4069824"/>
              <a:gd name="connsiteX12" fmla="*/ 3459304 w 3677503"/>
              <a:gd name="connsiteY12" fmla="*/ 3159808 h 4069824"/>
              <a:gd name="connsiteX13" fmla="*/ 2109276 w 3677503"/>
              <a:gd name="connsiteY13" fmla="*/ 3999967 h 4069824"/>
              <a:gd name="connsiteX14" fmla="*/ 1647532 w 3677503"/>
              <a:gd name="connsiteY14" fmla="*/ 4015614 h 4069824"/>
              <a:gd name="connsiteX15" fmla="*/ 303012 w 3677503"/>
              <a:gd name="connsiteY15" fmla="*/ 3300318 h 4069824"/>
              <a:gd name="connsiteX16" fmla="*/ 57964 w 3677503"/>
              <a:gd name="connsiteY16" fmla="*/ 2908650 h 4069824"/>
              <a:gd name="connsiteX17" fmla="*/ 305 w 3677503"/>
              <a:gd name="connsiteY17" fmla="*/ 1319589 h 4069824"/>
              <a:gd name="connsiteX18" fmla="*/ 218200 w 3677503"/>
              <a:gd name="connsiteY18" fmla="*/ 910018 h 4069824"/>
              <a:gd name="connsiteX19" fmla="*/ 1568227 w 3677503"/>
              <a:gd name="connsiteY19" fmla="*/ 69859 h 4069824"/>
              <a:gd name="connsiteX20" fmla="*/ 1767164 w 3677503"/>
              <a:gd name="connsiteY20" fmla="*/ 2244 h 406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77503" h="4069824">
                <a:moveTo>
                  <a:pt x="1767164" y="2244"/>
                </a:moveTo>
                <a:cubicBezTo>
                  <a:pt x="1836643" y="-4620"/>
                  <a:pt x="1907447" y="4254"/>
                  <a:pt x="1974045" y="29051"/>
                </a:cubicBezTo>
                <a:lnTo>
                  <a:pt x="2029968" y="54209"/>
                </a:lnTo>
                <a:lnTo>
                  <a:pt x="2534349" y="322544"/>
                </a:lnTo>
                <a:lnTo>
                  <a:pt x="3374491" y="769508"/>
                </a:lnTo>
                <a:cubicBezTo>
                  <a:pt x="3392703" y="779197"/>
                  <a:pt x="3410098" y="790007"/>
                  <a:pt x="3426606" y="801827"/>
                </a:cubicBezTo>
                <a:cubicBezTo>
                  <a:pt x="3542167" y="884573"/>
                  <a:pt x="3614304" y="1016863"/>
                  <a:pt x="3619539" y="1161175"/>
                </a:cubicBezTo>
                <a:lnTo>
                  <a:pt x="3677199" y="2750235"/>
                </a:lnTo>
                <a:cubicBezTo>
                  <a:pt x="3679452" y="2812326"/>
                  <a:pt x="3669155" y="2873134"/>
                  <a:pt x="3647985" y="2929507"/>
                </a:cubicBezTo>
                <a:lnTo>
                  <a:pt x="3623258" y="2984276"/>
                </a:lnTo>
                <a:lnTo>
                  <a:pt x="3623249" y="2984292"/>
                </a:lnTo>
                <a:lnTo>
                  <a:pt x="3591648" y="3035404"/>
                </a:lnTo>
                <a:cubicBezTo>
                  <a:pt x="3556727" y="3084461"/>
                  <a:pt x="3512053" y="3126980"/>
                  <a:pt x="3459304" y="3159808"/>
                </a:cubicBezTo>
                <a:lnTo>
                  <a:pt x="2109276" y="3999967"/>
                </a:lnTo>
                <a:cubicBezTo>
                  <a:pt x="1969157" y="4087168"/>
                  <a:pt x="1793232" y="4093128"/>
                  <a:pt x="1647532" y="4015614"/>
                </a:cubicBezTo>
                <a:lnTo>
                  <a:pt x="303012" y="3300318"/>
                </a:lnTo>
                <a:cubicBezTo>
                  <a:pt x="157312" y="3222804"/>
                  <a:pt x="63947" y="3073579"/>
                  <a:pt x="57964" y="2908650"/>
                </a:cubicBezTo>
                <a:lnTo>
                  <a:pt x="305" y="1319589"/>
                </a:lnTo>
                <a:cubicBezTo>
                  <a:pt x="-5704" y="1154015"/>
                  <a:pt x="77533" y="997558"/>
                  <a:pt x="218200" y="910018"/>
                </a:cubicBezTo>
                <a:lnTo>
                  <a:pt x="1568227" y="69859"/>
                </a:lnTo>
                <a:cubicBezTo>
                  <a:pt x="1629529" y="31708"/>
                  <a:pt x="1697684" y="9107"/>
                  <a:pt x="1767164" y="2244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14" grpId="0"/>
      <p:bldP spid="15" grpId="0"/>
      <p:bldP spid="21" grpId="0"/>
      <p:bldP spid="22" grpId="0"/>
      <p:bldP spid="28" grpId="0"/>
      <p:bldP spid="29" grpId="0" animBg="1"/>
      <p:bldP spid="30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策略选择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直接连接符 7"/>
          <p:cNvSpPr/>
          <p:nvPr/>
        </p:nvSpPr>
        <p:spPr>
          <a:xfrm>
            <a:off x="4512733" y="2588707"/>
            <a:ext cx="0" cy="2592916"/>
          </a:xfrm>
          <a:prstGeom prst="line">
            <a:avLst/>
          </a:prstGeom>
          <a:ln w="9525" cap="flat" cmpd="sng">
            <a:solidFill>
              <a:srgbClr val="FFBE7C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9" name="圆角矩形 6"/>
          <p:cNvSpPr/>
          <p:nvPr/>
        </p:nvSpPr>
        <p:spPr>
          <a:xfrm>
            <a:off x="8959186" y="1935946"/>
            <a:ext cx="715433" cy="717551"/>
          </a:xfrm>
          <a:prstGeom prst="wedgeEllipseCallout">
            <a:avLst/>
          </a:prstGeom>
          <a:solidFill>
            <a:srgbClr val="FFBE7C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solidFill>
                <a:srgbClr val="00CC99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634949" y="1935946"/>
            <a:ext cx="715433" cy="717551"/>
          </a:xfrm>
          <a:prstGeom prst="wedgeEllipseCallout">
            <a:avLst/>
          </a:prstGeom>
          <a:solidFill>
            <a:srgbClr val="FFBE7C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solidFill>
                <a:srgbClr val="00CC99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1" name="圆角矩形 13"/>
          <p:cNvSpPr/>
          <p:nvPr/>
        </p:nvSpPr>
        <p:spPr>
          <a:xfrm>
            <a:off x="5738285" y="1935946"/>
            <a:ext cx="715433" cy="717551"/>
          </a:xfrm>
          <a:prstGeom prst="wedgeEllipseCallout">
            <a:avLst/>
          </a:prstGeom>
          <a:solidFill>
            <a:srgbClr val="FFDE73"/>
          </a:solidFill>
          <a:ln w="254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None/>
            </a:pPr>
            <a:endParaRPr lang="zh-CN" altLang="zh-CN" sz="2400" dirty="0">
              <a:solidFill>
                <a:srgbClr val="00CC99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Rectangle 4"/>
          <p:cNvSpPr/>
          <p:nvPr/>
        </p:nvSpPr>
        <p:spPr>
          <a:xfrm>
            <a:off x="4751918" y="2853807"/>
            <a:ext cx="2688167" cy="2415661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  <a:b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</a:br>
            <a:b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3" name="Rectangle 4"/>
          <p:cNvSpPr/>
          <p:nvPr/>
        </p:nvSpPr>
        <p:spPr>
          <a:xfrm>
            <a:off x="1629834" y="2853807"/>
            <a:ext cx="2738967" cy="2415661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5pPr>
          </a:lstStyle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  <a:b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</a:br>
            <a:b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Rectangle 4"/>
          <p:cNvSpPr/>
          <p:nvPr/>
        </p:nvSpPr>
        <p:spPr>
          <a:xfrm>
            <a:off x="7943851" y="2853807"/>
            <a:ext cx="2760133" cy="2415661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  <a:sym typeface="微软雅黑" panose="020B0503020204020204" charset="-122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微软雅黑" panose="020B0503020204020204" charset="-122"/>
              </a:defRPr>
            </a:lvl5pPr>
          </a:lstStyle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  <a:b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</a:br>
            <a:b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mar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直接连接符 19"/>
          <p:cNvSpPr/>
          <p:nvPr/>
        </p:nvSpPr>
        <p:spPr>
          <a:xfrm>
            <a:off x="10896600" y="2588707"/>
            <a:ext cx="0" cy="2592916"/>
          </a:xfrm>
          <a:prstGeom prst="line">
            <a:avLst/>
          </a:prstGeom>
          <a:ln w="9525" cap="flat" cmpd="sng">
            <a:solidFill>
              <a:srgbClr val="FFBE7C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直接连接符 20"/>
          <p:cNvSpPr/>
          <p:nvPr/>
        </p:nvSpPr>
        <p:spPr>
          <a:xfrm>
            <a:off x="1583267" y="2588707"/>
            <a:ext cx="0" cy="2592916"/>
          </a:xfrm>
          <a:prstGeom prst="line">
            <a:avLst/>
          </a:prstGeom>
          <a:ln w="9525" cap="flat" cmpd="sng">
            <a:solidFill>
              <a:srgbClr val="FFBE7C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37994" y="2054984"/>
            <a:ext cx="536125" cy="508502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buSzPct val="25000"/>
            </a:pPr>
            <a:r>
              <a:rPr lang="en-US" altLang="zh-CN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sp>
        <p:nvSpPr>
          <p:cNvPr id="18" name="矩形 17"/>
          <p:cNvSpPr/>
          <p:nvPr/>
        </p:nvSpPr>
        <p:spPr>
          <a:xfrm>
            <a:off x="5834891" y="2054984"/>
            <a:ext cx="536125" cy="508502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altLang="zh-CN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sp>
        <p:nvSpPr>
          <p:cNvPr id="19" name="矩形 18"/>
          <p:cNvSpPr/>
          <p:nvPr/>
        </p:nvSpPr>
        <p:spPr>
          <a:xfrm>
            <a:off x="9055854" y="2054984"/>
            <a:ext cx="536125" cy="508502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buSzPct val="25000"/>
            </a:pPr>
            <a:r>
              <a:rPr lang="en-US" altLang="zh-CN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20" name="直接连接符 20"/>
          <p:cNvSpPr/>
          <p:nvPr/>
        </p:nvSpPr>
        <p:spPr>
          <a:xfrm>
            <a:off x="7644099" y="2588707"/>
            <a:ext cx="0" cy="2592916"/>
          </a:xfrm>
          <a:prstGeom prst="line">
            <a:avLst/>
          </a:prstGeom>
          <a:ln w="9525" cap="flat" cmpd="sng">
            <a:solidFill>
              <a:srgbClr val="FFBE7C"/>
            </a:solidFill>
            <a:prstDash val="solid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 animBg="1"/>
      <p:bldP spid="17" grpId="0"/>
      <p:bldP spid="18" grpId="0"/>
      <p:bldP spid="19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策略选择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grpSp>
        <p:nvGrpSpPr>
          <p:cNvPr id="8" name="Group 127"/>
          <p:cNvGrpSpPr/>
          <p:nvPr/>
        </p:nvGrpSpPr>
        <p:grpSpPr>
          <a:xfrm>
            <a:off x="7797588" y="3439102"/>
            <a:ext cx="1044711" cy="1070938"/>
            <a:chOff x="5217363" y="3593206"/>
            <a:chExt cx="805239" cy="829190"/>
          </a:xfrm>
        </p:grpSpPr>
        <p:sp>
          <p:nvSpPr>
            <p:cNvPr id="9" name="Oval 34"/>
            <p:cNvSpPr>
              <a:spLocks noChangeArrowheads="1"/>
            </p:cNvSpPr>
            <p:nvPr/>
          </p:nvSpPr>
          <p:spPr bwMode="auto">
            <a:xfrm>
              <a:off x="5217363" y="3593206"/>
              <a:ext cx="805239" cy="829190"/>
            </a:xfrm>
            <a:prstGeom prst="teardrop">
              <a:avLst/>
            </a:prstGeom>
            <a:solidFill>
              <a:srgbClr val="FFD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 dirty="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grpSp>
          <p:nvGrpSpPr>
            <p:cNvPr id="10" name="Group 126"/>
            <p:cNvGrpSpPr/>
            <p:nvPr/>
          </p:nvGrpSpPr>
          <p:grpSpPr>
            <a:xfrm>
              <a:off x="5268340" y="3645631"/>
              <a:ext cx="703284" cy="724338"/>
              <a:chOff x="5268340" y="3645631"/>
              <a:chExt cx="703284" cy="724338"/>
            </a:xfrm>
          </p:grpSpPr>
          <p:sp>
            <p:nvSpPr>
              <p:cNvPr id="11" name="Oval 35"/>
              <p:cNvSpPr>
                <a:spLocks noChangeArrowheads="1"/>
              </p:cNvSpPr>
              <p:nvPr/>
            </p:nvSpPr>
            <p:spPr bwMode="auto">
              <a:xfrm>
                <a:off x="5268340" y="3645631"/>
                <a:ext cx="703284" cy="724338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2100">
                  <a:solidFill>
                    <a:schemeClr val="tx1">
                      <a:lumMod val="50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12" name="Oval 36"/>
              <p:cNvSpPr>
                <a:spLocks noChangeArrowheads="1"/>
              </p:cNvSpPr>
              <p:nvPr/>
            </p:nvSpPr>
            <p:spPr bwMode="auto">
              <a:xfrm>
                <a:off x="5316197" y="3695918"/>
                <a:ext cx="607570" cy="621625"/>
              </a:xfrm>
              <a:prstGeom prst="teardrop">
                <a:avLst/>
              </a:prstGeom>
              <a:solidFill>
                <a:srgbClr val="FFDE73"/>
              </a:solidFill>
              <a:ln>
                <a:noFill/>
              </a:ln>
            </p:spPr>
            <p:txBody>
              <a:bodyPr vert="horz" wrap="square" lIns="91416" tIns="45708" rIns="91416" bIns="45708" numCol="1" anchor="t" anchorCtr="0" compatLnSpc="1"/>
              <a:lstStyle/>
              <a:p>
                <a:endParaRPr lang="zh-CN" altLang="en-US" sz="2100">
                  <a:solidFill>
                    <a:schemeClr val="tx1">
                      <a:lumMod val="50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</p:grpSp>
      </p:grpSp>
      <p:grpSp>
        <p:nvGrpSpPr>
          <p:cNvPr id="13" name="Group 123"/>
          <p:cNvGrpSpPr/>
          <p:nvPr/>
        </p:nvGrpSpPr>
        <p:grpSpPr>
          <a:xfrm>
            <a:off x="3330986" y="2626454"/>
            <a:ext cx="2044882" cy="2094891"/>
            <a:chOff x="2668480" y="971897"/>
            <a:chExt cx="1576146" cy="1622002"/>
          </a:xfrm>
        </p:grpSpPr>
        <p:sp>
          <p:nvSpPr>
            <p:cNvPr id="14" name="Oval 43"/>
            <p:cNvSpPr>
              <a:spLocks noChangeArrowheads="1"/>
            </p:cNvSpPr>
            <p:nvPr/>
          </p:nvSpPr>
          <p:spPr bwMode="auto">
            <a:xfrm>
              <a:off x="2668480" y="971897"/>
              <a:ext cx="1576146" cy="1622002"/>
            </a:xfrm>
            <a:prstGeom prst="teardrop">
              <a:avLst/>
            </a:prstGeom>
            <a:solidFill>
              <a:srgbClr val="FFB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Oval 44"/>
            <p:cNvSpPr>
              <a:spLocks noChangeArrowheads="1"/>
            </p:cNvSpPr>
            <p:nvPr/>
          </p:nvSpPr>
          <p:spPr bwMode="auto">
            <a:xfrm>
              <a:off x="2770435" y="1076749"/>
              <a:ext cx="1372236" cy="1411228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Oval 45"/>
            <p:cNvSpPr>
              <a:spLocks noChangeArrowheads="1"/>
            </p:cNvSpPr>
            <p:nvPr/>
          </p:nvSpPr>
          <p:spPr bwMode="auto">
            <a:xfrm>
              <a:off x="2867189" y="1176252"/>
              <a:ext cx="1179769" cy="1213292"/>
            </a:xfrm>
            <a:prstGeom prst="teardrop">
              <a:avLst/>
            </a:prstGeom>
            <a:solidFill>
              <a:srgbClr val="FFBE7C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Freeform 46"/>
            <p:cNvSpPr>
              <a:spLocks noEditPoints="1"/>
            </p:cNvSpPr>
            <p:nvPr/>
          </p:nvSpPr>
          <p:spPr bwMode="auto">
            <a:xfrm>
              <a:off x="2867189" y="1176252"/>
              <a:ext cx="620055" cy="634464"/>
            </a:xfrm>
            <a:custGeom>
              <a:avLst/>
              <a:gdLst>
                <a:gd name="T0" fmla="*/ 0 w 194"/>
                <a:gd name="T1" fmla="*/ 193 h 193"/>
                <a:gd name="T2" fmla="*/ 0 w 194"/>
                <a:gd name="T3" fmla="*/ 193 h 193"/>
                <a:gd name="T4" fmla="*/ 0 w 194"/>
                <a:gd name="T5" fmla="*/ 192 h 193"/>
                <a:gd name="T6" fmla="*/ 0 w 194"/>
                <a:gd name="T7" fmla="*/ 192 h 193"/>
                <a:gd name="T8" fmla="*/ 0 w 194"/>
                <a:gd name="T9" fmla="*/ 192 h 193"/>
                <a:gd name="T10" fmla="*/ 0 w 194"/>
                <a:gd name="T11" fmla="*/ 192 h 193"/>
                <a:gd name="T12" fmla="*/ 0 w 194"/>
                <a:gd name="T13" fmla="*/ 191 h 193"/>
                <a:gd name="T14" fmla="*/ 0 w 194"/>
                <a:gd name="T15" fmla="*/ 191 h 193"/>
                <a:gd name="T16" fmla="*/ 0 w 194"/>
                <a:gd name="T17" fmla="*/ 191 h 193"/>
                <a:gd name="T18" fmla="*/ 0 w 194"/>
                <a:gd name="T19" fmla="*/ 190 h 193"/>
                <a:gd name="T20" fmla="*/ 0 w 194"/>
                <a:gd name="T21" fmla="*/ 190 h 193"/>
                <a:gd name="T22" fmla="*/ 0 w 194"/>
                <a:gd name="T23" fmla="*/ 190 h 193"/>
                <a:gd name="T24" fmla="*/ 0 w 194"/>
                <a:gd name="T25" fmla="*/ 189 h 193"/>
                <a:gd name="T26" fmla="*/ 0 w 194"/>
                <a:gd name="T27" fmla="*/ 189 h 193"/>
                <a:gd name="T28" fmla="*/ 0 w 194"/>
                <a:gd name="T29" fmla="*/ 189 h 193"/>
                <a:gd name="T30" fmla="*/ 0 w 194"/>
                <a:gd name="T31" fmla="*/ 189 h 193"/>
                <a:gd name="T32" fmla="*/ 0 w 194"/>
                <a:gd name="T33" fmla="*/ 188 h 193"/>
                <a:gd name="T34" fmla="*/ 0 w 194"/>
                <a:gd name="T35" fmla="*/ 188 h 193"/>
                <a:gd name="T36" fmla="*/ 0 w 194"/>
                <a:gd name="T37" fmla="*/ 188 h 193"/>
                <a:gd name="T38" fmla="*/ 0 w 194"/>
                <a:gd name="T39" fmla="*/ 187 h 193"/>
                <a:gd name="T40" fmla="*/ 0 w 194"/>
                <a:gd name="T41" fmla="*/ 187 h 193"/>
                <a:gd name="T42" fmla="*/ 0 w 194"/>
                <a:gd name="T43" fmla="*/ 187 h 193"/>
                <a:gd name="T44" fmla="*/ 0 w 194"/>
                <a:gd name="T45" fmla="*/ 186 h 193"/>
                <a:gd name="T46" fmla="*/ 0 w 194"/>
                <a:gd name="T47" fmla="*/ 186 h 193"/>
                <a:gd name="T48" fmla="*/ 0 w 194"/>
                <a:gd name="T49" fmla="*/ 186 h 193"/>
                <a:gd name="T50" fmla="*/ 0 w 194"/>
                <a:gd name="T51" fmla="*/ 186 h 193"/>
                <a:gd name="T52" fmla="*/ 0 w 194"/>
                <a:gd name="T53" fmla="*/ 185 h 193"/>
                <a:gd name="T54" fmla="*/ 0 w 194"/>
                <a:gd name="T55" fmla="*/ 185 h 193"/>
                <a:gd name="T56" fmla="*/ 0 w 194"/>
                <a:gd name="T57" fmla="*/ 184 h 193"/>
                <a:gd name="T58" fmla="*/ 194 w 194"/>
                <a:gd name="T59" fmla="*/ 0 h 193"/>
                <a:gd name="T60" fmla="*/ 193 w 194"/>
                <a:gd name="T61" fmla="*/ 0 h 193"/>
                <a:gd name="T62" fmla="*/ 193 w 194"/>
                <a:gd name="T63" fmla="*/ 0 h 193"/>
                <a:gd name="T64" fmla="*/ 192 w 194"/>
                <a:gd name="T65" fmla="*/ 0 h 193"/>
                <a:gd name="T66" fmla="*/ 192 w 194"/>
                <a:gd name="T67" fmla="*/ 0 h 193"/>
                <a:gd name="T68" fmla="*/ 192 w 194"/>
                <a:gd name="T69" fmla="*/ 0 h 193"/>
                <a:gd name="T70" fmla="*/ 191 w 194"/>
                <a:gd name="T71" fmla="*/ 0 h 193"/>
                <a:gd name="T72" fmla="*/ 191 w 194"/>
                <a:gd name="T73" fmla="*/ 0 h 193"/>
                <a:gd name="T74" fmla="*/ 191 w 194"/>
                <a:gd name="T75" fmla="*/ 0 h 193"/>
                <a:gd name="T76" fmla="*/ 190 w 194"/>
                <a:gd name="T77" fmla="*/ 0 h 193"/>
                <a:gd name="T78" fmla="*/ 190 w 194"/>
                <a:gd name="T79" fmla="*/ 0 h 193"/>
                <a:gd name="T80" fmla="*/ 190 w 194"/>
                <a:gd name="T81" fmla="*/ 0 h 193"/>
                <a:gd name="T82" fmla="*/ 189 w 194"/>
                <a:gd name="T83" fmla="*/ 0 h 193"/>
                <a:gd name="T84" fmla="*/ 189 w 194"/>
                <a:gd name="T85" fmla="*/ 0 h 193"/>
                <a:gd name="T86" fmla="*/ 189 w 194"/>
                <a:gd name="T87" fmla="*/ 0 h 193"/>
                <a:gd name="T88" fmla="*/ 189 w 194"/>
                <a:gd name="T89" fmla="*/ 0 h 193"/>
                <a:gd name="T90" fmla="*/ 188 w 194"/>
                <a:gd name="T91" fmla="*/ 0 h 193"/>
                <a:gd name="T92" fmla="*/ 188 w 194"/>
                <a:gd name="T93" fmla="*/ 0 h 193"/>
                <a:gd name="T94" fmla="*/ 188 w 194"/>
                <a:gd name="T95" fmla="*/ 0 h 193"/>
                <a:gd name="T96" fmla="*/ 187 w 194"/>
                <a:gd name="T97" fmla="*/ 0 h 193"/>
                <a:gd name="T98" fmla="*/ 187 w 194"/>
                <a:gd name="T99" fmla="*/ 0 h 193"/>
                <a:gd name="T100" fmla="*/ 187 w 194"/>
                <a:gd name="T101" fmla="*/ 0 h 193"/>
                <a:gd name="T102" fmla="*/ 186 w 194"/>
                <a:gd name="T103" fmla="*/ 0 h 193"/>
                <a:gd name="T104" fmla="*/ 186 w 194"/>
                <a:gd name="T105" fmla="*/ 0 h 193"/>
                <a:gd name="T106" fmla="*/ 186 w 194"/>
                <a:gd name="T107" fmla="*/ 0 h 193"/>
                <a:gd name="T108" fmla="*/ 185 w 194"/>
                <a:gd name="T109" fmla="*/ 0 h 193"/>
                <a:gd name="T110" fmla="*/ 185 w 194"/>
                <a:gd name="T111" fmla="*/ 0 h 193"/>
                <a:gd name="T112" fmla="*/ 0 w 194"/>
                <a:gd name="T113" fmla="*/ 184 h 193"/>
                <a:gd name="T114" fmla="*/ 185 w 194"/>
                <a:gd name="T11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93"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2"/>
                  </a:move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89"/>
                  </a:move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8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6"/>
                  </a:moveTo>
                  <a:cubicBezTo>
                    <a:pt x="0" y="186"/>
                    <a:pt x="0" y="187"/>
                    <a:pt x="0" y="187"/>
                  </a:cubicBezTo>
                  <a:cubicBezTo>
                    <a:pt x="0" y="187"/>
                    <a:pt x="0" y="187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19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3" y="0"/>
                  </a:cubicBezTo>
                  <a:cubicBezTo>
                    <a:pt x="193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8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6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5" y="0"/>
                  </a:moveTo>
                  <a:cubicBezTo>
                    <a:pt x="185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Freeform 55"/>
            <p:cNvSpPr/>
            <p:nvPr/>
          </p:nvSpPr>
          <p:spPr bwMode="auto">
            <a:xfrm>
              <a:off x="3947083" y="2287901"/>
              <a:ext cx="124843" cy="128391"/>
            </a:xfrm>
            <a:custGeom>
              <a:avLst/>
              <a:gdLst>
                <a:gd name="T0" fmla="*/ 39 w 39"/>
                <a:gd name="T1" fmla="*/ 0 h 39"/>
                <a:gd name="T2" fmla="*/ 39 w 39"/>
                <a:gd name="T3" fmla="*/ 0 h 39"/>
                <a:gd name="T4" fmla="*/ 0 w 39"/>
                <a:gd name="T5" fmla="*/ 39 h 39"/>
                <a:gd name="T6" fmla="*/ 0 w 39"/>
                <a:gd name="T7" fmla="*/ 39 h 39"/>
                <a:gd name="T8" fmla="*/ 0 w 39"/>
                <a:gd name="T9" fmla="*/ 39 h 39"/>
                <a:gd name="T10" fmla="*/ 0 w 39"/>
                <a:gd name="T11" fmla="*/ 39 h 39"/>
                <a:gd name="T12" fmla="*/ 0 w 39"/>
                <a:gd name="T13" fmla="*/ 39 h 39"/>
                <a:gd name="T14" fmla="*/ 0 w 39"/>
                <a:gd name="T15" fmla="*/ 39 h 39"/>
                <a:gd name="T16" fmla="*/ 39 w 39"/>
                <a:gd name="T17" fmla="*/ 0 h 39"/>
                <a:gd name="T18" fmla="*/ 39 w 39"/>
                <a:gd name="T19" fmla="*/ 0 h 39"/>
                <a:gd name="T20" fmla="*/ 39 w 3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39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8" y="14"/>
                    <a:pt x="15" y="27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5" y="27"/>
                    <a:pt x="28" y="14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C5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Freeform 58"/>
            <p:cNvSpPr/>
            <p:nvPr/>
          </p:nvSpPr>
          <p:spPr bwMode="auto">
            <a:xfrm>
              <a:off x="4071926" y="2218356"/>
              <a:ext cx="153974" cy="69545"/>
            </a:xfrm>
            <a:custGeom>
              <a:avLst/>
              <a:gdLst>
                <a:gd name="T0" fmla="*/ 48 w 48"/>
                <a:gd name="T1" fmla="*/ 0 h 21"/>
                <a:gd name="T2" fmla="*/ 0 w 48"/>
                <a:gd name="T3" fmla="*/ 21 h 21"/>
                <a:gd name="T4" fmla="*/ 0 w 48"/>
                <a:gd name="T5" fmla="*/ 21 h 21"/>
                <a:gd name="T6" fmla="*/ 48 w 48"/>
                <a:gd name="T7" fmla="*/ 0 h 21"/>
                <a:gd name="T8" fmla="*/ 48 w 4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1">
                  <a:moveTo>
                    <a:pt x="48" y="0"/>
                  </a:moveTo>
                  <a:cubicBezTo>
                    <a:pt x="31" y="4"/>
                    <a:pt x="14" y="1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1"/>
                    <a:pt x="31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A9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Freeform 59"/>
            <p:cNvSpPr/>
            <p:nvPr/>
          </p:nvSpPr>
          <p:spPr bwMode="auto">
            <a:xfrm>
              <a:off x="4071926" y="2057868"/>
              <a:ext cx="124843" cy="230034"/>
            </a:xfrm>
            <a:custGeom>
              <a:avLst/>
              <a:gdLst>
                <a:gd name="T0" fmla="*/ 39 w 39"/>
                <a:gd name="T1" fmla="*/ 0 h 70"/>
                <a:gd name="T2" fmla="*/ 39 w 39"/>
                <a:gd name="T3" fmla="*/ 0 h 70"/>
                <a:gd name="T4" fmla="*/ 0 w 39"/>
                <a:gd name="T5" fmla="*/ 70 h 70"/>
                <a:gd name="T6" fmla="*/ 0 w 39"/>
                <a:gd name="T7" fmla="*/ 70 h 70"/>
                <a:gd name="T8" fmla="*/ 0 w 39"/>
                <a:gd name="T9" fmla="*/ 70 h 70"/>
                <a:gd name="T10" fmla="*/ 26 w 39"/>
                <a:gd name="T11" fmla="*/ 30 h 70"/>
                <a:gd name="T12" fmla="*/ 39 w 39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0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0" y="26"/>
                    <a:pt x="17" y="49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0" y="57"/>
                    <a:pt x="19" y="44"/>
                    <a:pt x="26" y="30"/>
                  </a:cubicBezTo>
                  <a:cubicBezTo>
                    <a:pt x="31" y="20"/>
                    <a:pt x="36" y="10"/>
                    <a:pt x="39" y="0"/>
                  </a:cubicBezTo>
                </a:path>
              </a:pathLst>
            </a:custGeom>
            <a:solidFill>
              <a:srgbClr val="C5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Freeform 60"/>
            <p:cNvSpPr/>
            <p:nvPr/>
          </p:nvSpPr>
          <p:spPr bwMode="auto">
            <a:xfrm>
              <a:off x="4071926" y="2218356"/>
              <a:ext cx="153974" cy="69545"/>
            </a:xfrm>
            <a:custGeom>
              <a:avLst/>
              <a:gdLst>
                <a:gd name="T0" fmla="*/ 48 w 48"/>
                <a:gd name="T1" fmla="*/ 0 h 21"/>
                <a:gd name="T2" fmla="*/ 0 w 48"/>
                <a:gd name="T3" fmla="*/ 21 h 21"/>
                <a:gd name="T4" fmla="*/ 0 w 48"/>
                <a:gd name="T5" fmla="*/ 21 h 21"/>
                <a:gd name="T6" fmla="*/ 48 w 48"/>
                <a:gd name="T7" fmla="*/ 0 h 21"/>
                <a:gd name="T8" fmla="*/ 48 w 4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1">
                  <a:moveTo>
                    <a:pt x="48" y="0"/>
                  </a:moveTo>
                  <a:cubicBezTo>
                    <a:pt x="31" y="4"/>
                    <a:pt x="14" y="1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11"/>
                    <a:pt x="31" y="4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894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Oval 61"/>
            <p:cNvSpPr>
              <a:spLocks noChangeArrowheads="1"/>
            </p:cNvSpPr>
            <p:nvPr/>
          </p:nvSpPr>
          <p:spPr bwMode="auto">
            <a:xfrm>
              <a:off x="4071926" y="2287901"/>
              <a:ext cx="1041" cy="1070"/>
            </a:xfrm>
            <a:prstGeom prst="ellipse">
              <a:avLst/>
            </a:prstGeom>
            <a:solidFill>
              <a:srgbClr val="97A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3" name="Oval 67"/>
            <p:cNvSpPr>
              <a:spLocks noChangeArrowheads="1"/>
            </p:cNvSpPr>
            <p:nvPr/>
          </p:nvSpPr>
          <p:spPr bwMode="auto">
            <a:xfrm>
              <a:off x="3947083" y="2416292"/>
              <a:ext cx="1041" cy="1070"/>
            </a:xfrm>
            <a:prstGeom prst="ellipse">
              <a:avLst/>
            </a:prstGeom>
            <a:solidFill>
              <a:srgbClr val="97A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24" name="Group 125"/>
          <p:cNvGrpSpPr/>
          <p:nvPr/>
        </p:nvGrpSpPr>
        <p:grpSpPr>
          <a:xfrm>
            <a:off x="6366622" y="3614597"/>
            <a:ext cx="1406448" cy="1439890"/>
            <a:chOff x="4548411" y="2906316"/>
            <a:chExt cx="1084056" cy="1114858"/>
          </a:xfrm>
        </p:grpSpPr>
        <p:sp>
          <p:nvSpPr>
            <p:cNvPr id="25" name="Oval 37"/>
            <p:cNvSpPr>
              <a:spLocks noChangeArrowheads="1"/>
            </p:cNvSpPr>
            <p:nvPr/>
          </p:nvSpPr>
          <p:spPr bwMode="auto">
            <a:xfrm>
              <a:off x="4548411" y="2906316"/>
              <a:ext cx="1007069" cy="1035684"/>
            </a:xfrm>
            <a:prstGeom prst="teardrop">
              <a:avLst/>
            </a:prstGeom>
            <a:solidFill>
              <a:srgbClr val="FFB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 dirty="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6" name="Oval 38"/>
            <p:cNvSpPr>
              <a:spLocks noChangeArrowheads="1"/>
            </p:cNvSpPr>
            <p:nvPr/>
          </p:nvSpPr>
          <p:spPr bwMode="auto">
            <a:xfrm>
              <a:off x="4612913" y="2971581"/>
              <a:ext cx="879105" cy="905154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Oval 39"/>
            <p:cNvSpPr>
              <a:spLocks noChangeArrowheads="1"/>
            </p:cNvSpPr>
            <p:nvPr/>
          </p:nvSpPr>
          <p:spPr bwMode="auto">
            <a:xfrm>
              <a:off x="4673254" y="3034707"/>
              <a:ext cx="758423" cy="775694"/>
            </a:xfrm>
            <a:prstGeom prst="teardrop">
              <a:avLst/>
            </a:prstGeom>
            <a:solidFill>
              <a:srgbClr val="FFBE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8" name="Freeform 48"/>
            <p:cNvSpPr>
              <a:spLocks noEditPoints="1"/>
            </p:cNvSpPr>
            <p:nvPr/>
          </p:nvSpPr>
          <p:spPr bwMode="auto">
            <a:xfrm>
              <a:off x="4673254" y="3034707"/>
              <a:ext cx="399498" cy="414060"/>
            </a:xfrm>
            <a:custGeom>
              <a:avLst/>
              <a:gdLst>
                <a:gd name="T0" fmla="*/ 1 w 125"/>
                <a:gd name="T1" fmla="*/ 126 h 126"/>
                <a:gd name="T2" fmla="*/ 1 w 125"/>
                <a:gd name="T3" fmla="*/ 125 h 126"/>
                <a:gd name="T4" fmla="*/ 0 w 125"/>
                <a:gd name="T5" fmla="*/ 125 h 126"/>
                <a:gd name="T6" fmla="*/ 0 w 125"/>
                <a:gd name="T7" fmla="*/ 124 h 126"/>
                <a:gd name="T8" fmla="*/ 0 w 125"/>
                <a:gd name="T9" fmla="*/ 124 h 126"/>
                <a:gd name="T10" fmla="*/ 0 w 125"/>
                <a:gd name="T11" fmla="*/ 124 h 126"/>
                <a:gd name="T12" fmla="*/ 0 w 125"/>
                <a:gd name="T13" fmla="*/ 123 h 126"/>
                <a:gd name="T14" fmla="*/ 0 w 125"/>
                <a:gd name="T15" fmla="*/ 123 h 126"/>
                <a:gd name="T16" fmla="*/ 0 w 125"/>
                <a:gd name="T17" fmla="*/ 123 h 126"/>
                <a:gd name="T18" fmla="*/ 0 w 125"/>
                <a:gd name="T19" fmla="*/ 122 h 126"/>
                <a:gd name="T20" fmla="*/ 0 w 125"/>
                <a:gd name="T21" fmla="*/ 122 h 126"/>
                <a:gd name="T22" fmla="*/ 0 w 125"/>
                <a:gd name="T23" fmla="*/ 122 h 126"/>
                <a:gd name="T24" fmla="*/ 0 w 125"/>
                <a:gd name="T25" fmla="*/ 122 h 126"/>
                <a:gd name="T26" fmla="*/ 0 w 125"/>
                <a:gd name="T27" fmla="*/ 121 h 126"/>
                <a:gd name="T28" fmla="*/ 0 w 125"/>
                <a:gd name="T29" fmla="*/ 121 h 126"/>
                <a:gd name="T30" fmla="*/ 0 w 125"/>
                <a:gd name="T31" fmla="*/ 121 h 126"/>
                <a:gd name="T32" fmla="*/ 0 w 125"/>
                <a:gd name="T33" fmla="*/ 121 h 126"/>
                <a:gd name="T34" fmla="*/ 0 w 125"/>
                <a:gd name="T35" fmla="*/ 120 h 126"/>
                <a:gd name="T36" fmla="*/ 0 w 125"/>
                <a:gd name="T37" fmla="*/ 120 h 126"/>
                <a:gd name="T38" fmla="*/ 0 w 125"/>
                <a:gd name="T39" fmla="*/ 120 h 126"/>
                <a:gd name="T40" fmla="*/ 0 w 125"/>
                <a:gd name="T41" fmla="*/ 120 h 126"/>
                <a:gd name="T42" fmla="*/ 0 w 125"/>
                <a:gd name="T43" fmla="*/ 119 h 126"/>
                <a:gd name="T44" fmla="*/ 0 w 125"/>
                <a:gd name="T45" fmla="*/ 119 h 126"/>
                <a:gd name="T46" fmla="*/ 0 w 125"/>
                <a:gd name="T47" fmla="*/ 119 h 126"/>
                <a:gd name="T48" fmla="*/ 0 w 125"/>
                <a:gd name="T49" fmla="*/ 119 h 126"/>
                <a:gd name="T50" fmla="*/ 0 w 125"/>
                <a:gd name="T51" fmla="*/ 118 h 126"/>
                <a:gd name="T52" fmla="*/ 125 w 125"/>
                <a:gd name="T53" fmla="*/ 0 h 126"/>
                <a:gd name="T54" fmla="*/ 125 w 125"/>
                <a:gd name="T55" fmla="*/ 0 h 126"/>
                <a:gd name="T56" fmla="*/ 124 w 125"/>
                <a:gd name="T57" fmla="*/ 0 h 126"/>
                <a:gd name="T58" fmla="*/ 124 w 125"/>
                <a:gd name="T59" fmla="*/ 0 h 126"/>
                <a:gd name="T60" fmla="*/ 123 w 125"/>
                <a:gd name="T61" fmla="*/ 0 h 126"/>
                <a:gd name="T62" fmla="*/ 123 w 125"/>
                <a:gd name="T63" fmla="*/ 0 h 126"/>
                <a:gd name="T64" fmla="*/ 123 w 125"/>
                <a:gd name="T65" fmla="*/ 0 h 126"/>
                <a:gd name="T66" fmla="*/ 122 w 125"/>
                <a:gd name="T67" fmla="*/ 0 h 126"/>
                <a:gd name="T68" fmla="*/ 122 w 125"/>
                <a:gd name="T69" fmla="*/ 0 h 126"/>
                <a:gd name="T70" fmla="*/ 122 w 125"/>
                <a:gd name="T71" fmla="*/ 0 h 126"/>
                <a:gd name="T72" fmla="*/ 122 w 125"/>
                <a:gd name="T73" fmla="*/ 0 h 126"/>
                <a:gd name="T74" fmla="*/ 121 w 125"/>
                <a:gd name="T75" fmla="*/ 0 h 126"/>
                <a:gd name="T76" fmla="*/ 121 w 125"/>
                <a:gd name="T77" fmla="*/ 0 h 126"/>
                <a:gd name="T78" fmla="*/ 121 w 125"/>
                <a:gd name="T79" fmla="*/ 0 h 126"/>
                <a:gd name="T80" fmla="*/ 121 w 125"/>
                <a:gd name="T81" fmla="*/ 0 h 126"/>
                <a:gd name="T82" fmla="*/ 120 w 125"/>
                <a:gd name="T83" fmla="*/ 0 h 126"/>
                <a:gd name="T84" fmla="*/ 120 w 125"/>
                <a:gd name="T85" fmla="*/ 0 h 126"/>
                <a:gd name="T86" fmla="*/ 120 w 125"/>
                <a:gd name="T87" fmla="*/ 0 h 126"/>
                <a:gd name="T88" fmla="*/ 120 w 125"/>
                <a:gd name="T89" fmla="*/ 0 h 126"/>
                <a:gd name="T90" fmla="*/ 120 w 125"/>
                <a:gd name="T91" fmla="*/ 0 h 126"/>
                <a:gd name="T92" fmla="*/ 119 w 125"/>
                <a:gd name="T93" fmla="*/ 0 h 126"/>
                <a:gd name="T94" fmla="*/ 119 w 125"/>
                <a:gd name="T95" fmla="*/ 0 h 126"/>
                <a:gd name="T96" fmla="*/ 119 w 125"/>
                <a:gd name="T9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26">
                  <a:moveTo>
                    <a:pt x="1" y="126"/>
                  </a:moveTo>
                  <a:cubicBezTo>
                    <a:pt x="1" y="126"/>
                    <a:pt x="1" y="126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moveTo>
                    <a:pt x="1" y="125"/>
                  </a:move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5"/>
                  </a:cubicBezTo>
                  <a:moveTo>
                    <a:pt x="0" y="125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3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8"/>
                  </a:moveTo>
                  <a:cubicBezTo>
                    <a:pt x="0" y="118"/>
                    <a:pt x="0" y="118"/>
                    <a:pt x="0" y="119"/>
                  </a:cubicBezTo>
                  <a:cubicBezTo>
                    <a:pt x="0" y="118"/>
                    <a:pt x="0" y="118"/>
                    <a:pt x="0" y="118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9" name="Freeform 50"/>
            <p:cNvSpPr>
              <a:spLocks noEditPoints="1"/>
            </p:cNvSpPr>
            <p:nvPr/>
          </p:nvSpPr>
          <p:spPr bwMode="auto">
            <a:xfrm>
              <a:off x="5316197" y="3695918"/>
              <a:ext cx="316270" cy="325256"/>
            </a:xfrm>
            <a:custGeom>
              <a:avLst/>
              <a:gdLst>
                <a:gd name="T0" fmla="*/ 1 w 99"/>
                <a:gd name="T1" fmla="*/ 99 h 99"/>
                <a:gd name="T2" fmla="*/ 0 w 99"/>
                <a:gd name="T3" fmla="*/ 98 h 99"/>
                <a:gd name="T4" fmla="*/ 0 w 99"/>
                <a:gd name="T5" fmla="*/ 98 h 99"/>
                <a:gd name="T6" fmla="*/ 0 w 99"/>
                <a:gd name="T7" fmla="*/ 97 h 99"/>
                <a:gd name="T8" fmla="*/ 0 w 99"/>
                <a:gd name="T9" fmla="*/ 97 h 99"/>
                <a:gd name="T10" fmla="*/ 0 w 99"/>
                <a:gd name="T11" fmla="*/ 97 h 99"/>
                <a:gd name="T12" fmla="*/ 0 w 99"/>
                <a:gd name="T13" fmla="*/ 97 h 99"/>
                <a:gd name="T14" fmla="*/ 0 w 99"/>
                <a:gd name="T15" fmla="*/ 97 h 99"/>
                <a:gd name="T16" fmla="*/ 0 w 99"/>
                <a:gd name="T17" fmla="*/ 96 h 99"/>
                <a:gd name="T18" fmla="*/ 0 w 99"/>
                <a:gd name="T19" fmla="*/ 96 h 99"/>
                <a:gd name="T20" fmla="*/ 0 w 99"/>
                <a:gd name="T21" fmla="*/ 96 h 99"/>
                <a:gd name="T22" fmla="*/ 0 w 99"/>
                <a:gd name="T23" fmla="*/ 96 h 99"/>
                <a:gd name="T24" fmla="*/ 0 w 99"/>
                <a:gd name="T25" fmla="*/ 96 h 99"/>
                <a:gd name="T26" fmla="*/ 0 w 99"/>
                <a:gd name="T27" fmla="*/ 95 h 99"/>
                <a:gd name="T28" fmla="*/ 0 w 99"/>
                <a:gd name="T29" fmla="*/ 95 h 99"/>
                <a:gd name="T30" fmla="*/ 0 w 99"/>
                <a:gd name="T31" fmla="*/ 95 h 99"/>
                <a:gd name="T32" fmla="*/ 0 w 99"/>
                <a:gd name="T33" fmla="*/ 95 h 99"/>
                <a:gd name="T34" fmla="*/ 0 w 99"/>
                <a:gd name="T35" fmla="*/ 95 h 99"/>
                <a:gd name="T36" fmla="*/ 0 w 99"/>
                <a:gd name="T37" fmla="*/ 94 h 99"/>
                <a:gd name="T38" fmla="*/ 0 w 99"/>
                <a:gd name="T39" fmla="*/ 94 h 99"/>
                <a:gd name="T40" fmla="*/ 0 w 99"/>
                <a:gd name="T41" fmla="*/ 94 h 99"/>
                <a:gd name="T42" fmla="*/ 0 w 99"/>
                <a:gd name="T43" fmla="*/ 94 h 99"/>
                <a:gd name="T44" fmla="*/ 0 w 99"/>
                <a:gd name="T45" fmla="*/ 94 h 99"/>
                <a:gd name="T46" fmla="*/ 0 w 99"/>
                <a:gd name="T47" fmla="*/ 94 h 99"/>
                <a:gd name="T48" fmla="*/ 0 w 99"/>
                <a:gd name="T49" fmla="*/ 94 h 99"/>
                <a:gd name="T50" fmla="*/ 0 w 99"/>
                <a:gd name="T51" fmla="*/ 93 h 99"/>
                <a:gd name="T52" fmla="*/ 99 w 99"/>
                <a:gd name="T53" fmla="*/ 0 h 99"/>
                <a:gd name="T54" fmla="*/ 98 w 99"/>
                <a:gd name="T55" fmla="*/ 0 h 99"/>
                <a:gd name="T56" fmla="*/ 98 w 99"/>
                <a:gd name="T57" fmla="*/ 0 h 99"/>
                <a:gd name="T58" fmla="*/ 98 w 99"/>
                <a:gd name="T59" fmla="*/ 0 h 99"/>
                <a:gd name="T60" fmla="*/ 98 w 99"/>
                <a:gd name="T61" fmla="*/ 0 h 99"/>
                <a:gd name="T62" fmla="*/ 97 w 99"/>
                <a:gd name="T63" fmla="*/ 0 h 99"/>
                <a:gd name="T64" fmla="*/ 97 w 99"/>
                <a:gd name="T65" fmla="*/ 0 h 99"/>
                <a:gd name="T66" fmla="*/ 97 w 99"/>
                <a:gd name="T67" fmla="*/ 0 h 99"/>
                <a:gd name="T68" fmla="*/ 97 w 99"/>
                <a:gd name="T69" fmla="*/ 0 h 99"/>
                <a:gd name="T70" fmla="*/ 97 w 99"/>
                <a:gd name="T71" fmla="*/ 0 h 99"/>
                <a:gd name="T72" fmla="*/ 96 w 99"/>
                <a:gd name="T73" fmla="*/ 0 h 99"/>
                <a:gd name="T74" fmla="*/ 94 w 99"/>
                <a:gd name="T75" fmla="*/ 0 h 99"/>
                <a:gd name="T76" fmla="*/ 96 w 99"/>
                <a:gd name="T77" fmla="*/ 0 h 99"/>
                <a:gd name="T78" fmla="*/ 94 w 99"/>
                <a:gd name="T79" fmla="*/ 0 h 99"/>
                <a:gd name="T80" fmla="*/ 94 w 99"/>
                <a:gd name="T81" fmla="*/ 0 h 99"/>
                <a:gd name="T82" fmla="*/ 96 w 99"/>
                <a:gd name="T83" fmla="*/ 0 h 99"/>
                <a:gd name="T84" fmla="*/ 94 w 99"/>
                <a:gd name="T85" fmla="*/ 0 h 99"/>
                <a:gd name="T86" fmla="*/ 96 w 99"/>
                <a:gd name="T87" fmla="*/ 0 h 99"/>
                <a:gd name="T88" fmla="*/ 94 w 99"/>
                <a:gd name="T89" fmla="*/ 0 h 99"/>
                <a:gd name="T90" fmla="*/ 96 w 99"/>
                <a:gd name="T91" fmla="*/ 0 h 99"/>
                <a:gd name="T92" fmla="*/ 94 w 99"/>
                <a:gd name="T93" fmla="*/ 0 h 99"/>
                <a:gd name="T94" fmla="*/ 95 w 99"/>
                <a:gd name="T95" fmla="*/ 0 h 99"/>
                <a:gd name="T96" fmla="*/ 95 w 99"/>
                <a:gd name="T97" fmla="*/ 0 h 99"/>
                <a:gd name="T98" fmla="*/ 95 w 99"/>
                <a:gd name="T99" fmla="*/ 0 h 99"/>
                <a:gd name="T100" fmla="*/ 95 w 99"/>
                <a:gd name="T101" fmla="*/ 0 h 99"/>
                <a:gd name="T102" fmla="*/ 95 w 99"/>
                <a:gd name="T103" fmla="*/ 0 h 99"/>
                <a:gd name="T104" fmla="*/ 95 w 99"/>
                <a:gd name="T10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99">
                  <a:moveTo>
                    <a:pt x="1" y="99"/>
                  </a:moveTo>
                  <a:cubicBezTo>
                    <a:pt x="1" y="99"/>
                    <a:pt x="1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moveTo>
                    <a:pt x="0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moveTo>
                    <a:pt x="0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3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7" y="0"/>
                  </a:moveTo>
                  <a:cubicBezTo>
                    <a:pt x="97" y="0"/>
                    <a:pt x="98" y="0"/>
                    <a:pt x="98" y="0"/>
                  </a:cubicBezTo>
                  <a:cubicBezTo>
                    <a:pt x="98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5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Freeform 52"/>
            <p:cNvSpPr/>
            <p:nvPr/>
          </p:nvSpPr>
          <p:spPr bwMode="auto">
            <a:xfrm>
              <a:off x="5379658" y="3761183"/>
              <a:ext cx="55140" cy="55636"/>
            </a:xfrm>
            <a:custGeom>
              <a:avLst/>
              <a:gdLst>
                <a:gd name="T0" fmla="*/ 17 w 17"/>
                <a:gd name="T1" fmla="*/ 0 h 17"/>
                <a:gd name="T2" fmla="*/ 17 w 17"/>
                <a:gd name="T3" fmla="*/ 0 h 17"/>
                <a:gd name="T4" fmla="*/ 0 w 17"/>
                <a:gd name="T5" fmla="*/ 17 h 17"/>
                <a:gd name="T6" fmla="*/ 0 w 17"/>
                <a:gd name="T7" fmla="*/ 17 h 17"/>
                <a:gd name="T8" fmla="*/ 17 w 1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6"/>
                    <a:pt x="6" y="12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" y="12"/>
                    <a:pt x="12" y="6"/>
                    <a:pt x="17" y="0"/>
                  </a:cubicBezTo>
                </a:path>
              </a:pathLst>
            </a:custGeom>
            <a:solidFill>
              <a:srgbClr val="C5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Freeform 75"/>
            <p:cNvSpPr/>
            <p:nvPr/>
          </p:nvSpPr>
          <p:spPr bwMode="auto">
            <a:xfrm>
              <a:off x="5434798" y="3702338"/>
              <a:ext cx="134207" cy="58846"/>
            </a:xfrm>
            <a:custGeom>
              <a:avLst/>
              <a:gdLst>
                <a:gd name="T0" fmla="*/ 42 w 42"/>
                <a:gd name="T1" fmla="*/ 0 h 18"/>
                <a:gd name="T2" fmla="*/ 0 w 42"/>
                <a:gd name="T3" fmla="*/ 18 h 18"/>
                <a:gd name="T4" fmla="*/ 0 w 42"/>
                <a:gd name="T5" fmla="*/ 18 h 18"/>
                <a:gd name="T6" fmla="*/ 42 w 42"/>
                <a:gd name="T7" fmla="*/ 0 h 18"/>
                <a:gd name="T8" fmla="*/ 42 w 4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8">
                  <a:moveTo>
                    <a:pt x="42" y="0"/>
                  </a:moveTo>
                  <a:cubicBezTo>
                    <a:pt x="26" y="2"/>
                    <a:pt x="12" y="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2" y="9"/>
                    <a:pt x="26" y="2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378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2" name="Freeform 76"/>
            <p:cNvSpPr/>
            <p:nvPr/>
          </p:nvSpPr>
          <p:spPr bwMode="auto">
            <a:xfrm>
              <a:off x="5434798" y="3602834"/>
              <a:ext cx="89471" cy="158349"/>
            </a:xfrm>
            <a:custGeom>
              <a:avLst/>
              <a:gdLst>
                <a:gd name="T0" fmla="*/ 28 w 28"/>
                <a:gd name="T1" fmla="*/ 0 h 48"/>
                <a:gd name="T2" fmla="*/ 28 w 28"/>
                <a:gd name="T3" fmla="*/ 0 h 48"/>
                <a:gd name="T4" fmla="*/ 0 w 28"/>
                <a:gd name="T5" fmla="*/ 48 h 48"/>
                <a:gd name="T6" fmla="*/ 0 w 28"/>
                <a:gd name="T7" fmla="*/ 48 h 48"/>
                <a:gd name="T8" fmla="*/ 0 w 28"/>
                <a:gd name="T9" fmla="*/ 48 h 48"/>
                <a:gd name="T10" fmla="*/ 0 w 28"/>
                <a:gd name="T11" fmla="*/ 48 h 48"/>
                <a:gd name="T12" fmla="*/ 0 w 28"/>
                <a:gd name="T13" fmla="*/ 48 h 48"/>
                <a:gd name="T14" fmla="*/ 20 w 28"/>
                <a:gd name="T15" fmla="*/ 20 h 48"/>
                <a:gd name="T16" fmla="*/ 28 w 28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8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2" y="18"/>
                    <a:pt x="12" y="34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8" y="39"/>
                    <a:pt x="14" y="30"/>
                    <a:pt x="20" y="20"/>
                  </a:cubicBezTo>
                  <a:cubicBezTo>
                    <a:pt x="23" y="13"/>
                    <a:pt x="26" y="7"/>
                    <a:pt x="28" y="0"/>
                  </a:cubicBezTo>
                </a:path>
              </a:pathLst>
            </a:custGeom>
            <a:solidFill>
              <a:srgbClr val="C5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Freeform 77"/>
            <p:cNvSpPr/>
            <p:nvPr/>
          </p:nvSpPr>
          <p:spPr bwMode="auto">
            <a:xfrm>
              <a:off x="5434798" y="3702338"/>
              <a:ext cx="134207" cy="58846"/>
            </a:xfrm>
            <a:custGeom>
              <a:avLst/>
              <a:gdLst>
                <a:gd name="T0" fmla="*/ 42 w 42"/>
                <a:gd name="T1" fmla="*/ 0 h 18"/>
                <a:gd name="T2" fmla="*/ 0 w 42"/>
                <a:gd name="T3" fmla="*/ 18 h 18"/>
                <a:gd name="T4" fmla="*/ 0 w 42"/>
                <a:gd name="T5" fmla="*/ 18 h 18"/>
                <a:gd name="T6" fmla="*/ 42 w 42"/>
                <a:gd name="T7" fmla="*/ 0 h 18"/>
                <a:gd name="T8" fmla="*/ 42 w 4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8">
                  <a:moveTo>
                    <a:pt x="42" y="0"/>
                  </a:moveTo>
                  <a:cubicBezTo>
                    <a:pt x="26" y="2"/>
                    <a:pt x="12" y="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2" y="9"/>
                    <a:pt x="26" y="2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2575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4" name="Oval 78"/>
            <p:cNvSpPr>
              <a:spLocks noChangeArrowheads="1"/>
            </p:cNvSpPr>
            <p:nvPr/>
          </p:nvSpPr>
          <p:spPr bwMode="auto">
            <a:xfrm>
              <a:off x="5434798" y="3761183"/>
              <a:ext cx="1041" cy="1070"/>
            </a:xfrm>
            <a:prstGeom prst="ellipse">
              <a:avLst/>
            </a:prstGeom>
            <a:solidFill>
              <a:srgbClr val="97A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5" name="Freeform 81"/>
            <p:cNvSpPr/>
            <p:nvPr/>
          </p:nvSpPr>
          <p:spPr bwMode="auto">
            <a:xfrm>
              <a:off x="5322439" y="3816820"/>
              <a:ext cx="57220" cy="134810"/>
            </a:xfrm>
            <a:custGeom>
              <a:avLst/>
              <a:gdLst>
                <a:gd name="T0" fmla="*/ 18 w 18"/>
                <a:gd name="T1" fmla="*/ 0 h 41"/>
                <a:gd name="T2" fmla="*/ 18 w 18"/>
                <a:gd name="T3" fmla="*/ 0 h 41"/>
                <a:gd name="T4" fmla="*/ 0 w 18"/>
                <a:gd name="T5" fmla="*/ 41 h 41"/>
                <a:gd name="T6" fmla="*/ 0 w 18"/>
                <a:gd name="T7" fmla="*/ 41 h 41"/>
                <a:gd name="T8" fmla="*/ 18 w 18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1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12"/>
                    <a:pt x="3" y="26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26"/>
                    <a:pt x="9" y="12"/>
                    <a:pt x="18" y="0"/>
                  </a:cubicBezTo>
                </a:path>
              </a:pathLst>
            </a:custGeom>
            <a:solidFill>
              <a:srgbClr val="378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Freeform 82"/>
            <p:cNvSpPr/>
            <p:nvPr/>
          </p:nvSpPr>
          <p:spPr bwMode="auto">
            <a:xfrm>
              <a:off x="5226726" y="3816820"/>
              <a:ext cx="152933" cy="92014"/>
            </a:xfrm>
            <a:custGeom>
              <a:avLst/>
              <a:gdLst>
                <a:gd name="T0" fmla="*/ 48 w 48"/>
                <a:gd name="T1" fmla="*/ 0 h 28"/>
                <a:gd name="T2" fmla="*/ 0 w 48"/>
                <a:gd name="T3" fmla="*/ 28 h 28"/>
                <a:gd name="T4" fmla="*/ 0 w 48"/>
                <a:gd name="T5" fmla="*/ 28 h 28"/>
                <a:gd name="T6" fmla="*/ 20 w 48"/>
                <a:gd name="T7" fmla="*/ 19 h 28"/>
                <a:gd name="T8" fmla="*/ 48 w 48"/>
                <a:gd name="T9" fmla="*/ 0 h 28"/>
                <a:gd name="T10" fmla="*/ 48 w 48"/>
                <a:gd name="T11" fmla="*/ 0 h 28"/>
                <a:gd name="T12" fmla="*/ 48 w 48"/>
                <a:gd name="T13" fmla="*/ 0 h 28"/>
                <a:gd name="T14" fmla="*/ 48 w 48"/>
                <a:gd name="T15" fmla="*/ 0 h 28"/>
                <a:gd name="T16" fmla="*/ 48 w 48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">
                  <a:moveTo>
                    <a:pt x="48" y="0"/>
                  </a:moveTo>
                  <a:cubicBezTo>
                    <a:pt x="34" y="12"/>
                    <a:pt x="18" y="22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7" y="26"/>
                    <a:pt x="14" y="23"/>
                    <a:pt x="20" y="19"/>
                  </a:cubicBezTo>
                  <a:cubicBezTo>
                    <a:pt x="30" y="14"/>
                    <a:pt x="39" y="7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rgbClr val="C5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7" name="Oval 84"/>
            <p:cNvSpPr>
              <a:spLocks noChangeArrowheads="1"/>
            </p:cNvSpPr>
            <p:nvPr/>
          </p:nvSpPr>
          <p:spPr bwMode="auto">
            <a:xfrm>
              <a:off x="5379658" y="3816819"/>
              <a:ext cx="1041" cy="1070"/>
            </a:xfrm>
            <a:prstGeom prst="ellipse">
              <a:avLst/>
            </a:prstGeom>
            <a:solidFill>
              <a:srgbClr val="97A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8" name="Group 124"/>
          <p:cNvGrpSpPr/>
          <p:nvPr/>
        </p:nvGrpSpPr>
        <p:grpSpPr>
          <a:xfrm>
            <a:off x="5539135" y="2018440"/>
            <a:ext cx="1708792" cy="1691390"/>
            <a:chOff x="3707801" y="2040749"/>
            <a:chExt cx="1317096" cy="1309585"/>
          </a:xfrm>
        </p:grpSpPr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3707801" y="2040749"/>
              <a:ext cx="1259877" cy="1295676"/>
            </a:xfrm>
            <a:prstGeom prst="teardrop">
              <a:avLst/>
            </a:prstGeom>
            <a:solidFill>
              <a:srgbClr val="FFD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3791029" y="2123134"/>
              <a:ext cx="1096540" cy="1131977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 dirty="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3868016" y="2202308"/>
              <a:ext cx="942566" cy="973629"/>
            </a:xfrm>
            <a:prstGeom prst="teardrop">
              <a:avLst/>
            </a:prstGeom>
            <a:solidFill>
              <a:srgbClr val="FFDE73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2" name="Freeform 53"/>
            <p:cNvSpPr>
              <a:spLocks noEditPoints="1"/>
            </p:cNvSpPr>
            <p:nvPr/>
          </p:nvSpPr>
          <p:spPr bwMode="auto">
            <a:xfrm>
              <a:off x="3868016" y="2202308"/>
              <a:ext cx="498333" cy="515702"/>
            </a:xfrm>
            <a:custGeom>
              <a:avLst/>
              <a:gdLst>
                <a:gd name="T0" fmla="*/ 0 w 156"/>
                <a:gd name="T1" fmla="*/ 156 h 157"/>
                <a:gd name="T2" fmla="*/ 0 w 156"/>
                <a:gd name="T3" fmla="*/ 156 h 157"/>
                <a:gd name="T4" fmla="*/ 0 w 156"/>
                <a:gd name="T5" fmla="*/ 155 h 157"/>
                <a:gd name="T6" fmla="*/ 0 w 156"/>
                <a:gd name="T7" fmla="*/ 155 h 157"/>
                <a:gd name="T8" fmla="*/ 0 w 156"/>
                <a:gd name="T9" fmla="*/ 154 h 157"/>
                <a:gd name="T10" fmla="*/ 0 w 156"/>
                <a:gd name="T11" fmla="*/ 154 h 157"/>
                <a:gd name="T12" fmla="*/ 0 w 156"/>
                <a:gd name="T13" fmla="*/ 153 h 157"/>
                <a:gd name="T14" fmla="*/ 0 w 156"/>
                <a:gd name="T15" fmla="*/ 153 h 157"/>
                <a:gd name="T16" fmla="*/ 0 w 156"/>
                <a:gd name="T17" fmla="*/ 152 h 157"/>
                <a:gd name="T18" fmla="*/ 0 w 156"/>
                <a:gd name="T19" fmla="*/ 152 h 157"/>
                <a:gd name="T20" fmla="*/ 0 w 156"/>
                <a:gd name="T21" fmla="*/ 151 h 157"/>
                <a:gd name="T22" fmla="*/ 0 w 156"/>
                <a:gd name="T23" fmla="*/ 151 h 157"/>
                <a:gd name="T24" fmla="*/ 0 w 156"/>
                <a:gd name="T25" fmla="*/ 150 h 157"/>
                <a:gd name="T26" fmla="*/ 0 w 156"/>
                <a:gd name="T27" fmla="*/ 150 h 157"/>
                <a:gd name="T28" fmla="*/ 0 w 156"/>
                <a:gd name="T29" fmla="*/ 149 h 157"/>
                <a:gd name="T30" fmla="*/ 0 w 156"/>
                <a:gd name="T31" fmla="*/ 149 h 157"/>
                <a:gd name="T32" fmla="*/ 0 w 156"/>
                <a:gd name="T33" fmla="*/ 149 h 157"/>
                <a:gd name="T34" fmla="*/ 0 w 156"/>
                <a:gd name="T35" fmla="*/ 148 h 157"/>
                <a:gd name="T36" fmla="*/ 0 w 156"/>
                <a:gd name="T37" fmla="*/ 148 h 157"/>
                <a:gd name="T38" fmla="*/ 0 w 156"/>
                <a:gd name="T39" fmla="*/ 147 h 157"/>
                <a:gd name="T40" fmla="*/ 0 w 156"/>
                <a:gd name="T41" fmla="*/ 147 h 157"/>
                <a:gd name="T42" fmla="*/ 0 w 156"/>
                <a:gd name="T43" fmla="*/ 146 h 157"/>
                <a:gd name="T44" fmla="*/ 0 w 156"/>
                <a:gd name="T45" fmla="*/ 146 h 157"/>
                <a:gd name="T46" fmla="*/ 0 w 156"/>
                <a:gd name="T47" fmla="*/ 145 h 157"/>
                <a:gd name="T48" fmla="*/ 0 w 156"/>
                <a:gd name="T49" fmla="*/ 145 h 157"/>
                <a:gd name="T50" fmla="*/ 0 w 156"/>
                <a:gd name="T51" fmla="*/ 144 h 157"/>
                <a:gd name="T52" fmla="*/ 0 w 156"/>
                <a:gd name="T53" fmla="*/ 143 h 157"/>
                <a:gd name="T54" fmla="*/ 156 w 156"/>
                <a:gd name="T55" fmla="*/ 0 h 157"/>
                <a:gd name="T56" fmla="*/ 155 w 156"/>
                <a:gd name="T57" fmla="*/ 0 h 157"/>
                <a:gd name="T58" fmla="*/ 155 w 156"/>
                <a:gd name="T59" fmla="*/ 0 h 157"/>
                <a:gd name="T60" fmla="*/ 154 w 156"/>
                <a:gd name="T61" fmla="*/ 0 h 157"/>
                <a:gd name="T62" fmla="*/ 154 w 156"/>
                <a:gd name="T63" fmla="*/ 0 h 157"/>
                <a:gd name="T64" fmla="*/ 153 w 156"/>
                <a:gd name="T65" fmla="*/ 0 h 157"/>
                <a:gd name="T66" fmla="*/ 153 w 156"/>
                <a:gd name="T67" fmla="*/ 0 h 157"/>
                <a:gd name="T68" fmla="*/ 142 w 156"/>
                <a:gd name="T69" fmla="*/ 0 h 157"/>
                <a:gd name="T70" fmla="*/ 143 w 156"/>
                <a:gd name="T71" fmla="*/ 0 h 157"/>
                <a:gd name="T72" fmla="*/ 152 w 156"/>
                <a:gd name="T73" fmla="*/ 0 h 157"/>
                <a:gd name="T74" fmla="*/ 152 w 156"/>
                <a:gd name="T75" fmla="*/ 0 h 157"/>
                <a:gd name="T76" fmla="*/ 151 w 156"/>
                <a:gd name="T77" fmla="*/ 0 h 157"/>
                <a:gd name="T78" fmla="*/ 144 w 156"/>
                <a:gd name="T79" fmla="*/ 0 h 157"/>
                <a:gd name="T80" fmla="*/ 144 w 156"/>
                <a:gd name="T81" fmla="*/ 0 h 157"/>
                <a:gd name="T82" fmla="*/ 150 w 156"/>
                <a:gd name="T83" fmla="*/ 0 h 157"/>
                <a:gd name="T84" fmla="*/ 145 w 156"/>
                <a:gd name="T85" fmla="*/ 0 h 157"/>
                <a:gd name="T86" fmla="*/ 145 w 156"/>
                <a:gd name="T87" fmla="*/ 0 h 157"/>
                <a:gd name="T88" fmla="*/ 150 w 156"/>
                <a:gd name="T89" fmla="*/ 0 h 157"/>
                <a:gd name="T90" fmla="*/ 145 w 156"/>
                <a:gd name="T91" fmla="*/ 0 h 157"/>
                <a:gd name="T92" fmla="*/ 145 w 156"/>
                <a:gd name="T93" fmla="*/ 0 h 157"/>
                <a:gd name="T94" fmla="*/ 149 w 156"/>
                <a:gd name="T95" fmla="*/ 0 h 157"/>
                <a:gd name="T96" fmla="*/ 146 w 156"/>
                <a:gd name="T97" fmla="*/ 0 h 157"/>
                <a:gd name="T98" fmla="*/ 146 w 156"/>
                <a:gd name="T99" fmla="*/ 0 h 157"/>
                <a:gd name="T100" fmla="*/ 148 w 156"/>
                <a:gd name="T101" fmla="*/ 0 h 157"/>
                <a:gd name="T102" fmla="*/ 147 w 156"/>
                <a:gd name="T103" fmla="*/ 0 h 157"/>
                <a:gd name="T104" fmla="*/ 147 w 156"/>
                <a:gd name="T105" fmla="*/ 0 h 157"/>
                <a:gd name="T106" fmla="*/ 147 w 156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57">
                  <a:moveTo>
                    <a:pt x="0" y="157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3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1"/>
                  </a:moveTo>
                  <a:cubicBezTo>
                    <a:pt x="0" y="151"/>
                    <a:pt x="0" y="152"/>
                    <a:pt x="0" y="152"/>
                  </a:cubicBezTo>
                  <a:cubicBezTo>
                    <a:pt x="0" y="152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49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8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6"/>
                  </a:moveTo>
                  <a:cubicBezTo>
                    <a:pt x="0" y="146"/>
                    <a:pt x="0" y="147"/>
                    <a:pt x="0" y="147"/>
                  </a:cubicBezTo>
                  <a:cubicBezTo>
                    <a:pt x="0" y="147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5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2" y="0"/>
                  </a:moveTo>
                  <a:cubicBezTo>
                    <a:pt x="152" y="0"/>
                    <a:pt x="153" y="0"/>
                    <a:pt x="153" y="0"/>
                  </a:cubicBezTo>
                  <a:cubicBezTo>
                    <a:pt x="153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2" y="0"/>
                    <a:pt x="142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1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0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9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6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8" y="0"/>
                    <a:pt x="148" y="0"/>
                  </a:cubicBezTo>
                  <a:cubicBezTo>
                    <a:pt x="148" y="0"/>
                    <a:pt x="147" y="0"/>
                    <a:pt x="147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3" name="Freeform 64"/>
            <p:cNvSpPr/>
            <p:nvPr/>
          </p:nvSpPr>
          <p:spPr bwMode="auto">
            <a:xfrm>
              <a:off x="3880500" y="2416292"/>
              <a:ext cx="66583" cy="157279"/>
            </a:xfrm>
            <a:custGeom>
              <a:avLst/>
              <a:gdLst>
                <a:gd name="T0" fmla="*/ 21 w 21"/>
                <a:gd name="T1" fmla="*/ 0 h 48"/>
                <a:gd name="T2" fmla="*/ 21 w 21"/>
                <a:gd name="T3" fmla="*/ 0 h 48"/>
                <a:gd name="T4" fmla="*/ 0 w 21"/>
                <a:gd name="T5" fmla="*/ 48 h 48"/>
                <a:gd name="T6" fmla="*/ 0 w 21"/>
                <a:gd name="T7" fmla="*/ 48 h 48"/>
                <a:gd name="T8" fmla="*/ 21 w 2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8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1" y="14"/>
                    <a:pt x="4" y="30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" y="30"/>
                    <a:pt x="11" y="14"/>
                    <a:pt x="21" y="0"/>
                  </a:cubicBezTo>
                </a:path>
              </a:pathLst>
            </a:custGeom>
            <a:solidFill>
              <a:srgbClr val="A958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4" name="Freeform 66"/>
            <p:cNvSpPr/>
            <p:nvPr/>
          </p:nvSpPr>
          <p:spPr bwMode="auto">
            <a:xfrm>
              <a:off x="3880500" y="2416292"/>
              <a:ext cx="66583" cy="157279"/>
            </a:xfrm>
            <a:custGeom>
              <a:avLst/>
              <a:gdLst>
                <a:gd name="T0" fmla="*/ 21 w 21"/>
                <a:gd name="T1" fmla="*/ 0 h 48"/>
                <a:gd name="T2" fmla="*/ 21 w 21"/>
                <a:gd name="T3" fmla="*/ 0 h 48"/>
                <a:gd name="T4" fmla="*/ 0 w 21"/>
                <a:gd name="T5" fmla="*/ 48 h 48"/>
                <a:gd name="T6" fmla="*/ 0 w 21"/>
                <a:gd name="T7" fmla="*/ 48 h 48"/>
                <a:gd name="T8" fmla="*/ 21 w 2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8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1" y="14"/>
                    <a:pt x="4" y="30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4" y="30"/>
                    <a:pt x="12" y="14"/>
                    <a:pt x="21" y="0"/>
                  </a:cubicBezTo>
                </a:path>
              </a:pathLst>
            </a:custGeom>
            <a:solidFill>
              <a:srgbClr val="894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5" name="Freeform 68"/>
            <p:cNvSpPr>
              <a:spLocks noEditPoints="1"/>
            </p:cNvSpPr>
            <p:nvPr/>
          </p:nvSpPr>
          <p:spPr bwMode="auto">
            <a:xfrm>
              <a:off x="4944788" y="2906316"/>
              <a:ext cx="80109" cy="9630"/>
            </a:xfrm>
            <a:custGeom>
              <a:avLst/>
              <a:gdLst>
                <a:gd name="T0" fmla="*/ 0 w 25"/>
                <a:gd name="T1" fmla="*/ 3 h 3"/>
                <a:gd name="T2" fmla="*/ 0 w 25"/>
                <a:gd name="T3" fmla="*/ 3 h 3"/>
                <a:gd name="T4" fmla="*/ 0 w 25"/>
                <a:gd name="T5" fmla="*/ 3 h 3"/>
                <a:gd name="T6" fmla="*/ 0 w 25"/>
                <a:gd name="T7" fmla="*/ 3 h 3"/>
                <a:gd name="T8" fmla="*/ 0 w 25"/>
                <a:gd name="T9" fmla="*/ 3 h 3"/>
                <a:gd name="T10" fmla="*/ 0 w 25"/>
                <a:gd name="T11" fmla="*/ 3 h 3"/>
                <a:gd name="T12" fmla="*/ 1 w 25"/>
                <a:gd name="T13" fmla="*/ 3 h 3"/>
                <a:gd name="T14" fmla="*/ 0 w 25"/>
                <a:gd name="T15" fmla="*/ 3 h 3"/>
                <a:gd name="T16" fmla="*/ 1 w 25"/>
                <a:gd name="T17" fmla="*/ 3 h 3"/>
                <a:gd name="T18" fmla="*/ 25 w 25"/>
                <a:gd name="T19" fmla="*/ 0 h 3"/>
                <a:gd name="T20" fmla="*/ 1 w 25"/>
                <a:gd name="T21" fmla="*/ 3 h 3"/>
                <a:gd name="T22" fmla="*/ 25 w 25"/>
                <a:gd name="T23" fmla="*/ 0 h 3"/>
                <a:gd name="T24" fmla="*/ 25 w 25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moveTo>
                    <a:pt x="25" y="0"/>
                  </a:moveTo>
                  <a:cubicBezTo>
                    <a:pt x="17" y="0"/>
                    <a:pt x="9" y="1"/>
                    <a:pt x="1" y="3"/>
                  </a:cubicBezTo>
                  <a:cubicBezTo>
                    <a:pt x="9" y="1"/>
                    <a:pt x="1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97A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6" name="Freeform 71"/>
            <p:cNvSpPr/>
            <p:nvPr/>
          </p:nvSpPr>
          <p:spPr bwMode="auto">
            <a:xfrm>
              <a:off x="4565058" y="2922365"/>
              <a:ext cx="361005" cy="371263"/>
            </a:xfrm>
            <a:custGeom>
              <a:avLst/>
              <a:gdLst>
                <a:gd name="T0" fmla="*/ 113 w 113"/>
                <a:gd name="T1" fmla="*/ 0 h 113"/>
                <a:gd name="T2" fmla="*/ 113 w 113"/>
                <a:gd name="T3" fmla="*/ 0 h 113"/>
                <a:gd name="T4" fmla="*/ 0 w 113"/>
                <a:gd name="T5" fmla="*/ 113 h 113"/>
                <a:gd name="T6" fmla="*/ 0 w 113"/>
                <a:gd name="T7" fmla="*/ 113 h 113"/>
                <a:gd name="T8" fmla="*/ 25 w 113"/>
                <a:gd name="T9" fmla="*/ 101 h 113"/>
                <a:gd name="T10" fmla="*/ 102 w 113"/>
                <a:gd name="T11" fmla="*/ 24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93" y="52"/>
                    <a:pt x="52" y="9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10"/>
                    <a:pt x="17" y="106"/>
                    <a:pt x="25" y="101"/>
                  </a:cubicBezTo>
                  <a:cubicBezTo>
                    <a:pt x="57" y="84"/>
                    <a:pt x="84" y="57"/>
                    <a:pt x="102" y="24"/>
                  </a:cubicBezTo>
                  <a:cubicBezTo>
                    <a:pt x="106" y="16"/>
                    <a:pt x="110" y="8"/>
                    <a:pt x="113" y="0"/>
                  </a:cubicBezTo>
                </a:path>
              </a:pathLst>
            </a:custGeom>
            <a:solidFill>
              <a:srgbClr val="C5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7" name="Freeform 72"/>
            <p:cNvSpPr/>
            <p:nvPr/>
          </p:nvSpPr>
          <p:spPr bwMode="auto">
            <a:xfrm>
              <a:off x="4679497" y="3041126"/>
              <a:ext cx="300664" cy="309208"/>
            </a:xfrm>
            <a:custGeom>
              <a:avLst/>
              <a:gdLst>
                <a:gd name="T0" fmla="*/ 94 w 94"/>
                <a:gd name="T1" fmla="*/ 0 h 94"/>
                <a:gd name="T2" fmla="*/ 0 w 94"/>
                <a:gd name="T3" fmla="*/ 94 h 94"/>
                <a:gd name="T4" fmla="*/ 0 w 94"/>
                <a:gd name="T5" fmla="*/ 94 h 94"/>
                <a:gd name="T6" fmla="*/ 94 w 94"/>
                <a:gd name="T7" fmla="*/ 0 h 94"/>
                <a:gd name="T8" fmla="*/ 94 w 94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94" y="0"/>
                  </a:moveTo>
                  <a:cubicBezTo>
                    <a:pt x="47" y="9"/>
                    <a:pt x="10" y="46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0" y="46"/>
                    <a:pt x="47" y="9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</a:path>
              </a:pathLst>
            </a:custGeom>
            <a:solidFill>
              <a:srgbClr val="2D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2100">
                <a:solidFill>
                  <a:schemeClr val="tx1">
                    <a:lumMod val="50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48" name="Group 128"/>
          <p:cNvGrpSpPr/>
          <p:nvPr/>
        </p:nvGrpSpPr>
        <p:grpSpPr>
          <a:xfrm>
            <a:off x="7262658" y="1628852"/>
            <a:ext cx="2884079" cy="1133480"/>
            <a:chOff x="384265" y="2982432"/>
            <a:chExt cx="2222979" cy="877614"/>
          </a:xfrm>
        </p:grpSpPr>
        <p:sp>
          <p:nvSpPr>
            <p:cNvPr id="49" name="文本框 11"/>
            <p:cNvSpPr txBox="1"/>
            <p:nvPr/>
          </p:nvSpPr>
          <p:spPr>
            <a:xfrm>
              <a:off x="388673" y="2982432"/>
              <a:ext cx="1155492" cy="309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50" name="矩形 9"/>
            <p:cNvSpPr/>
            <p:nvPr/>
          </p:nvSpPr>
          <p:spPr>
            <a:xfrm>
              <a:off x="384265" y="3290209"/>
              <a:ext cx="2222979" cy="56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</a:t>
              </a:r>
            </a:p>
          </p:txBody>
        </p:sp>
      </p:grpSp>
      <p:grpSp>
        <p:nvGrpSpPr>
          <p:cNvPr id="51" name="Group 131"/>
          <p:cNvGrpSpPr/>
          <p:nvPr/>
        </p:nvGrpSpPr>
        <p:grpSpPr>
          <a:xfrm>
            <a:off x="619263" y="2054185"/>
            <a:ext cx="2972087" cy="3592230"/>
            <a:chOff x="336639" y="2982432"/>
            <a:chExt cx="2290814" cy="2781337"/>
          </a:xfrm>
        </p:grpSpPr>
        <p:sp>
          <p:nvSpPr>
            <p:cNvPr id="52" name="文本框 11"/>
            <p:cNvSpPr txBox="1"/>
            <p:nvPr/>
          </p:nvSpPr>
          <p:spPr>
            <a:xfrm>
              <a:off x="345882" y="2982432"/>
              <a:ext cx="1155492" cy="309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53" name="矩形 9"/>
            <p:cNvSpPr/>
            <p:nvPr/>
          </p:nvSpPr>
          <p:spPr>
            <a:xfrm>
              <a:off x="336639" y="3290209"/>
              <a:ext cx="2290814" cy="24735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60000"/>
                </a:lnSpc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60000"/>
                </a:lnSpc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</a:t>
              </a:r>
            </a:p>
            <a:p>
              <a:pPr>
                <a:lnSpc>
                  <a:spcPct val="160000"/>
                </a:lnSpc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54" name="Group 134"/>
          <p:cNvGrpSpPr/>
          <p:nvPr/>
        </p:nvGrpSpPr>
        <p:grpSpPr>
          <a:xfrm>
            <a:off x="8949611" y="3385400"/>
            <a:ext cx="2884079" cy="1133480"/>
            <a:chOff x="384265" y="2982432"/>
            <a:chExt cx="2222979" cy="877614"/>
          </a:xfrm>
        </p:grpSpPr>
        <p:sp>
          <p:nvSpPr>
            <p:cNvPr id="55" name="文本框 11"/>
            <p:cNvSpPr txBox="1"/>
            <p:nvPr/>
          </p:nvSpPr>
          <p:spPr>
            <a:xfrm>
              <a:off x="388673" y="2982432"/>
              <a:ext cx="1155492" cy="309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56" name="矩形 9"/>
            <p:cNvSpPr/>
            <p:nvPr/>
          </p:nvSpPr>
          <p:spPr>
            <a:xfrm>
              <a:off x="384265" y="3290209"/>
              <a:ext cx="2222979" cy="56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</a:t>
              </a:r>
            </a:p>
          </p:txBody>
        </p:sp>
      </p:grpSp>
      <p:grpSp>
        <p:nvGrpSpPr>
          <p:cNvPr id="57" name="Group 137"/>
          <p:cNvGrpSpPr/>
          <p:nvPr/>
        </p:nvGrpSpPr>
        <p:grpSpPr>
          <a:xfrm>
            <a:off x="6251008" y="5054493"/>
            <a:ext cx="2972088" cy="1133480"/>
            <a:chOff x="384265" y="2982432"/>
            <a:chExt cx="2290814" cy="877614"/>
          </a:xfrm>
        </p:grpSpPr>
        <p:sp>
          <p:nvSpPr>
            <p:cNvPr id="58" name="文本框 11"/>
            <p:cNvSpPr txBox="1"/>
            <p:nvPr/>
          </p:nvSpPr>
          <p:spPr>
            <a:xfrm>
              <a:off x="388673" y="2982432"/>
              <a:ext cx="1155492" cy="3097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59" name="矩形 9"/>
            <p:cNvSpPr/>
            <p:nvPr/>
          </p:nvSpPr>
          <p:spPr>
            <a:xfrm>
              <a:off x="384265" y="3290209"/>
              <a:ext cx="2290814" cy="56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</a:t>
              </a:r>
            </a:p>
          </p:txBody>
        </p:sp>
      </p:grpSp>
      <p:sp>
        <p:nvSpPr>
          <p:cNvPr id="60" name="up-arrows_45043"/>
          <p:cNvSpPr>
            <a:spLocks noChangeAspect="1"/>
          </p:cNvSpPr>
          <p:nvPr/>
        </p:nvSpPr>
        <p:spPr>
          <a:xfrm>
            <a:off x="6167920" y="2618574"/>
            <a:ext cx="388729" cy="539482"/>
          </a:xfrm>
          <a:custGeom>
            <a:avLst/>
            <a:gdLst>
              <a:gd name="T0" fmla="*/ 388 w 413"/>
              <a:gd name="T1" fmla="*/ 314 h 574"/>
              <a:gd name="T2" fmla="*/ 394 w 413"/>
              <a:gd name="T3" fmla="*/ 390 h 574"/>
              <a:gd name="T4" fmla="*/ 319 w 413"/>
              <a:gd name="T5" fmla="*/ 396 h 574"/>
              <a:gd name="T6" fmla="*/ 260 w 413"/>
              <a:gd name="T7" fmla="*/ 346 h 574"/>
              <a:gd name="T8" fmla="*/ 260 w 413"/>
              <a:gd name="T9" fmla="*/ 520 h 574"/>
              <a:gd name="T10" fmla="*/ 207 w 413"/>
              <a:gd name="T11" fmla="*/ 574 h 574"/>
              <a:gd name="T12" fmla="*/ 154 w 413"/>
              <a:gd name="T13" fmla="*/ 520 h 574"/>
              <a:gd name="T14" fmla="*/ 154 w 413"/>
              <a:gd name="T15" fmla="*/ 346 h 574"/>
              <a:gd name="T16" fmla="*/ 95 w 413"/>
              <a:gd name="T17" fmla="*/ 396 h 574"/>
              <a:gd name="T18" fmla="*/ 60 w 413"/>
              <a:gd name="T19" fmla="*/ 408 h 574"/>
              <a:gd name="T20" fmla="*/ 19 w 413"/>
              <a:gd name="T21" fmla="*/ 390 h 574"/>
              <a:gd name="T22" fmla="*/ 25 w 413"/>
              <a:gd name="T23" fmla="*/ 314 h 574"/>
              <a:gd name="T24" fmla="*/ 172 w 413"/>
              <a:gd name="T25" fmla="*/ 190 h 574"/>
              <a:gd name="T26" fmla="*/ 241 w 413"/>
              <a:gd name="T27" fmla="*/ 190 h 574"/>
              <a:gd name="T28" fmla="*/ 388 w 413"/>
              <a:gd name="T29" fmla="*/ 314 h 574"/>
              <a:gd name="T30" fmla="*/ 60 w 413"/>
              <a:gd name="T31" fmla="*/ 235 h 574"/>
              <a:gd name="T32" fmla="*/ 95 w 413"/>
              <a:gd name="T33" fmla="*/ 223 h 574"/>
              <a:gd name="T34" fmla="*/ 207 w 413"/>
              <a:gd name="T35" fmla="*/ 127 h 574"/>
              <a:gd name="T36" fmla="*/ 319 w 413"/>
              <a:gd name="T37" fmla="*/ 223 h 574"/>
              <a:gd name="T38" fmla="*/ 394 w 413"/>
              <a:gd name="T39" fmla="*/ 217 h 574"/>
              <a:gd name="T40" fmla="*/ 388 w 413"/>
              <a:gd name="T41" fmla="*/ 141 h 574"/>
              <a:gd name="T42" fmla="*/ 241 w 413"/>
              <a:gd name="T43" fmla="*/ 17 h 574"/>
              <a:gd name="T44" fmla="*/ 172 w 413"/>
              <a:gd name="T45" fmla="*/ 17 h 574"/>
              <a:gd name="T46" fmla="*/ 26 w 413"/>
              <a:gd name="T47" fmla="*/ 141 h 574"/>
              <a:gd name="T48" fmla="*/ 19 w 413"/>
              <a:gd name="T49" fmla="*/ 217 h 574"/>
              <a:gd name="T50" fmla="*/ 60 w 413"/>
              <a:gd name="T51" fmla="*/ 235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3" h="574">
                <a:moveTo>
                  <a:pt x="388" y="314"/>
                </a:moveTo>
                <a:cubicBezTo>
                  <a:pt x="411" y="333"/>
                  <a:pt x="413" y="367"/>
                  <a:pt x="394" y="390"/>
                </a:cubicBezTo>
                <a:cubicBezTo>
                  <a:pt x="375" y="412"/>
                  <a:pt x="342" y="415"/>
                  <a:pt x="319" y="396"/>
                </a:cubicBezTo>
                <a:lnTo>
                  <a:pt x="260" y="346"/>
                </a:lnTo>
                <a:lnTo>
                  <a:pt x="260" y="520"/>
                </a:lnTo>
                <a:cubicBezTo>
                  <a:pt x="260" y="550"/>
                  <a:pt x="236" y="574"/>
                  <a:pt x="207" y="574"/>
                </a:cubicBezTo>
                <a:cubicBezTo>
                  <a:pt x="177" y="574"/>
                  <a:pt x="154" y="550"/>
                  <a:pt x="154" y="520"/>
                </a:cubicBezTo>
                <a:lnTo>
                  <a:pt x="154" y="346"/>
                </a:lnTo>
                <a:lnTo>
                  <a:pt x="95" y="396"/>
                </a:lnTo>
                <a:cubicBezTo>
                  <a:pt x="85" y="404"/>
                  <a:pt x="72" y="408"/>
                  <a:pt x="60" y="408"/>
                </a:cubicBezTo>
                <a:cubicBezTo>
                  <a:pt x="45" y="408"/>
                  <a:pt x="30" y="402"/>
                  <a:pt x="19" y="390"/>
                </a:cubicBezTo>
                <a:cubicBezTo>
                  <a:pt x="0" y="367"/>
                  <a:pt x="3" y="333"/>
                  <a:pt x="25" y="314"/>
                </a:cubicBezTo>
                <a:lnTo>
                  <a:pt x="172" y="190"/>
                </a:lnTo>
                <a:cubicBezTo>
                  <a:pt x="192" y="173"/>
                  <a:pt x="221" y="173"/>
                  <a:pt x="241" y="190"/>
                </a:cubicBezTo>
                <a:lnTo>
                  <a:pt x="388" y="314"/>
                </a:lnTo>
                <a:close/>
                <a:moveTo>
                  <a:pt x="60" y="235"/>
                </a:moveTo>
                <a:cubicBezTo>
                  <a:pt x="72" y="235"/>
                  <a:pt x="85" y="231"/>
                  <a:pt x="95" y="223"/>
                </a:cubicBezTo>
                <a:lnTo>
                  <a:pt x="207" y="127"/>
                </a:lnTo>
                <a:lnTo>
                  <a:pt x="319" y="223"/>
                </a:lnTo>
                <a:cubicBezTo>
                  <a:pt x="342" y="242"/>
                  <a:pt x="375" y="239"/>
                  <a:pt x="394" y="217"/>
                </a:cubicBezTo>
                <a:cubicBezTo>
                  <a:pt x="413" y="194"/>
                  <a:pt x="411" y="160"/>
                  <a:pt x="388" y="141"/>
                </a:cubicBezTo>
                <a:lnTo>
                  <a:pt x="241" y="17"/>
                </a:lnTo>
                <a:cubicBezTo>
                  <a:pt x="221" y="0"/>
                  <a:pt x="192" y="0"/>
                  <a:pt x="172" y="17"/>
                </a:cubicBezTo>
                <a:lnTo>
                  <a:pt x="26" y="141"/>
                </a:lnTo>
                <a:cubicBezTo>
                  <a:pt x="3" y="160"/>
                  <a:pt x="0" y="194"/>
                  <a:pt x="19" y="217"/>
                </a:cubicBezTo>
                <a:cubicBezTo>
                  <a:pt x="30" y="229"/>
                  <a:pt x="45" y="235"/>
                  <a:pt x="60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61" name="up-arrow_37977"/>
          <p:cNvSpPr>
            <a:spLocks noChangeAspect="1"/>
          </p:cNvSpPr>
          <p:nvPr/>
        </p:nvSpPr>
        <p:spPr>
          <a:xfrm>
            <a:off x="4039310" y="3300716"/>
            <a:ext cx="654681" cy="727276"/>
          </a:xfrm>
          <a:custGeom>
            <a:avLst/>
            <a:gdLst>
              <a:gd name="T0" fmla="*/ 3369 w 6036"/>
              <a:gd name="T1" fmla="*/ 195 h 6715"/>
              <a:gd name="T2" fmla="*/ 2666 w 6036"/>
              <a:gd name="T3" fmla="*/ 195 h 6715"/>
              <a:gd name="T4" fmla="*/ 194 w 6036"/>
              <a:gd name="T5" fmla="*/ 2667 h 6715"/>
              <a:gd name="T6" fmla="*/ 340 w 6036"/>
              <a:gd name="T7" fmla="*/ 3019 h 6715"/>
              <a:gd name="T8" fmla="*/ 1283 w 6036"/>
              <a:gd name="T9" fmla="*/ 3019 h 6715"/>
              <a:gd name="T10" fmla="*/ 1283 w 6036"/>
              <a:gd name="T11" fmla="*/ 6516 h 6715"/>
              <a:gd name="T12" fmla="*/ 1482 w 6036"/>
              <a:gd name="T13" fmla="*/ 6715 h 6715"/>
              <a:gd name="T14" fmla="*/ 4553 w 6036"/>
              <a:gd name="T15" fmla="*/ 6715 h 6715"/>
              <a:gd name="T16" fmla="*/ 4752 w 6036"/>
              <a:gd name="T17" fmla="*/ 6516 h 6715"/>
              <a:gd name="T18" fmla="*/ 4752 w 6036"/>
              <a:gd name="T19" fmla="*/ 3019 h 6715"/>
              <a:gd name="T20" fmla="*/ 5696 w 6036"/>
              <a:gd name="T21" fmla="*/ 3019 h 6715"/>
              <a:gd name="T22" fmla="*/ 5842 w 6036"/>
              <a:gd name="T23" fmla="*/ 2667 h 6715"/>
              <a:gd name="T24" fmla="*/ 3369 w 6036"/>
              <a:gd name="T25" fmla="*/ 195 h 6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36" h="6715">
                <a:moveTo>
                  <a:pt x="3369" y="195"/>
                </a:moveTo>
                <a:cubicBezTo>
                  <a:pt x="3175" y="0"/>
                  <a:pt x="2860" y="0"/>
                  <a:pt x="2666" y="195"/>
                </a:cubicBezTo>
                <a:lnTo>
                  <a:pt x="194" y="2667"/>
                </a:lnTo>
                <a:cubicBezTo>
                  <a:pt x="0" y="2861"/>
                  <a:pt x="65" y="3019"/>
                  <a:pt x="340" y="3019"/>
                </a:cubicBezTo>
                <a:lnTo>
                  <a:pt x="1283" y="3019"/>
                </a:lnTo>
                <a:lnTo>
                  <a:pt x="1283" y="6516"/>
                </a:lnTo>
                <a:cubicBezTo>
                  <a:pt x="1283" y="6625"/>
                  <a:pt x="1372" y="6715"/>
                  <a:pt x="1482" y="6715"/>
                </a:cubicBezTo>
                <a:lnTo>
                  <a:pt x="4553" y="6715"/>
                </a:lnTo>
                <a:cubicBezTo>
                  <a:pt x="4663" y="6715"/>
                  <a:pt x="4752" y="6626"/>
                  <a:pt x="4752" y="6516"/>
                </a:cubicBezTo>
                <a:lnTo>
                  <a:pt x="4752" y="3019"/>
                </a:lnTo>
                <a:lnTo>
                  <a:pt x="5696" y="3019"/>
                </a:lnTo>
                <a:cubicBezTo>
                  <a:pt x="5971" y="3019"/>
                  <a:pt x="6036" y="2861"/>
                  <a:pt x="5842" y="2667"/>
                </a:cubicBezTo>
                <a:lnTo>
                  <a:pt x="3369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62" name="escalator-up-sign_32169"/>
          <p:cNvSpPr>
            <a:spLocks noChangeAspect="1"/>
          </p:cNvSpPr>
          <p:nvPr/>
        </p:nvSpPr>
        <p:spPr>
          <a:xfrm>
            <a:off x="6814000" y="4117932"/>
            <a:ext cx="448658" cy="366031"/>
          </a:xfrm>
          <a:custGeom>
            <a:avLst/>
            <a:gdLst>
              <a:gd name="T0" fmla="*/ 5243 w 5243"/>
              <a:gd name="T1" fmla="*/ 129 h 4284"/>
              <a:gd name="T2" fmla="*/ 5243 w 5243"/>
              <a:gd name="T3" fmla="*/ 1420 h 4284"/>
              <a:gd name="T4" fmla="*/ 4447 w 5243"/>
              <a:gd name="T5" fmla="*/ 1420 h 4284"/>
              <a:gd name="T6" fmla="*/ 1583 w 5243"/>
              <a:gd name="T7" fmla="*/ 4284 h 4284"/>
              <a:gd name="T8" fmla="*/ 0 w 5243"/>
              <a:gd name="T9" fmla="*/ 4284 h 4284"/>
              <a:gd name="T10" fmla="*/ 0 w 5243"/>
              <a:gd name="T11" fmla="*/ 2992 h 4284"/>
              <a:gd name="T12" fmla="*/ 1048 w 5243"/>
              <a:gd name="T13" fmla="*/ 2992 h 4284"/>
              <a:gd name="T14" fmla="*/ 3912 w 5243"/>
              <a:gd name="T15" fmla="*/ 129 h 4284"/>
              <a:gd name="T16" fmla="*/ 5243 w 5243"/>
              <a:gd name="T17" fmla="*/ 129 h 4284"/>
              <a:gd name="T18" fmla="*/ 2429 w 5243"/>
              <a:gd name="T19" fmla="*/ 2 h 4284"/>
              <a:gd name="T20" fmla="*/ 1324 w 5243"/>
              <a:gd name="T21" fmla="*/ 146 h 4284"/>
              <a:gd name="T22" fmla="*/ 1293 w 5243"/>
              <a:gd name="T23" fmla="*/ 177 h 4284"/>
              <a:gd name="T24" fmla="*/ 1314 w 5243"/>
              <a:gd name="T25" fmla="*/ 215 h 4284"/>
              <a:gd name="T26" fmla="*/ 1758 w 5243"/>
              <a:gd name="T27" fmla="*/ 407 h 4284"/>
              <a:gd name="T28" fmla="*/ 1021 w 5243"/>
              <a:gd name="T29" fmla="*/ 1143 h 4284"/>
              <a:gd name="T30" fmla="*/ 1021 w 5243"/>
              <a:gd name="T31" fmla="*/ 1194 h 4284"/>
              <a:gd name="T32" fmla="*/ 1276 w 5243"/>
              <a:gd name="T33" fmla="*/ 1449 h 4284"/>
              <a:gd name="T34" fmla="*/ 1327 w 5243"/>
              <a:gd name="T35" fmla="*/ 1449 h 4284"/>
              <a:gd name="T36" fmla="*/ 2064 w 5243"/>
              <a:gd name="T37" fmla="*/ 713 h 4284"/>
              <a:gd name="T38" fmla="*/ 2256 w 5243"/>
              <a:gd name="T39" fmla="*/ 1157 h 4284"/>
              <a:gd name="T40" fmla="*/ 2294 w 5243"/>
              <a:gd name="T41" fmla="*/ 1178 h 4284"/>
              <a:gd name="T42" fmla="*/ 2315 w 5243"/>
              <a:gd name="T43" fmla="*/ 1168 h 4284"/>
              <a:gd name="T44" fmla="*/ 2325 w 5243"/>
              <a:gd name="T45" fmla="*/ 1147 h 4284"/>
              <a:gd name="T46" fmla="*/ 2469 w 5243"/>
              <a:gd name="T47" fmla="*/ 42 h 4284"/>
              <a:gd name="T48" fmla="*/ 2459 w 5243"/>
              <a:gd name="T49" fmla="*/ 12 h 4284"/>
              <a:gd name="T50" fmla="*/ 2429 w 5243"/>
              <a:gd name="T51" fmla="*/ 2 h 4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243" h="4284">
                <a:moveTo>
                  <a:pt x="5243" y="129"/>
                </a:moveTo>
                <a:lnTo>
                  <a:pt x="5243" y="1420"/>
                </a:lnTo>
                <a:lnTo>
                  <a:pt x="4447" y="1420"/>
                </a:lnTo>
                <a:lnTo>
                  <a:pt x="1583" y="4284"/>
                </a:lnTo>
                <a:lnTo>
                  <a:pt x="0" y="4284"/>
                </a:lnTo>
                <a:lnTo>
                  <a:pt x="0" y="2992"/>
                </a:lnTo>
                <a:lnTo>
                  <a:pt x="1048" y="2992"/>
                </a:lnTo>
                <a:lnTo>
                  <a:pt x="3912" y="129"/>
                </a:lnTo>
                <a:lnTo>
                  <a:pt x="5243" y="129"/>
                </a:lnTo>
                <a:close/>
                <a:moveTo>
                  <a:pt x="2429" y="2"/>
                </a:moveTo>
                <a:lnTo>
                  <a:pt x="1324" y="146"/>
                </a:lnTo>
                <a:cubicBezTo>
                  <a:pt x="1307" y="148"/>
                  <a:pt x="1295" y="161"/>
                  <a:pt x="1293" y="177"/>
                </a:cubicBezTo>
                <a:cubicBezTo>
                  <a:pt x="1290" y="193"/>
                  <a:pt x="1299" y="208"/>
                  <a:pt x="1314" y="215"/>
                </a:cubicBezTo>
                <a:lnTo>
                  <a:pt x="1758" y="407"/>
                </a:lnTo>
                <a:lnTo>
                  <a:pt x="1021" y="1143"/>
                </a:lnTo>
                <a:cubicBezTo>
                  <a:pt x="1007" y="1158"/>
                  <a:pt x="1007" y="1180"/>
                  <a:pt x="1021" y="1194"/>
                </a:cubicBezTo>
                <a:lnTo>
                  <a:pt x="1276" y="1449"/>
                </a:lnTo>
                <a:cubicBezTo>
                  <a:pt x="1290" y="1463"/>
                  <a:pt x="1313" y="1463"/>
                  <a:pt x="1327" y="1449"/>
                </a:cubicBezTo>
                <a:lnTo>
                  <a:pt x="2064" y="713"/>
                </a:lnTo>
                <a:lnTo>
                  <a:pt x="2256" y="1157"/>
                </a:lnTo>
                <a:cubicBezTo>
                  <a:pt x="2262" y="1172"/>
                  <a:pt x="2278" y="1180"/>
                  <a:pt x="2294" y="1178"/>
                </a:cubicBezTo>
                <a:cubicBezTo>
                  <a:pt x="2302" y="1177"/>
                  <a:pt x="2309" y="1173"/>
                  <a:pt x="2315" y="1168"/>
                </a:cubicBezTo>
                <a:cubicBezTo>
                  <a:pt x="2320" y="1162"/>
                  <a:pt x="2324" y="1155"/>
                  <a:pt x="2325" y="1147"/>
                </a:cubicBezTo>
                <a:lnTo>
                  <a:pt x="2469" y="42"/>
                </a:lnTo>
                <a:cubicBezTo>
                  <a:pt x="2471" y="31"/>
                  <a:pt x="2467" y="20"/>
                  <a:pt x="2459" y="12"/>
                </a:cubicBezTo>
                <a:cubicBezTo>
                  <a:pt x="2451" y="4"/>
                  <a:pt x="2440" y="0"/>
                  <a:pt x="2429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63" name="two-up-arrows_60638"/>
          <p:cNvSpPr>
            <a:spLocks noChangeAspect="1"/>
          </p:cNvSpPr>
          <p:nvPr/>
        </p:nvSpPr>
        <p:spPr>
          <a:xfrm>
            <a:off x="8154435" y="3833087"/>
            <a:ext cx="310387" cy="351370"/>
          </a:xfrm>
          <a:custGeom>
            <a:avLst/>
            <a:gdLst>
              <a:gd name="connsiteX0" fmla="*/ 414142 w 536827"/>
              <a:gd name="connsiteY0" fmla="*/ 28 h 607709"/>
              <a:gd name="connsiteX1" fmla="*/ 438668 w 536827"/>
              <a:gd name="connsiteY1" fmla="*/ 10001 h 607709"/>
              <a:gd name="connsiteX2" fmla="*/ 526536 w 536827"/>
              <a:gd name="connsiteY2" fmla="*/ 96700 h 607709"/>
              <a:gd name="connsiteX3" fmla="*/ 526833 w 536827"/>
              <a:gd name="connsiteY3" fmla="*/ 145579 h 607709"/>
              <a:gd name="connsiteX4" fmla="*/ 502208 w 536827"/>
              <a:gd name="connsiteY4" fmla="*/ 155849 h 607709"/>
              <a:gd name="connsiteX5" fmla="*/ 477880 w 536827"/>
              <a:gd name="connsiteY5" fmla="*/ 145875 h 607709"/>
              <a:gd name="connsiteX6" fmla="*/ 450041 w 536827"/>
              <a:gd name="connsiteY6" fmla="*/ 118424 h 607709"/>
              <a:gd name="connsiteX7" fmla="*/ 450041 w 536827"/>
              <a:gd name="connsiteY7" fmla="*/ 573148 h 607709"/>
              <a:gd name="connsiteX8" fmla="*/ 415428 w 536827"/>
              <a:gd name="connsiteY8" fmla="*/ 607709 h 607709"/>
              <a:gd name="connsiteX9" fmla="*/ 380814 w 536827"/>
              <a:gd name="connsiteY9" fmla="*/ 573148 h 607709"/>
              <a:gd name="connsiteX10" fmla="*/ 380814 w 536827"/>
              <a:gd name="connsiteY10" fmla="*/ 117634 h 607709"/>
              <a:gd name="connsiteX11" fmla="*/ 353322 w 536827"/>
              <a:gd name="connsiteY11" fmla="*/ 145431 h 607709"/>
              <a:gd name="connsiteX12" fmla="*/ 304369 w 536827"/>
              <a:gd name="connsiteY12" fmla="*/ 145727 h 607709"/>
              <a:gd name="connsiteX13" fmla="*/ 304072 w 536827"/>
              <a:gd name="connsiteY13" fmla="*/ 96848 h 607709"/>
              <a:gd name="connsiteX14" fmla="*/ 389715 w 536827"/>
              <a:gd name="connsiteY14" fmla="*/ 10297 h 607709"/>
              <a:gd name="connsiteX15" fmla="*/ 414142 w 536827"/>
              <a:gd name="connsiteY15" fmla="*/ 28 h 607709"/>
              <a:gd name="connsiteX16" fmla="*/ 120031 w 536827"/>
              <a:gd name="connsiteY16" fmla="*/ 0 h 607709"/>
              <a:gd name="connsiteX17" fmla="*/ 120229 w 536827"/>
              <a:gd name="connsiteY17" fmla="*/ 0 h 607709"/>
              <a:gd name="connsiteX18" fmla="*/ 144554 w 536827"/>
              <a:gd name="connsiteY18" fmla="*/ 9973 h 607709"/>
              <a:gd name="connsiteX19" fmla="*/ 232412 w 536827"/>
              <a:gd name="connsiteY19" fmla="*/ 96669 h 607709"/>
              <a:gd name="connsiteX20" fmla="*/ 232708 w 536827"/>
              <a:gd name="connsiteY20" fmla="*/ 145546 h 607709"/>
              <a:gd name="connsiteX21" fmla="*/ 208086 w 536827"/>
              <a:gd name="connsiteY21" fmla="*/ 155815 h 607709"/>
              <a:gd name="connsiteX22" fmla="*/ 183761 w 536827"/>
              <a:gd name="connsiteY22" fmla="*/ 145842 h 607709"/>
              <a:gd name="connsiteX23" fmla="*/ 155926 w 536827"/>
              <a:gd name="connsiteY23" fmla="*/ 118343 h 607709"/>
              <a:gd name="connsiteX24" fmla="*/ 166407 w 536827"/>
              <a:gd name="connsiteY24" fmla="*/ 217727 h 607709"/>
              <a:gd name="connsiteX25" fmla="*/ 231027 w 536827"/>
              <a:gd name="connsiteY25" fmla="*/ 322838 h 607709"/>
              <a:gd name="connsiteX26" fmla="*/ 305734 w 536827"/>
              <a:gd name="connsiteY26" fmla="*/ 394179 h 607709"/>
              <a:gd name="connsiteX27" fmla="*/ 355027 w 536827"/>
              <a:gd name="connsiteY27" fmla="*/ 486503 h 607709"/>
              <a:gd name="connsiteX28" fmla="*/ 368821 w 536827"/>
              <a:gd name="connsiteY28" fmla="*/ 570434 h 607709"/>
              <a:gd name="connsiteX29" fmla="*/ 335003 w 536827"/>
              <a:gd name="connsiteY29" fmla="*/ 607511 h 607709"/>
              <a:gd name="connsiteX30" fmla="*/ 334311 w 536827"/>
              <a:gd name="connsiteY30" fmla="*/ 607511 h 607709"/>
              <a:gd name="connsiteX31" fmla="*/ 299801 w 536827"/>
              <a:gd name="connsiteY31" fmla="*/ 576111 h 607709"/>
              <a:gd name="connsiteX32" fmla="*/ 288478 w 536827"/>
              <a:gd name="connsiteY32" fmla="*/ 505560 h 607709"/>
              <a:gd name="connsiteX33" fmla="*/ 223463 w 536827"/>
              <a:gd name="connsiteY33" fmla="*/ 405732 h 607709"/>
              <a:gd name="connsiteX34" fmla="*/ 97239 w 536827"/>
              <a:gd name="connsiteY34" fmla="*/ 231945 h 607709"/>
              <a:gd name="connsiteX35" fmla="*/ 86460 w 536827"/>
              <a:gd name="connsiteY35" fmla="*/ 117849 h 607709"/>
              <a:gd name="connsiteX36" fmla="*/ 59218 w 536827"/>
              <a:gd name="connsiteY36" fmla="*/ 145398 h 607709"/>
              <a:gd name="connsiteX37" fmla="*/ 10271 w 536827"/>
              <a:gd name="connsiteY37" fmla="*/ 145694 h 607709"/>
              <a:gd name="connsiteX38" fmla="*/ 9974 w 536827"/>
              <a:gd name="connsiteY38" fmla="*/ 96817 h 607709"/>
              <a:gd name="connsiteX39" fmla="*/ 95607 w 536827"/>
              <a:gd name="connsiteY39" fmla="*/ 10269 h 607709"/>
              <a:gd name="connsiteX40" fmla="*/ 120031 w 536827"/>
              <a:gd name="connsiteY40" fmla="*/ 0 h 60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36827" h="607709">
                <a:moveTo>
                  <a:pt x="414142" y="28"/>
                </a:moveTo>
                <a:cubicBezTo>
                  <a:pt x="423339" y="-71"/>
                  <a:pt x="432141" y="3583"/>
                  <a:pt x="438668" y="10001"/>
                </a:cubicBezTo>
                <a:lnTo>
                  <a:pt x="526536" y="96700"/>
                </a:lnTo>
                <a:cubicBezTo>
                  <a:pt x="540134" y="110129"/>
                  <a:pt x="540282" y="132001"/>
                  <a:pt x="526833" y="145579"/>
                </a:cubicBezTo>
                <a:cubicBezTo>
                  <a:pt x="520058" y="152392"/>
                  <a:pt x="511108" y="155849"/>
                  <a:pt x="502208" y="155849"/>
                </a:cubicBezTo>
                <a:cubicBezTo>
                  <a:pt x="493406" y="155849"/>
                  <a:pt x="484604" y="152541"/>
                  <a:pt x="477880" y="145875"/>
                </a:cubicBezTo>
                <a:lnTo>
                  <a:pt x="450041" y="118424"/>
                </a:lnTo>
                <a:lnTo>
                  <a:pt x="450041" y="573148"/>
                </a:lnTo>
                <a:cubicBezTo>
                  <a:pt x="450041" y="592255"/>
                  <a:pt x="434564" y="607709"/>
                  <a:pt x="415428" y="607709"/>
                </a:cubicBezTo>
                <a:cubicBezTo>
                  <a:pt x="396341" y="607709"/>
                  <a:pt x="380814" y="592255"/>
                  <a:pt x="380814" y="573148"/>
                </a:cubicBezTo>
                <a:lnTo>
                  <a:pt x="380814" y="117634"/>
                </a:lnTo>
                <a:lnTo>
                  <a:pt x="353322" y="145431"/>
                </a:lnTo>
                <a:cubicBezTo>
                  <a:pt x="339872" y="159008"/>
                  <a:pt x="317967" y="159157"/>
                  <a:pt x="304369" y="145727"/>
                </a:cubicBezTo>
                <a:cubicBezTo>
                  <a:pt x="290771" y="132298"/>
                  <a:pt x="290622" y="110425"/>
                  <a:pt x="304072" y="96848"/>
                </a:cubicBezTo>
                <a:lnTo>
                  <a:pt x="389715" y="10297"/>
                </a:lnTo>
                <a:cubicBezTo>
                  <a:pt x="396192" y="3780"/>
                  <a:pt x="404945" y="77"/>
                  <a:pt x="414142" y="28"/>
                </a:cubicBezTo>
                <a:close/>
                <a:moveTo>
                  <a:pt x="120031" y="0"/>
                </a:moveTo>
                <a:cubicBezTo>
                  <a:pt x="120130" y="0"/>
                  <a:pt x="120179" y="0"/>
                  <a:pt x="120229" y="0"/>
                </a:cubicBezTo>
                <a:cubicBezTo>
                  <a:pt x="129326" y="0"/>
                  <a:pt x="138077" y="3604"/>
                  <a:pt x="144554" y="9973"/>
                </a:cubicBezTo>
                <a:lnTo>
                  <a:pt x="232412" y="96669"/>
                </a:lnTo>
                <a:cubicBezTo>
                  <a:pt x="246008" y="110098"/>
                  <a:pt x="246156" y="131969"/>
                  <a:pt x="232708" y="145546"/>
                </a:cubicBezTo>
                <a:cubicBezTo>
                  <a:pt x="225935" y="152359"/>
                  <a:pt x="217035" y="155815"/>
                  <a:pt x="208086" y="155815"/>
                </a:cubicBezTo>
                <a:cubicBezTo>
                  <a:pt x="199335" y="155815"/>
                  <a:pt x="190535" y="152458"/>
                  <a:pt x="183761" y="145842"/>
                </a:cubicBezTo>
                <a:lnTo>
                  <a:pt x="155926" y="118343"/>
                </a:lnTo>
                <a:cubicBezTo>
                  <a:pt x="158151" y="151767"/>
                  <a:pt x="159832" y="184944"/>
                  <a:pt x="166407" y="217727"/>
                </a:cubicBezTo>
                <a:cubicBezTo>
                  <a:pt x="175010" y="260186"/>
                  <a:pt x="199978" y="293413"/>
                  <a:pt x="231027" y="322838"/>
                </a:cubicBezTo>
                <a:cubicBezTo>
                  <a:pt x="255995" y="346536"/>
                  <a:pt x="283336" y="367914"/>
                  <a:pt x="305734" y="394179"/>
                </a:cubicBezTo>
                <a:cubicBezTo>
                  <a:pt x="328675" y="421037"/>
                  <a:pt x="344298" y="453079"/>
                  <a:pt x="355027" y="486503"/>
                </a:cubicBezTo>
                <a:cubicBezTo>
                  <a:pt x="362987" y="511287"/>
                  <a:pt x="366893" y="547279"/>
                  <a:pt x="368821" y="570434"/>
                </a:cubicBezTo>
                <a:cubicBezTo>
                  <a:pt x="370502" y="590281"/>
                  <a:pt x="354928" y="607314"/>
                  <a:pt x="335003" y="607511"/>
                </a:cubicBezTo>
                <a:lnTo>
                  <a:pt x="334311" y="607511"/>
                </a:lnTo>
                <a:cubicBezTo>
                  <a:pt x="316364" y="607709"/>
                  <a:pt x="301284" y="593984"/>
                  <a:pt x="299801" y="576111"/>
                </a:cubicBezTo>
                <a:cubicBezTo>
                  <a:pt x="298169" y="556363"/>
                  <a:pt x="294906" y="525111"/>
                  <a:pt x="288478" y="505560"/>
                </a:cubicBezTo>
                <a:cubicBezTo>
                  <a:pt x="275970" y="467693"/>
                  <a:pt x="254660" y="431306"/>
                  <a:pt x="223463" y="405732"/>
                </a:cubicBezTo>
                <a:cubicBezTo>
                  <a:pt x="165616" y="358286"/>
                  <a:pt x="113010" y="308471"/>
                  <a:pt x="97239" y="231945"/>
                </a:cubicBezTo>
                <a:cubicBezTo>
                  <a:pt x="89526" y="194670"/>
                  <a:pt x="89031" y="155766"/>
                  <a:pt x="86460" y="117849"/>
                </a:cubicBezTo>
                <a:lnTo>
                  <a:pt x="59218" y="145398"/>
                </a:lnTo>
                <a:cubicBezTo>
                  <a:pt x="45770" y="158975"/>
                  <a:pt x="23867" y="159123"/>
                  <a:pt x="10271" y="145694"/>
                </a:cubicBezTo>
                <a:cubicBezTo>
                  <a:pt x="-3325" y="132265"/>
                  <a:pt x="-3424" y="110394"/>
                  <a:pt x="9974" y="96817"/>
                </a:cubicBezTo>
                <a:lnTo>
                  <a:pt x="95607" y="10269"/>
                </a:lnTo>
                <a:cubicBezTo>
                  <a:pt x="102084" y="3752"/>
                  <a:pt x="110835" y="49"/>
                  <a:pt x="1200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0" grpId="0" animBg="1"/>
      <p:bldP spid="61" grpId="0" animBg="1"/>
      <p:bldP spid="62" grpId="0" animBg="1"/>
      <p:bldP spid="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策略选择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cxnSp>
        <p:nvCxnSpPr>
          <p:cNvPr id="8" name="işlîḋé"/>
          <p:cNvCxnSpPr/>
          <p:nvPr/>
        </p:nvCxnSpPr>
        <p:spPr>
          <a:xfrm flipH="1">
            <a:off x="6230126" y="1902738"/>
            <a:ext cx="4919351" cy="0"/>
          </a:xfrm>
          <a:prstGeom prst="line">
            <a:avLst/>
          </a:prstGeom>
          <a:ln w="3175" cap="rnd">
            <a:solidFill>
              <a:srgbClr val="FFBE7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íṥḻíḋe"/>
          <p:cNvSpPr txBox="1"/>
          <p:nvPr/>
        </p:nvSpPr>
        <p:spPr>
          <a:xfrm>
            <a:off x="939800" y="1606447"/>
            <a:ext cx="4771386" cy="592583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>
            <a:norm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10" name="îSļiďé"/>
          <p:cNvSpPr/>
          <p:nvPr/>
        </p:nvSpPr>
        <p:spPr>
          <a:xfrm>
            <a:off x="6148664" y="1809638"/>
            <a:ext cx="186201" cy="186201"/>
          </a:xfrm>
          <a:prstGeom prst="ellipse">
            <a:avLst/>
          </a:prstGeom>
          <a:solidFill>
            <a:schemeClr val="bg1"/>
          </a:solidFill>
          <a:ln w="34925">
            <a:solidFill>
              <a:srgbClr val="FFBE7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1" name="îSḷídê"/>
          <p:cNvSpPr txBox="1"/>
          <p:nvPr/>
        </p:nvSpPr>
        <p:spPr>
          <a:xfrm>
            <a:off x="942709" y="2198099"/>
            <a:ext cx="4969226" cy="954985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rm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îşlïḍê"/>
          <p:cNvSpPr/>
          <p:nvPr/>
        </p:nvSpPr>
        <p:spPr bwMode="auto">
          <a:xfrm>
            <a:off x="10481881" y="1483622"/>
            <a:ext cx="840497" cy="840496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BE7C"/>
            </a:solidFill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3" name="ísliḑê"/>
          <p:cNvGrpSpPr/>
          <p:nvPr/>
        </p:nvGrpSpPr>
        <p:grpSpPr>
          <a:xfrm>
            <a:off x="1598102" y="3370966"/>
            <a:ext cx="5214831" cy="537325"/>
            <a:chOff x="1257699" y="3528974"/>
            <a:chExt cx="5690928" cy="586381"/>
          </a:xfrm>
        </p:grpSpPr>
        <p:sp>
          <p:nvSpPr>
            <p:cNvPr id="14" name="ïSļiḍe"/>
            <p:cNvSpPr txBox="1"/>
            <p:nvPr/>
          </p:nvSpPr>
          <p:spPr bwMode="auto">
            <a:xfrm>
              <a:off x="1257699" y="3639654"/>
              <a:ext cx="1592923" cy="442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anchor="ctr">
              <a:no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5" name="iṣḻïḑè"/>
            <p:cNvSpPr/>
            <p:nvPr/>
          </p:nvSpPr>
          <p:spPr bwMode="auto">
            <a:xfrm>
              <a:off x="3003075" y="3528974"/>
              <a:ext cx="3945552" cy="58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6" name="íṣlîḑê"/>
          <p:cNvGrpSpPr/>
          <p:nvPr/>
        </p:nvGrpSpPr>
        <p:grpSpPr>
          <a:xfrm>
            <a:off x="1598103" y="4248397"/>
            <a:ext cx="5214831" cy="537325"/>
            <a:chOff x="1257700" y="3528974"/>
            <a:chExt cx="5690927" cy="586381"/>
          </a:xfrm>
        </p:grpSpPr>
        <p:sp>
          <p:nvSpPr>
            <p:cNvPr id="17" name="îṧḻïḓè"/>
            <p:cNvSpPr txBox="1"/>
            <p:nvPr/>
          </p:nvSpPr>
          <p:spPr bwMode="auto">
            <a:xfrm>
              <a:off x="1257700" y="3639654"/>
              <a:ext cx="1592922" cy="442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anchor="ctr">
              <a:no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8" name="í$1ïḓè"/>
            <p:cNvSpPr/>
            <p:nvPr/>
          </p:nvSpPr>
          <p:spPr bwMode="auto">
            <a:xfrm>
              <a:off x="3003075" y="3528974"/>
              <a:ext cx="3945552" cy="58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9" name="i$ļíḋê"/>
          <p:cNvGrpSpPr/>
          <p:nvPr/>
        </p:nvGrpSpPr>
        <p:grpSpPr>
          <a:xfrm>
            <a:off x="1598103" y="5137152"/>
            <a:ext cx="5214831" cy="537325"/>
            <a:chOff x="1257700" y="3541331"/>
            <a:chExt cx="5690927" cy="586381"/>
          </a:xfrm>
        </p:grpSpPr>
        <p:sp>
          <p:nvSpPr>
            <p:cNvPr id="20" name="iṩḻíḍe"/>
            <p:cNvSpPr txBox="1"/>
            <p:nvPr/>
          </p:nvSpPr>
          <p:spPr bwMode="auto">
            <a:xfrm>
              <a:off x="1257700" y="3639654"/>
              <a:ext cx="1592922" cy="442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anchor="ctr">
              <a:noAutofit/>
            </a:bodyPr>
            <a:lstStyle/>
            <a:p>
              <a:pPr lvl="0">
                <a:buSzPct val="25000"/>
                <a:defRPr/>
              </a:pPr>
              <a:r>
                <a:rPr lang="zh-CN" altLang="en-US" sz="2000" b="1" cap="al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1" name="ïśļíḍe"/>
            <p:cNvSpPr/>
            <p:nvPr/>
          </p:nvSpPr>
          <p:spPr bwMode="auto">
            <a:xfrm>
              <a:off x="3003075" y="3541331"/>
              <a:ext cx="3945552" cy="586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点击输入标题点击输入相关标题。点击输入标题点击输入标题。点击输入标题。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cxnSp>
        <p:nvCxnSpPr>
          <p:cNvPr id="22" name="íṥļîḓè"/>
          <p:cNvCxnSpPr/>
          <p:nvPr/>
        </p:nvCxnSpPr>
        <p:spPr>
          <a:xfrm>
            <a:off x="939800" y="4183452"/>
            <a:ext cx="5770138" cy="0"/>
          </a:xfrm>
          <a:prstGeom prst="line">
            <a:avLst/>
          </a:prstGeom>
          <a:ln w="3175" cap="rnd">
            <a:solidFill>
              <a:srgbClr val="FFBE7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íSḷîḍe"/>
          <p:cNvCxnSpPr/>
          <p:nvPr/>
        </p:nvCxnSpPr>
        <p:spPr>
          <a:xfrm>
            <a:off x="939800" y="5060883"/>
            <a:ext cx="5770138" cy="0"/>
          </a:xfrm>
          <a:prstGeom prst="line">
            <a:avLst/>
          </a:prstGeom>
          <a:ln w="3175" cap="rnd">
            <a:solidFill>
              <a:srgbClr val="FFBE7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ïṣḻïḓé"/>
          <p:cNvSpPr txBox="1"/>
          <p:nvPr/>
        </p:nvSpPr>
        <p:spPr>
          <a:xfrm>
            <a:off x="1001528" y="3497439"/>
            <a:ext cx="504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25000"/>
              <a:defRPr/>
            </a:pPr>
            <a:r>
              <a:rPr lang="en-US" altLang="zh-CN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</a:p>
        </p:txBody>
      </p:sp>
      <p:sp>
        <p:nvSpPr>
          <p:cNvPr id="25" name="ïṣḻïḓé"/>
          <p:cNvSpPr txBox="1"/>
          <p:nvPr/>
        </p:nvSpPr>
        <p:spPr>
          <a:xfrm>
            <a:off x="998591" y="4362548"/>
            <a:ext cx="504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25000"/>
              <a:defRPr/>
            </a:pPr>
            <a:r>
              <a:rPr lang="en-US" altLang="zh-CN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</a:p>
        </p:txBody>
      </p:sp>
      <p:sp>
        <p:nvSpPr>
          <p:cNvPr id="26" name="ïṣḻïḓé"/>
          <p:cNvSpPr txBox="1"/>
          <p:nvPr/>
        </p:nvSpPr>
        <p:spPr>
          <a:xfrm>
            <a:off x="998591" y="5240920"/>
            <a:ext cx="504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25000"/>
              <a:defRPr/>
            </a:pPr>
            <a:r>
              <a:rPr lang="en-US" altLang="zh-CN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</a:p>
        </p:txBody>
      </p:sp>
      <p:sp>
        <p:nvSpPr>
          <p:cNvPr id="27" name="任意多边形 13"/>
          <p:cNvSpPr>
            <a:spLocks noChangeAspect="1"/>
          </p:cNvSpPr>
          <p:nvPr/>
        </p:nvSpPr>
        <p:spPr>
          <a:xfrm>
            <a:off x="10730889" y="1744024"/>
            <a:ext cx="391768" cy="366716"/>
          </a:xfrm>
          <a:custGeom>
            <a:avLst/>
            <a:gdLst>
              <a:gd name="T0" fmla="*/ 8240 w 9446"/>
              <a:gd name="T1" fmla="*/ 2009 h 8842"/>
              <a:gd name="T2" fmla="*/ 9446 w 9446"/>
              <a:gd name="T3" fmla="*/ 2009 h 8842"/>
              <a:gd name="T4" fmla="*/ 5627 w 9446"/>
              <a:gd name="T5" fmla="*/ 6230 h 8842"/>
              <a:gd name="T6" fmla="*/ 8039 w 9446"/>
              <a:gd name="T7" fmla="*/ 2210 h 8842"/>
              <a:gd name="T8" fmla="*/ 6431 w 9446"/>
              <a:gd name="T9" fmla="*/ 6029 h 8842"/>
              <a:gd name="T10" fmla="*/ 5223 w 9446"/>
              <a:gd name="T11" fmla="*/ 6795 h 8842"/>
              <a:gd name="T12" fmla="*/ 8441 w 9446"/>
              <a:gd name="T13" fmla="*/ 4071 h 8842"/>
              <a:gd name="T14" fmla="*/ 7436 w 9446"/>
              <a:gd name="T15" fmla="*/ 8842 h 8842"/>
              <a:gd name="T16" fmla="*/ 0 w 9446"/>
              <a:gd name="T17" fmla="*/ 7838 h 8842"/>
              <a:gd name="T18" fmla="*/ 1005 w 9446"/>
              <a:gd name="T19" fmla="*/ 0 h 8842"/>
              <a:gd name="T20" fmla="*/ 8440 w 9446"/>
              <a:gd name="T21" fmla="*/ 997 h 8842"/>
              <a:gd name="T22" fmla="*/ 5223 w 9446"/>
              <a:gd name="T23" fmla="*/ 6795 h 8842"/>
              <a:gd name="T24" fmla="*/ 4020 w 9446"/>
              <a:gd name="T25" fmla="*/ 6833 h 8842"/>
              <a:gd name="T26" fmla="*/ 4020 w 9446"/>
              <a:gd name="T27" fmla="*/ 6029 h 8842"/>
              <a:gd name="T28" fmla="*/ 2814 w 9446"/>
              <a:gd name="T29" fmla="*/ 6431 h 8842"/>
              <a:gd name="T30" fmla="*/ 3216 w 9446"/>
              <a:gd name="T31" fmla="*/ 4823 h 8842"/>
              <a:gd name="T32" fmla="*/ 5024 w 9446"/>
              <a:gd name="T33" fmla="*/ 4421 h 8842"/>
              <a:gd name="T34" fmla="*/ 3216 w 9446"/>
              <a:gd name="T35" fmla="*/ 4019 h 8842"/>
              <a:gd name="T36" fmla="*/ 3216 w 9446"/>
              <a:gd name="T37" fmla="*/ 4823 h 8842"/>
              <a:gd name="T38" fmla="*/ 1608 w 9446"/>
              <a:gd name="T39" fmla="*/ 2009 h 8842"/>
              <a:gd name="T40" fmla="*/ 1608 w 9446"/>
              <a:gd name="T41" fmla="*/ 2813 h 8842"/>
              <a:gd name="T42" fmla="*/ 2211 w 9446"/>
              <a:gd name="T43" fmla="*/ 2411 h 8842"/>
              <a:gd name="T44" fmla="*/ 1809 w 9446"/>
              <a:gd name="T45" fmla="*/ 4019 h 8842"/>
              <a:gd name="T46" fmla="*/ 1206 w 9446"/>
              <a:gd name="T47" fmla="*/ 4421 h 8842"/>
              <a:gd name="T48" fmla="*/ 1809 w 9446"/>
              <a:gd name="T49" fmla="*/ 4823 h 8842"/>
              <a:gd name="T50" fmla="*/ 1809 w 9446"/>
              <a:gd name="T51" fmla="*/ 4019 h 8842"/>
              <a:gd name="T52" fmla="*/ 1608 w 9446"/>
              <a:gd name="T53" fmla="*/ 6029 h 8842"/>
              <a:gd name="T54" fmla="*/ 1608 w 9446"/>
              <a:gd name="T55" fmla="*/ 6833 h 8842"/>
              <a:gd name="T56" fmla="*/ 2211 w 9446"/>
              <a:gd name="T57" fmla="*/ 6431 h 8842"/>
              <a:gd name="T58" fmla="*/ 6431 w 9446"/>
              <a:gd name="T59" fmla="*/ 2411 h 8842"/>
              <a:gd name="T60" fmla="*/ 3216 w 9446"/>
              <a:gd name="T61" fmla="*/ 2009 h 8842"/>
              <a:gd name="T62" fmla="*/ 3216 w 9446"/>
              <a:gd name="T63" fmla="*/ 2813 h 8842"/>
              <a:gd name="T64" fmla="*/ 6431 w 9446"/>
              <a:gd name="T65" fmla="*/ 2411 h 8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446" h="8842">
                <a:moveTo>
                  <a:pt x="9044" y="2612"/>
                </a:moveTo>
                <a:lnTo>
                  <a:pt x="8240" y="2009"/>
                </a:lnTo>
                <a:lnTo>
                  <a:pt x="8642" y="1406"/>
                </a:lnTo>
                <a:lnTo>
                  <a:pt x="9446" y="2009"/>
                </a:lnTo>
                <a:lnTo>
                  <a:pt x="9044" y="2612"/>
                </a:lnTo>
                <a:close/>
                <a:moveTo>
                  <a:pt x="5627" y="6230"/>
                </a:moveTo>
                <a:lnTo>
                  <a:pt x="5627" y="5426"/>
                </a:lnTo>
                <a:lnTo>
                  <a:pt x="8039" y="2210"/>
                </a:lnTo>
                <a:lnTo>
                  <a:pt x="8843" y="2813"/>
                </a:lnTo>
                <a:lnTo>
                  <a:pt x="6431" y="6029"/>
                </a:lnTo>
                <a:lnTo>
                  <a:pt x="5627" y="6230"/>
                </a:lnTo>
                <a:close/>
                <a:moveTo>
                  <a:pt x="5223" y="6795"/>
                </a:moveTo>
                <a:lnTo>
                  <a:pt x="6604" y="6468"/>
                </a:lnTo>
                <a:lnTo>
                  <a:pt x="8441" y="4071"/>
                </a:lnTo>
                <a:lnTo>
                  <a:pt x="8441" y="7838"/>
                </a:lnTo>
                <a:cubicBezTo>
                  <a:pt x="8441" y="8393"/>
                  <a:pt x="7991" y="8842"/>
                  <a:pt x="7436" y="8842"/>
                </a:cubicBezTo>
                <a:lnTo>
                  <a:pt x="1005" y="8842"/>
                </a:lnTo>
                <a:cubicBezTo>
                  <a:pt x="450" y="8842"/>
                  <a:pt x="0" y="8393"/>
                  <a:pt x="0" y="7838"/>
                </a:cubicBezTo>
                <a:lnTo>
                  <a:pt x="0" y="1004"/>
                </a:lnTo>
                <a:cubicBezTo>
                  <a:pt x="0" y="449"/>
                  <a:pt x="450" y="0"/>
                  <a:pt x="1005" y="0"/>
                </a:cubicBezTo>
                <a:lnTo>
                  <a:pt x="7436" y="0"/>
                </a:lnTo>
                <a:cubicBezTo>
                  <a:pt x="7989" y="0"/>
                  <a:pt x="8436" y="445"/>
                  <a:pt x="8440" y="997"/>
                </a:cubicBezTo>
                <a:lnTo>
                  <a:pt x="5249" y="5371"/>
                </a:lnTo>
                <a:lnTo>
                  <a:pt x="5223" y="6795"/>
                </a:lnTo>
                <a:close/>
                <a:moveTo>
                  <a:pt x="3216" y="6833"/>
                </a:moveTo>
                <a:lnTo>
                  <a:pt x="4020" y="6833"/>
                </a:lnTo>
                <a:cubicBezTo>
                  <a:pt x="4242" y="6833"/>
                  <a:pt x="4422" y="6653"/>
                  <a:pt x="4422" y="6431"/>
                </a:cubicBezTo>
                <a:cubicBezTo>
                  <a:pt x="4422" y="6209"/>
                  <a:pt x="4242" y="6029"/>
                  <a:pt x="4020" y="6029"/>
                </a:cubicBezTo>
                <a:lnTo>
                  <a:pt x="3216" y="6029"/>
                </a:lnTo>
                <a:cubicBezTo>
                  <a:pt x="2994" y="6029"/>
                  <a:pt x="2814" y="6209"/>
                  <a:pt x="2814" y="6431"/>
                </a:cubicBezTo>
                <a:cubicBezTo>
                  <a:pt x="2814" y="6653"/>
                  <a:pt x="2994" y="6833"/>
                  <a:pt x="3216" y="6833"/>
                </a:cubicBezTo>
                <a:close/>
                <a:moveTo>
                  <a:pt x="3216" y="4823"/>
                </a:moveTo>
                <a:lnTo>
                  <a:pt x="4622" y="4823"/>
                </a:lnTo>
                <a:cubicBezTo>
                  <a:pt x="4844" y="4823"/>
                  <a:pt x="5024" y="4643"/>
                  <a:pt x="5024" y="4421"/>
                </a:cubicBezTo>
                <a:cubicBezTo>
                  <a:pt x="5024" y="4199"/>
                  <a:pt x="4844" y="4019"/>
                  <a:pt x="4622" y="4019"/>
                </a:cubicBezTo>
                <a:lnTo>
                  <a:pt x="3216" y="4019"/>
                </a:lnTo>
                <a:cubicBezTo>
                  <a:pt x="2994" y="4019"/>
                  <a:pt x="2814" y="4199"/>
                  <a:pt x="2814" y="4421"/>
                </a:cubicBezTo>
                <a:cubicBezTo>
                  <a:pt x="2814" y="4643"/>
                  <a:pt x="2994" y="4823"/>
                  <a:pt x="3216" y="4823"/>
                </a:cubicBezTo>
                <a:close/>
                <a:moveTo>
                  <a:pt x="1809" y="2009"/>
                </a:moveTo>
                <a:lnTo>
                  <a:pt x="1608" y="2009"/>
                </a:lnTo>
                <a:cubicBezTo>
                  <a:pt x="1386" y="2009"/>
                  <a:pt x="1206" y="2189"/>
                  <a:pt x="1206" y="2411"/>
                </a:cubicBezTo>
                <a:cubicBezTo>
                  <a:pt x="1206" y="2633"/>
                  <a:pt x="1386" y="2813"/>
                  <a:pt x="1608" y="2813"/>
                </a:cubicBezTo>
                <a:lnTo>
                  <a:pt x="1809" y="2813"/>
                </a:lnTo>
                <a:cubicBezTo>
                  <a:pt x="2031" y="2813"/>
                  <a:pt x="2211" y="2633"/>
                  <a:pt x="2211" y="2411"/>
                </a:cubicBezTo>
                <a:cubicBezTo>
                  <a:pt x="2211" y="2189"/>
                  <a:pt x="2031" y="2009"/>
                  <a:pt x="1809" y="2009"/>
                </a:cubicBezTo>
                <a:close/>
                <a:moveTo>
                  <a:pt x="1809" y="4019"/>
                </a:moveTo>
                <a:lnTo>
                  <a:pt x="1608" y="4019"/>
                </a:lnTo>
                <a:cubicBezTo>
                  <a:pt x="1386" y="4019"/>
                  <a:pt x="1206" y="4199"/>
                  <a:pt x="1206" y="4421"/>
                </a:cubicBezTo>
                <a:cubicBezTo>
                  <a:pt x="1206" y="4643"/>
                  <a:pt x="1386" y="4823"/>
                  <a:pt x="1608" y="4823"/>
                </a:cubicBezTo>
                <a:lnTo>
                  <a:pt x="1809" y="4823"/>
                </a:lnTo>
                <a:cubicBezTo>
                  <a:pt x="2031" y="4823"/>
                  <a:pt x="2211" y="4643"/>
                  <a:pt x="2211" y="4421"/>
                </a:cubicBezTo>
                <a:cubicBezTo>
                  <a:pt x="2211" y="4199"/>
                  <a:pt x="2031" y="4019"/>
                  <a:pt x="1809" y="4019"/>
                </a:cubicBezTo>
                <a:close/>
                <a:moveTo>
                  <a:pt x="1809" y="6029"/>
                </a:moveTo>
                <a:lnTo>
                  <a:pt x="1608" y="6029"/>
                </a:lnTo>
                <a:cubicBezTo>
                  <a:pt x="1386" y="6029"/>
                  <a:pt x="1206" y="6209"/>
                  <a:pt x="1206" y="6431"/>
                </a:cubicBezTo>
                <a:cubicBezTo>
                  <a:pt x="1206" y="6653"/>
                  <a:pt x="1386" y="6833"/>
                  <a:pt x="1608" y="6833"/>
                </a:cubicBezTo>
                <a:lnTo>
                  <a:pt x="1809" y="6833"/>
                </a:lnTo>
                <a:cubicBezTo>
                  <a:pt x="2031" y="6833"/>
                  <a:pt x="2211" y="6653"/>
                  <a:pt x="2211" y="6431"/>
                </a:cubicBezTo>
                <a:cubicBezTo>
                  <a:pt x="2211" y="6209"/>
                  <a:pt x="2031" y="6029"/>
                  <a:pt x="1809" y="6029"/>
                </a:cubicBezTo>
                <a:close/>
                <a:moveTo>
                  <a:pt x="6431" y="2411"/>
                </a:moveTo>
                <a:cubicBezTo>
                  <a:pt x="6431" y="2189"/>
                  <a:pt x="6251" y="2009"/>
                  <a:pt x="6029" y="2009"/>
                </a:cubicBezTo>
                <a:lnTo>
                  <a:pt x="3216" y="2009"/>
                </a:lnTo>
                <a:cubicBezTo>
                  <a:pt x="2994" y="2009"/>
                  <a:pt x="2814" y="2189"/>
                  <a:pt x="2814" y="2411"/>
                </a:cubicBezTo>
                <a:cubicBezTo>
                  <a:pt x="2814" y="2633"/>
                  <a:pt x="2994" y="2813"/>
                  <a:pt x="3216" y="2813"/>
                </a:cubicBezTo>
                <a:lnTo>
                  <a:pt x="6029" y="2813"/>
                </a:lnTo>
                <a:cubicBezTo>
                  <a:pt x="6251" y="2813"/>
                  <a:pt x="6431" y="2633"/>
                  <a:pt x="6431" y="2411"/>
                </a:cubicBezTo>
                <a:close/>
              </a:path>
            </a:pathLst>
          </a:custGeom>
          <a:solidFill>
            <a:srgbClr val="FFBE7C"/>
          </a:solidFill>
          <a:ln w="381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765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标注: 左右箭头 27"/>
          <p:cNvSpPr>
            <a:spLocks noChangeAspect="1"/>
          </p:cNvSpPr>
          <p:nvPr/>
        </p:nvSpPr>
        <p:spPr>
          <a:xfrm>
            <a:off x="8051392" y="2571203"/>
            <a:ext cx="1976187" cy="1976187"/>
          </a:xfrm>
          <a:prstGeom prst="leftRightArrowCallout">
            <a:avLst/>
          </a:prstGeom>
          <a:solidFill>
            <a:srgbClr val="FFBE7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标注: 左右箭头 28"/>
          <p:cNvSpPr>
            <a:spLocks noChangeAspect="1"/>
          </p:cNvSpPr>
          <p:nvPr/>
        </p:nvSpPr>
        <p:spPr>
          <a:xfrm>
            <a:off x="6689621" y="3759694"/>
            <a:ext cx="1976187" cy="1976187"/>
          </a:xfrm>
          <a:prstGeom prst="leftRightArrowCallout">
            <a:avLst/>
          </a:prstGeom>
          <a:solidFill>
            <a:srgbClr val="FFDE7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标注: 左右箭头 29"/>
          <p:cNvSpPr>
            <a:spLocks noChangeAspect="1"/>
          </p:cNvSpPr>
          <p:nvPr/>
        </p:nvSpPr>
        <p:spPr>
          <a:xfrm>
            <a:off x="9417131" y="3753569"/>
            <a:ext cx="1976187" cy="1976187"/>
          </a:xfrm>
          <a:prstGeom prst="leftRightArrowCallout">
            <a:avLst/>
          </a:prstGeom>
          <a:solidFill>
            <a:srgbClr val="FFDE7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iconfont-11899-5650873"/>
          <p:cNvSpPr/>
          <p:nvPr/>
        </p:nvSpPr>
        <p:spPr>
          <a:xfrm>
            <a:off x="8772778" y="3068212"/>
            <a:ext cx="533414" cy="609685"/>
          </a:xfrm>
          <a:custGeom>
            <a:avLst/>
            <a:gdLst>
              <a:gd name="T0" fmla="*/ 8582 w 9077"/>
              <a:gd name="T1" fmla="*/ 4538 h 10373"/>
              <a:gd name="T2" fmla="*/ 9077 w 9077"/>
              <a:gd name="T3" fmla="*/ 4538 h 10373"/>
              <a:gd name="T4" fmla="*/ 9077 w 9077"/>
              <a:gd name="T5" fmla="*/ 9151 h 10373"/>
              <a:gd name="T6" fmla="*/ 7855 w 9077"/>
              <a:gd name="T7" fmla="*/ 10373 h 10373"/>
              <a:gd name="T8" fmla="*/ 4789 w 9077"/>
              <a:gd name="T9" fmla="*/ 10373 h 10373"/>
              <a:gd name="T10" fmla="*/ 4539 w 9077"/>
              <a:gd name="T11" fmla="*/ 10123 h 10373"/>
              <a:gd name="T12" fmla="*/ 4539 w 9077"/>
              <a:gd name="T13" fmla="*/ 9562 h 10373"/>
              <a:gd name="T14" fmla="*/ 4789 w 9077"/>
              <a:gd name="T15" fmla="*/ 9312 h 10373"/>
              <a:gd name="T16" fmla="*/ 7532 w 9077"/>
              <a:gd name="T17" fmla="*/ 9312 h 10373"/>
              <a:gd name="T18" fmla="*/ 8106 w 9077"/>
              <a:gd name="T19" fmla="*/ 8738 h 10373"/>
              <a:gd name="T20" fmla="*/ 8106 w 9077"/>
              <a:gd name="T21" fmla="*/ 7780 h 10373"/>
              <a:gd name="T22" fmla="*/ 6734 w 9077"/>
              <a:gd name="T23" fmla="*/ 7780 h 10373"/>
              <a:gd name="T24" fmla="*/ 6484 w 9077"/>
              <a:gd name="T25" fmla="*/ 7530 h 10373"/>
              <a:gd name="T26" fmla="*/ 6484 w 9077"/>
              <a:gd name="T27" fmla="*/ 4788 h 10373"/>
              <a:gd name="T28" fmla="*/ 6734 w 9077"/>
              <a:gd name="T29" fmla="*/ 4538 h 10373"/>
              <a:gd name="T30" fmla="*/ 8582 w 9077"/>
              <a:gd name="T31" fmla="*/ 4538 h 10373"/>
              <a:gd name="T32" fmla="*/ 8087 w 9077"/>
              <a:gd name="T33" fmla="*/ 4538 h 10373"/>
              <a:gd name="T34" fmla="*/ 8087 w 9077"/>
              <a:gd name="T35" fmla="*/ 4520 h 10373"/>
              <a:gd name="T36" fmla="*/ 4521 w 9077"/>
              <a:gd name="T37" fmla="*/ 972 h 10373"/>
              <a:gd name="T38" fmla="*/ 955 w 9077"/>
              <a:gd name="T39" fmla="*/ 4520 h 10373"/>
              <a:gd name="T40" fmla="*/ 955 w 9077"/>
              <a:gd name="T41" fmla="*/ 4538 h 10373"/>
              <a:gd name="T42" fmla="*/ 0 w 9077"/>
              <a:gd name="T43" fmla="*/ 4538 h 10373"/>
              <a:gd name="T44" fmla="*/ 0 w 9077"/>
              <a:gd name="T45" fmla="*/ 6558 h 10373"/>
              <a:gd name="T46" fmla="*/ 1222 w 9077"/>
              <a:gd name="T47" fmla="*/ 7781 h 10373"/>
              <a:gd name="T48" fmla="*/ 2343 w 9077"/>
              <a:gd name="T49" fmla="*/ 7781 h 10373"/>
              <a:gd name="T50" fmla="*/ 2593 w 9077"/>
              <a:gd name="T51" fmla="*/ 7531 h 10373"/>
              <a:gd name="T52" fmla="*/ 2593 w 9077"/>
              <a:gd name="T53" fmla="*/ 4788 h 10373"/>
              <a:gd name="T54" fmla="*/ 2343 w 9077"/>
              <a:gd name="T55" fmla="*/ 4538 h 10373"/>
              <a:gd name="T56" fmla="*/ 0 w 9077"/>
              <a:gd name="T57" fmla="*/ 4538 h 10373"/>
              <a:gd name="T58" fmla="*/ 0 w 9077"/>
              <a:gd name="T59" fmla="*/ 4516 h 10373"/>
              <a:gd name="T60" fmla="*/ 4539 w 9077"/>
              <a:gd name="T61" fmla="*/ 0 h 10373"/>
              <a:gd name="T62" fmla="*/ 9077 w 9077"/>
              <a:gd name="T63" fmla="*/ 4516 h 10373"/>
              <a:gd name="T64" fmla="*/ 9077 w 9077"/>
              <a:gd name="T65" fmla="*/ 4538 h 10373"/>
              <a:gd name="T66" fmla="*/ 8582 w 9077"/>
              <a:gd name="T67" fmla="*/ 4538 h 10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77" h="10373">
                <a:moveTo>
                  <a:pt x="8582" y="4538"/>
                </a:moveTo>
                <a:lnTo>
                  <a:pt x="9077" y="4538"/>
                </a:lnTo>
                <a:lnTo>
                  <a:pt x="9077" y="9151"/>
                </a:lnTo>
                <a:cubicBezTo>
                  <a:pt x="9077" y="9826"/>
                  <a:pt x="8530" y="10373"/>
                  <a:pt x="7855" y="10373"/>
                </a:cubicBezTo>
                <a:lnTo>
                  <a:pt x="4789" y="10373"/>
                </a:lnTo>
                <a:cubicBezTo>
                  <a:pt x="4651" y="10373"/>
                  <a:pt x="4539" y="10261"/>
                  <a:pt x="4539" y="10123"/>
                </a:cubicBezTo>
                <a:lnTo>
                  <a:pt x="4539" y="9562"/>
                </a:lnTo>
                <a:cubicBezTo>
                  <a:pt x="4539" y="9425"/>
                  <a:pt x="4651" y="9312"/>
                  <a:pt x="4789" y="9312"/>
                </a:cubicBezTo>
                <a:lnTo>
                  <a:pt x="7532" y="9312"/>
                </a:lnTo>
                <a:cubicBezTo>
                  <a:pt x="7850" y="9312"/>
                  <a:pt x="8106" y="9055"/>
                  <a:pt x="8106" y="8738"/>
                </a:cubicBezTo>
                <a:lnTo>
                  <a:pt x="8106" y="7780"/>
                </a:lnTo>
                <a:lnTo>
                  <a:pt x="6734" y="7780"/>
                </a:lnTo>
                <a:cubicBezTo>
                  <a:pt x="6596" y="7780"/>
                  <a:pt x="6484" y="7667"/>
                  <a:pt x="6484" y="7530"/>
                </a:cubicBezTo>
                <a:lnTo>
                  <a:pt x="6484" y="4788"/>
                </a:lnTo>
                <a:cubicBezTo>
                  <a:pt x="6484" y="4651"/>
                  <a:pt x="6596" y="4538"/>
                  <a:pt x="6734" y="4538"/>
                </a:cubicBezTo>
                <a:lnTo>
                  <a:pt x="8582" y="4538"/>
                </a:lnTo>
                <a:lnTo>
                  <a:pt x="8087" y="4538"/>
                </a:lnTo>
                <a:lnTo>
                  <a:pt x="8087" y="4520"/>
                </a:lnTo>
                <a:cubicBezTo>
                  <a:pt x="8087" y="2560"/>
                  <a:pt x="6491" y="972"/>
                  <a:pt x="4521" y="972"/>
                </a:cubicBezTo>
                <a:cubicBezTo>
                  <a:pt x="2552" y="972"/>
                  <a:pt x="955" y="2561"/>
                  <a:pt x="955" y="4520"/>
                </a:cubicBezTo>
                <a:lnTo>
                  <a:pt x="955" y="4538"/>
                </a:lnTo>
                <a:lnTo>
                  <a:pt x="0" y="4538"/>
                </a:lnTo>
                <a:lnTo>
                  <a:pt x="0" y="6558"/>
                </a:lnTo>
                <a:cubicBezTo>
                  <a:pt x="0" y="7233"/>
                  <a:pt x="547" y="7781"/>
                  <a:pt x="1222" y="7781"/>
                </a:cubicBezTo>
                <a:lnTo>
                  <a:pt x="2343" y="7781"/>
                </a:lnTo>
                <a:cubicBezTo>
                  <a:pt x="2481" y="7781"/>
                  <a:pt x="2593" y="7668"/>
                  <a:pt x="2593" y="7531"/>
                </a:cubicBezTo>
                <a:lnTo>
                  <a:pt x="2593" y="4788"/>
                </a:lnTo>
                <a:cubicBezTo>
                  <a:pt x="2593" y="4651"/>
                  <a:pt x="2481" y="4538"/>
                  <a:pt x="2343" y="4538"/>
                </a:cubicBezTo>
                <a:lnTo>
                  <a:pt x="0" y="4538"/>
                </a:lnTo>
                <a:lnTo>
                  <a:pt x="0" y="4516"/>
                </a:lnTo>
                <a:cubicBezTo>
                  <a:pt x="0" y="2022"/>
                  <a:pt x="2032" y="0"/>
                  <a:pt x="4539" y="0"/>
                </a:cubicBezTo>
                <a:cubicBezTo>
                  <a:pt x="7045" y="0"/>
                  <a:pt x="9077" y="2021"/>
                  <a:pt x="9077" y="4516"/>
                </a:cubicBezTo>
                <a:lnTo>
                  <a:pt x="9077" y="4538"/>
                </a:lnTo>
                <a:lnTo>
                  <a:pt x="8582" y="45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2" name="iconfont-1185-36786"/>
          <p:cNvSpPr>
            <a:spLocks noChangeAspect="1"/>
          </p:cNvSpPr>
          <p:nvPr/>
        </p:nvSpPr>
        <p:spPr>
          <a:xfrm>
            <a:off x="10070365" y="4419945"/>
            <a:ext cx="650393" cy="683111"/>
          </a:xfrm>
          <a:custGeom>
            <a:avLst/>
            <a:gdLst>
              <a:gd name="T0" fmla="*/ 6494 w 10560"/>
              <a:gd name="T1" fmla="*/ 6542 h 11089"/>
              <a:gd name="T2" fmla="*/ 7173 w 10560"/>
              <a:gd name="T3" fmla="*/ 4060 h 11089"/>
              <a:gd name="T4" fmla="*/ 5071 w 10560"/>
              <a:gd name="T5" fmla="*/ 2639 h 11089"/>
              <a:gd name="T6" fmla="*/ 3563 w 10560"/>
              <a:gd name="T7" fmla="*/ 5355 h 11089"/>
              <a:gd name="T8" fmla="*/ 4242 w 10560"/>
              <a:gd name="T9" fmla="*/ 6826 h 11089"/>
              <a:gd name="T10" fmla="*/ 2755 w 10560"/>
              <a:gd name="T11" fmla="*/ 11089 h 11089"/>
              <a:gd name="T12" fmla="*/ 8449 w 10560"/>
              <a:gd name="T13" fmla="*/ 10482 h 11089"/>
              <a:gd name="T14" fmla="*/ 9899 w 10560"/>
              <a:gd name="T15" fmla="*/ 3763 h 11089"/>
              <a:gd name="T16" fmla="*/ 675 w 10560"/>
              <a:gd name="T17" fmla="*/ 3759 h 11089"/>
              <a:gd name="T18" fmla="*/ 0 w 10560"/>
              <a:gd name="T19" fmla="*/ 7442 h 11089"/>
              <a:gd name="T20" fmla="*/ 2217 w 10560"/>
              <a:gd name="T21" fmla="*/ 7442 h 11089"/>
              <a:gd name="T22" fmla="*/ 2379 w 10560"/>
              <a:gd name="T23" fmla="*/ 6847 h 11089"/>
              <a:gd name="T24" fmla="*/ 2926 w 10560"/>
              <a:gd name="T25" fmla="*/ 5029 h 11089"/>
              <a:gd name="T26" fmla="*/ 2217 w 10560"/>
              <a:gd name="T27" fmla="*/ 4804 h 11089"/>
              <a:gd name="T28" fmla="*/ 1558 w 10560"/>
              <a:gd name="T29" fmla="*/ 3762 h 11089"/>
              <a:gd name="T30" fmla="*/ 9013 w 10560"/>
              <a:gd name="T31" fmla="*/ 3748 h 11089"/>
              <a:gd name="T32" fmla="*/ 8271 w 10560"/>
              <a:gd name="T33" fmla="*/ 4795 h 11089"/>
              <a:gd name="T34" fmla="*/ 7627 w 10560"/>
              <a:gd name="T35" fmla="*/ 5027 h 11089"/>
              <a:gd name="T36" fmla="*/ 8191 w 10560"/>
              <a:gd name="T37" fmla="*/ 6848 h 11089"/>
              <a:gd name="T38" fmla="*/ 8271 w 10560"/>
              <a:gd name="T39" fmla="*/ 7443 h 11089"/>
              <a:gd name="T40" fmla="*/ 10560 w 10560"/>
              <a:gd name="T41" fmla="*/ 7443 h 11089"/>
              <a:gd name="T42" fmla="*/ 9899 w 10560"/>
              <a:gd name="T43" fmla="*/ 3763 h 11089"/>
              <a:gd name="T44" fmla="*/ 2379 w 10560"/>
              <a:gd name="T45" fmla="*/ 4947 h 11089"/>
              <a:gd name="T46" fmla="*/ 2534 w 10560"/>
              <a:gd name="T47" fmla="*/ 6612 h 11089"/>
              <a:gd name="T48" fmla="*/ 2226 w 10560"/>
              <a:gd name="T49" fmla="*/ 6612 h 11089"/>
              <a:gd name="T50" fmla="*/ 8271 w 10560"/>
              <a:gd name="T51" fmla="*/ 6683 h 11089"/>
              <a:gd name="T52" fmla="*/ 8032 w 10560"/>
              <a:gd name="T53" fmla="*/ 6613 h 11089"/>
              <a:gd name="T54" fmla="*/ 8191 w 10560"/>
              <a:gd name="T55" fmla="*/ 4946 h 11089"/>
              <a:gd name="T56" fmla="*/ 8271 w 10560"/>
              <a:gd name="T57" fmla="*/ 6683 h 11089"/>
              <a:gd name="T58" fmla="*/ 1109 w 10560"/>
              <a:gd name="T59" fmla="*/ 7613 h 11089"/>
              <a:gd name="T60" fmla="*/ 783 w 10560"/>
              <a:gd name="T61" fmla="*/ 4199 h 11089"/>
              <a:gd name="T62" fmla="*/ 1003 w 10560"/>
              <a:gd name="T63" fmla="*/ 4064 h 11089"/>
              <a:gd name="T64" fmla="*/ 1109 w 10560"/>
              <a:gd name="T65" fmla="*/ 4027 h 11089"/>
              <a:gd name="T66" fmla="*/ 1327 w 10560"/>
              <a:gd name="T67" fmla="*/ 4170 h 11089"/>
              <a:gd name="T68" fmla="*/ 1434 w 10560"/>
              <a:gd name="T69" fmla="*/ 4199 h 11089"/>
              <a:gd name="T70" fmla="*/ 5286 w 10560"/>
              <a:gd name="T71" fmla="*/ 419 h 11089"/>
              <a:gd name="T72" fmla="*/ 1109 w 10560"/>
              <a:gd name="T73" fmla="*/ 3721 h 11089"/>
              <a:gd name="T74" fmla="*/ 5286 w 10560"/>
              <a:gd name="T75" fmla="*/ 302 h 11089"/>
              <a:gd name="T76" fmla="*/ 9416 w 10560"/>
              <a:gd name="T77" fmla="*/ 3718 h 11089"/>
              <a:gd name="T78" fmla="*/ 5286 w 10560"/>
              <a:gd name="T79" fmla="*/ 419 h 11089"/>
              <a:gd name="T80" fmla="*/ 9416 w 10560"/>
              <a:gd name="T81" fmla="*/ 7615 h 11089"/>
              <a:gd name="T82" fmla="*/ 9079 w 10560"/>
              <a:gd name="T83" fmla="*/ 4196 h 11089"/>
              <a:gd name="T84" fmla="*/ 9240 w 10560"/>
              <a:gd name="T85" fmla="*/ 4181 h 11089"/>
              <a:gd name="T86" fmla="*/ 9422 w 10560"/>
              <a:gd name="T87" fmla="*/ 4025 h 11089"/>
              <a:gd name="T88" fmla="*/ 9576 w 10560"/>
              <a:gd name="T89" fmla="*/ 4077 h 11089"/>
              <a:gd name="T90" fmla="*/ 9751 w 10560"/>
              <a:gd name="T91" fmla="*/ 7443 h 1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560" h="11089">
                <a:moveTo>
                  <a:pt x="6494" y="6908"/>
                </a:moveTo>
                <a:lnTo>
                  <a:pt x="6494" y="6542"/>
                </a:lnTo>
                <a:cubicBezTo>
                  <a:pt x="6903" y="6287"/>
                  <a:pt x="7173" y="5850"/>
                  <a:pt x="7173" y="5355"/>
                </a:cubicBezTo>
                <a:lnTo>
                  <a:pt x="7173" y="4060"/>
                </a:lnTo>
                <a:cubicBezTo>
                  <a:pt x="7173" y="3276"/>
                  <a:pt x="6496" y="2639"/>
                  <a:pt x="5665" y="2639"/>
                </a:cubicBezTo>
                <a:lnTo>
                  <a:pt x="5071" y="2639"/>
                </a:lnTo>
                <a:cubicBezTo>
                  <a:pt x="4239" y="2639"/>
                  <a:pt x="3563" y="3276"/>
                  <a:pt x="3563" y="4060"/>
                </a:cubicBezTo>
                <a:lnTo>
                  <a:pt x="3563" y="5355"/>
                </a:lnTo>
                <a:cubicBezTo>
                  <a:pt x="3563" y="5850"/>
                  <a:pt x="3833" y="6287"/>
                  <a:pt x="4242" y="6542"/>
                </a:cubicBezTo>
                <a:lnTo>
                  <a:pt x="4242" y="6826"/>
                </a:lnTo>
                <a:cubicBezTo>
                  <a:pt x="3003" y="7352"/>
                  <a:pt x="2111" y="8792"/>
                  <a:pt x="2111" y="10482"/>
                </a:cubicBezTo>
                <a:cubicBezTo>
                  <a:pt x="2111" y="10817"/>
                  <a:pt x="2399" y="11089"/>
                  <a:pt x="2755" y="11089"/>
                </a:cubicBezTo>
                <a:lnTo>
                  <a:pt x="7805" y="11089"/>
                </a:lnTo>
                <a:cubicBezTo>
                  <a:pt x="8161" y="11089"/>
                  <a:pt x="8449" y="10817"/>
                  <a:pt x="8449" y="10482"/>
                </a:cubicBezTo>
                <a:cubicBezTo>
                  <a:pt x="8449" y="8873"/>
                  <a:pt x="7641" y="7491"/>
                  <a:pt x="6494" y="6908"/>
                </a:cubicBezTo>
                <a:close/>
                <a:moveTo>
                  <a:pt x="9899" y="3763"/>
                </a:moveTo>
                <a:cubicBezTo>
                  <a:pt x="9524" y="1631"/>
                  <a:pt x="7553" y="0"/>
                  <a:pt x="5286" y="0"/>
                </a:cubicBezTo>
                <a:cubicBezTo>
                  <a:pt x="2977" y="0"/>
                  <a:pt x="1023" y="1605"/>
                  <a:pt x="675" y="3759"/>
                </a:cubicBezTo>
                <a:cubicBezTo>
                  <a:pt x="278" y="3832"/>
                  <a:pt x="0" y="4002"/>
                  <a:pt x="0" y="4199"/>
                </a:cubicBezTo>
                <a:lnTo>
                  <a:pt x="0" y="7442"/>
                </a:lnTo>
                <a:cubicBezTo>
                  <a:pt x="0" y="7705"/>
                  <a:pt x="498" y="7920"/>
                  <a:pt x="1109" y="7920"/>
                </a:cubicBezTo>
                <a:cubicBezTo>
                  <a:pt x="1720" y="7920"/>
                  <a:pt x="2217" y="7705"/>
                  <a:pt x="2217" y="7442"/>
                </a:cubicBezTo>
                <a:lnTo>
                  <a:pt x="2217" y="6836"/>
                </a:lnTo>
                <a:cubicBezTo>
                  <a:pt x="2269" y="6843"/>
                  <a:pt x="2323" y="6847"/>
                  <a:pt x="2379" y="6847"/>
                </a:cubicBezTo>
                <a:cubicBezTo>
                  <a:pt x="2680" y="6847"/>
                  <a:pt x="2926" y="6742"/>
                  <a:pt x="2926" y="6612"/>
                </a:cubicBezTo>
                <a:lnTo>
                  <a:pt x="2926" y="5029"/>
                </a:lnTo>
                <a:cubicBezTo>
                  <a:pt x="2926" y="4899"/>
                  <a:pt x="2680" y="4794"/>
                  <a:pt x="2379" y="4794"/>
                </a:cubicBezTo>
                <a:cubicBezTo>
                  <a:pt x="2323" y="4794"/>
                  <a:pt x="2269" y="4797"/>
                  <a:pt x="2217" y="4804"/>
                </a:cubicBezTo>
                <a:lnTo>
                  <a:pt x="2217" y="4199"/>
                </a:lnTo>
                <a:cubicBezTo>
                  <a:pt x="2217" y="4004"/>
                  <a:pt x="1946" y="3836"/>
                  <a:pt x="1558" y="3762"/>
                </a:cubicBezTo>
                <a:cubicBezTo>
                  <a:pt x="1858" y="2017"/>
                  <a:pt x="3432" y="721"/>
                  <a:pt x="5286" y="721"/>
                </a:cubicBezTo>
                <a:cubicBezTo>
                  <a:pt x="7100" y="721"/>
                  <a:pt x="8681" y="2029"/>
                  <a:pt x="9013" y="3748"/>
                </a:cubicBezTo>
                <a:cubicBezTo>
                  <a:pt x="8580" y="3817"/>
                  <a:pt x="8271" y="3992"/>
                  <a:pt x="8271" y="4196"/>
                </a:cubicBezTo>
                <a:lnTo>
                  <a:pt x="8271" y="4795"/>
                </a:lnTo>
                <a:cubicBezTo>
                  <a:pt x="8245" y="4793"/>
                  <a:pt x="8218" y="4793"/>
                  <a:pt x="8191" y="4793"/>
                </a:cubicBezTo>
                <a:cubicBezTo>
                  <a:pt x="7881" y="4793"/>
                  <a:pt x="7627" y="4898"/>
                  <a:pt x="7627" y="5027"/>
                </a:cubicBezTo>
                <a:lnTo>
                  <a:pt x="7627" y="6613"/>
                </a:lnTo>
                <a:cubicBezTo>
                  <a:pt x="7627" y="6742"/>
                  <a:pt x="7881" y="6848"/>
                  <a:pt x="8191" y="6848"/>
                </a:cubicBezTo>
                <a:cubicBezTo>
                  <a:pt x="8218" y="6848"/>
                  <a:pt x="8245" y="6847"/>
                  <a:pt x="8271" y="6845"/>
                </a:cubicBezTo>
                <a:lnTo>
                  <a:pt x="8271" y="7443"/>
                </a:lnTo>
                <a:cubicBezTo>
                  <a:pt x="8271" y="7707"/>
                  <a:pt x="8784" y="7922"/>
                  <a:pt x="9416" y="7922"/>
                </a:cubicBezTo>
                <a:cubicBezTo>
                  <a:pt x="10047" y="7922"/>
                  <a:pt x="10560" y="7707"/>
                  <a:pt x="10560" y="7443"/>
                </a:cubicBezTo>
                <a:lnTo>
                  <a:pt x="10560" y="4196"/>
                </a:lnTo>
                <a:cubicBezTo>
                  <a:pt x="10560" y="4005"/>
                  <a:pt x="10289" y="3839"/>
                  <a:pt x="9899" y="3763"/>
                </a:cubicBezTo>
                <a:close/>
                <a:moveTo>
                  <a:pt x="2226" y="5029"/>
                </a:moveTo>
                <a:cubicBezTo>
                  <a:pt x="2226" y="4985"/>
                  <a:pt x="2296" y="4947"/>
                  <a:pt x="2379" y="4947"/>
                </a:cubicBezTo>
                <a:cubicBezTo>
                  <a:pt x="2463" y="4947"/>
                  <a:pt x="2534" y="4985"/>
                  <a:pt x="2534" y="5029"/>
                </a:cubicBezTo>
                <a:lnTo>
                  <a:pt x="2534" y="6612"/>
                </a:lnTo>
                <a:cubicBezTo>
                  <a:pt x="2534" y="6656"/>
                  <a:pt x="2463" y="6694"/>
                  <a:pt x="2379" y="6694"/>
                </a:cubicBezTo>
                <a:cubicBezTo>
                  <a:pt x="2296" y="6694"/>
                  <a:pt x="2226" y="6656"/>
                  <a:pt x="2226" y="6612"/>
                </a:cubicBezTo>
                <a:lnTo>
                  <a:pt x="2226" y="5029"/>
                </a:lnTo>
                <a:close/>
                <a:moveTo>
                  <a:pt x="8271" y="6683"/>
                </a:moveTo>
                <a:cubicBezTo>
                  <a:pt x="8247" y="6690"/>
                  <a:pt x="8220" y="6694"/>
                  <a:pt x="8191" y="6694"/>
                </a:cubicBezTo>
                <a:cubicBezTo>
                  <a:pt x="8105" y="6694"/>
                  <a:pt x="8032" y="6657"/>
                  <a:pt x="8032" y="6613"/>
                </a:cubicBezTo>
                <a:lnTo>
                  <a:pt x="8032" y="5027"/>
                </a:lnTo>
                <a:cubicBezTo>
                  <a:pt x="8032" y="4983"/>
                  <a:pt x="8105" y="4946"/>
                  <a:pt x="8191" y="4946"/>
                </a:cubicBezTo>
                <a:cubicBezTo>
                  <a:pt x="8220" y="4946"/>
                  <a:pt x="8247" y="4950"/>
                  <a:pt x="8271" y="4957"/>
                </a:cubicBezTo>
                <a:lnTo>
                  <a:pt x="8271" y="6683"/>
                </a:lnTo>
                <a:close/>
                <a:moveTo>
                  <a:pt x="1434" y="7442"/>
                </a:moveTo>
                <a:cubicBezTo>
                  <a:pt x="1434" y="7535"/>
                  <a:pt x="1285" y="7613"/>
                  <a:pt x="1109" y="7613"/>
                </a:cubicBezTo>
                <a:cubicBezTo>
                  <a:pt x="933" y="7613"/>
                  <a:pt x="783" y="7535"/>
                  <a:pt x="783" y="7442"/>
                </a:cubicBezTo>
                <a:lnTo>
                  <a:pt x="783" y="4199"/>
                </a:lnTo>
                <a:cubicBezTo>
                  <a:pt x="791" y="4201"/>
                  <a:pt x="799" y="4202"/>
                  <a:pt x="807" y="4202"/>
                </a:cubicBezTo>
                <a:cubicBezTo>
                  <a:pt x="901" y="4210"/>
                  <a:pt x="995" y="4147"/>
                  <a:pt x="1003" y="4064"/>
                </a:cubicBezTo>
                <a:lnTo>
                  <a:pt x="1006" y="4037"/>
                </a:lnTo>
                <a:cubicBezTo>
                  <a:pt x="1039" y="4031"/>
                  <a:pt x="1073" y="4027"/>
                  <a:pt x="1109" y="4027"/>
                </a:cubicBezTo>
                <a:cubicBezTo>
                  <a:pt x="1125" y="4027"/>
                  <a:pt x="1141" y="4028"/>
                  <a:pt x="1157" y="4029"/>
                </a:cubicBezTo>
                <a:cubicBezTo>
                  <a:pt x="1163" y="4104"/>
                  <a:pt x="1234" y="4165"/>
                  <a:pt x="1327" y="4170"/>
                </a:cubicBezTo>
                <a:cubicBezTo>
                  <a:pt x="1360" y="4170"/>
                  <a:pt x="1392" y="4163"/>
                  <a:pt x="1421" y="4151"/>
                </a:cubicBezTo>
                <a:cubicBezTo>
                  <a:pt x="1429" y="4166"/>
                  <a:pt x="1434" y="4182"/>
                  <a:pt x="1434" y="4199"/>
                </a:cubicBezTo>
                <a:lnTo>
                  <a:pt x="1434" y="7442"/>
                </a:lnTo>
                <a:close/>
                <a:moveTo>
                  <a:pt x="5286" y="419"/>
                </a:moveTo>
                <a:cubicBezTo>
                  <a:pt x="3247" y="419"/>
                  <a:pt x="1519" y="1828"/>
                  <a:pt x="1195" y="3722"/>
                </a:cubicBezTo>
                <a:cubicBezTo>
                  <a:pt x="1167" y="3721"/>
                  <a:pt x="1138" y="3721"/>
                  <a:pt x="1109" y="3721"/>
                </a:cubicBezTo>
                <a:cubicBezTo>
                  <a:pt x="1090" y="3721"/>
                  <a:pt x="1070" y="3721"/>
                  <a:pt x="1051" y="3721"/>
                </a:cubicBezTo>
                <a:cubicBezTo>
                  <a:pt x="1408" y="1757"/>
                  <a:pt x="3189" y="302"/>
                  <a:pt x="5286" y="302"/>
                </a:cubicBezTo>
                <a:cubicBezTo>
                  <a:pt x="7343" y="302"/>
                  <a:pt x="9135" y="1776"/>
                  <a:pt x="9521" y="3720"/>
                </a:cubicBezTo>
                <a:cubicBezTo>
                  <a:pt x="9486" y="3718"/>
                  <a:pt x="9451" y="3718"/>
                  <a:pt x="9416" y="3718"/>
                </a:cubicBezTo>
                <a:cubicBezTo>
                  <a:pt x="9403" y="3718"/>
                  <a:pt x="9390" y="3718"/>
                  <a:pt x="9378" y="3718"/>
                </a:cubicBezTo>
                <a:cubicBezTo>
                  <a:pt x="9025" y="1846"/>
                  <a:pt x="7286" y="419"/>
                  <a:pt x="5286" y="419"/>
                </a:cubicBezTo>
                <a:close/>
                <a:moveTo>
                  <a:pt x="9751" y="7443"/>
                </a:moveTo>
                <a:cubicBezTo>
                  <a:pt x="9751" y="7536"/>
                  <a:pt x="9597" y="7615"/>
                  <a:pt x="9416" y="7615"/>
                </a:cubicBezTo>
                <a:cubicBezTo>
                  <a:pt x="9234" y="7615"/>
                  <a:pt x="9079" y="7536"/>
                  <a:pt x="9079" y="7443"/>
                </a:cubicBezTo>
                <a:lnTo>
                  <a:pt x="9079" y="4196"/>
                </a:lnTo>
                <a:cubicBezTo>
                  <a:pt x="9079" y="4174"/>
                  <a:pt x="9089" y="4152"/>
                  <a:pt x="9105" y="4132"/>
                </a:cubicBezTo>
                <a:cubicBezTo>
                  <a:pt x="9139" y="4162"/>
                  <a:pt x="9187" y="4181"/>
                  <a:pt x="9240" y="4181"/>
                </a:cubicBezTo>
                <a:cubicBezTo>
                  <a:pt x="9245" y="4181"/>
                  <a:pt x="9250" y="4180"/>
                  <a:pt x="9256" y="4180"/>
                </a:cubicBezTo>
                <a:cubicBezTo>
                  <a:pt x="9353" y="4173"/>
                  <a:pt x="9425" y="4104"/>
                  <a:pt x="9422" y="4025"/>
                </a:cubicBezTo>
                <a:cubicBezTo>
                  <a:pt x="9476" y="4025"/>
                  <a:pt x="9527" y="4033"/>
                  <a:pt x="9572" y="4045"/>
                </a:cubicBezTo>
                <a:cubicBezTo>
                  <a:pt x="9573" y="4056"/>
                  <a:pt x="9575" y="4066"/>
                  <a:pt x="9576" y="4077"/>
                </a:cubicBezTo>
                <a:cubicBezTo>
                  <a:pt x="9584" y="4153"/>
                  <a:pt x="9660" y="4212"/>
                  <a:pt x="9751" y="4215"/>
                </a:cubicBezTo>
                <a:lnTo>
                  <a:pt x="9751" y="74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3" name="iconfont-1142-850714"/>
          <p:cNvSpPr>
            <a:spLocks noChangeAspect="1"/>
          </p:cNvSpPr>
          <p:nvPr/>
        </p:nvSpPr>
        <p:spPr>
          <a:xfrm>
            <a:off x="7311289" y="4412196"/>
            <a:ext cx="711020" cy="711020"/>
          </a:xfrm>
          <a:custGeom>
            <a:avLst/>
            <a:gdLst>
              <a:gd name="T0" fmla="*/ 4791 w 9610"/>
              <a:gd name="T1" fmla="*/ 1225 h 9610"/>
              <a:gd name="T2" fmla="*/ 2086 w 9610"/>
              <a:gd name="T3" fmla="*/ 3873 h 9610"/>
              <a:gd name="T4" fmla="*/ 4791 w 9610"/>
              <a:gd name="T5" fmla="*/ 6525 h 9610"/>
              <a:gd name="T6" fmla="*/ 7491 w 9610"/>
              <a:gd name="T7" fmla="*/ 3873 h 9610"/>
              <a:gd name="T8" fmla="*/ 4791 w 9610"/>
              <a:gd name="T9" fmla="*/ 1225 h 9610"/>
              <a:gd name="T10" fmla="*/ 4786 w 9610"/>
              <a:gd name="T11" fmla="*/ 6078 h 9610"/>
              <a:gd name="T12" fmla="*/ 2528 w 9610"/>
              <a:gd name="T13" fmla="*/ 3868 h 9610"/>
              <a:gd name="T14" fmla="*/ 4786 w 9610"/>
              <a:gd name="T15" fmla="*/ 1658 h 9610"/>
              <a:gd name="T16" fmla="*/ 7039 w 9610"/>
              <a:gd name="T17" fmla="*/ 3868 h 9610"/>
              <a:gd name="T18" fmla="*/ 4786 w 9610"/>
              <a:gd name="T19" fmla="*/ 6078 h 9610"/>
              <a:gd name="T20" fmla="*/ 1668 w 9610"/>
              <a:gd name="T21" fmla="*/ 4891 h 9610"/>
              <a:gd name="T22" fmla="*/ 1668 w 9610"/>
              <a:gd name="T23" fmla="*/ 2446 h 9610"/>
              <a:gd name="T24" fmla="*/ 1562 w 9610"/>
              <a:gd name="T25" fmla="*/ 2451 h 9610"/>
              <a:gd name="T26" fmla="*/ 4791 w 9610"/>
              <a:gd name="T27" fmla="*/ 409 h 9610"/>
              <a:gd name="T28" fmla="*/ 8015 w 9610"/>
              <a:gd name="T29" fmla="*/ 2451 h 9610"/>
              <a:gd name="T30" fmla="*/ 7914 w 9610"/>
              <a:gd name="T31" fmla="*/ 2446 h 9610"/>
              <a:gd name="T32" fmla="*/ 7914 w 9610"/>
              <a:gd name="T33" fmla="*/ 4891 h 9610"/>
              <a:gd name="T34" fmla="*/ 9163 w 9610"/>
              <a:gd name="T35" fmla="*/ 3671 h 9610"/>
              <a:gd name="T36" fmla="*/ 8519 w 9610"/>
              <a:gd name="T37" fmla="*/ 2600 h 9610"/>
              <a:gd name="T38" fmla="*/ 4791 w 9610"/>
              <a:gd name="T39" fmla="*/ 0 h 9610"/>
              <a:gd name="T40" fmla="*/ 1057 w 9610"/>
              <a:gd name="T41" fmla="*/ 2600 h 9610"/>
              <a:gd name="T42" fmla="*/ 418 w 9610"/>
              <a:gd name="T43" fmla="*/ 3671 h 9610"/>
              <a:gd name="T44" fmla="*/ 1668 w 9610"/>
              <a:gd name="T45" fmla="*/ 4891 h 9610"/>
              <a:gd name="T46" fmla="*/ 7486 w 9610"/>
              <a:gd name="T47" fmla="*/ 6294 h 9610"/>
              <a:gd name="T48" fmla="*/ 4791 w 9610"/>
              <a:gd name="T49" fmla="*/ 7337 h 9610"/>
              <a:gd name="T50" fmla="*/ 2095 w 9610"/>
              <a:gd name="T51" fmla="*/ 6299 h 9610"/>
              <a:gd name="T52" fmla="*/ 0 w 9610"/>
              <a:gd name="T53" fmla="*/ 9610 h 9610"/>
              <a:gd name="T54" fmla="*/ 9610 w 9610"/>
              <a:gd name="T55" fmla="*/ 9610 h 9610"/>
              <a:gd name="T56" fmla="*/ 7486 w 9610"/>
              <a:gd name="T57" fmla="*/ 6294 h 9610"/>
              <a:gd name="T58" fmla="*/ 2100 w 9610"/>
              <a:gd name="T59" fmla="*/ 6818 h 9610"/>
              <a:gd name="T60" fmla="*/ 4843 w 9610"/>
              <a:gd name="T61" fmla="*/ 7683 h 9610"/>
              <a:gd name="T62" fmla="*/ 7544 w 9610"/>
              <a:gd name="T63" fmla="*/ 6736 h 9610"/>
              <a:gd name="T64" fmla="*/ 9144 w 9610"/>
              <a:gd name="T65" fmla="*/ 9225 h 9610"/>
              <a:gd name="T66" fmla="*/ 481 w 9610"/>
              <a:gd name="T67" fmla="*/ 9225 h 9610"/>
              <a:gd name="T68" fmla="*/ 2100 w 9610"/>
              <a:gd name="T69" fmla="*/ 6818 h 9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610" h="9610">
                <a:moveTo>
                  <a:pt x="4791" y="1225"/>
                </a:moveTo>
                <a:cubicBezTo>
                  <a:pt x="3296" y="1225"/>
                  <a:pt x="2086" y="2412"/>
                  <a:pt x="2086" y="3873"/>
                </a:cubicBezTo>
                <a:cubicBezTo>
                  <a:pt x="2086" y="5338"/>
                  <a:pt x="3296" y="6525"/>
                  <a:pt x="4791" y="6525"/>
                </a:cubicBezTo>
                <a:cubicBezTo>
                  <a:pt x="6280" y="6525"/>
                  <a:pt x="7491" y="5338"/>
                  <a:pt x="7491" y="3873"/>
                </a:cubicBezTo>
                <a:cubicBezTo>
                  <a:pt x="7491" y="2412"/>
                  <a:pt x="6280" y="1225"/>
                  <a:pt x="4791" y="1225"/>
                </a:cubicBezTo>
                <a:close/>
                <a:moveTo>
                  <a:pt x="4786" y="6078"/>
                </a:moveTo>
                <a:cubicBezTo>
                  <a:pt x="3537" y="6078"/>
                  <a:pt x="2528" y="5088"/>
                  <a:pt x="2528" y="3868"/>
                </a:cubicBezTo>
                <a:cubicBezTo>
                  <a:pt x="2528" y="2648"/>
                  <a:pt x="3599" y="1658"/>
                  <a:pt x="4786" y="1658"/>
                </a:cubicBezTo>
                <a:cubicBezTo>
                  <a:pt x="6030" y="1658"/>
                  <a:pt x="7039" y="2648"/>
                  <a:pt x="7039" y="3868"/>
                </a:cubicBezTo>
                <a:cubicBezTo>
                  <a:pt x="7039" y="5088"/>
                  <a:pt x="6030" y="6078"/>
                  <a:pt x="4786" y="6078"/>
                </a:cubicBezTo>
                <a:close/>
                <a:moveTo>
                  <a:pt x="1668" y="4891"/>
                </a:moveTo>
                <a:lnTo>
                  <a:pt x="1668" y="2446"/>
                </a:lnTo>
                <a:lnTo>
                  <a:pt x="1562" y="2451"/>
                </a:lnTo>
                <a:cubicBezTo>
                  <a:pt x="2119" y="1245"/>
                  <a:pt x="3354" y="409"/>
                  <a:pt x="4791" y="409"/>
                </a:cubicBezTo>
                <a:cubicBezTo>
                  <a:pt x="6222" y="409"/>
                  <a:pt x="7457" y="1245"/>
                  <a:pt x="8015" y="2451"/>
                </a:cubicBezTo>
                <a:lnTo>
                  <a:pt x="7914" y="2446"/>
                </a:lnTo>
                <a:lnTo>
                  <a:pt x="7914" y="4891"/>
                </a:lnTo>
                <a:cubicBezTo>
                  <a:pt x="8601" y="4891"/>
                  <a:pt x="9163" y="4344"/>
                  <a:pt x="9163" y="3671"/>
                </a:cubicBezTo>
                <a:cubicBezTo>
                  <a:pt x="9163" y="3210"/>
                  <a:pt x="8903" y="2811"/>
                  <a:pt x="8519" y="2600"/>
                </a:cubicBezTo>
                <a:cubicBezTo>
                  <a:pt x="7986" y="1086"/>
                  <a:pt x="6520" y="0"/>
                  <a:pt x="4791" y="0"/>
                </a:cubicBezTo>
                <a:cubicBezTo>
                  <a:pt x="3061" y="0"/>
                  <a:pt x="1595" y="1086"/>
                  <a:pt x="1057" y="2600"/>
                </a:cubicBezTo>
                <a:cubicBezTo>
                  <a:pt x="673" y="2811"/>
                  <a:pt x="418" y="3210"/>
                  <a:pt x="418" y="3671"/>
                </a:cubicBezTo>
                <a:cubicBezTo>
                  <a:pt x="418" y="4344"/>
                  <a:pt x="976" y="4891"/>
                  <a:pt x="1668" y="4891"/>
                </a:cubicBezTo>
                <a:close/>
                <a:moveTo>
                  <a:pt x="7486" y="6294"/>
                </a:moveTo>
                <a:cubicBezTo>
                  <a:pt x="6780" y="6943"/>
                  <a:pt x="5833" y="7337"/>
                  <a:pt x="4791" y="7337"/>
                </a:cubicBezTo>
                <a:cubicBezTo>
                  <a:pt x="3748" y="7337"/>
                  <a:pt x="2801" y="6943"/>
                  <a:pt x="2095" y="6299"/>
                </a:cubicBezTo>
                <a:cubicBezTo>
                  <a:pt x="832" y="6933"/>
                  <a:pt x="0" y="8067"/>
                  <a:pt x="0" y="9610"/>
                </a:cubicBezTo>
                <a:lnTo>
                  <a:pt x="9610" y="9610"/>
                </a:lnTo>
                <a:cubicBezTo>
                  <a:pt x="9610" y="8067"/>
                  <a:pt x="8764" y="6929"/>
                  <a:pt x="7486" y="6294"/>
                </a:cubicBezTo>
                <a:close/>
                <a:moveTo>
                  <a:pt x="2100" y="6818"/>
                </a:moveTo>
                <a:cubicBezTo>
                  <a:pt x="2984" y="7476"/>
                  <a:pt x="3868" y="7683"/>
                  <a:pt x="4843" y="7683"/>
                </a:cubicBezTo>
                <a:cubicBezTo>
                  <a:pt x="5824" y="7683"/>
                  <a:pt x="6881" y="7294"/>
                  <a:pt x="7544" y="6736"/>
                </a:cubicBezTo>
                <a:cubicBezTo>
                  <a:pt x="8384" y="7193"/>
                  <a:pt x="9129" y="8226"/>
                  <a:pt x="9144" y="9225"/>
                </a:cubicBezTo>
                <a:lnTo>
                  <a:pt x="481" y="9225"/>
                </a:lnTo>
                <a:cubicBezTo>
                  <a:pt x="601" y="8039"/>
                  <a:pt x="1427" y="7183"/>
                  <a:pt x="2100" y="68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/>
      <p:bldP spid="10" grpId="0" animBg="1"/>
      <p:bldP spid="11" grpId="0"/>
      <p:bldP spid="12" grpId="0" animBg="1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12192000" cy="6096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25865" y="1964666"/>
            <a:ext cx="412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</a:defRPr>
            </a:lvl1pPr>
          </a:lstStyle>
          <a:p>
            <a:r>
              <a:rPr lang="en-US" altLang="zh-CN" dirty="0">
                <a:sym typeface="Arial"/>
              </a:rPr>
              <a:t>PART 04</a:t>
            </a:r>
            <a:endParaRPr lang="zh-CN" altLang="en-US" dirty="0">
              <a:sym typeface="Arial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3140440" y="2848126"/>
            <a:ext cx="5696644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12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Arial"/>
              </a:rPr>
              <a:t>执行方案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83850" y="4065783"/>
            <a:ext cx="3809824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spc="600">
                <a:gradFill>
                  <a:gsLst>
                    <a:gs pos="0">
                      <a:srgbClr val="4C507D"/>
                    </a:gs>
                    <a:gs pos="54000">
                      <a:srgbClr val="6C72C2"/>
                    </a:gs>
                    <a:gs pos="100000">
                      <a:srgbClr val="A9AEDB"/>
                    </a:gs>
                  </a:gsLst>
                  <a:lin ang="0" scaled="0"/>
                </a:gradFill>
                <a:latin typeface="阿里巴巴普惠体 Heavy" panose="00020600040101010101" pitchFamily="18" charset="-122"/>
                <a:ea typeface="阿里巴巴普惠体 Heavy" panose="00020600040101010101" pitchFamily="18" charset="-122"/>
                <a:cs typeface="阿里巴巴普惠体 Heavy" panose="00020600040101010101" pitchFamily="18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</a:p>
        </p:txBody>
      </p:sp>
      <p:sp>
        <p:nvSpPr>
          <p:cNvPr id="9" name="矩形 8"/>
          <p:cNvSpPr/>
          <p:nvPr/>
        </p:nvSpPr>
        <p:spPr>
          <a:xfrm>
            <a:off x="5722062" y="4782000"/>
            <a:ext cx="533400" cy="89515"/>
          </a:xfrm>
          <a:prstGeom prst="rect">
            <a:avLst/>
          </a:prstGeom>
          <a:solidFill>
            <a:srgbClr val="FFDE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79E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执行方案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grpSp>
        <p:nvGrpSpPr>
          <p:cNvPr id="8" name="Group 4"/>
          <p:cNvGrpSpPr/>
          <p:nvPr/>
        </p:nvGrpSpPr>
        <p:grpSpPr>
          <a:xfrm>
            <a:off x="1062615" y="1959500"/>
            <a:ext cx="10066771" cy="3845000"/>
            <a:chOff x="1062615" y="1959500"/>
            <a:chExt cx="10066771" cy="3845000"/>
          </a:xfrm>
        </p:grpSpPr>
        <p:sp>
          <p:nvSpPr>
            <p:cNvPr id="9" name="ïṧļíḋê"/>
            <p:cNvSpPr/>
            <p:nvPr/>
          </p:nvSpPr>
          <p:spPr>
            <a:xfrm>
              <a:off x="1373881" y="1960239"/>
              <a:ext cx="1752600" cy="1752600"/>
            </a:xfrm>
            <a:prstGeom prst="diamond">
              <a:avLst/>
            </a:prstGeom>
            <a:noFill/>
            <a:ln w="28575" cap="rnd">
              <a:solidFill>
                <a:srgbClr val="FFBE7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0" name="íṣlïḓe"/>
            <p:cNvSpPr/>
            <p:nvPr/>
          </p:nvSpPr>
          <p:spPr>
            <a:xfrm>
              <a:off x="1833414" y="2991272"/>
              <a:ext cx="833534" cy="833534"/>
            </a:xfrm>
            <a:prstGeom prst="diamond">
              <a:avLst/>
            </a:prstGeom>
            <a:solidFill>
              <a:srgbClr val="FFBE7C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" name="îs1ídê"/>
            <p:cNvSpPr/>
            <p:nvPr/>
          </p:nvSpPr>
          <p:spPr>
            <a:xfrm>
              <a:off x="1902975" y="2407295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  <p:sp>
          <p:nvSpPr>
            <p:cNvPr id="12" name="îSḻidê"/>
            <p:cNvSpPr/>
            <p:nvPr/>
          </p:nvSpPr>
          <p:spPr>
            <a:xfrm>
              <a:off x="3903530" y="2072944"/>
              <a:ext cx="1752600" cy="1752600"/>
            </a:xfrm>
            <a:prstGeom prst="diamond">
              <a:avLst/>
            </a:prstGeom>
            <a:noFill/>
            <a:ln w="28575" cap="rnd">
              <a:solidFill>
                <a:srgbClr val="FFDE73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iṩḷîḍè"/>
            <p:cNvSpPr/>
            <p:nvPr/>
          </p:nvSpPr>
          <p:spPr>
            <a:xfrm>
              <a:off x="4363063" y="1959500"/>
              <a:ext cx="833534" cy="833534"/>
            </a:xfrm>
            <a:prstGeom prst="diamond">
              <a:avLst/>
            </a:prstGeom>
            <a:solidFill>
              <a:srgbClr val="FFDE73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4" name="iSļîďe"/>
            <p:cNvSpPr/>
            <p:nvPr/>
          </p:nvSpPr>
          <p:spPr>
            <a:xfrm>
              <a:off x="4433241" y="3024323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  <p:sp>
          <p:nvSpPr>
            <p:cNvPr id="15" name="ïşḻiḓé"/>
            <p:cNvSpPr/>
            <p:nvPr/>
          </p:nvSpPr>
          <p:spPr>
            <a:xfrm>
              <a:off x="1062615" y="4121884"/>
              <a:ext cx="2375132" cy="377640"/>
            </a:xfrm>
            <a:prstGeom prst="rect">
              <a:avLst/>
            </a:prstGeom>
            <a:noFill/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6" name="iṥḷïḓè"/>
            <p:cNvSpPr/>
            <p:nvPr/>
          </p:nvSpPr>
          <p:spPr bwMode="auto">
            <a:xfrm>
              <a:off x="1062615" y="4544619"/>
              <a:ext cx="2375132" cy="1259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20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ïṡļiḓè"/>
            <p:cNvSpPr/>
            <p:nvPr/>
          </p:nvSpPr>
          <p:spPr>
            <a:xfrm>
              <a:off x="3592264" y="4121884"/>
              <a:ext cx="2375132" cy="377640"/>
            </a:xfrm>
            <a:prstGeom prst="rect">
              <a:avLst/>
            </a:prstGeom>
            <a:noFill/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8" name="ís1iḍè"/>
            <p:cNvSpPr/>
            <p:nvPr/>
          </p:nvSpPr>
          <p:spPr bwMode="auto">
            <a:xfrm>
              <a:off x="3592264" y="4544619"/>
              <a:ext cx="2375132" cy="1259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20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îṥ1ïḍe"/>
            <p:cNvSpPr/>
            <p:nvPr/>
          </p:nvSpPr>
          <p:spPr>
            <a:xfrm>
              <a:off x="6523171" y="1960239"/>
              <a:ext cx="1752600" cy="1752600"/>
            </a:xfrm>
            <a:prstGeom prst="diamond">
              <a:avLst/>
            </a:prstGeom>
            <a:noFill/>
            <a:ln w="28575" cap="rnd">
              <a:solidFill>
                <a:srgbClr val="FFBE7C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iş1ïde"/>
            <p:cNvSpPr/>
            <p:nvPr/>
          </p:nvSpPr>
          <p:spPr>
            <a:xfrm>
              <a:off x="6982704" y="2991272"/>
              <a:ext cx="833534" cy="833534"/>
            </a:xfrm>
            <a:prstGeom prst="diamond">
              <a:avLst/>
            </a:prstGeom>
            <a:solidFill>
              <a:srgbClr val="FFBE7C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îşḻiḋé"/>
            <p:cNvSpPr/>
            <p:nvPr/>
          </p:nvSpPr>
          <p:spPr>
            <a:xfrm>
              <a:off x="7052265" y="2407295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  <p:sp>
          <p:nvSpPr>
            <p:cNvPr id="22" name="îšliḋê"/>
            <p:cNvSpPr/>
            <p:nvPr/>
          </p:nvSpPr>
          <p:spPr>
            <a:xfrm>
              <a:off x="9065520" y="2072944"/>
              <a:ext cx="1752600" cy="1752600"/>
            </a:xfrm>
            <a:prstGeom prst="diamond">
              <a:avLst/>
            </a:prstGeom>
            <a:noFill/>
            <a:ln w="28575" cap="rnd">
              <a:solidFill>
                <a:srgbClr val="FFDE73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3" name="iṧļîḍe"/>
            <p:cNvSpPr/>
            <p:nvPr/>
          </p:nvSpPr>
          <p:spPr>
            <a:xfrm>
              <a:off x="9525053" y="1959500"/>
              <a:ext cx="833534" cy="833534"/>
            </a:xfrm>
            <a:prstGeom prst="diamond">
              <a:avLst/>
            </a:prstGeom>
            <a:solidFill>
              <a:srgbClr val="FFDE73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isľíḋé"/>
            <p:cNvSpPr/>
            <p:nvPr/>
          </p:nvSpPr>
          <p:spPr>
            <a:xfrm>
              <a:off x="9603759" y="3024323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标题</a:t>
              </a:r>
            </a:p>
          </p:txBody>
        </p:sp>
        <p:sp>
          <p:nvSpPr>
            <p:cNvPr id="25" name="îsļiḑè"/>
            <p:cNvSpPr/>
            <p:nvPr/>
          </p:nvSpPr>
          <p:spPr>
            <a:xfrm>
              <a:off x="6211905" y="4121884"/>
              <a:ext cx="2375132" cy="377640"/>
            </a:xfrm>
            <a:prstGeom prst="rect">
              <a:avLst/>
            </a:prstGeom>
            <a:noFill/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6" name="îṥľíḋé"/>
            <p:cNvSpPr/>
            <p:nvPr/>
          </p:nvSpPr>
          <p:spPr bwMode="auto">
            <a:xfrm>
              <a:off x="6211905" y="4544619"/>
              <a:ext cx="2375132" cy="1259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20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ïSḷíḓe"/>
            <p:cNvSpPr/>
            <p:nvPr/>
          </p:nvSpPr>
          <p:spPr>
            <a:xfrm>
              <a:off x="8754254" y="4121884"/>
              <a:ext cx="2375132" cy="377640"/>
            </a:xfrm>
            <a:prstGeom prst="rect">
              <a:avLst/>
            </a:prstGeom>
            <a:noFill/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8" name="îṩḷîḓè"/>
            <p:cNvSpPr/>
            <p:nvPr/>
          </p:nvSpPr>
          <p:spPr bwMode="auto">
            <a:xfrm>
              <a:off x="8754254" y="4544619"/>
              <a:ext cx="2375132" cy="1259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20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点击输入标题点击输入标题。点击输入标题。</a:t>
              </a:r>
              <a:endParaRPr lang="en-US" altLang="zh-CN" sz="1100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9" name="iconfont-11432-4397104"/>
          <p:cNvSpPr>
            <a:spLocks noChangeAspect="1"/>
          </p:cNvSpPr>
          <p:nvPr/>
        </p:nvSpPr>
        <p:spPr>
          <a:xfrm>
            <a:off x="2097919" y="3256160"/>
            <a:ext cx="304523" cy="328008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iconfont-1124-841231"/>
          <p:cNvSpPr>
            <a:spLocks noChangeAspect="1"/>
          </p:cNvSpPr>
          <p:nvPr/>
        </p:nvSpPr>
        <p:spPr>
          <a:xfrm>
            <a:off x="4612769" y="2256327"/>
            <a:ext cx="338990" cy="285477"/>
          </a:xfrm>
          <a:custGeom>
            <a:avLst/>
            <a:gdLst>
              <a:gd name="T0" fmla="*/ 0 w 10133"/>
              <a:gd name="T1" fmla="*/ 6934 h 8534"/>
              <a:gd name="T2" fmla="*/ 1066 w 10133"/>
              <a:gd name="T3" fmla="*/ 6934 h 8534"/>
              <a:gd name="T4" fmla="*/ 1066 w 10133"/>
              <a:gd name="T5" fmla="*/ 7200 h 8534"/>
              <a:gd name="T6" fmla="*/ 533 w 10133"/>
              <a:gd name="T7" fmla="*/ 7200 h 8534"/>
              <a:gd name="T8" fmla="*/ 533 w 10133"/>
              <a:gd name="T9" fmla="*/ 7734 h 8534"/>
              <a:gd name="T10" fmla="*/ 1066 w 10133"/>
              <a:gd name="T11" fmla="*/ 7734 h 8534"/>
              <a:gd name="T12" fmla="*/ 1066 w 10133"/>
              <a:gd name="T13" fmla="*/ 8000 h 8534"/>
              <a:gd name="T14" fmla="*/ 0 w 10133"/>
              <a:gd name="T15" fmla="*/ 8000 h 8534"/>
              <a:gd name="T16" fmla="*/ 0 w 10133"/>
              <a:gd name="T17" fmla="*/ 8534 h 8534"/>
              <a:gd name="T18" fmla="*/ 1600 w 10133"/>
              <a:gd name="T19" fmla="*/ 8534 h 8534"/>
              <a:gd name="T20" fmla="*/ 1600 w 10133"/>
              <a:gd name="T21" fmla="*/ 6400 h 8534"/>
              <a:gd name="T22" fmla="*/ 0 w 10133"/>
              <a:gd name="T23" fmla="*/ 6400 h 8534"/>
              <a:gd name="T24" fmla="*/ 0 w 10133"/>
              <a:gd name="T25" fmla="*/ 6934 h 8534"/>
              <a:gd name="T26" fmla="*/ 533 w 10133"/>
              <a:gd name="T27" fmla="*/ 2134 h 8534"/>
              <a:gd name="T28" fmla="*/ 1066 w 10133"/>
              <a:gd name="T29" fmla="*/ 2134 h 8534"/>
              <a:gd name="T30" fmla="*/ 1066 w 10133"/>
              <a:gd name="T31" fmla="*/ 0 h 8534"/>
              <a:gd name="T32" fmla="*/ 0 w 10133"/>
              <a:gd name="T33" fmla="*/ 0 h 8534"/>
              <a:gd name="T34" fmla="*/ 0 w 10133"/>
              <a:gd name="T35" fmla="*/ 534 h 8534"/>
              <a:gd name="T36" fmla="*/ 533 w 10133"/>
              <a:gd name="T37" fmla="*/ 534 h 8534"/>
              <a:gd name="T38" fmla="*/ 533 w 10133"/>
              <a:gd name="T39" fmla="*/ 2134 h 8534"/>
              <a:gd name="T40" fmla="*/ 0 w 10133"/>
              <a:gd name="T41" fmla="*/ 3734 h 8534"/>
              <a:gd name="T42" fmla="*/ 960 w 10133"/>
              <a:gd name="T43" fmla="*/ 3734 h 8534"/>
              <a:gd name="T44" fmla="*/ 0 w 10133"/>
              <a:gd name="T45" fmla="*/ 4854 h 8534"/>
              <a:gd name="T46" fmla="*/ 0 w 10133"/>
              <a:gd name="T47" fmla="*/ 5334 h 8534"/>
              <a:gd name="T48" fmla="*/ 1600 w 10133"/>
              <a:gd name="T49" fmla="*/ 5334 h 8534"/>
              <a:gd name="T50" fmla="*/ 1600 w 10133"/>
              <a:gd name="T51" fmla="*/ 4800 h 8534"/>
              <a:gd name="T52" fmla="*/ 640 w 10133"/>
              <a:gd name="T53" fmla="*/ 4800 h 8534"/>
              <a:gd name="T54" fmla="*/ 1600 w 10133"/>
              <a:gd name="T55" fmla="*/ 3680 h 8534"/>
              <a:gd name="T56" fmla="*/ 1600 w 10133"/>
              <a:gd name="T57" fmla="*/ 3200 h 8534"/>
              <a:gd name="T58" fmla="*/ 0 w 10133"/>
              <a:gd name="T59" fmla="*/ 3200 h 8534"/>
              <a:gd name="T60" fmla="*/ 0 w 10133"/>
              <a:gd name="T61" fmla="*/ 3734 h 8534"/>
              <a:gd name="T62" fmla="*/ 2666 w 10133"/>
              <a:gd name="T63" fmla="*/ 534 h 8534"/>
              <a:gd name="T64" fmla="*/ 2666 w 10133"/>
              <a:gd name="T65" fmla="*/ 1600 h 8534"/>
              <a:gd name="T66" fmla="*/ 10133 w 10133"/>
              <a:gd name="T67" fmla="*/ 1600 h 8534"/>
              <a:gd name="T68" fmla="*/ 10133 w 10133"/>
              <a:gd name="T69" fmla="*/ 534 h 8534"/>
              <a:gd name="T70" fmla="*/ 2666 w 10133"/>
              <a:gd name="T71" fmla="*/ 534 h 8534"/>
              <a:gd name="T72" fmla="*/ 2666 w 10133"/>
              <a:gd name="T73" fmla="*/ 8000 h 8534"/>
              <a:gd name="T74" fmla="*/ 10133 w 10133"/>
              <a:gd name="T75" fmla="*/ 8000 h 8534"/>
              <a:gd name="T76" fmla="*/ 10133 w 10133"/>
              <a:gd name="T77" fmla="*/ 6934 h 8534"/>
              <a:gd name="T78" fmla="*/ 2666 w 10133"/>
              <a:gd name="T79" fmla="*/ 6934 h 8534"/>
              <a:gd name="T80" fmla="*/ 2666 w 10133"/>
              <a:gd name="T81" fmla="*/ 8000 h 8534"/>
              <a:gd name="T82" fmla="*/ 2666 w 10133"/>
              <a:gd name="T83" fmla="*/ 4800 h 8534"/>
              <a:gd name="T84" fmla="*/ 10133 w 10133"/>
              <a:gd name="T85" fmla="*/ 4800 h 8534"/>
              <a:gd name="T86" fmla="*/ 10133 w 10133"/>
              <a:gd name="T87" fmla="*/ 3734 h 8534"/>
              <a:gd name="T88" fmla="*/ 2666 w 10133"/>
              <a:gd name="T89" fmla="*/ 3734 h 8534"/>
              <a:gd name="T90" fmla="*/ 2666 w 10133"/>
              <a:gd name="T91" fmla="*/ 4800 h 8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133" h="8534">
                <a:moveTo>
                  <a:pt x="0" y="6934"/>
                </a:moveTo>
                <a:lnTo>
                  <a:pt x="1066" y="6934"/>
                </a:lnTo>
                <a:lnTo>
                  <a:pt x="1066" y="7200"/>
                </a:lnTo>
                <a:lnTo>
                  <a:pt x="533" y="7200"/>
                </a:lnTo>
                <a:lnTo>
                  <a:pt x="533" y="7734"/>
                </a:lnTo>
                <a:lnTo>
                  <a:pt x="1066" y="7734"/>
                </a:lnTo>
                <a:lnTo>
                  <a:pt x="1066" y="8000"/>
                </a:lnTo>
                <a:lnTo>
                  <a:pt x="0" y="8000"/>
                </a:lnTo>
                <a:lnTo>
                  <a:pt x="0" y="8534"/>
                </a:lnTo>
                <a:lnTo>
                  <a:pt x="1600" y="8534"/>
                </a:lnTo>
                <a:lnTo>
                  <a:pt x="1600" y="6400"/>
                </a:lnTo>
                <a:lnTo>
                  <a:pt x="0" y="6400"/>
                </a:lnTo>
                <a:lnTo>
                  <a:pt x="0" y="6934"/>
                </a:lnTo>
                <a:close/>
                <a:moveTo>
                  <a:pt x="533" y="2134"/>
                </a:moveTo>
                <a:lnTo>
                  <a:pt x="1066" y="2134"/>
                </a:lnTo>
                <a:lnTo>
                  <a:pt x="1066" y="0"/>
                </a:lnTo>
                <a:lnTo>
                  <a:pt x="0" y="0"/>
                </a:lnTo>
                <a:lnTo>
                  <a:pt x="0" y="534"/>
                </a:lnTo>
                <a:lnTo>
                  <a:pt x="533" y="534"/>
                </a:lnTo>
                <a:lnTo>
                  <a:pt x="533" y="2134"/>
                </a:lnTo>
                <a:close/>
                <a:moveTo>
                  <a:pt x="0" y="3734"/>
                </a:moveTo>
                <a:lnTo>
                  <a:pt x="960" y="3734"/>
                </a:lnTo>
                <a:lnTo>
                  <a:pt x="0" y="4854"/>
                </a:lnTo>
                <a:lnTo>
                  <a:pt x="0" y="5334"/>
                </a:lnTo>
                <a:lnTo>
                  <a:pt x="1600" y="5334"/>
                </a:lnTo>
                <a:lnTo>
                  <a:pt x="1600" y="4800"/>
                </a:lnTo>
                <a:lnTo>
                  <a:pt x="640" y="4800"/>
                </a:lnTo>
                <a:lnTo>
                  <a:pt x="1600" y="3680"/>
                </a:lnTo>
                <a:lnTo>
                  <a:pt x="1600" y="3200"/>
                </a:lnTo>
                <a:lnTo>
                  <a:pt x="0" y="3200"/>
                </a:lnTo>
                <a:lnTo>
                  <a:pt x="0" y="3734"/>
                </a:lnTo>
                <a:close/>
                <a:moveTo>
                  <a:pt x="2666" y="534"/>
                </a:moveTo>
                <a:lnTo>
                  <a:pt x="2666" y="1600"/>
                </a:lnTo>
                <a:lnTo>
                  <a:pt x="10133" y="1600"/>
                </a:lnTo>
                <a:lnTo>
                  <a:pt x="10133" y="534"/>
                </a:lnTo>
                <a:lnTo>
                  <a:pt x="2666" y="534"/>
                </a:lnTo>
                <a:close/>
                <a:moveTo>
                  <a:pt x="2666" y="8000"/>
                </a:moveTo>
                <a:lnTo>
                  <a:pt x="10133" y="8000"/>
                </a:lnTo>
                <a:lnTo>
                  <a:pt x="10133" y="6934"/>
                </a:lnTo>
                <a:lnTo>
                  <a:pt x="2666" y="6934"/>
                </a:lnTo>
                <a:lnTo>
                  <a:pt x="2666" y="8000"/>
                </a:lnTo>
                <a:close/>
                <a:moveTo>
                  <a:pt x="2666" y="4800"/>
                </a:moveTo>
                <a:lnTo>
                  <a:pt x="10133" y="4800"/>
                </a:lnTo>
                <a:lnTo>
                  <a:pt x="10133" y="3734"/>
                </a:lnTo>
                <a:lnTo>
                  <a:pt x="2666" y="3734"/>
                </a:lnTo>
                <a:lnTo>
                  <a:pt x="2666" y="4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verified-commercial-list_57632"/>
          <p:cNvSpPr>
            <a:spLocks noChangeAspect="1"/>
          </p:cNvSpPr>
          <p:nvPr/>
        </p:nvSpPr>
        <p:spPr>
          <a:xfrm>
            <a:off x="7271772" y="3247783"/>
            <a:ext cx="297261" cy="344761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2" name="iconfont-10499-5121525"/>
          <p:cNvSpPr>
            <a:spLocks noChangeAspect="1"/>
          </p:cNvSpPr>
          <p:nvPr/>
        </p:nvSpPr>
        <p:spPr>
          <a:xfrm>
            <a:off x="9781904" y="2240903"/>
            <a:ext cx="347125" cy="305387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9" grpId="0" animBg="1"/>
      <p:bldP spid="30" grpId="0" animBg="1"/>
      <p:bldP spid="31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15179" r="29408" b="16012"/>
          <a:stretch>
            <a:fillRect/>
          </a:stretch>
        </p:blipFill>
        <p:spPr>
          <a:xfrm>
            <a:off x="1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2857" y="319314"/>
            <a:ext cx="11379200" cy="6255657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8780" y="1680320"/>
            <a:ext cx="4735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  <a:sym typeface="Arial"/>
              </a:rPr>
              <a:t>contents</a:t>
            </a:r>
            <a:endParaRPr lang="zh-CN" altLang="en-US" sz="4000" b="1" dirty="0">
              <a:ln>
                <a:solidFill>
                  <a:schemeClr val="tx1"/>
                </a:solidFill>
              </a:ln>
              <a:solidFill>
                <a:srgbClr val="FFDE73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 flipH="1">
            <a:off x="3238154" y="603455"/>
            <a:ext cx="5696644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  <a:sym typeface="Arial"/>
              </a:rPr>
              <a:t>目 录</a:t>
            </a:r>
            <a:endParaRPr lang="zh-CN" altLang="en-US" sz="6600" spc="120" dirty="0">
              <a:effectLst>
                <a:outerShdw blurRad="50800" dist="76200" dir="2700000" algn="tl" rotWithShape="0">
                  <a:prstClr val="black">
                    <a:alpha val="28000"/>
                  </a:prstClr>
                </a:outerShdw>
              </a:effectLst>
              <a:latin typeface="汉真广标" pitchFamily="49" charset="-122"/>
              <a:ea typeface="汉真广标" pitchFamily="49" charset="-122"/>
              <a:cs typeface="+mn-ea"/>
              <a:sym typeface="Arial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70608" y="3052169"/>
            <a:ext cx="2783792" cy="1777783"/>
            <a:chOff x="670608" y="3052169"/>
            <a:chExt cx="2783792" cy="1777783"/>
          </a:xfrm>
        </p:grpSpPr>
        <p:sp>
          <p:nvSpPr>
            <p:cNvPr id="6" name="椭圆 5"/>
            <p:cNvSpPr/>
            <p:nvPr/>
          </p:nvSpPr>
          <p:spPr>
            <a:xfrm>
              <a:off x="670608" y="3127080"/>
              <a:ext cx="360000" cy="360000"/>
            </a:xfrm>
            <a:prstGeom prst="ellipse">
              <a:avLst/>
            </a:prstGeom>
            <a:solidFill>
              <a:srgbClr val="FFBF7D"/>
            </a:solidFill>
            <a:ln w="539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48961" y="3710931"/>
              <a:ext cx="2705439" cy="768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300">
                  <a:solidFill>
                    <a:schemeClr val="bg2">
                      <a:lumMod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0" cap="none" spc="30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市场分析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48961" y="3052169"/>
              <a:ext cx="824485" cy="700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4800" spc="600">
                  <a:gradFill>
                    <a:gsLst>
                      <a:gs pos="0">
                        <a:srgbClr val="4C507D"/>
                      </a:gs>
                      <a:gs pos="54000">
                        <a:srgbClr val="6C72C2"/>
                      </a:gs>
                      <a:gs pos="100000">
                        <a:srgbClr val="A9AEDB"/>
                      </a:gs>
                    </a:gsLst>
                    <a:lin ang="0" scaled="0"/>
                  </a:gradFill>
                  <a:latin typeface="阿里巴巴普惠体 Heavy" panose="00020600040101010101" pitchFamily="18" charset="-122"/>
                  <a:ea typeface="阿里巴巴普惠体 Heavy" panose="00020600040101010101" pitchFamily="18" charset="-122"/>
                  <a:cs typeface="阿里巴巴普惠体 Heavy" panose="00020600040101010101" pitchFamily="18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14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01</a:t>
              </a:r>
              <a:endParaRPr kumimoji="0" lang="zh-CN" altLang="en-US" sz="3600" b="1" i="0" u="none" strike="noStrike" kern="0" cap="none" spc="14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50608" y="4452541"/>
              <a:ext cx="2342581" cy="3774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 spc="120">
                  <a:solidFill>
                    <a:schemeClr val="bg2">
                      <a:lumMod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12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MARKET ANALYSIS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19" t="71964"/>
          <a:stretch>
            <a:fillRect/>
          </a:stretch>
        </p:blipFill>
        <p:spPr>
          <a:xfrm flipH="1" flipV="1">
            <a:off x="0" y="381000"/>
            <a:ext cx="2728686" cy="170905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0014855" y="152399"/>
            <a:ext cx="1727201" cy="16473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76845"/>
          <a:stretch>
            <a:fillRect/>
          </a:stretch>
        </p:blipFill>
        <p:spPr>
          <a:xfrm>
            <a:off x="6197600" y="5065486"/>
            <a:ext cx="5994400" cy="1411514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316507" y="3041824"/>
            <a:ext cx="3182718" cy="1777783"/>
            <a:chOff x="670608" y="3052169"/>
            <a:chExt cx="3182718" cy="1777783"/>
          </a:xfrm>
        </p:grpSpPr>
        <p:sp>
          <p:nvSpPr>
            <p:cNvPr id="15" name="椭圆 14"/>
            <p:cNvSpPr/>
            <p:nvPr/>
          </p:nvSpPr>
          <p:spPr>
            <a:xfrm>
              <a:off x="670608" y="3127080"/>
              <a:ext cx="360000" cy="360000"/>
            </a:xfrm>
            <a:prstGeom prst="ellipse">
              <a:avLst/>
            </a:prstGeom>
            <a:solidFill>
              <a:srgbClr val="FFBF7D"/>
            </a:solidFill>
            <a:ln w="539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8961" y="3710931"/>
              <a:ext cx="2705439" cy="768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300">
                  <a:solidFill>
                    <a:schemeClr val="bg2">
                      <a:lumMod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defRPr>
              </a:lvl1pPr>
            </a:lstStyle>
            <a:p>
              <a:pPr lvl="0"/>
              <a:r>
                <a:rPr lang="zh-CN" altLang="en-US" sz="4000" b="1" kern="0" dirty="0">
                  <a:solidFill>
                    <a:schemeClr val="tx1"/>
                  </a:solidFill>
                  <a:latin typeface="Arial"/>
                  <a:ea typeface="微软雅黑"/>
                  <a:sym typeface="Arial"/>
                </a:rPr>
                <a:t>竞品分析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48961" y="3052169"/>
              <a:ext cx="824485" cy="700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4800" spc="600">
                  <a:gradFill>
                    <a:gsLst>
                      <a:gs pos="0">
                        <a:srgbClr val="4C507D"/>
                      </a:gs>
                      <a:gs pos="54000">
                        <a:srgbClr val="6C72C2"/>
                      </a:gs>
                      <a:gs pos="100000">
                        <a:srgbClr val="A9AEDB"/>
                      </a:gs>
                    </a:gsLst>
                    <a:lin ang="0" scaled="0"/>
                  </a:gradFill>
                  <a:latin typeface="阿里巴巴普惠体 Heavy" panose="00020600040101010101" pitchFamily="18" charset="-122"/>
                  <a:ea typeface="阿里巴巴普惠体 Heavy" panose="00020600040101010101" pitchFamily="18" charset="-122"/>
                  <a:cs typeface="阿里巴巴普惠体 Heavy" panose="00020600040101010101" pitchFamily="18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14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02</a:t>
              </a:r>
              <a:endParaRPr kumimoji="0" lang="zh-CN" altLang="en-US" sz="3600" b="1" i="0" u="none" strike="noStrike" kern="0" cap="none" spc="14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50607" y="4452541"/>
              <a:ext cx="3002719" cy="3774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 spc="120">
                  <a:solidFill>
                    <a:schemeClr val="bg2">
                      <a:lumMod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defRPr>
              </a:lvl1pPr>
            </a:lstStyle>
            <a:p>
              <a:pPr lvl="0"/>
              <a:r>
                <a:rPr lang="en-US" altLang="zh-CN" sz="1400" kern="0" dirty="0">
                  <a:solidFill>
                    <a:schemeClr val="tx1"/>
                  </a:solidFill>
                  <a:latin typeface="Arial"/>
                  <a:ea typeface="微软雅黑"/>
                  <a:sym typeface="Arial"/>
                </a:rPr>
                <a:t>COMPETITIVE ANALYSIS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46911" y="3041824"/>
            <a:ext cx="2885439" cy="1777783"/>
            <a:chOff x="670608" y="3052169"/>
            <a:chExt cx="2885439" cy="1777783"/>
          </a:xfrm>
        </p:grpSpPr>
        <p:sp>
          <p:nvSpPr>
            <p:cNvPr id="20" name="椭圆 19"/>
            <p:cNvSpPr/>
            <p:nvPr/>
          </p:nvSpPr>
          <p:spPr>
            <a:xfrm>
              <a:off x="670608" y="3127080"/>
              <a:ext cx="360000" cy="360000"/>
            </a:xfrm>
            <a:prstGeom prst="ellipse">
              <a:avLst/>
            </a:prstGeom>
            <a:solidFill>
              <a:srgbClr val="FFBF7D"/>
            </a:solidFill>
            <a:ln w="539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48961" y="3710931"/>
              <a:ext cx="2705439" cy="768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300">
                  <a:solidFill>
                    <a:schemeClr val="bg2">
                      <a:lumMod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defRPr>
              </a:lvl1pPr>
            </a:lstStyle>
            <a:p>
              <a:pPr lvl="0"/>
              <a:r>
                <a:rPr lang="zh-CN" altLang="en-US" sz="4000" b="1" kern="0" dirty="0">
                  <a:solidFill>
                    <a:schemeClr val="tx1"/>
                  </a:solidFill>
                  <a:latin typeface="Arial"/>
                  <a:ea typeface="微软雅黑"/>
                  <a:sym typeface="Arial"/>
                </a:rPr>
                <a:t>策略选择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48961" y="3052169"/>
              <a:ext cx="824485" cy="700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4800" spc="600">
                  <a:gradFill>
                    <a:gsLst>
                      <a:gs pos="0">
                        <a:srgbClr val="4C507D"/>
                      </a:gs>
                      <a:gs pos="54000">
                        <a:srgbClr val="6C72C2"/>
                      </a:gs>
                      <a:gs pos="100000">
                        <a:srgbClr val="A9AEDB"/>
                      </a:gs>
                    </a:gsLst>
                    <a:lin ang="0" scaled="0"/>
                  </a:gradFill>
                  <a:latin typeface="阿里巴巴普惠体 Heavy" panose="00020600040101010101" pitchFamily="18" charset="-122"/>
                  <a:ea typeface="阿里巴巴普惠体 Heavy" panose="00020600040101010101" pitchFamily="18" charset="-122"/>
                  <a:cs typeface="阿里巴巴普惠体 Heavy" panose="00020600040101010101" pitchFamily="18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14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03</a:t>
              </a:r>
              <a:endParaRPr kumimoji="0" lang="zh-CN" altLang="en-US" sz="3600" b="1" i="0" u="none" strike="noStrike" kern="0" cap="none" spc="14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50608" y="4452541"/>
              <a:ext cx="2705439" cy="3774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 spc="120">
                  <a:solidFill>
                    <a:schemeClr val="bg2">
                      <a:lumMod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defRPr>
              </a:lvl1pPr>
            </a:lstStyle>
            <a:p>
              <a:pPr lvl="0"/>
              <a:r>
                <a:rPr lang="en-US" altLang="zh-CN" sz="1400" kern="0" dirty="0">
                  <a:solidFill>
                    <a:schemeClr val="tx1"/>
                  </a:solidFill>
                  <a:latin typeface="Arial"/>
                  <a:ea typeface="微软雅黑"/>
                  <a:sym typeface="Arial"/>
                </a:rPr>
                <a:t>STRATEGY SELECTION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814457" y="3031479"/>
            <a:ext cx="2885439" cy="1777783"/>
            <a:chOff x="670608" y="3052169"/>
            <a:chExt cx="2885439" cy="1777783"/>
          </a:xfrm>
        </p:grpSpPr>
        <p:sp>
          <p:nvSpPr>
            <p:cNvPr id="25" name="椭圆 24"/>
            <p:cNvSpPr/>
            <p:nvPr/>
          </p:nvSpPr>
          <p:spPr>
            <a:xfrm>
              <a:off x="670608" y="3127080"/>
              <a:ext cx="360000" cy="360000"/>
            </a:xfrm>
            <a:prstGeom prst="ellipse">
              <a:avLst/>
            </a:prstGeom>
            <a:solidFill>
              <a:srgbClr val="FFBF7D"/>
            </a:solidFill>
            <a:ln w="539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48961" y="3710931"/>
              <a:ext cx="2705439" cy="768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000" spc="300">
                  <a:solidFill>
                    <a:schemeClr val="bg2">
                      <a:lumMod val="25000"/>
                    </a:schemeClr>
                  </a:solidFill>
                  <a:latin typeface="阿里巴巴普惠体 Medium" panose="00020600040101010101" pitchFamily="18" charset="-122"/>
                  <a:ea typeface="阿里巴巴普惠体 Medium" panose="00020600040101010101" pitchFamily="18" charset="-122"/>
                  <a:cs typeface="阿里巴巴普惠体 Medium" panose="00020600040101010101" pitchFamily="18" charset="-122"/>
                </a:defRPr>
              </a:lvl1pPr>
            </a:lstStyle>
            <a:p>
              <a:pPr lvl="0"/>
              <a:r>
                <a:rPr lang="zh-CN" altLang="en-US" sz="4000" b="1" kern="0" dirty="0">
                  <a:solidFill>
                    <a:schemeClr val="tx1"/>
                  </a:solidFill>
                  <a:latin typeface="Arial"/>
                  <a:ea typeface="微软雅黑"/>
                  <a:sym typeface="Arial"/>
                </a:rPr>
                <a:t>执行方案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48961" y="3052169"/>
              <a:ext cx="824485" cy="700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4800" spc="600">
                  <a:gradFill>
                    <a:gsLst>
                      <a:gs pos="0">
                        <a:srgbClr val="4C507D"/>
                      </a:gs>
                      <a:gs pos="54000">
                        <a:srgbClr val="6C72C2"/>
                      </a:gs>
                      <a:gs pos="100000">
                        <a:srgbClr val="A9AEDB"/>
                      </a:gs>
                    </a:gsLst>
                    <a:lin ang="0" scaled="0"/>
                  </a:gradFill>
                  <a:latin typeface="阿里巴巴普惠体 Heavy" panose="00020600040101010101" pitchFamily="18" charset="-122"/>
                  <a:ea typeface="阿里巴巴普惠体 Heavy" panose="00020600040101010101" pitchFamily="18" charset="-122"/>
                  <a:cs typeface="阿里巴巴普惠体 Heavy" panose="00020600040101010101" pitchFamily="18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14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04</a:t>
              </a:r>
              <a:endParaRPr kumimoji="0" lang="zh-CN" altLang="en-US" sz="3600" b="1" i="0" u="none" strike="noStrike" kern="0" cap="none" spc="14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50608" y="4452541"/>
              <a:ext cx="2705439" cy="3774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200" spc="120">
                  <a:solidFill>
                    <a:schemeClr val="bg2">
                      <a:lumMod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defRPr>
              </a:lvl1pPr>
            </a:lstStyle>
            <a:p>
              <a:pPr lvl="0"/>
              <a:r>
                <a:rPr lang="en-US" altLang="zh-CN" sz="1400" kern="0" dirty="0">
                  <a:solidFill>
                    <a:schemeClr val="tx1"/>
                  </a:solidFill>
                  <a:latin typeface="Arial"/>
                  <a:ea typeface="微软雅黑"/>
                  <a:sym typeface="Arial"/>
                </a:rPr>
                <a:t>IMPLEMENTATION PLAN</a:t>
              </a: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1427900" y="5230510"/>
            <a:ext cx="1347560" cy="1482317"/>
          </a:xfrm>
          <a:prstGeom prst="rect">
            <a:avLst/>
          </a:prstGeom>
        </p:spPr>
      </p:pic>
      <p:sp>
        <p:nvSpPr>
          <p:cNvPr id="30" name="TextBox 4">
            <a:extLst>
              <a:ext uri="{FF2B5EF4-FFF2-40B4-BE49-F238E27FC236}">
                <a16:creationId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http://www.XXX.com/hangye/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执行方案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88721" y="1585143"/>
            <a:ext cx="6211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88720" y="2143458"/>
            <a:ext cx="6704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点击输入相关标题。点击输入标题点击输入相关标题。点击输入标题点击输入标题。</a:t>
            </a:r>
            <a:endParaRPr lang="en-US" altLang="zh-CN" sz="1400" dirty="0">
              <a:solidFill>
                <a:srgbClr val="333333"/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60000"/>
              </a:lnSpc>
            </a:pPr>
            <a:endParaRPr lang="en-US" altLang="zh-CN" sz="1400" dirty="0">
              <a:solidFill>
                <a:srgbClr val="333333"/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点击输入相关标题。点击输入标题点击输入相关标题。点击输入标题点击输入标题。</a:t>
            </a:r>
            <a:endParaRPr lang="en-US" altLang="zh-CN" sz="1400" dirty="0">
              <a:solidFill>
                <a:srgbClr val="333333"/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60000"/>
              </a:lnSpc>
            </a:pPr>
            <a:endParaRPr lang="en-US" altLang="zh-CN" sz="1400" dirty="0">
              <a:solidFill>
                <a:srgbClr val="333333"/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点击输入相关标题。点击输入标题点击输入相关标题。点击输入标题点击输入标题。</a:t>
            </a:r>
            <a:endParaRPr lang="en-US" altLang="zh-CN" sz="1400" dirty="0">
              <a:solidFill>
                <a:prstClr val="black">
                  <a:lumMod val="90000"/>
                  <a:lumOff val="10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89392" y="4336855"/>
            <a:ext cx="1638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20280" y="4880746"/>
            <a:ext cx="2093716" cy="73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prstClr val="black">
                  <a:lumMod val="90000"/>
                  <a:lumOff val="10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箭头: 燕尾形 11"/>
          <p:cNvSpPr/>
          <p:nvPr/>
        </p:nvSpPr>
        <p:spPr>
          <a:xfrm>
            <a:off x="1392625" y="4354012"/>
            <a:ext cx="384460" cy="384458"/>
          </a:xfrm>
          <a:prstGeom prst="notchedRightArrow">
            <a:avLst/>
          </a:prstGeom>
          <a:solidFill>
            <a:srgbClr val="FFBE7C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83111" y="4354012"/>
            <a:ext cx="0" cy="1210031"/>
          </a:xfrm>
          <a:prstGeom prst="line">
            <a:avLst/>
          </a:prstGeom>
          <a:ln w="19050">
            <a:solidFill>
              <a:srgbClr val="FFB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箭头: 燕尾形 13"/>
          <p:cNvSpPr/>
          <p:nvPr/>
        </p:nvSpPr>
        <p:spPr>
          <a:xfrm>
            <a:off x="3987913" y="4354012"/>
            <a:ext cx="384460" cy="384458"/>
          </a:xfrm>
          <a:prstGeom prst="notchedRightArrow">
            <a:avLst/>
          </a:prstGeom>
          <a:solidFill>
            <a:srgbClr val="FFDE7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84680" y="4336855"/>
            <a:ext cx="1638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915568" y="4880746"/>
            <a:ext cx="2093716" cy="73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prstClr val="black">
                  <a:lumMod val="90000"/>
                  <a:lumOff val="10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778399" y="4354012"/>
            <a:ext cx="0" cy="1210031"/>
          </a:xfrm>
          <a:prstGeom prst="line">
            <a:avLst/>
          </a:prstGeom>
          <a:ln w="19050">
            <a:solidFill>
              <a:srgbClr val="FFD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箭头: 燕尾形 17"/>
          <p:cNvSpPr/>
          <p:nvPr/>
        </p:nvSpPr>
        <p:spPr>
          <a:xfrm>
            <a:off x="6484726" y="4354012"/>
            <a:ext cx="384460" cy="384458"/>
          </a:xfrm>
          <a:prstGeom prst="notchedRightArrow">
            <a:avLst/>
          </a:prstGeom>
          <a:solidFill>
            <a:srgbClr val="FFBE7C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81493" y="4336855"/>
            <a:ext cx="1638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412381" y="4880746"/>
            <a:ext cx="2093716" cy="73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点击输入标题点击输入标题。点击输入标题。</a:t>
            </a:r>
            <a:endParaRPr lang="en-US" altLang="zh-CN" sz="1400" dirty="0">
              <a:solidFill>
                <a:prstClr val="black">
                  <a:lumMod val="90000"/>
                  <a:lumOff val="10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275212" y="4354012"/>
            <a:ext cx="0" cy="1210031"/>
          </a:xfrm>
          <a:prstGeom prst="line">
            <a:avLst/>
          </a:prstGeom>
          <a:ln w="19050">
            <a:solidFill>
              <a:srgbClr val="FFB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confont-11420-3513168"/>
          <p:cNvSpPr>
            <a:spLocks noChangeAspect="1"/>
          </p:cNvSpPr>
          <p:nvPr/>
        </p:nvSpPr>
        <p:spPr>
          <a:xfrm>
            <a:off x="1528847" y="4492651"/>
            <a:ext cx="108000" cy="108000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1432-4397104"/>
          <p:cNvSpPr>
            <a:spLocks noChangeAspect="1"/>
          </p:cNvSpPr>
          <p:nvPr/>
        </p:nvSpPr>
        <p:spPr>
          <a:xfrm>
            <a:off x="4132389" y="4473501"/>
            <a:ext cx="116978" cy="126000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list-menu_16051"/>
          <p:cNvSpPr>
            <a:spLocks noChangeAspect="1"/>
          </p:cNvSpPr>
          <p:nvPr/>
        </p:nvSpPr>
        <p:spPr>
          <a:xfrm>
            <a:off x="6624496" y="4481552"/>
            <a:ext cx="126190" cy="126000"/>
          </a:xfrm>
          <a:custGeom>
            <a:avLst/>
            <a:gdLst>
              <a:gd name="connsiteX0" fmla="*/ 244898 w 609544"/>
              <a:gd name="connsiteY0" fmla="*/ 449008 h 608627"/>
              <a:gd name="connsiteX1" fmla="*/ 462378 w 609544"/>
              <a:gd name="connsiteY1" fmla="*/ 449008 h 608627"/>
              <a:gd name="connsiteX2" fmla="*/ 481820 w 609544"/>
              <a:gd name="connsiteY2" fmla="*/ 468414 h 608627"/>
              <a:gd name="connsiteX3" fmla="*/ 462378 w 609544"/>
              <a:gd name="connsiteY3" fmla="*/ 487819 h 608627"/>
              <a:gd name="connsiteX4" fmla="*/ 244898 w 609544"/>
              <a:gd name="connsiteY4" fmla="*/ 487819 h 608627"/>
              <a:gd name="connsiteX5" fmla="*/ 225456 w 609544"/>
              <a:gd name="connsiteY5" fmla="*/ 468414 h 608627"/>
              <a:gd name="connsiteX6" fmla="*/ 244898 w 609544"/>
              <a:gd name="connsiteY6" fmla="*/ 449008 h 608627"/>
              <a:gd name="connsiteX7" fmla="*/ 95193 w 609544"/>
              <a:gd name="connsiteY7" fmla="*/ 428191 h 608627"/>
              <a:gd name="connsiteX8" fmla="*/ 175849 w 609544"/>
              <a:gd name="connsiteY8" fmla="*/ 428191 h 608627"/>
              <a:gd name="connsiteX9" fmla="*/ 175849 w 609544"/>
              <a:gd name="connsiteY9" fmla="*/ 508777 h 608627"/>
              <a:gd name="connsiteX10" fmla="*/ 95193 w 609544"/>
              <a:gd name="connsiteY10" fmla="*/ 508777 h 608627"/>
              <a:gd name="connsiteX11" fmla="*/ 244898 w 609544"/>
              <a:gd name="connsiteY11" fmla="*/ 293693 h 608627"/>
              <a:gd name="connsiteX12" fmla="*/ 462378 w 609544"/>
              <a:gd name="connsiteY12" fmla="*/ 293693 h 608627"/>
              <a:gd name="connsiteX13" fmla="*/ 481820 w 609544"/>
              <a:gd name="connsiteY13" fmla="*/ 313098 h 608627"/>
              <a:gd name="connsiteX14" fmla="*/ 462378 w 609544"/>
              <a:gd name="connsiteY14" fmla="*/ 332504 h 608627"/>
              <a:gd name="connsiteX15" fmla="*/ 244898 w 609544"/>
              <a:gd name="connsiteY15" fmla="*/ 332504 h 608627"/>
              <a:gd name="connsiteX16" fmla="*/ 225456 w 609544"/>
              <a:gd name="connsiteY16" fmla="*/ 313098 h 608627"/>
              <a:gd name="connsiteX17" fmla="*/ 244898 w 609544"/>
              <a:gd name="connsiteY17" fmla="*/ 293693 h 608627"/>
              <a:gd name="connsiteX18" fmla="*/ 95193 w 609544"/>
              <a:gd name="connsiteY18" fmla="*/ 272877 h 608627"/>
              <a:gd name="connsiteX19" fmla="*/ 175849 w 609544"/>
              <a:gd name="connsiteY19" fmla="*/ 272877 h 608627"/>
              <a:gd name="connsiteX20" fmla="*/ 175849 w 609544"/>
              <a:gd name="connsiteY20" fmla="*/ 353463 h 608627"/>
              <a:gd name="connsiteX21" fmla="*/ 95193 w 609544"/>
              <a:gd name="connsiteY21" fmla="*/ 353463 h 608627"/>
              <a:gd name="connsiteX22" fmla="*/ 244898 w 609544"/>
              <a:gd name="connsiteY22" fmla="*/ 138308 h 608627"/>
              <a:gd name="connsiteX23" fmla="*/ 462378 w 609544"/>
              <a:gd name="connsiteY23" fmla="*/ 138308 h 608627"/>
              <a:gd name="connsiteX24" fmla="*/ 481820 w 609544"/>
              <a:gd name="connsiteY24" fmla="*/ 157749 h 608627"/>
              <a:gd name="connsiteX25" fmla="*/ 462378 w 609544"/>
              <a:gd name="connsiteY25" fmla="*/ 177190 h 608627"/>
              <a:gd name="connsiteX26" fmla="*/ 244898 w 609544"/>
              <a:gd name="connsiteY26" fmla="*/ 177190 h 608627"/>
              <a:gd name="connsiteX27" fmla="*/ 225456 w 609544"/>
              <a:gd name="connsiteY27" fmla="*/ 157749 h 608627"/>
              <a:gd name="connsiteX28" fmla="*/ 244898 w 609544"/>
              <a:gd name="connsiteY28" fmla="*/ 138308 h 608627"/>
              <a:gd name="connsiteX29" fmla="*/ 95193 w 609544"/>
              <a:gd name="connsiteY29" fmla="*/ 117562 h 608627"/>
              <a:gd name="connsiteX30" fmla="*/ 175849 w 609544"/>
              <a:gd name="connsiteY30" fmla="*/ 117562 h 608627"/>
              <a:gd name="connsiteX31" fmla="*/ 175849 w 609544"/>
              <a:gd name="connsiteY31" fmla="*/ 198148 h 608627"/>
              <a:gd name="connsiteX32" fmla="*/ 95193 w 609544"/>
              <a:gd name="connsiteY32" fmla="*/ 198148 h 608627"/>
              <a:gd name="connsiteX33" fmla="*/ 58339 w 609544"/>
              <a:gd name="connsiteY33" fmla="*/ 58251 h 608627"/>
              <a:gd name="connsiteX34" fmla="*/ 58339 w 609544"/>
              <a:gd name="connsiteY34" fmla="*/ 550376 h 608627"/>
              <a:gd name="connsiteX35" fmla="*/ 551205 w 609544"/>
              <a:gd name="connsiteY35" fmla="*/ 550376 h 608627"/>
              <a:gd name="connsiteX36" fmla="*/ 551205 w 609544"/>
              <a:gd name="connsiteY36" fmla="*/ 58251 h 608627"/>
              <a:gd name="connsiteX37" fmla="*/ 29083 w 609544"/>
              <a:gd name="connsiteY37" fmla="*/ 0 h 608627"/>
              <a:gd name="connsiteX38" fmla="*/ 580289 w 609544"/>
              <a:gd name="connsiteY38" fmla="*/ 0 h 608627"/>
              <a:gd name="connsiteX39" fmla="*/ 609544 w 609544"/>
              <a:gd name="connsiteY39" fmla="*/ 29211 h 608627"/>
              <a:gd name="connsiteX40" fmla="*/ 609544 w 609544"/>
              <a:gd name="connsiteY40" fmla="*/ 579416 h 608627"/>
              <a:gd name="connsiteX41" fmla="*/ 580289 w 609544"/>
              <a:gd name="connsiteY41" fmla="*/ 608627 h 608627"/>
              <a:gd name="connsiteX42" fmla="*/ 29083 w 609544"/>
              <a:gd name="connsiteY42" fmla="*/ 608627 h 608627"/>
              <a:gd name="connsiteX43" fmla="*/ 0 w 609544"/>
              <a:gd name="connsiteY43" fmla="*/ 579416 h 608627"/>
              <a:gd name="connsiteX44" fmla="*/ 0 w 609544"/>
              <a:gd name="connsiteY44" fmla="*/ 29211 h 608627"/>
              <a:gd name="connsiteX45" fmla="*/ 29083 w 609544"/>
              <a:gd name="connsiteY45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9544" h="608627">
                <a:moveTo>
                  <a:pt x="244898" y="449008"/>
                </a:moveTo>
                <a:lnTo>
                  <a:pt x="462378" y="449008"/>
                </a:lnTo>
                <a:cubicBezTo>
                  <a:pt x="473045" y="449008"/>
                  <a:pt x="481820" y="457766"/>
                  <a:pt x="481820" y="468414"/>
                </a:cubicBezTo>
                <a:cubicBezTo>
                  <a:pt x="481820" y="479233"/>
                  <a:pt x="473045" y="487819"/>
                  <a:pt x="462378" y="487819"/>
                </a:cubicBezTo>
                <a:lnTo>
                  <a:pt x="244898" y="487819"/>
                </a:lnTo>
                <a:cubicBezTo>
                  <a:pt x="234231" y="487819"/>
                  <a:pt x="225456" y="479233"/>
                  <a:pt x="225456" y="468414"/>
                </a:cubicBezTo>
                <a:cubicBezTo>
                  <a:pt x="225456" y="457766"/>
                  <a:pt x="234231" y="449008"/>
                  <a:pt x="244898" y="449008"/>
                </a:cubicBezTo>
                <a:close/>
                <a:moveTo>
                  <a:pt x="95193" y="428191"/>
                </a:moveTo>
                <a:lnTo>
                  <a:pt x="175849" y="428191"/>
                </a:lnTo>
                <a:lnTo>
                  <a:pt x="175849" y="508777"/>
                </a:lnTo>
                <a:lnTo>
                  <a:pt x="95193" y="508777"/>
                </a:lnTo>
                <a:close/>
                <a:moveTo>
                  <a:pt x="244898" y="293693"/>
                </a:moveTo>
                <a:lnTo>
                  <a:pt x="462378" y="293693"/>
                </a:lnTo>
                <a:cubicBezTo>
                  <a:pt x="473045" y="293693"/>
                  <a:pt x="481820" y="302451"/>
                  <a:pt x="481820" y="313098"/>
                </a:cubicBezTo>
                <a:cubicBezTo>
                  <a:pt x="481820" y="323917"/>
                  <a:pt x="473045" y="332504"/>
                  <a:pt x="462378" y="332504"/>
                </a:cubicBezTo>
                <a:lnTo>
                  <a:pt x="244898" y="332504"/>
                </a:lnTo>
                <a:cubicBezTo>
                  <a:pt x="234231" y="332504"/>
                  <a:pt x="225456" y="323917"/>
                  <a:pt x="225456" y="313098"/>
                </a:cubicBezTo>
                <a:cubicBezTo>
                  <a:pt x="225456" y="302451"/>
                  <a:pt x="234231" y="293693"/>
                  <a:pt x="244898" y="293693"/>
                </a:cubicBezTo>
                <a:close/>
                <a:moveTo>
                  <a:pt x="95193" y="272877"/>
                </a:moveTo>
                <a:lnTo>
                  <a:pt x="175849" y="272877"/>
                </a:lnTo>
                <a:lnTo>
                  <a:pt x="175849" y="353463"/>
                </a:lnTo>
                <a:lnTo>
                  <a:pt x="95193" y="353463"/>
                </a:lnTo>
                <a:close/>
                <a:moveTo>
                  <a:pt x="244898" y="138308"/>
                </a:moveTo>
                <a:lnTo>
                  <a:pt x="462378" y="138308"/>
                </a:lnTo>
                <a:cubicBezTo>
                  <a:pt x="473045" y="138308"/>
                  <a:pt x="481820" y="147082"/>
                  <a:pt x="481820" y="157749"/>
                </a:cubicBezTo>
                <a:cubicBezTo>
                  <a:pt x="481820" y="168588"/>
                  <a:pt x="473045" y="177190"/>
                  <a:pt x="462378" y="177190"/>
                </a:cubicBezTo>
                <a:lnTo>
                  <a:pt x="244898" y="177190"/>
                </a:lnTo>
                <a:cubicBezTo>
                  <a:pt x="234231" y="177190"/>
                  <a:pt x="225456" y="168588"/>
                  <a:pt x="225456" y="157749"/>
                </a:cubicBezTo>
                <a:cubicBezTo>
                  <a:pt x="225456" y="147082"/>
                  <a:pt x="234231" y="138308"/>
                  <a:pt x="244898" y="138308"/>
                </a:cubicBezTo>
                <a:close/>
                <a:moveTo>
                  <a:pt x="95193" y="117562"/>
                </a:moveTo>
                <a:lnTo>
                  <a:pt x="175849" y="117562"/>
                </a:lnTo>
                <a:lnTo>
                  <a:pt x="175849" y="198148"/>
                </a:lnTo>
                <a:lnTo>
                  <a:pt x="95193" y="198148"/>
                </a:lnTo>
                <a:close/>
                <a:moveTo>
                  <a:pt x="58339" y="58251"/>
                </a:moveTo>
                <a:lnTo>
                  <a:pt x="58339" y="550376"/>
                </a:lnTo>
                <a:lnTo>
                  <a:pt x="551205" y="550376"/>
                </a:lnTo>
                <a:lnTo>
                  <a:pt x="551205" y="58251"/>
                </a:lnTo>
                <a:close/>
                <a:moveTo>
                  <a:pt x="29083" y="0"/>
                </a:moveTo>
                <a:lnTo>
                  <a:pt x="580289" y="0"/>
                </a:lnTo>
                <a:cubicBezTo>
                  <a:pt x="596465" y="0"/>
                  <a:pt x="609544" y="13059"/>
                  <a:pt x="609544" y="29211"/>
                </a:cubicBezTo>
                <a:lnTo>
                  <a:pt x="609544" y="579416"/>
                </a:lnTo>
                <a:cubicBezTo>
                  <a:pt x="609544" y="595568"/>
                  <a:pt x="596465" y="608627"/>
                  <a:pt x="580289" y="608627"/>
                </a:cubicBezTo>
                <a:lnTo>
                  <a:pt x="29083" y="608627"/>
                </a:lnTo>
                <a:cubicBezTo>
                  <a:pt x="13079" y="608627"/>
                  <a:pt x="0" y="595568"/>
                  <a:pt x="0" y="579416"/>
                </a:cubicBezTo>
                <a:lnTo>
                  <a:pt x="0" y="29211"/>
                </a:lnTo>
                <a:cubicBezTo>
                  <a:pt x="0" y="13059"/>
                  <a:pt x="13079" y="0"/>
                  <a:pt x="29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7"/>
          <a:stretch>
            <a:fillRect/>
          </a:stretch>
        </p:blipFill>
        <p:spPr>
          <a:xfrm>
            <a:off x="8506096" y="1585143"/>
            <a:ext cx="2733403" cy="4037538"/>
          </a:xfrm>
          <a:prstGeom prst="round2Diag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/>
      <p:bldP spid="9" grpId="0"/>
      <p:bldP spid="10" grpId="0"/>
      <p:bldP spid="11" grpId="0"/>
      <p:bldP spid="12" grpId="0" animBg="1"/>
      <p:bldP spid="14" grpId="0" animBg="1"/>
      <p:bldP spid="15" grpId="0"/>
      <p:bldP spid="16" grpId="0"/>
      <p:bldP spid="18" grpId="0" animBg="1"/>
      <p:bldP spid="19" grpId="0"/>
      <p:bldP spid="20" grpId="0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执行方案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grpSp>
        <p:nvGrpSpPr>
          <p:cNvPr id="8" name="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5626" y="1112082"/>
            <a:ext cx="10847387" cy="5105541"/>
            <a:chOff x="673100" y="1345163"/>
            <a:chExt cx="10847387" cy="5105541"/>
          </a:xfrm>
        </p:grpSpPr>
        <p:sp>
          <p:nvSpPr>
            <p:cNvPr id="9" name="íṩļiḑê"/>
            <p:cNvSpPr>
              <a:spLocks noChangeAspect="1"/>
            </p:cNvSpPr>
            <p:nvPr/>
          </p:nvSpPr>
          <p:spPr>
            <a:xfrm>
              <a:off x="4297390" y="2721931"/>
              <a:ext cx="2050185" cy="2050186"/>
            </a:xfrm>
            <a:prstGeom prst="diamond">
              <a:avLst/>
            </a:prstGeom>
            <a:solidFill>
              <a:srgbClr val="FFBE7C"/>
            </a:soli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0" name="islïdè"/>
            <p:cNvSpPr>
              <a:spLocks noChangeAspect="1"/>
            </p:cNvSpPr>
            <p:nvPr/>
          </p:nvSpPr>
          <p:spPr>
            <a:xfrm>
              <a:off x="7071212" y="3279609"/>
              <a:ext cx="1015236" cy="1015236"/>
            </a:xfrm>
            <a:prstGeom prst="diamond">
              <a:avLst/>
            </a:prstGeom>
            <a:solidFill>
              <a:srgbClr val="FFBE7C"/>
            </a:soli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" name="îSļïdè"/>
            <p:cNvSpPr>
              <a:spLocks noChangeAspect="1"/>
            </p:cNvSpPr>
            <p:nvPr/>
          </p:nvSpPr>
          <p:spPr>
            <a:xfrm>
              <a:off x="6098374" y="2014199"/>
              <a:ext cx="1440469" cy="1440470"/>
            </a:xfrm>
            <a:prstGeom prst="diamond">
              <a:avLst/>
            </a:prstGeom>
            <a:solidFill>
              <a:srgbClr val="FFDE73"/>
            </a:soli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íṧ1íďe"/>
            <p:cNvSpPr>
              <a:spLocks noChangeAspect="1"/>
            </p:cNvSpPr>
            <p:nvPr/>
          </p:nvSpPr>
          <p:spPr>
            <a:xfrm>
              <a:off x="6161114" y="4048294"/>
              <a:ext cx="1250961" cy="1250961"/>
            </a:xfrm>
            <a:prstGeom prst="diamond">
              <a:avLst/>
            </a:prstGeom>
            <a:solidFill>
              <a:srgbClr val="FFDE73"/>
            </a:soli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iSḻiḋé"/>
            <p:cNvSpPr txBox="1"/>
            <p:nvPr/>
          </p:nvSpPr>
          <p:spPr bwMode="auto">
            <a:xfrm>
              <a:off x="673100" y="2269098"/>
              <a:ext cx="322245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4" name="îşļíḓe"/>
            <p:cNvSpPr/>
            <p:nvPr/>
          </p:nvSpPr>
          <p:spPr bwMode="auto">
            <a:xfrm>
              <a:off x="673100" y="2975600"/>
              <a:ext cx="3222452" cy="2366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 lvl="0" defTabSz="914400">
                <a:lnSpc>
                  <a:spcPct val="130000"/>
                </a:lnSpc>
              </a:pP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 defTabSz="914400">
                <a:lnSpc>
                  <a:spcPct val="130000"/>
                </a:lnSpc>
              </a:pP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 lvl="0" defTabSz="914400">
                <a:lnSpc>
                  <a:spcPct val="130000"/>
                </a:lnSpc>
              </a:pP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íšḷidé"/>
            <p:cNvSpPr txBox="1"/>
            <p:nvPr/>
          </p:nvSpPr>
          <p:spPr bwMode="auto">
            <a:xfrm>
              <a:off x="7357566" y="1345163"/>
              <a:ext cx="416292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6" name="îsľiḍe"/>
            <p:cNvSpPr/>
            <p:nvPr/>
          </p:nvSpPr>
          <p:spPr bwMode="auto">
            <a:xfrm>
              <a:off x="7357566" y="1786969"/>
              <a:ext cx="416292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îŝľíḋe"/>
            <p:cNvSpPr txBox="1"/>
            <p:nvPr/>
          </p:nvSpPr>
          <p:spPr bwMode="auto">
            <a:xfrm>
              <a:off x="8247311" y="3293464"/>
              <a:ext cx="327317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18" name="îšḻíďè"/>
            <p:cNvSpPr/>
            <p:nvPr/>
          </p:nvSpPr>
          <p:spPr bwMode="auto">
            <a:xfrm>
              <a:off x="8247311" y="3735270"/>
              <a:ext cx="3273176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íṧliďé"/>
            <p:cNvSpPr txBox="1"/>
            <p:nvPr/>
          </p:nvSpPr>
          <p:spPr bwMode="auto">
            <a:xfrm>
              <a:off x="5035132" y="5309101"/>
              <a:ext cx="416292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defTabSz="914400">
                <a:defRPr/>
              </a:pPr>
              <a:r>
                <a:rPr lang="zh-CN" alt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20" name="ïşlîḍé"/>
            <p:cNvSpPr/>
            <p:nvPr/>
          </p:nvSpPr>
          <p:spPr bwMode="auto">
            <a:xfrm>
              <a:off x="5035132" y="5750907"/>
              <a:ext cx="416292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点击输入标题点击输入相关标题。点击输入标题。点击输入标题。点击输入标题。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1" name="iconfont-11432-4397104"/>
          <p:cNvSpPr>
            <a:spLocks noChangeAspect="1"/>
          </p:cNvSpPr>
          <p:nvPr/>
        </p:nvSpPr>
        <p:spPr>
          <a:xfrm>
            <a:off x="5006629" y="3169336"/>
            <a:ext cx="663620" cy="714798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verified-commercial-list_57632"/>
          <p:cNvSpPr>
            <a:spLocks noChangeAspect="1"/>
          </p:cNvSpPr>
          <p:nvPr/>
        </p:nvSpPr>
        <p:spPr>
          <a:xfrm>
            <a:off x="7449398" y="3365947"/>
            <a:ext cx="297261" cy="344761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0499-5121525"/>
          <p:cNvSpPr>
            <a:spLocks noChangeAspect="1"/>
          </p:cNvSpPr>
          <p:nvPr/>
        </p:nvSpPr>
        <p:spPr>
          <a:xfrm>
            <a:off x="6580621" y="4227198"/>
            <a:ext cx="461682" cy="406170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list-items_30414"/>
          <p:cNvSpPr>
            <a:spLocks noChangeAspect="1"/>
          </p:cNvSpPr>
          <p:nvPr/>
        </p:nvSpPr>
        <p:spPr>
          <a:xfrm>
            <a:off x="6638458" y="2264317"/>
            <a:ext cx="430656" cy="507016"/>
          </a:xfrm>
          <a:custGeom>
            <a:avLst/>
            <a:gdLst>
              <a:gd name="connsiteX0" fmla="*/ 37894 w 513787"/>
              <a:gd name="connsiteY0" fmla="*/ 431508 h 604887"/>
              <a:gd name="connsiteX1" fmla="*/ 426498 w 513787"/>
              <a:gd name="connsiteY1" fmla="*/ 431508 h 604887"/>
              <a:gd name="connsiteX2" fmla="*/ 426498 w 513787"/>
              <a:gd name="connsiteY2" fmla="*/ 534886 h 604887"/>
              <a:gd name="connsiteX3" fmla="*/ 37894 w 513787"/>
              <a:gd name="connsiteY3" fmla="*/ 534886 h 604887"/>
              <a:gd name="connsiteX4" fmla="*/ 37894 w 513787"/>
              <a:gd name="connsiteY4" fmla="*/ 250790 h 604887"/>
              <a:gd name="connsiteX5" fmla="*/ 379360 w 513787"/>
              <a:gd name="connsiteY5" fmla="*/ 250790 h 604887"/>
              <a:gd name="connsiteX6" fmla="*/ 379360 w 513787"/>
              <a:gd name="connsiteY6" fmla="*/ 354168 h 604887"/>
              <a:gd name="connsiteX7" fmla="*/ 37894 w 513787"/>
              <a:gd name="connsiteY7" fmla="*/ 354168 h 604887"/>
              <a:gd name="connsiteX8" fmla="*/ 37894 w 513787"/>
              <a:gd name="connsiteY8" fmla="*/ 70071 h 604887"/>
              <a:gd name="connsiteX9" fmla="*/ 513787 w 513787"/>
              <a:gd name="connsiteY9" fmla="*/ 70071 h 604887"/>
              <a:gd name="connsiteX10" fmla="*/ 513787 w 513787"/>
              <a:gd name="connsiteY10" fmla="*/ 173449 h 604887"/>
              <a:gd name="connsiteX11" fmla="*/ 37894 w 513787"/>
              <a:gd name="connsiteY11" fmla="*/ 173449 h 604887"/>
              <a:gd name="connsiteX12" fmla="*/ 0 w 513787"/>
              <a:gd name="connsiteY12" fmla="*/ 0 h 604887"/>
              <a:gd name="connsiteX13" fmla="*/ 15172 w 513787"/>
              <a:gd name="connsiteY13" fmla="*/ 0 h 604887"/>
              <a:gd name="connsiteX14" fmla="*/ 15172 w 513787"/>
              <a:gd name="connsiteY14" fmla="*/ 604887 h 604887"/>
              <a:gd name="connsiteX15" fmla="*/ 0 w 513787"/>
              <a:gd name="connsiteY15" fmla="*/ 604887 h 604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3787" h="604887">
                <a:moveTo>
                  <a:pt x="37894" y="431508"/>
                </a:moveTo>
                <a:lnTo>
                  <a:pt x="426498" y="431508"/>
                </a:lnTo>
                <a:lnTo>
                  <a:pt x="426498" y="534886"/>
                </a:lnTo>
                <a:lnTo>
                  <a:pt x="37894" y="534886"/>
                </a:lnTo>
                <a:close/>
                <a:moveTo>
                  <a:pt x="37894" y="250790"/>
                </a:moveTo>
                <a:lnTo>
                  <a:pt x="379360" y="250790"/>
                </a:lnTo>
                <a:lnTo>
                  <a:pt x="379360" y="354168"/>
                </a:lnTo>
                <a:lnTo>
                  <a:pt x="37894" y="354168"/>
                </a:lnTo>
                <a:close/>
                <a:moveTo>
                  <a:pt x="37894" y="70071"/>
                </a:moveTo>
                <a:lnTo>
                  <a:pt x="513787" y="70071"/>
                </a:lnTo>
                <a:lnTo>
                  <a:pt x="513787" y="173449"/>
                </a:lnTo>
                <a:lnTo>
                  <a:pt x="37894" y="173449"/>
                </a:lnTo>
                <a:close/>
                <a:moveTo>
                  <a:pt x="0" y="0"/>
                </a:moveTo>
                <a:lnTo>
                  <a:pt x="15172" y="0"/>
                </a:lnTo>
                <a:lnTo>
                  <a:pt x="15172" y="604887"/>
                </a:lnTo>
                <a:lnTo>
                  <a:pt x="0" y="604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1" grpId="0" animBg="1"/>
      <p:bldP spid="22" grpId="0" animBg="1"/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执行方案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02440" y="1624485"/>
            <a:ext cx="4314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02440" y="2160125"/>
            <a:ext cx="3923335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46465" y="1515680"/>
            <a:ext cx="0" cy="657328"/>
          </a:xfrm>
          <a:prstGeom prst="line">
            <a:avLst/>
          </a:prstGeom>
          <a:ln w="19050">
            <a:solidFill>
              <a:srgbClr val="FFB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902440" y="4984744"/>
            <a:ext cx="3923333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2439" y="4555981"/>
            <a:ext cx="4314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955448" y="3050900"/>
            <a:ext cx="1823868" cy="395175"/>
            <a:chOff x="6668655" y="2878867"/>
            <a:chExt cx="2050228" cy="444220"/>
          </a:xfrm>
          <a:gradFill>
            <a:gsLst>
              <a:gs pos="0">
                <a:srgbClr val="DBA447"/>
              </a:gs>
              <a:gs pos="100000">
                <a:srgbClr val="EDCF9A"/>
              </a:gs>
            </a:gsLst>
            <a:lin ang="5400000" scaled="1"/>
          </a:gradFill>
        </p:grpSpPr>
        <p:sp>
          <p:nvSpPr>
            <p:cNvPr id="14" name="椭圆 13"/>
            <p:cNvSpPr/>
            <p:nvPr/>
          </p:nvSpPr>
          <p:spPr>
            <a:xfrm>
              <a:off x="6668655" y="2878867"/>
              <a:ext cx="444222" cy="444220"/>
            </a:xfrm>
            <a:prstGeom prst="ellipse">
              <a:avLst/>
            </a:prstGeom>
            <a:solidFill>
              <a:srgbClr val="FFBE7C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471658" y="2878867"/>
              <a:ext cx="444222" cy="444220"/>
            </a:xfrm>
            <a:prstGeom prst="ellipse">
              <a:avLst/>
            </a:prstGeom>
            <a:solidFill>
              <a:srgbClr val="FFDE73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8274661" y="2878867"/>
              <a:ext cx="444222" cy="444220"/>
            </a:xfrm>
            <a:prstGeom prst="ellipse">
              <a:avLst/>
            </a:prstGeom>
            <a:solidFill>
              <a:srgbClr val="FFBE7C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17" name="4"/>
          <p:cNvSpPr>
            <a:spLocks noChangeAspect="1"/>
          </p:cNvSpPr>
          <p:nvPr/>
        </p:nvSpPr>
        <p:spPr>
          <a:xfrm>
            <a:off x="1067614" y="3144577"/>
            <a:ext cx="214332" cy="198000"/>
          </a:xfrm>
          <a:custGeom>
            <a:avLst/>
            <a:gdLst>
              <a:gd name="connsiteX0" fmla="*/ 584891 w 608415"/>
              <a:gd name="connsiteY0" fmla="*/ 441972 h 562054"/>
              <a:gd name="connsiteX1" fmla="*/ 593784 w 608415"/>
              <a:gd name="connsiteY1" fmla="*/ 441972 h 562054"/>
              <a:gd name="connsiteX2" fmla="*/ 593784 w 608415"/>
              <a:gd name="connsiteY2" fmla="*/ 450850 h 562054"/>
              <a:gd name="connsiteX3" fmla="*/ 546068 w 608415"/>
              <a:gd name="connsiteY3" fmla="*/ 498597 h 562054"/>
              <a:gd name="connsiteX4" fmla="*/ 526223 w 608415"/>
              <a:gd name="connsiteY4" fmla="*/ 507366 h 562054"/>
              <a:gd name="connsiteX5" fmla="*/ 505293 w 608415"/>
              <a:gd name="connsiteY5" fmla="*/ 498597 h 562054"/>
              <a:gd name="connsiteX6" fmla="*/ 473518 w 608415"/>
              <a:gd name="connsiteY6" fmla="*/ 466766 h 562054"/>
              <a:gd name="connsiteX7" fmla="*/ 473518 w 608415"/>
              <a:gd name="connsiteY7" fmla="*/ 457888 h 562054"/>
              <a:gd name="connsiteX8" fmla="*/ 482411 w 608415"/>
              <a:gd name="connsiteY8" fmla="*/ 457888 h 562054"/>
              <a:gd name="connsiteX9" fmla="*/ 514294 w 608415"/>
              <a:gd name="connsiteY9" fmla="*/ 489610 h 562054"/>
              <a:gd name="connsiteX10" fmla="*/ 537175 w 608415"/>
              <a:gd name="connsiteY10" fmla="*/ 489610 h 562054"/>
              <a:gd name="connsiteX11" fmla="*/ 523403 w 608415"/>
              <a:gd name="connsiteY11" fmla="*/ 392132 h 562054"/>
              <a:gd name="connsiteX12" fmla="*/ 529692 w 608415"/>
              <a:gd name="connsiteY12" fmla="*/ 398413 h 562054"/>
              <a:gd name="connsiteX13" fmla="*/ 523403 w 608415"/>
              <a:gd name="connsiteY13" fmla="*/ 404694 h 562054"/>
              <a:gd name="connsiteX14" fmla="*/ 450969 w 608415"/>
              <a:gd name="connsiteY14" fmla="*/ 477039 h 562054"/>
              <a:gd name="connsiteX15" fmla="*/ 523403 w 608415"/>
              <a:gd name="connsiteY15" fmla="*/ 549383 h 562054"/>
              <a:gd name="connsiteX16" fmla="*/ 595837 w 608415"/>
              <a:gd name="connsiteY16" fmla="*/ 477039 h 562054"/>
              <a:gd name="connsiteX17" fmla="*/ 602126 w 608415"/>
              <a:gd name="connsiteY17" fmla="*/ 470758 h 562054"/>
              <a:gd name="connsiteX18" fmla="*/ 608415 w 608415"/>
              <a:gd name="connsiteY18" fmla="*/ 477039 h 562054"/>
              <a:gd name="connsiteX19" fmla="*/ 523403 w 608415"/>
              <a:gd name="connsiteY19" fmla="*/ 562054 h 562054"/>
              <a:gd name="connsiteX20" fmla="*/ 438282 w 608415"/>
              <a:gd name="connsiteY20" fmla="*/ 477039 h 562054"/>
              <a:gd name="connsiteX21" fmla="*/ 523403 w 608415"/>
              <a:gd name="connsiteY21" fmla="*/ 392132 h 562054"/>
              <a:gd name="connsiteX22" fmla="*/ 131219 w 608415"/>
              <a:gd name="connsiteY22" fmla="*/ 0 h 562054"/>
              <a:gd name="connsiteX23" fmla="*/ 456350 w 608415"/>
              <a:gd name="connsiteY23" fmla="*/ 0 h 562054"/>
              <a:gd name="connsiteX24" fmla="*/ 507647 w 608415"/>
              <a:gd name="connsiteY24" fmla="*/ 51333 h 562054"/>
              <a:gd name="connsiteX25" fmla="*/ 507647 w 608415"/>
              <a:gd name="connsiteY25" fmla="*/ 347200 h 562054"/>
              <a:gd name="connsiteX26" fmla="*/ 501357 w 608415"/>
              <a:gd name="connsiteY26" fmla="*/ 353482 h 562054"/>
              <a:gd name="connsiteX27" fmla="*/ 495067 w 608415"/>
              <a:gd name="connsiteY27" fmla="*/ 347200 h 562054"/>
              <a:gd name="connsiteX28" fmla="*/ 495067 w 608415"/>
              <a:gd name="connsiteY28" fmla="*/ 51333 h 562054"/>
              <a:gd name="connsiteX29" fmla="*/ 456350 w 608415"/>
              <a:gd name="connsiteY29" fmla="*/ 12671 h 562054"/>
              <a:gd name="connsiteX30" fmla="*/ 131219 w 608415"/>
              <a:gd name="connsiteY30" fmla="*/ 12671 h 562054"/>
              <a:gd name="connsiteX31" fmla="*/ 102589 w 608415"/>
              <a:gd name="connsiteY31" fmla="*/ 41261 h 562054"/>
              <a:gd name="connsiteX32" fmla="*/ 102589 w 608415"/>
              <a:gd name="connsiteY32" fmla="*/ 76241 h 562054"/>
              <a:gd name="connsiteX33" fmla="*/ 131219 w 608415"/>
              <a:gd name="connsiteY33" fmla="*/ 104940 h 562054"/>
              <a:gd name="connsiteX34" fmla="*/ 376315 w 608415"/>
              <a:gd name="connsiteY34" fmla="*/ 104940 h 562054"/>
              <a:gd name="connsiteX35" fmla="*/ 417634 w 608415"/>
              <a:gd name="connsiteY35" fmla="*/ 146201 h 562054"/>
              <a:gd name="connsiteX36" fmla="*/ 417634 w 608415"/>
              <a:gd name="connsiteY36" fmla="*/ 181181 h 562054"/>
              <a:gd name="connsiteX37" fmla="*/ 376315 w 608415"/>
              <a:gd name="connsiteY37" fmla="*/ 222442 h 562054"/>
              <a:gd name="connsiteX38" fmla="*/ 131219 w 608415"/>
              <a:gd name="connsiteY38" fmla="*/ 222442 h 562054"/>
              <a:gd name="connsiteX39" fmla="*/ 102589 w 608415"/>
              <a:gd name="connsiteY39" fmla="*/ 251033 h 562054"/>
              <a:gd name="connsiteX40" fmla="*/ 102589 w 608415"/>
              <a:gd name="connsiteY40" fmla="*/ 286013 h 562054"/>
              <a:gd name="connsiteX41" fmla="*/ 131219 w 608415"/>
              <a:gd name="connsiteY41" fmla="*/ 314711 h 562054"/>
              <a:gd name="connsiteX42" fmla="*/ 386292 w 608415"/>
              <a:gd name="connsiteY42" fmla="*/ 314711 h 562054"/>
              <a:gd name="connsiteX43" fmla="*/ 427611 w 608415"/>
              <a:gd name="connsiteY43" fmla="*/ 355973 h 562054"/>
              <a:gd name="connsiteX44" fmla="*/ 427611 w 608415"/>
              <a:gd name="connsiteY44" fmla="*/ 390953 h 562054"/>
              <a:gd name="connsiteX45" fmla="*/ 386292 w 608415"/>
              <a:gd name="connsiteY45" fmla="*/ 432214 h 562054"/>
              <a:gd name="connsiteX46" fmla="*/ 96190 w 608415"/>
              <a:gd name="connsiteY46" fmla="*/ 432214 h 562054"/>
              <a:gd name="connsiteX47" fmla="*/ 89900 w 608415"/>
              <a:gd name="connsiteY47" fmla="*/ 425933 h 562054"/>
              <a:gd name="connsiteX48" fmla="*/ 96190 w 608415"/>
              <a:gd name="connsiteY48" fmla="*/ 419543 h 562054"/>
              <a:gd name="connsiteX49" fmla="*/ 386292 w 608415"/>
              <a:gd name="connsiteY49" fmla="*/ 419543 h 562054"/>
              <a:gd name="connsiteX50" fmla="*/ 415031 w 608415"/>
              <a:gd name="connsiteY50" fmla="*/ 390953 h 562054"/>
              <a:gd name="connsiteX51" fmla="*/ 415031 w 608415"/>
              <a:gd name="connsiteY51" fmla="*/ 355973 h 562054"/>
              <a:gd name="connsiteX52" fmla="*/ 386292 w 608415"/>
              <a:gd name="connsiteY52" fmla="*/ 327274 h 562054"/>
              <a:gd name="connsiteX53" fmla="*/ 131219 w 608415"/>
              <a:gd name="connsiteY53" fmla="*/ 327274 h 562054"/>
              <a:gd name="connsiteX54" fmla="*/ 89900 w 608415"/>
              <a:gd name="connsiteY54" fmla="*/ 286013 h 562054"/>
              <a:gd name="connsiteX55" fmla="*/ 89900 w 608415"/>
              <a:gd name="connsiteY55" fmla="*/ 251033 h 562054"/>
              <a:gd name="connsiteX56" fmla="*/ 131219 w 608415"/>
              <a:gd name="connsiteY56" fmla="*/ 209771 h 562054"/>
              <a:gd name="connsiteX57" fmla="*/ 376315 w 608415"/>
              <a:gd name="connsiteY57" fmla="*/ 209771 h 562054"/>
              <a:gd name="connsiteX58" fmla="*/ 404945 w 608415"/>
              <a:gd name="connsiteY58" fmla="*/ 181181 h 562054"/>
              <a:gd name="connsiteX59" fmla="*/ 404945 w 608415"/>
              <a:gd name="connsiteY59" fmla="*/ 146201 h 562054"/>
              <a:gd name="connsiteX60" fmla="*/ 376315 w 608415"/>
              <a:gd name="connsiteY60" fmla="*/ 117502 h 562054"/>
              <a:gd name="connsiteX61" fmla="*/ 131219 w 608415"/>
              <a:gd name="connsiteY61" fmla="*/ 117502 h 562054"/>
              <a:gd name="connsiteX62" fmla="*/ 89900 w 608415"/>
              <a:gd name="connsiteY62" fmla="*/ 76241 h 562054"/>
              <a:gd name="connsiteX63" fmla="*/ 89900 w 608415"/>
              <a:gd name="connsiteY63" fmla="*/ 41261 h 562054"/>
              <a:gd name="connsiteX64" fmla="*/ 131219 w 608415"/>
              <a:gd name="connsiteY64" fmla="*/ 0 h 562054"/>
              <a:gd name="connsiteX65" fmla="*/ 51300 w 608415"/>
              <a:gd name="connsiteY65" fmla="*/ 0 h 562054"/>
              <a:gd name="connsiteX66" fmla="*/ 65290 w 608415"/>
              <a:gd name="connsiteY66" fmla="*/ 0 h 562054"/>
              <a:gd name="connsiteX67" fmla="*/ 71581 w 608415"/>
              <a:gd name="connsiteY67" fmla="*/ 6389 h 562054"/>
              <a:gd name="connsiteX68" fmla="*/ 65290 w 608415"/>
              <a:gd name="connsiteY68" fmla="*/ 12671 h 562054"/>
              <a:gd name="connsiteX69" fmla="*/ 51300 w 608415"/>
              <a:gd name="connsiteY69" fmla="*/ 12671 h 562054"/>
              <a:gd name="connsiteX70" fmla="*/ 12689 w 608415"/>
              <a:gd name="connsiteY70" fmla="*/ 51333 h 562054"/>
              <a:gd name="connsiteX71" fmla="*/ 12689 w 608415"/>
              <a:gd name="connsiteY71" fmla="*/ 500771 h 562054"/>
              <a:gd name="connsiteX72" fmla="*/ 51300 w 608415"/>
              <a:gd name="connsiteY72" fmla="*/ 539433 h 562054"/>
              <a:gd name="connsiteX73" fmla="*/ 419290 w 608415"/>
              <a:gd name="connsiteY73" fmla="*/ 539433 h 562054"/>
              <a:gd name="connsiteX74" fmla="*/ 425580 w 608415"/>
              <a:gd name="connsiteY74" fmla="*/ 545715 h 562054"/>
              <a:gd name="connsiteX75" fmla="*/ 419290 w 608415"/>
              <a:gd name="connsiteY75" fmla="*/ 552104 h 562054"/>
              <a:gd name="connsiteX76" fmla="*/ 51300 w 608415"/>
              <a:gd name="connsiteY76" fmla="*/ 552104 h 562054"/>
              <a:gd name="connsiteX77" fmla="*/ 0 w 608415"/>
              <a:gd name="connsiteY77" fmla="*/ 500771 h 562054"/>
              <a:gd name="connsiteX78" fmla="*/ 0 w 608415"/>
              <a:gd name="connsiteY78" fmla="*/ 51333 h 562054"/>
              <a:gd name="connsiteX79" fmla="*/ 51300 w 608415"/>
              <a:gd name="connsiteY79" fmla="*/ 0 h 56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608415" h="562054">
                <a:moveTo>
                  <a:pt x="584891" y="441972"/>
                </a:moveTo>
                <a:cubicBezTo>
                  <a:pt x="587386" y="439482"/>
                  <a:pt x="591398" y="439482"/>
                  <a:pt x="593784" y="441972"/>
                </a:cubicBezTo>
                <a:cubicBezTo>
                  <a:pt x="596278" y="444463"/>
                  <a:pt x="596278" y="448468"/>
                  <a:pt x="593784" y="450850"/>
                </a:cubicBezTo>
                <a:lnTo>
                  <a:pt x="546068" y="498597"/>
                </a:lnTo>
                <a:cubicBezTo>
                  <a:pt x="539670" y="504984"/>
                  <a:pt x="532729" y="507366"/>
                  <a:pt x="526223" y="507366"/>
                </a:cubicBezTo>
                <a:cubicBezTo>
                  <a:pt x="517655" y="507366"/>
                  <a:pt x="509956" y="503252"/>
                  <a:pt x="505293" y="498597"/>
                </a:cubicBezTo>
                <a:lnTo>
                  <a:pt x="473518" y="466766"/>
                </a:lnTo>
                <a:cubicBezTo>
                  <a:pt x="471024" y="464276"/>
                  <a:pt x="471024" y="460270"/>
                  <a:pt x="473518" y="457888"/>
                </a:cubicBezTo>
                <a:cubicBezTo>
                  <a:pt x="476012" y="455398"/>
                  <a:pt x="479916" y="455398"/>
                  <a:pt x="482411" y="457888"/>
                </a:cubicBezTo>
                <a:lnTo>
                  <a:pt x="514294" y="489610"/>
                </a:lnTo>
                <a:cubicBezTo>
                  <a:pt x="516137" y="491451"/>
                  <a:pt x="526439" y="500329"/>
                  <a:pt x="537175" y="489610"/>
                </a:cubicBezTo>
                <a:close/>
                <a:moveTo>
                  <a:pt x="523403" y="392132"/>
                </a:moveTo>
                <a:cubicBezTo>
                  <a:pt x="526873" y="392132"/>
                  <a:pt x="529692" y="394948"/>
                  <a:pt x="529692" y="398413"/>
                </a:cubicBezTo>
                <a:cubicBezTo>
                  <a:pt x="529692" y="401879"/>
                  <a:pt x="526873" y="404694"/>
                  <a:pt x="523403" y="404694"/>
                </a:cubicBezTo>
                <a:cubicBezTo>
                  <a:pt x="483391" y="404694"/>
                  <a:pt x="450969" y="437184"/>
                  <a:pt x="450969" y="477039"/>
                </a:cubicBezTo>
                <a:cubicBezTo>
                  <a:pt x="450969" y="517002"/>
                  <a:pt x="483391" y="549383"/>
                  <a:pt x="523403" y="549383"/>
                </a:cubicBezTo>
                <a:cubicBezTo>
                  <a:pt x="563306" y="549383"/>
                  <a:pt x="595837" y="517002"/>
                  <a:pt x="595837" y="477039"/>
                </a:cubicBezTo>
                <a:cubicBezTo>
                  <a:pt x="595837" y="473574"/>
                  <a:pt x="598656" y="470758"/>
                  <a:pt x="602126" y="470758"/>
                </a:cubicBezTo>
                <a:cubicBezTo>
                  <a:pt x="605596" y="470758"/>
                  <a:pt x="608415" y="473574"/>
                  <a:pt x="608415" y="477039"/>
                </a:cubicBezTo>
                <a:cubicBezTo>
                  <a:pt x="608415" y="523933"/>
                  <a:pt x="570246" y="562054"/>
                  <a:pt x="523403" y="562054"/>
                </a:cubicBezTo>
                <a:cubicBezTo>
                  <a:pt x="476451" y="562054"/>
                  <a:pt x="438282" y="523933"/>
                  <a:pt x="438282" y="477039"/>
                </a:cubicBezTo>
                <a:cubicBezTo>
                  <a:pt x="438282" y="430253"/>
                  <a:pt x="476451" y="392132"/>
                  <a:pt x="523403" y="392132"/>
                </a:cubicBezTo>
                <a:close/>
                <a:moveTo>
                  <a:pt x="131219" y="0"/>
                </a:moveTo>
                <a:lnTo>
                  <a:pt x="456350" y="0"/>
                </a:lnTo>
                <a:cubicBezTo>
                  <a:pt x="496910" y="0"/>
                  <a:pt x="507647" y="33572"/>
                  <a:pt x="507647" y="51333"/>
                </a:cubicBezTo>
                <a:lnTo>
                  <a:pt x="507647" y="347200"/>
                </a:lnTo>
                <a:cubicBezTo>
                  <a:pt x="507647" y="350666"/>
                  <a:pt x="504827" y="353482"/>
                  <a:pt x="501357" y="353482"/>
                </a:cubicBezTo>
                <a:cubicBezTo>
                  <a:pt x="497887" y="353482"/>
                  <a:pt x="495067" y="350666"/>
                  <a:pt x="495067" y="347200"/>
                </a:cubicBezTo>
                <a:lnTo>
                  <a:pt x="495067" y="51333"/>
                </a:lnTo>
                <a:cubicBezTo>
                  <a:pt x="494958" y="47326"/>
                  <a:pt x="493657" y="12671"/>
                  <a:pt x="456350" y="12671"/>
                </a:cubicBezTo>
                <a:lnTo>
                  <a:pt x="131219" y="12671"/>
                </a:lnTo>
                <a:cubicBezTo>
                  <a:pt x="128291" y="12671"/>
                  <a:pt x="102589" y="13645"/>
                  <a:pt x="102589" y="41261"/>
                </a:cubicBezTo>
                <a:lnTo>
                  <a:pt x="102589" y="76241"/>
                </a:lnTo>
                <a:cubicBezTo>
                  <a:pt x="102589" y="79165"/>
                  <a:pt x="103565" y="104940"/>
                  <a:pt x="131219" y="104940"/>
                </a:cubicBezTo>
                <a:lnTo>
                  <a:pt x="376315" y="104940"/>
                </a:lnTo>
                <a:cubicBezTo>
                  <a:pt x="390630" y="104940"/>
                  <a:pt x="417634" y="113495"/>
                  <a:pt x="417634" y="146201"/>
                </a:cubicBezTo>
                <a:lnTo>
                  <a:pt x="417634" y="181181"/>
                </a:lnTo>
                <a:cubicBezTo>
                  <a:pt x="417634" y="195476"/>
                  <a:pt x="408958" y="222442"/>
                  <a:pt x="376315" y="222442"/>
                </a:cubicBezTo>
                <a:lnTo>
                  <a:pt x="131219" y="222442"/>
                </a:lnTo>
                <a:cubicBezTo>
                  <a:pt x="128291" y="222442"/>
                  <a:pt x="102589" y="223417"/>
                  <a:pt x="102589" y="251033"/>
                </a:cubicBezTo>
                <a:lnTo>
                  <a:pt x="102589" y="286013"/>
                </a:lnTo>
                <a:cubicBezTo>
                  <a:pt x="102589" y="288937"/>
                  <a:pt x="103565" y="314711"/>
                  <a:pt x="131219" y="314711"/>
                </a:cubicBezTo>
                <a:lnTo>
                  <a:pt x="386292" y="314711"/>
                </a:lnTo>
                <a:cubicBezTo>
                  <a:pt x="419044" y="314711"/>
                  <a:pt x="427611" y="341677"/>
                  <a:pt x="427611" y="355973"/>
                </a:cubicBezTo>
                <a:lnTo>
                  <a:pt x="427611" y="390953"/>
                </a:lnTo>
                <a:cubicBezTo>
                  <a:pt x="427611" y="423550"/>
                  <a:pt x="400607" y="432214"/>
                  <a:pt x="386292" y="432214"/>
                </a:cubicBezTo>
                <a:lnTo>
                  <a:pt x="96190" y="432214"/>
                </a:lnTo>
                <a:cubicBezTo>
                  <a:pt x="92720" y="432214"/>
                  <a:pt x="89900" y="429398"/>
                  <a:pt x="89900" y="425933"/>
                </a:cubicBezTo>
                <a:cubicBezTo>
                  <a:pt x="89900" y="422359"/>
                  <a:pt x="92720" y="419543"/>
                  <a:pt x="96190" y="419543"/>
                </a:cubicBezTo>
                <a:lnTo>
                  <a:pt x="386292" y="419543"/>
                </a:lnTo>
                <a:cubicBezTo>
                  <a:pt x="389220" y="419543"/>
                  <a:pt x="415031" y="418568"/>
                  <a:pt x="415031" y="390953"/>
                </a:cubicBezTo>
                <a:lnTo>
                  <a:pt x="415031" y="355973"/>
                </a:lnTo>
                <a:cubicBezTo>
                  <a:pt x="414923" y="353049"/>
                  <a:pt x="413947" y="327274"/>
                  <a:pt x="386292" y="327274"/>
                </a:cubicBezTo>
                <a:lnTo>
                  <a:pt x="131219" y="327274"/>
                </a:lnTo>
                <a:cubicBezTo>
                  <a:pt x="98576" y="327274"/>
                  <a:pt x="89900" y="300308"/>
                  <a:pt x="89900" y="286013"/>
                </a:cubicBezTo>
                <a:lnTo>
                  <a:pt x="89900" y="251033"/>
                </a:lnTo>
                <a:cubicBezTo>
                  <a:pt x="89900" y="218435"/>
                  <a:pt x="116904" y="209771"/>
                  <a:pt x="131219" y="209771"/>
                </a:cubicBezTo>
                <a:lnTo>
                  <a:pt x="376315" y="209771"/>
                </a:lnTo>
                <a:cubicBezTo>
                  <a:pt x="403969" y="209771"/>
                  <a:pt x="404945" y="184105"/>
                  <a:pt x="404945" y="181181"/>
                </a:cubicBezTo>
                <a:lnTo>
                  <a:pt x="404945" y="146201"/>
                </a:lnTo>
                <a:cubicBezTo>
                  <a:pt x="404945" y="118585"/>
                  <a:pt x="379243" y="117610"/>
                  <a:pt x="376315" y="117502"/>
                </a:cubicBezTo>
                <a:lnTo>
                  <a:pt x="131219" y="117502"/>
                </a:lnTo>
                <a:cubicBezTo>
                  <a:pt x="98576" y="117502"/>
                  <a:pt x="89900" y="90536"/>
                  <a:pt x="89900" y="76241"/>
                </a:cubicBezTo>
                <a:lnTo>
                  <a:pt x="89900" y="41261"/>
                </a:lnTo>
                <a:cubicBezTo>
                  <a:pt x="89900" y="8664"/>
                  <a:pt x="116904" y="0"/>
                  <a:pt x="131219" y="0"/>
                </a:cubicBezTo>
                <a:close/>
                <a:moveTo>
                  <a:pt x="51300" y="0"/>
                </a:moveTo>
                <a:lnTo>
                  <a:pt x="65290" y="0"/>
                </a:lnTo>
                <a:cubicBezTo>
                  <a:pt x="68761" y="0"/>
                  <a:pt x="71581" y="2816"/>
                  <a:pt x="71581" y="6389"/>
                </a:cubicBezTo>
                <a:cubicBezTo>
                  <a:pt x="71581" y="9855"/>
                  <a:pt x="68761" y="12671"/>
                  <a:pt x="65290" y="12671"/>
                </a:cubicBezTo>
                <a:lnTo>
                  <a:pt x="51300" y="12671"/>
                </a:lnTo>
                <a:cubicBezTo>
                  <a:pt x="47395" y="12671"/>
                  <a:pt x="12689" y="13970"/>
                  <a:pt x="12689" y="51333"/>
                </a:cubicBezTo>
                <a:lnTo>
                  <a:pt x="12689" y="500771"/>
                </a:lnTo>
                <a:cubicBezTo>
                  <a:pt x="12689" y="504778"/>
                  <a:pt x="13991" y="539433"/>
                  <a:pt x="51300" y="539433"/>
                </a:cubicBezTo>
                <a:lnTo>
                  <a:pt x="419290" y="539433"/>
                </a:lnTo>
                <a:cubicBezTo>
                  <a:pt x="422760" y="539433"/>
                  <a:pt x="425580" y="542249"/>
                  <a:pt x="425580" y="545715"/>
                </a:cubicBezTo>
                <a:cubicBezTo>
                  <a:pt x="425580" y="549288"/>
                  <a:pt x="422760" y="552104"/>
                  <a:pt x="419290" y="552104"/>
                </a:cubicBezTo>
                <a:lnTo>
                  <a:pt x="51300" y="552104"/>
                </a:lnTo>
                <a:cubicBezTo>
                  <a:pt x="10737" y="552104"/>
                  <a:pt x="0" y="518532"/>
                  <a:pt x="0" y="500771"/>
                </a:cubicBezTo>
                <a:lnTo>
                  <a:pt x="0" y="51333"/>
                </a:lnTo>
                <a:cubicBezTo>
                  <a:pt x="0" y="10721"/>
                  <a:pt x="33621" y="0"/>
                  <a:pt x="51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2"/>
          <p:cNvSpPr>
            <a:spLocks noChangeAspect="1"/>
          </p:cNvSpPr>
          <p:nvPr/>
        </p:nvSpPr>
        <p:spPr>
          <a:xfrm>
            <a:off x="1770629" y="3156703"/>
            <a:ext cx="209506" cy="180000"/>
          </a:xfrm>
          <a:custGeom>
            <a:avLst/>
            <a:gdLst>
              <a:gd name="T0" fmla="*/ 4147 w 4873"/>
              <a:gd name="T1" fmla="*/ 138 h 4193"/>
              <a:gd name="T2" fmla="*/ 894 w 4873"/>
              <a:gd name="T3" fmla="*/ 0 h 4193"/>
              <a:gd name="T4" fmla="*/ 202 w 4873"/>
              <a:gd name="T5" fmla="*/ 585 h 4193"/>
              <a:gd name="T6" fmla="*/ 288 w 4873"/>
              <a:gd name="T7" fmla="*/ 663 h 4193"/>
              <a:gd name="T8" fmla="*/ 894 w 4873"/>
              <a:gd name="T9" fmla="*/ 116 h 4193"/>
              <a:gd name="T10" fmla="*/ 4050 w 4873"/>
              <a:gd name="T11" fmla="*/ 204 h 4193"/>
              <a:gd name="T12" fmla="*/ 4756 w 4873"/>
              <a:gd name="T13" fmla="*/ 1360 h 4193"/>
              <a:gd name="T14" fmla="*/ 4678 w 4873"/>
              <a:gd name="T15" fmla="*/ 4076 h 4193"/>
              <a:gd name="T16" fmla="*/ 4219 w 4873"/>
              <a:gd name="T17" fmla="*/ 3195 h 4193"/>
              <a:gd name="T18" fmla="*/ 4528 w 4873"/>
              <a:gd name="T19" fmla="*/ 3149 h 4193"/>
              <a:gd name="T20" fmla="*/ 4080 w 4873"/>
              <a:gd name="T21" fmla="*/ 2496 h 4193"/>
              <a:gd name="T22" fmla="*/ 3916 w 4873"/>
              <a:gd name="T23" fmla="*/ 2497 h 4193"/>
              <a:gd name="T24" fmla="*/ 3484 w 4873"/>
              <a:gd name="T25" fmla="*/ 3149 h 4193"/>
              <a:gd name="T26" fmla="*/ 3777 w 4873"/>
              <a:gd name="T27" fmla="*/ 3195 h 4193"/>
              <a:gd name="T28" fmla="*/ 2925 w 4873"/>
              <a:gd name="T29" fmla="*/ 4076 h 4193"/>
              <a:gd name="T30" fmla="*/ 3151 w 4873"/>
              <a:gd name="T31" fmla="*/ 3195 h 4193"/>
              <a:gd name="T32" fmla="*/ 3219 w 4873"/>
              <a:gd name="T33" fmla="*/ 3055 h 4193"/>
              <a:gd name="T34" fmla="*/ 2704 w 4873"/>
              <a:gd name="T35" fmla="*/ 2454 h 4193"/>
              <a:gd name="T36" fmla="*/ 2204 w 4873"/>
              <a:gd name="T37" fmla="*/ 3055 h 4193"/>
              <a:gd name="T38" fmla="*/ 2274 w 4873"/>
              <a:gd name="T39" fmla="*/ 3195 h 4193"/>
              <a:gd name="T40" fmla="*/ 2483 w 4873"/>
              <a:gd name="T41" fmla="*/ 4076 h 4193"/>
              <a:gd name="T42" fmla="*/ 117 w 4873"/>
              <a:gd name="T43" fmla="*/ 3908 h 4193"/>
              <a:gd name="T44" fmla="*/ 285 w 4873"/>
              <a:gd name="T45" fmla="*/ 1135 h 4193"/>
              <a:gd name="T46" fmla="*/ 4103 w 4873"/>
              <a:gd name="T47" fmla="*/ 1077 h 4193"/>
              <a:gd name="T48" fmla="*/ 285 w 4873"/>
              <a:gd name="T49" fmla="*/ 1019 h 4193"/>
              <a:gd name="T50" fmla="*/ 0 w 4873"/>
              <a:gd name="T51" fmla="*/ 3908 h 4193"/>
              <a:gd name="T52" fmla="*/ 2541 w 4873"/>
              <a:gd name="T53" fmla="*/ 4193 h 4193"/>
              <a:gd name="T54" fmla="*/ 2599 w 4873"/>
              <a:gd name="T55" fmla="*/ 3137 h 4193"/>
              <a:gd name="T56" fmla="*/ 2332 w 4873"/>
              <a:gd name="T57" fmla="*/ 3079 h 4193"/>
              <a:gd name="T58" fmla="*/ 3090 w 4873"/>
              <a:gd name="T59" fmla="*/ 3079 h 4193"/>
              <a:gd name="T60" fmla="*/ 2809 w 4873"/>
              <a:gd name="T61" fmla="*/ 3137 h 4193"/>
              <a:gd name="T62" fmla="*/ 2867 w 4873"/>
              <a:gd name="T63" fmla="*/ 4193 h 4193"/>
              <a:gd name="T64" fmla="*/ 3892 w 4873"/>
              <a:gd name="T65" fmla="*/ 4135 h 4193"/>
              <a:gd name="T66" fmla="*/ 3835 w 4873"/>
              <a:gd name="T67" fmla="*/ 3079 h 4193"/>
              <a:gd name="T68" fmla="*/ 3999 w 4873"/>
              <a:gd name="T69" fmla="*/ 2581 h 4193"/>
              <a:gd name="T70" fmla="*/ 4161 w 4873"/>
              <a:gd name="T71" fmla="*/ 3079 h 4193"/>
              <a:gd name="T72" fmla="*/ 4104 w 4873"/>
              <a:gd name="T73" fmla="*/ 4135 h 4193"/>
              <a:gd name="T74" fmla="*/ 4678 w 4873"/>
              <a:gd name="T75" fmla="*/ 4193 h 4193"/>
              <a:gd name="T76" fmla="*/ 4873 w 4873"/>
              <a:gd name="T77" fmla="*/ 1360 h 4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873" h="4193">
                <a:moveTo>
                  <a:pt x="4786" y="1078"/>
                </a:moveTo>
                <a:lnTo>
                  <a:pt x="4147" y="138"/>
                </a:lnTo>
                <a:cubicBezTo>
                  <a:pt x="4094" y="60"/>
                  <a:pt x="3979" y="0"/>
                  <a:pt x="3885" y="0"/>
                </a:cubicBezTo>
                <a:lnTo>
                  <a:pt x="894" y="0"/>
                </a:lnTo>
                <a:cubicBezTo>
                  <a:pt x="803" y="0"/>
                  <a:pt x="684" y="53"/>
                  <a:pt x="623" y="120"/>
                </a:cubicBezTo>
                <a:lnTo>
                  <a:pt x="202" y="585"/>
                </a:lnTo>
                <a:cubicBezTo>
                  <a:pt x="180" y="609"/>
                  <a:pt x="182" y="646"/>
                  <a:pt x="206" y="667"/>
                </a:cubicBezTo>
                <a:cubicBezTo>
                  <a:pt x="230" y="689"/>
                  <a:pt x="266" y="687"/>
                  <a:pt x="288" y="663"/>
                </a:cubicBezTo>
                <a:lnTo>
                  <a:pt x="709" y="198"/>
                </a:lnTo>
                <a:cubicBezTo>
                  <a:pt x="749" y="155"/>
                  <a:pt x="835" y="116"/>
                  <a:pt x="894" y="116"/>
                </a:cubicBezTo>
                <a:lnTo>
                  <a:pt x="3885" y="116"/>
                </a:lnTo>
                <a:cubicBezTo>
                  <a:pt x="3941" y="116"/>
                  <a:pt x="4019" y="158"/>
                  <a:pt x="4050" y="204"/>
                </a:cubicBezTo>
                <a:lnTo>
                  <a:pt x="4689" y="1144"/>
                </a:lnTo>
                <a:cubicBezTo>
                  <a:pt x="4725" y="1196"/>
                  <a:pt x="4756" y="1297"/>
                  <a:pt x="4756" y="1360"/>
                </a:cubicBezTo>
                <a:lnTo>
                  <a:pt x="4756" y="3998"/>
                </a:lnTo>
                <a:cubicBezTo>
                  <a:pt x="4756" y="4041"/>
                  <a:pt x="4721" y="4076"/>
                  <a:pt x="4678" y="4076"/>
                </a:cubicBezTo>
                <a:lnTo>
                  <a:pt x="4219" y="4076"/>
                </a:lnTo>
                <a:lnTo>
                  <a:pt x="4219" y="3195"/>
                </a:lnTo>
                <a:lnTo>
                  <a:pt x="4444" y="3195"/>
                </a:lnTo>
                <a:cubicBezTo>
                  <a:pt x="4483" y="3195"/>
                  <a:pt x="4513" y="3178"/>
                  <a:pt x="4528" y="3149"/>
                </a:cubicBezTo>
                <a:cubicBezTo>
                  <a:pt x="4542" y="3120"/>
                  <a:pt x="4537" y="3085"/>
                  <a:pt x="4513" y="3055"/>
                </a:cubicBezTo>
                <a:lnTo>
                  <a:pt x="4080" y="2496"/>
                </a:lnTo>
                <a:cubicBezTo>
                  <a:pt x="4059" y="2469"/>
                  <a:pt x="4029" y="2454"/>
                  <a:pt x="3998" y="2454"/>
                </a:cubicBezTo>
                <a:cubicBezTo>
                  <a:pt x="3966" y="2455"/>
                  <a:pt x="3936" y="2470"/>
                  <a:pt x="3916" y="2497"/>
                </a:cubicBezTo>
                <a:lnTo>
                  <a:pt x="3498" y="3055"/>
                </a:lnTo>
                <a:cubicBezTo>
                  <a:pt x="3475" y="3086"/>
                  <a:pt x="3470" y="3120"/>
                  <a:pt x="3484" y="3149"/>
                </a:cubicBezTo>
                <a:cubicBezTo>
                  <a:pt x="3499" y="3178"/>
                  <a:pt x="3529" y="3195"/>
                  <a:pt x="3568" y="3195"/>
                </a:cubicBezTo>
                <a:lnTo>
                  <a:pt x="3777" y="3195"/>
                </a:lnTo>
                <a:lnTo>
                  <a:pt x="3777" y="4076"/>
                </a:lnTo>
                <a:lnTo>
                  <a:pt x="2925" y="4076"/>
                </a:lnTo>
                <a:lnTo>
                  <a:pt x="2925" y="3195"/>
                </a:lnTo>
                <a:lnTo>
                  <a:pt x="3151" y="3195"/>
                </a:lnTo>
                <a:cubicBezTo>
                  <a:pt x="3189" y="3195"/>
                  <a:pt x="3219" y="3178"/>
                  <a:pt x="3234" y="3149"/>
                </a:cubicBezTo>
                <a:cubicBezTo>
                  <a:pt x="3248" y="3120"/>
                  <a:pt x="3243" y="3085"/>
                  <a:pt x="3219" y="3055"/>
                </a:cubicBezTo>
                <a:lnTo>
                  <a:pt x="2786" y="2496"/>
                </a:lnTo>
                <a:cubicBezTo>
                  <a:pt x="2765" y="2469"/>
                  <a:pt x="2736" y="2454"/>
                  <a:pt x="2704" y="2454"/>
                </a:cubicBezTo>
                <a:cubicBezTo>
                  <a:pt x="2672" y="2455"/>
                  <a:pt x="2642" y="2470"/>
                  <a:pt x="2622" y="2497"/>
                </a:cubicBezTo>
                <a:lnTo>
                  <a:pt x="2204" y="3055"/>
                </a:lnTo>
                <a:cubicBezTo>
                  <a:pt x="2181" y="3086"/>
                  <a:pt x="2176" y="3120"/>
                  <a:pt x="2191" y="3149"/>
                </a:cubicBezTo>
                <a:cubicBezTo>
                  <a:pt x="2205" y="3178"/>
                  <a:pt x="2235" y="3195"/>
                  <a:pt x="2274" y="3195"/>
                </a:cubicBezTo>
                <a:lnTo>
                  <a:pt x="2483" y="3195"/>
                </a:lnTo>
                <a:lnTo>
                  <a:pt x="2483" y="4076"/>
                </a:lnTo>
                <a:lnTo>
                  <a:pt x="285" y="4076"/>
                </a:lnTo>
                <a:cubicBezTo>
                  <a:pt x="192" y="4076"/>
                  <a:pt x="117" y="4001"/>
                  <a:pt x="117" y="3908"/>
                </a:cubicBezTo>
                <a:lnTo>
                  <a:pt x="117" y="1304"/>
                </a:lnTo>
                <a:cubicBezTo>
                  <a:pt x="117" y="1211"/>
                  <a:pt x="192" y="1135"/>
                  <a:pt x="285" y="1135"/>
                </a:cubicBezTo>
                <a:lnTo>
                  <a:pt x="4045" y="1135"/>
                </a:lnTo>
                <a:cubicBezTo>
                  <a:pt x="4077" y="1135"/>
                  <a:pt x="4103" y="1109"/>
                  <a:pt x="4103" y="1077"/>
                </a:cubicBezTo>
                <a:cubicBezTo>
                  <a:pt x="4103" y="1045"/>
                  <a:pt x="4077" y="1019"/>
                  <a:pt x="4045" y="1019"/>
                </a:cubicBezTo>
                <a:lnTo>
                  <a:pt x="285" y="1019"/>
                </a:lnTo>
                <a:cubicBezTo>
                  <a:pt x="128" y="1019"/>
                  <a:pt x="0" y="1147"/>
                  <a:pt x="0" y="1304"/>
                </a:cubicBezTo>
                <a:lnTo>
                  <a:pt x="0" y="3908"/>
                </a:lnTo>
                <a:cubicBezTo>
                  <a:pt x="0" y="4065"/>
                  <a:pt x="128" y="4193"/>
                  <a:pt x="285" y="4193"/>
                </a:cubicBezTo>
                <a:lnTo>
                  <a:pt x="2541" y="4193"/>
                </a:lnTo>
                <a:cubicBezTo>
                  <a:pt x="2573" y="4193"/>
                  <a:pt x="2599" y="4167"/>
                  <a:pt x="2599" y="4135"/>
                </a:cubicBezTo>
                <a:lnTo>
                  <a:pt x="2599" y="3137"/>
                </a:lnTo>
                <a:cubicBezTo>
                  <a:pt x="2599" y="3105"/>
                  <a:pt x="2573" y="3079"/>
                  <a:pt x="2541" y="3079"/>
                </a:cubicBezTo>
                <a:lnTo>
                  <a:pt x="2332" y="3079"/>
                </a:lnTo>
                <a:lnTo>
                  <a:pt x="2705" y="2581"/>
                </a:lnTo>
                <a:lnTo>
                  <a:pt x="3090" y="3079"/>
                </a:lnTo>
                <a:lnTo>
                  <a:pt x="2867" y="3079"/>
                </a:lnTo>
                <a:cubicBezTo>
                  <a:pt x="2835" y="3079"/>
                  <a:pt x="2809" y="3105"/>
                  <a:pt x="2809" y="3137"/>
                </a:cubicBezTo>
                <a:lnTo>
                  <a:pt x="2809" y="4135"/>
                </a:lnTo>
                <a:cubicBezTo>
                  <a:pt x="2809" y="4167"/>
                  <a:pt x="2835" y="4193"/>
                  <a:pt x="2867" y="4193"/>
                </a:cubicBezTo>
                <a:lnTo>
                  <a:pt x="3833" y="4193"/>
                </a:lnTo>
                <a:cubicBezTo>
                  <a:pt x="3866" y="4193"/>
                  <a:pt x="3892" y="4167"/>
                  <a:pt x="3892" y="4135"/>
                </a:cubicBezTo>
                <a:cubicBezTo>
                  <a:pt x="3892" y="4133"/>
                  <a:pt x="3893" y="3137"/>
                  <a:pt x="3893" y="3137"/>
                </a:cubicBezTo>
                <a:cubicBezTo>
                  <a:pt x="3893" y="3105"/>
                  <a:pt x="3867" y="3079"/>
                  <a:pt x="3835" y="3079"/>
                </a:cubicBezTo>
                <a:lnTo>
                  <a:pt x="3626" y="3079"/>
                </a:lnTo>
                <a:lnTo>
                  <a:pt x="3999" y="2581"/>
                </a:lnTo>
                <a:lnTo>
                  <a:pt x="4384" y="3079"/>
                </a:lnTo>
                <a:lnTo>
                  <a:pt x="4161" y="3079"/>
                </a:lnTo>
                <a:cubicBezTo>
                  <a:pt x="4129" y="3079"/>
                  <a:pt x="4103" y="3105"/>
                  <a:pt x="4103" y="3137"/>
                </a:cubicBezTo>
                <a:cubicBezTo>
                  <a:pt x="4103" y="3137"/>
                  <a:pt x="4104" y="4133"/>
                  <a:pt x="4104" y="4135"/>
                </a:cubicBezTo>
                <a:cubicBezTo>
                  <a:pt x="4104" y="4167"/>
                  <a:pt x="4130" y="4193"/>
                  <a:pt x="4162" y="4193"/>
                </a:cubicBezTo>
                <a:lnTo>
                  <a:pt x="4678" y="4193"/>
                </a:lnTo>
                <a:cubicBezTo>
                  <a:pt x="4785" y="4193"/>
                  <a:pt x="4873" y="4106"/>
                  <a:pt x="4873" y="3998"/>
                </a:cubicBezTo>
                <a:lnTo>
                  <a:pt x="4873" y="1360"/>
                </a:lnTo>
                <a:cubicBezTo>
                  <a:pt x="4873" y="1274"/>
                  <a:pt x="4835" y="1150"/>
                  <a:pt x="4786" y="10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3"/>
          <p:cNvSpPr>
            <a:spLocks noChangeAspect="1"/>
          </p:cNvSpPr>
          <p:nvPr/>
        </p:nvSpPr>
        <p:spPr>
          <a:xfrm>
            <a:off x="2467424" y="3148997"/>
            <a:ext cx="225051" cy="180000"/>
          </a:xfrm>
          <a:custGeom>
            <a:avLst/>
            <a:gdLst>
              <a:gd name="connsiteX0" fmla="*/ 205093 w 609206"/>
              <a:gd name="connsiteY0" fmla="*/ 148159 h 487254"/>
              <a:gd name="connsiteX1" fmla="*/ 225308 w 609206"/>
              <a:gd name="connsiteY1" fmla="*/ 168342 h 487254"/>
              <a:gd name="connsiteX2" fmla="*/ 225308 w 609206"/>
              <a:gd name="connsiteY2" fmla="*/ 178588 h 487254"/>
              <a:gd name="connsiteX3" fmla="*/ 191875 w 609206"/>
              <a:gd name="connsiteY3" fmla="*/ 211967 h 487254"/>
              <a:gd name="connsiteX4" fmla="*/ 181612 w 609206"/>
              <a:gd name="connsiteY4" fmla="*/ 211967 h 487254"/>
              <a:gd name="connsiteX5" fmla="*/ 161397 w 609206"/>
              <a:gd name="connsiteY5" fmla="*/ 191785 h 487254"/>
              <a:gd name="connsiteX6" fmla="*/ 173993 w 609206"/>
              <a:gd name="connsiteY6" fmla="*/ 221748 h 487254"/>
              <a:gd name="connsiteX7" fmla="*/ 210535 w 609206"/>
              <a:gd name="connsiteY7" fmla="*/ 233858 h 487254"/>
              <a:gd name="connsiteX8" fmla="*/ 211624 w 609206"/>
              <a:gd name="connsiteY8" fmla="*/ 233858 h 487254"/>
              <a:gd name="connsiteX9" fmla="*/ 216755 w 609206"/>
              <a:gd name="connsiteY9" fmla="*/ 235876 h 487254"/>
              <a:gd name="connsiteX10" fmla="*/ 354528 w 609206"/>
              <a:gd name="connsiteY10" fmla="*/ 373583 h 487254"/>
              <a:gd name="connsiteX11" fmla="*/ 356705 w 609206"/>
              <a:gd name="connsiteY11" fmla="*/ 379638 h 487254"/>
              <a:gd name="connsiteX12" fmla="*/ 368834 w 609206"/>
              <a:gd name="connsiteY12" fmla="*/ 416277 h 487254"/>
              <a:gd name="connsiteX13" fmla="*/ 398690 w 609206"/>
              <a:gd name="connsiteY13" fmla="*/ 428853 h 487254"/>
              <a:gd name="connsiteX14" fmla="*/ 375987 w 609206"/>
              <a:gd name="connsiteY14" fmla="*/ 406031 h 487254"/>
              <a:gd name="connsiteX15" fmla="*/ 373810 w 609206"/>
              <a:gd name="connsiteY15" fmla="*/ 400908 h 487254"/>
              <a:gd name="connsiteX16" fmla="*/ 375987 w 609206"/>
              <a:gd name="connsiteY16" fmla="*/ 395784 h 487254"/>
              <a:gd name="connsiteX17" fmla="*/ 409419 w 609206"/>
              <a:gd name="connsiteY17" fmla="*/ 362405 h 487254"/>
              <a:gd name="connsiteX18" fmla="*/ 414551 w 609206"/>
              <a:gd name="connsiteY18" fmla="*/ 360232 h 487254"/>
              <a:gd name="connsiteX19" fmla="*/ 419682 w 609206"/>
              <a:gd name="connsiteY19" fmla="*/ 362405 h 487254"/>
              <a:gd name="connsiteX20" fmla="*/ 442541 w 609206"/>
              <a:gd name="connsiteY20" fmla="*/ 385227 h 487254"/>
              <a:gd name="connsiteX21" fmla="*/ 429790 w 609206"/>
              <a:gd name="connsiteY21" fmla="*/ 355264 h 487254"/>
              <a:gd name="connsiteX22" fmla="*/ 393247 w 609206"/>
              <a:gd name="connsiteY22" fmla="*/ 343154 h 487254"/>
              <a:gd name="connsiteX23" fmla="*/ 387183 w 609206"/>
              <a:gd name="connsiteY23" fmla="*/ 341136 h 487254"/>
              <a:gd name="connsiteX24" fmla="*/ 249255 w 609206"/>
              <a:gd name="connsiteY24" fmla="*/ 203429 h 487254"/>
              <a:gd name="connsiteX25" fmla="*/ 247233 w 609206"/>
              <a:gd name="connsiteY25" fmla="*/ 197374 h 487254"/>
              <a:gd name="connsiteX26" fmla="*/ 235104 w 609206"/>
              <a:gd name="connsiteY26" fmla="*/ 160735 h 487254"/>
              <a:gd name="connsiteX27" fmla="*/ 205093 w 609206"/>
              <a:gd name="connsiteY27" fmla="*/ 148159 h 487254"/>
              <a:gd name="connsiteX28" fmla="*/ 204626 w 609206"/>
              <a:gd name="connsiteY28" fmla="*/ 133721 h 487254"/>
              <a:gd name="connsiteX29" fmla="*/ 245367 w 609206"/>
              <a:gd name="connsiteY29" fmla="*/ 150488 h 487254"/>
              <a:gd name="connsiteX30" fmla="*/ 262006 w 609206"/>
              <a:gd name="connsiteY30" fmla="*/ 195666 h 487254"/>
              <a:gd name="connsiteX31" fmla="*/ 394958 w 609206"/>
              <a:gd name="connsiteY31" fmla="*/ 328405 h 487254"/>
              <a:gd name="connsiteX32" fmla="*/ 440053 w 609206"/>
              <a:gd name="connsiteY32" fmla="*/ 345017 h 487254"/>
              <a:gd name="connsiteX33" fmla="*/ 454514 w 609206"/>
              <a:gd name="connsiteY33" fmla="*/ 402615 h 487254"/>
              <a:gd name="connsiteX34" fmla="*/ 449227 w 609206"/>
              <a:gd name="connsiteY34" fmla="*/ 407583 h 487254"/>
              <a:gd name="connsiteX35" fmla="*/ 442385 w 609206"/>
              <a:gd name="connsiteY35" fmla="*/ 405565 h 487254"/>
              <a:gd name="connsiteX36" fmla="*/ 414551 w 609206"/>
              <a:gd name="connsiteY36" fmla="*/ 377775 h 487254"/>
              <a:gd name="connsiteX37" fmla="*/ 391381 w 609206"/>
              <a:gd name="connsiteY37" fmla="*/ 400908 h 487254"/>
              <a:gd name="connsiteX38" fmla="*/ 419216 w 609206"/>
              <a:gd name="connsiteY38" fmla="*/ 428697 h 487254"/>
              <a:gd name="connsiteX39" fmla="*/ 421082 w 609206"/>
              <a:gd name="connsiteY39" fmla="*/ 435684 h 487254"/>
              <a:gd name="connsiteX40" fmla="*/ 416261 w 609206"/>
              <a:gd name="connsiteY40" fmla="*/ 440807 h 487254"/>
              <a:gd name="connsiteX41" fmla="*/ 399312 w 609206"/>
              <a:gd name="connsiteY41" fmla="*/ 443291 h 487254"/>
              <a:gd name="connsiteX42" fmla="*/ 358571 w 609206"/>
              <a:gd name="connsiteY42" fmla="*/ 426524 h 487254"/>
              <a:gd name="connsiteX43" fmla="*/ 341932 w 609206"/>
              <a:gd name="connsiteY43" fmla="*/ 381346 h 487254"/>
              <a:gd name="connsiteX44" fmla="*/ 208980 w 609206"/>
              <a:gd name="connsiteY44" fmla="*/ 248607 h 487254"/>
              <a:gd name="connsiteX45" fmla="*/ 163730 w 609206"/>
              <a:gd name="connsiteY45" fmla="*/ 231995 h 487254"/>
              <a:gd name="connsiteX46" fmla="*/ 149424 w 609206"/>
              <a:gd name="connsiteY46" fmla="*/ 174397 h 487254"/>
              <a:gd name="connsiteX47" fmla="*/ 154555 w 609206"/>
              <a:gd name="connsiteY47" fmla="*/ 169429 h 487254"/>
              <a:gd name="connsiteX48" fmla="*/ 161397 w 609206"/>
              <a:gd name="connsiteY48" fmla="*/ 171447 h 487254"/>
              <a:gd name="connsiteX49" fmla="*/ 186744 w 609206"/>
              <a:gd name="connsiteY49" fmla="*/ 196598 h 487254"/>
              <a:gd name="connsiteX50" fmla="*/ 209913 w 609206"/>
              <a:gd name="connsiteY50" fmla="*/ 173465 h 487254"/>
              <a:gd name="connsiteX51" fmla="*/ 184567 w 609206"/>
              <a:gd name="connsiteY51" fmla="*/ 148315 h 487254"/>
              <a:gd name="connsiteX52" fmla="*/ 182701 w 609206"/>
              <a:gd name="connsiteY52" fmla="*/ 141328 h 487254"/>
              <a:gd name="connsiteX53" fmla="*/ 187677 w 609206"/>
              <a:gd name="connsiteY53" fmla="*/ 136205 h 487254"/>
              <a:gd name="connsiteX54" fmla="*/ 204626 w 609206"/>
              <a:gd name="connsiteY54" fmla="*/ 133721 h 487254"/>
              <a:gd name="connsiteX55" fmla="*/ 131701 w 609206"/>
              <a:gd name="connsiteY55" fmla="*/ 58384 h 487254"/>
              <a:gd name="connsiteX56" fmla="*/ 131701 w 609206"/>
              <a:gd name="connsiteY56" fmla="*/ 127015 h 487254"/>
              <a:gd name="connsiteX57" fmla="*/ 173218 w 609206"/>
              <a:gd name="connsiteY57" fmla="*/ 93165 h 487254"/>
              <a:gd name="connsiteX58" fmla="*/ 173218 w 609206"/>
              <a:gd name="connsiteY58" fmla="*/ 58384 h 487254"/>
              <a:gd name="connsiteX59" fmla="*/ 291391 w 609206"/>
              <a:gd name="connsiteY59" fmla="*/ 24689 h 487254"/>
              <a:gd name="connsiteX60" fmla="*/ 94539 w 609206"/>
              <a:gd name="connsiteY60" fmla="*/ 185399 h 487254"/>
              <a:gd name="connsiteX61" fmla="*/ 94539 w 609206"/>
              <a:gd name="connsiteY61" fmla="*/ 465516 h 487254"/>
              <a:gd name="connsiteX62" fmla="*/ 509235 w 609206"/>
              <a:gd name="connsiteY62" fmla="*/ 465516 h 487254"/>
              <a:gd name="connsiteX63" fmla="*/ 509235 w 609206"/>
              <a:gd name="connsiteY63" fmla="*/ 186796 h 487254"/>
              <a:gd name="connsiteX64" fmla="*/ 289837 w 609206"/>
              <a:gd name="connsiteY64" fmla="*/ 0 h 487254"/>
              <a:gd name="connsiteX65" fmla="*/ 290925 w 609206"/>
              <a:gd name="connsiteY65" fmla="*/ 0 h 487254"/>
              <a:gd name="connsiteX66" fmla="*/ 291858 w 609206"/>
              <a:gd name="connsiteY66" fmla="*/ 0 h 487254"/>
              <a:gd name="connsiteX67" fmla="*/ 292946 w 609206"/>
              <a:gd name="connsiteY67" fmla="*/ 155 h 487254"/>
              <a:gd name="connsiteX68" fmla="*/ 294035 w 609206"/>
              <a:gd name="connsiteY68" fmla="*/ 311 h 487254"/>
              <a:gd name="connsiteX69" fmla="*/ 294968 w 609206"/>
              <a:gd name="connsiteY69" fmla="*/ 776 h 487254"/>
              <a:gd name="connsiteX70" fmla="*/ 295901 w 609206"/>
              <a:gd name="connsiteY70" fmla="*/ 1087 h 487254"/>
              <a:gd name="connsiteX71" fmla="*/ 296989 w 609206"/>
              <a:gd name="connsiteY71" fmla="*/ 1708 h 487254"/>
              <a:gd name="connsiteX72" fmla="*/ 297611 w 609206"/>
              <a:gd name="connsiteY72" fmla="*/ 2174 h 487254"/>
              <a:gd name="connsiteX73" fmla="*/ 523074 w 609206"/>
              <a:gd name="connsiteY73" fmla="*/ 169871 h 487254"/>
              <a:gd name="connsiteX74" fmla="*/ 529449 w 609206"/>
              <a:gd name="connsiteY74" fmla="*/ 174685 h 487254"/>
              <a:gd name="connsiteX75" fmla="*/ 604862 w 609206"/>
              <a:gd name="connsiteY75" fmla="*/ 230894 h 487254"/>
              <a:gd name="connsiteX76" fmla="*/ 607039 w 609206"/>
              <a:gd name="connsiteY76" fmla="*/ 246111 h 487254"/>
              <a:gd name="connsiteX77" fmla="*/ 598331 w 609206"/>
              <a:gd name="connsiteY77" fmla="*/ 250459 h 487254"/>
              <a:gd name="connsiteX78" fmla="*/ 591801 w 609206"/>
              <a:gd name="connsiteY78" fmla="*/ 248285 h 487254"/>
              <a:gd name="connsiteX79" fmla="*/ 531159 w 609206"/>
              <a:gd name="connsiteY79" fmla="*/ 203100 h 487254"/>
              <a:gd name="connsiteX80" fmla="*/ 531159 w 609206"/>
              <a:gd name="connsiteY80" fmla="*/ 476385 h 487254"/>
              <a:gd name="connsiteX81" fmla="*/ 520119 w 609206"/>
              <a:gd name="connsiteY81" fmla="*/ 487254 h 487254"/>
              <a:gd name="connsiteX82" fmla="*/ 83655 w 609206"/>
              <a:gd name="connsiteY82" fmla="*/ 487254 h 487254"/>
              <a:gd name="connsiteX83" fmla="*/ 72770 w 609206"/>
              <a:gd name="connsiteY83" fmla="*/ 476385 h 487254"/>
              <a:gd name="connsiteX84" fmla="*/ 72770 w 609206"/>
              <a:gd name="connsiteY84" fmla="*/ 203100 h 487254"/>
              <a:gd name="connsiteX85" fmla="*/ 17726 w 609206"/>
              <a:gd name="connsiteY85" fmla="*/ 247975 h 487254"/>
              <a:gd name="connsiteX86" fmla="*/ 10885 w 609206"/>
              <a:gd name="connsiteY86" fmla="*/ 250459 h 487254"/>
              <a:gd name="connsiteX87" fmla="*/ 2488 w 609206"/>
              <a:gd name="connsiteY87" fmla="*/ 246422 h 487254"/>
              <a:gd name="connsiteX88" fmla="*/ 4043 w 609206"/>
              <a:gd name="connsiteY88" fmla="*/ 231205 h 487254"/>
              <a:gd name="connsiteX89" fmla="*/ 109933 w 609206"/>
              <a:gd name="connsiteY89" fmla="*/ 144717 h 487254"/>
              <a:gd name="connsiteX90" fmla="*/ 109933 w 609206"/>
              <a:gd name="connsiteY90" fmla="*/ 47514 h 487254"/>
              <a:gd name="connsiteX91" fmla="*/ 120817 w 609206"/>
              <a:gd name="connsiteY91" fmla="*/ 36490 h 487254"/>
              <a:gd name="connsiteX92" fmla="*/ 184102 w 609206"/>
              <a:gd name="connsiteY92" fmla="*/ 36490 h 487254"/>
              <a:gd name="connsiteX93" fmla="*/ 194987 w 609206"/>
              <a:gd name="connsiteY93" fmla="*/ 47514 h 487254"/>
              <a:gd name="connsiteX94" fmla="*/ 194987 w 609206"/>
              <a:gd name="connsiteY94" fmla="*/ 75309 h 487254"/>
              <a:gd name="connsiteX95" fmla="*/ 284239 w 609206"/>
              <a:gd name="connsiteY95" fmla="*/ 2484 h 487254"/>
              <a:gd name="connsiteX96" fmla="*/ 284861 w 609206"/>
              <a:gd name="connsiteY96" fmla="*/ 2019 h 487254"/>
              <a:gd name="connsiteX97" fmla="*/ 285794 w 609206"/>
              <a:gd name="connsiteY97" fmla="*/ 1397 h 487254"/>
              <a:gd name="connsiteX98" fmla="*/ 286882 w 609206"/>
              <a:gd name="connsiteY98" fmla="*/ 932 h 487254"/>
              <a:gd name="connsiteX99" fmla="*/ 287815 w 609206"/>
              <a:gd name="connsiteY99" fmla="*/ 466 h 487254"/>
              <a:gd name="connsiteX100" fmla="*/ 288904 w 609206"/>
              <a:gd name="connsiteY100" fmla="*/ 311 h 487254"/>
              <a:gd name="connsiteX101" fmla="*/ 289837 w 609206"/>
              <a:gd name="connsiteY101" fmla="*/ 0 h 487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609206" h="487254">
                <a:moveTo>
                  <a:pt x="205093" y="148159"/>
                </a:moveTo>
                <a:lnTo>
                  <a:pt x="225308" y="168342"/>
                </a:lnTo>
                <a:cubicBezTo>
                  <a:pt x="228107" y="171136"/>
                  <a:pt x="228107" y="175794"/>
                  <a:pt x="225308" y="178588"/>
                </a:cubicBezTo>
                <a:lnTo>
                  <a:pt x="191875" y="211967"/>
                </a:lnTo>
                <a:cubicBezTo>
                  <a:pt x="188921" y="214762"/>
                  <a:pt x="184411" y="214762"/>
                  <a:pt x="181612" y="211967"/>
                </a:cubicBezTo>
                <a:lnTo>
                  <a:pt x="161397" y="191785"/>
                </a:lnTo>
                <a:cubicBezTo>
                  <a:pt x="161553" y="202808"/>
                  <a:pt x="165907" y="213675"/>
                  <a:pt x="173993" y="221748"/>
                </a:cubicBezTo>
                <a:cubicBezTo>
                  <a:pt x="183634" y="231218"/>
                  <a:pt x="197162" y="235721"/>
                  <a:pt x="210535" y="233858"/>
                </a:cubicBezTo>
                <a:cubicBezTo>
                  <a:pt x="211002" y="233858"/>
                  <a:pt x="211313" y="233858"/>
                  <a:pt x="211624" y="233858"/>
                </a:cubicBezTo>
                <a:cubicBezTo>
                  <a:pt x="213490" y="233858"/>
                  <a:pt x="215356" y="234479"/>
                  <a:pt x="216755" y="235876"/>
                </a:cubicBezTo>
                <a:lnTo>
                  <a:pt x="354528" y="373583"/>
                </a:lnTo>
                <a:cubicBezTo>
                  <a:pt x="356238" y="375136"/>
                  <a:pt x="357016" y="377465"/>
                  <a:pt x="356705" y="379638"/>
                </a:cubicBezTo>
                <a:cubicBezTo>
                  <a:pt x="354683" y="393300"/>
                  <a:pt x="359193" y="406652"/>
                  <a:pt x="368834" y="416277"/>
                </a:cubicBezTo>
                <a:cubicBezTo>
                  <a:pt x="376764" y="424195"/>
                  <a:pt x="387494" y="428697"/>
                  <a:pt x="398690" y="428853"/>
                </a:cubicBezTo>
                <a:lnTo>
                  <a:pt x="375987" y="406031"/>
                </a:lnTo>
                <a:cubicBezTo>
                  <a:pt x="374587" y="404789"/>
                  <a:pt x="373810" y="402926"/>
                  <a:pt x="373810" y="400908"/>
                </a:cubicBezTo>
                <a:cubicBezTo>
                  <a:pt x="373810" y="399045"/>
                  <a:pt x="374587" y="397182"/>
                  <a:pt x="375987" y="395784"/>
                </a:cubicBezTo>
                <a:lnTo>
                  <a:pt x="409419" y="362405"/>
                </a:lnTo>
                <a:cubicBezTo>
                  <a:pt x="410819" y="361008"/>
                  <a:pt x="412685" y="360232"/>
                  <a:pt x="414551" y="360232"/>
                </a:cubicBezTo>
                <a:cubicBezTo>
                  <a:pt x="416572" y="360232"/>
                  <a:pt x="418283" y="361008"/>
                  <a:pt x="419682" y="362405"/>
                </a:cubicBezTo>
                <a:lnTo>
                  <a:pt x="442541" y="385227"/>
                </a:lnTo>
                <a:cubicBezTo>
                  <a:pt x="442385" y="374049"/>
                  <a:pt x="437876" y="363337"/>
                  <a:pt x="429790" y="355264"/>
                </a:cubicBezTo>
                <a:cubicBezTo>
                  <a:pt x="420304" y="345794"/>
                  <a:pt x="406776" y="341291"/>
                  <a:pt x="393247" y="343154"/>
                </a:cubicBezTo>
                <a:cubicBezTo>
                  <a:pt x="391070" y="343465"/>
                  <a:pt x="388738" y="342689"/>
                  <a:pt x="387183" y="341136"/>
                </a:cubicBezTo>
                <a:lnTo>
                  <a:pt x="249255" y="203429"/>
                </a:lnTo>
                <a:cubicBezTo>
                  <a:pt x="247700" y="201876"/>
                  <a:pt x="246922" y="199547"/>
                  <a:pt x="247233" y="197374"/>
                </a:cubicBezTo>
                <a:cubicBezTo>
                  <a:pt x="249099" y="183712"/>
                  <a:pt x="244745" y="170360"/>
                  <a:pt x="235104" y="160735"/>
                </a:cubicBezTo>
                <a:cubicBezTo>
                  <a:pt x="227018" y="152817"/>
                  <a:pt x="216444" y="148315"/>
                  <a:pt x="205093" y="148159"/>
                </a:cubicBezTo>
                <a:close/>
                <a:moveTo>
                  <a:pt x="204626" y="133721"/>
                </a:moveTo>
                <a:cubicBezTo>
                  <a:pt x="220021" y="133721"/>
                  <a:pt x="234482" y="139621"/>
                  <a:pt x="245367" y="150488"/>
                </a:cubicBezTo>
                <a:cubicBezTo>
                  <a:pt x="257341" y="162598"/>
                  <a:pt x="263250" y="178744"/>
                  <a:pt x="262006" y="195666"/>
                </a:cubicBezTo>
                <a:lnTo>
                  <a:pt x="394958" y="328405"/>
                </a:lnTo>
                <a:cubicBezTo>
                  <a:pt x="411907" y="327163"/>
                  <a:pt x="428235" y="333063"/>
                  <a:pt x="440053" y="345017"/>
                </a:cubicBezTo>
                <a:cubicBezTo>
                  <a:pt x="455292" y="360077"/>
                  <a:pt x="460734" y="382122"/>
                  <a:pt x="454514" y="402615"/>
                </a:cubicBezTo>
                <a:cubicBezTo>
                  <a:pt x="453737" y="405099"/>
                  <a:pt x="451715" y="406962"/>
                  <a:pt x="449227" y="407583"/>
                </a:cubicBezTo>
                <a:cubicBezTo>
                  <a:pt x="446739" y="408204"/>
                  <a:pt x="444251" y="407428"/>
                  <a:pt x="442385" y="405565"/>
                </a:cubicBezTo>
                <a:lnTo>
                  <a:pt x="414551" y="377775"/>
                </a:lnTo>
                <a:lnTo>
                  <a:pt x="391381" y="400908"/>
                </a:lnTo>
                <a:lnTo>
                  <a:pt x="419216" y="428697"/>
                </a:lnTo>
                <a:cubicBezTo>
                  <a:pt x="421082" y="430560"/>
                  <a:pt x="421704" y="433200"/>
                  <a:pt x="421082" y="435684"/>
                </a:cubicBezTo>
                <a:cubicBezTo>
                  <a:pt x="420460" y="438168"/>
                  <a:pt x="418594" y="440031"/>
                  <a:pt x="416261" y="440807"/>
                </a:cubicBezTo>
                <a:cubicBezTo>
                  <a:pt x="410819" y="442515"/>
                  <a:pt x="405065" y="443291"/>
                  <a:pt x="399312" y="443291"/>
                </a:cubicBezTo>
                <a:cubicBezTo>
                  <a:pt x="383917" y="443291"/>
                  <a:pt x="369456" y="437391"/>
                  <a:pt x="358571" y="426524"/>
                </a:cubicBezTo>
                <a:cubicBezTo>
                  <a:pt x="346442" y="414414"/>
                  <a:pt x="340533" y="398268"/>
                  <a:pt x="341932" y="381346"/>
                </a:cubicBezTo>
                <a:lnTo>
                  <a:pt x="208980" y="248607"/>
                </a:lnTo>
                <a:cubicBezTo>
                  <a:pt x="192031" y="249849"/>
                  <a:pt x="175703" y="243794"/>
                  <a:pt x="163730" y="231995"/>
                </a:cubicBezTo>
                <a:cubicBezTo>
                  <a:pt x="148646" y="216935"/>
                  <a:pt x="143048" y="194890"/>
                  <a:pt x="149424" y="174397"/>
                </a:cubicBezTo>
                <a:cubicBezTo>
                  <a:pt x="150046" y="171913"/>
                  <a:pt x="152067" y="170050"/>
                  <a:pt x="154555" y="169429"/>
                </a:cubicBezTo>
                <a:cubicBezTo>
                  <a:pt x="157043" y="168808"/>
                  <a:pt x="159687" y="169584"/>
                  <a:pt x="161397" y="171447"/>
                </a:cubicBezTo>
                <a:lnTo>
                  <a:pt x="186744" y="196598"/>
                </a:lnTo>
                <a:lnTo>
                  <a:pt x="209913" y="173465"/>
                </a:lnTo>
                <a:lnTo>
                  <a:pt x="184567" y="148315"/>
                </a:lnTo>
                <a:cubicBezTo>
                  <a:pt x="182856" y="146452"/>
                  <a:pt x="182079" y="143812"/>
                  <a:pt x="182701" y="141328"/>
                </a:cubicBezTo>
                <a:cubicBezTo>
                  <a:pt x="183323" y="138844"/>
                  <a:pt x="185189" y="136981"/>
                  <a:pt x="187677" y="136205"/>
                </a:cubicBezTo>
                <a:cubicBezTo>
                  <a:pt x="193119" y="134497"/>
                  <a:pt x="198873" y="133721"/>
                  <a:pt x="204626" y="133721"/>
                </a:cubicBezTo>
                <a:close/>
                <a:moveTo>
                  <a:pt x="131701" y="58384"/>
                </a:moveTo>
                <a:lnTo>
                  <a:pt x="131701" y="127015"/>
                </a:lnTo>
                <a:lnTo>
                  <a:pt x="173218" y="93165"/>
                </a:lnTo>
                <a:lnTo>
                  <a:pt x="173218" y="58384"/>
                </a:lnTo>
                <a:close/>
                <a:moveTo>
                  <a:pt x="291391" y="24689"/>
                </a:moveTo>
                <a:lnTo>
                  <a:pt x="94539" y="185399"/>
                </a:lnTo>
                <a:lnTo>
                  <a:pt x="94539" y="465516"/>
                </a:lnTo>
                <a:lnTo>
                  <a:pt x="509235" y="465516"/>
                </a:lnTo>
                <a:lnTo>
                  <a:pt x="509235" y="186796"/>
                </a:lnTo>
                <a:close/>
                <a:moveTo>
                  <a:pt x="289837" y="0"/>
                </a:moveTo>
                <a:cubicBezTo>
                  <a:pt x="290148" y="0"/>
                  <a:pt x="290614" y="0"/>
                  <a:pt x="290925" y="0"/>
                </a:cubicBezTo>
                <a:cubicBezTo>
                  <a:pt x="291236" y="0"/>
                  <a:pt x="291547" y="0"/>
                  <a:pt x="291858" y="0"/>
                </a:cubicBezTo>
                <a:cubicBezTo>
                  <a:pt x="292324" y="0"/>
                  <a:pt x="292635" y="155"/>
                  <a:pt x="292946" y="155"/>
                </a:cubicBezTo>
                <a:cubicBezTo>
                  <a:pt x="293257" y="155"/>
                  <a:pt x="293724" y="311"/>
                  <a:pt x="294035" y="311"/>
                </a:cubicBezTo>
                <a:cubicBezTo>
                  <a:pt x="294346" y="466"/>
                  <a:pt x="294657" y="621"/>
                  <a:pt x="294968" y="776"/>
                </a:cubicBezTo>
                <a:cubicBezTo>
                  <a:pt x="295279" y="932"/>
                  <a:pt x="295590" y="932"/>
                  <a:pt x="295901" y="1087"/>
                </a:cubicBezTo>
                <a:cubicBezTo>
                  <a:pt x="296367" y="1242"/>
                  <a:pt x="296678" y="1553"/>
                  <a:pt x="296989" y="1708"/>
                </a:cubicBezTo>
                <a:cubicBezTo>
                  <a:pt x="297145" y="1863"/>
                  <a:pt x="297456" y="2019"/>
                  <a:pt x="297611" y="2174"/>
                </a:cubicBezTo>
                <a:lnTo>
                  <a:pt x="523074" y="169871"/>
                </a:lnTo>
                <a:cubicBezTo>
                  <a:pt x="525717" y="170648"/>
                  <a:pt x="528049" y="172356"/>
                  <a:pt x="529449" y="174685"/>
                </a:cubicBezTo>
                <a:lnTo>
                  <a:pt x="604862" y="230894"/>
                </a:lnTo>
                <a:cubicBezTo>
                  <a:pt x="609682" y="234466"/>
                  <a:pt x="610615" y="241298"/>
                  <a:pt x="607039" y="246111"/>
                </a:cubicBezTo>
                <a:cubicBezTo>
                  <a:pt x="604862" y="248906"/>
                  <a:pt x="601597" y="250459"/>
                  <a:pt x="598331" y="250459"/>
                </a:cubicBezTo>
                <a:cubicBezTo>
                  <a:pt x="595999" y="250459"/>
                  <a:pt x="593822" y="249838"/>
                  <a:pt x="591801" y="248285"/>
                </a:cubicBezTo>
                <a:lnTo>
                  <a:pt x="531159" y="203100"/>
                </a:lnTo>
                <a:lnTo>
                  <a:pt x="531159" y="476385"/>
                </a:lnTo>
                <a:cubicBezTo>
                  <a:pt x="531159" y="482441"/>
                  <a:pt x="526183" y="487254"/>
                  <a:pt x="520119" y="487254"/>
                </a:cubicBezTo>
                <a:lnTo>
                  <a:pt x="83655" y="487254"/>
                </a:lnTo>
                <a:cubicBezTo>
                  <a:pt x="77590" y="487254"/>
                  <a:pt x="72770" y="482441"/>
                  <a:pt x="72770" y="476385"/>
                </a:cubicBezTo>
                <a:lnTo>
                  <a:pt x="72770" y="203100"/>
                </a:lnTo>
                <a:lnTo>
                  <a:pt x="17726" y="247975"/>
                </a:lnTo>
                <a:cubicBezTo>
                  <a:pt x="15705" y="249683"/>
                  <a:pt x="13372" y="250459"/>
                  <a:pt x="10885" y="250459"/>
                </a:cubicBezTo>
                <a:cubicBezTo>
                  <a:pt x="7775" y="250459"/>
                  <a:pt x="4665" y="249062"/>
                  <a:pt x="2488" y="246422"/>
                </a:cubicBezTo>
                <a:cubicBezTo>
                  <a:pt x="-1399" y="241764"/>
                  <a:pt x="-622" y="234932"/>
                  <a:pt x="4043" y="231205"/>
                </a:cubicBezTo>
                <a:lnTo>
                  <a:pt x="109933" y="144717"/>
                </a:lnTo>
                <a:lnTo>
                  <a:pt x="109933" y="47514"/>
                </a:lnTo>
                <a:cubicBezTo>
                  <a:pt x="109933" y="41459"/>
                  <a:pt x="114753" y="36490"/>
                  <a:pt x="120817" y="36490"/>
                </a:cubicBezTo>
                <a:lnTo>
                  <a:pt x="184102" y="36490"/>
                </a:lnTo>
                <a:cubicBezTo>
                  <a:pt x="190011" y="36490"/>
                  <a:pt x="194987" y="41459"/>
                  <a:pt x="194987" y="47514"/>
                </a:cubicBezTo>
                <a:lnTo>
                  <a:pt x="194987" y="75309"/>
                </a:lnTo>
                <a:lnTo>
                  <a:pt x="284239" y="2484"/>
                </a:lnTo>
                <a:cubicBezTo>
                  <a:pt x="284394" y="2174"/>
                  <a:pt x="284705" y="2174"/>
                  <a:pt x="284861" y="2019"/>
                </a:cubicBezTo>
                <a:cubicBezTo>
                  <a:pt x="285172" y="1708"/>
                  <a:pt x="285483" y="1553"/>
                  <a:pt x="285794" y="1397"/>
                </a:cubicBezTo>
                <a:cubicBezTo>
                  <a:pt x="286105" y="1242"/>
                  <a:pt x="286571" y="1087"/>
                  <a:pt x="286882" y="932"/>
                </a:cubicBezTo>
                <a:cubicBezTo>
                  <a:pt x="287193" y="776"/>
                  <a:pt x="287504" y="621"/>
                  <a:pt x="287815" y="466"/>
                </a:cubicBezTo>
                <a:cubicBezTo>
                  <a:pt x="288126" y="466"/>
                  <a:pt x="288437" y="311"/>
                  <a:pt x="288904" y="311"/>
                </a:cubicBezTo>
                <a:cubicBezTo>
                  <a:pt x="289215" y="155"/>
                  <a:pt x="289526" y="155"/>
                  <a:pt x="2898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5496" y="3687566"/>
            <a:ext cx="3923333" cy="698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082328" y="3041321"/>
            <a:ext cx="395177" cy="395175"/>
          </a:xfrm>
          <a:prstGeom prst="ellipse">
            <a:avLst/>
          </a:prstGeom>
          <a:solidFill>
            <a:srgbClr val="FFDE7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7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297572" y="1624485"/>
            <a:ext cx="0" cy="3977095"/>
          </a:xfrm>
          <a:prstGeom prst="line">
            <a:avLst/>
          </a:prstGeom>
          <a:ln>
            <a:solidFill>
              <a:srgbClr val="FFB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1"/>
          <p:cNvSpPr>
            <a:spLocks noChangeAspect="1"/>
          </p:cNvSpPr>
          <p:nvPr/>
        </p:nvSpPr>
        <p:spPr>
          <a:xfrm>
            <a:off x="3197743" y="3165606"/>
            <a:ext cx="165606" cy="162000"/>
          </a:xfrm>
          <a:custGeom>
            <a:avLst/>
            <a:gdLst>
              <a:gd name="connsiteX0" fmla="*/ 476729 w 604231"/>
              <a:gd name="connsiteY0" fmla="*/ 435801 h 591074"/>
              <a:gd name="connsiteX1" fmla="*/ 437227 w 604231"/>
              <a:gd name="connsiteY1" fmla="*/ 446309 h 591074"/>
              <a:gd name="connsiteX2" fmla="*/ 426707 w 604231"/>
              <a:gd name="connsiteY2" fmla="*/ 485765 h 591074"/>
              <a:gd name="connsiteX3" fmla="*/ 455688 w 604231"/>
              <a:gd name="connsiteY3" fmla="*/ 514712 h 591074"/>
              <a:gd name="connsiteX4" fmla="*/ 495190 w 604231"/>
              <a:gd name="connsiteY4" fmla="*/ 504203 h 591074"/>
              <a:gd name="connsiteX5" fmla="*/ 505711 w 604231"/>
              <a:gd name="connsiteY5" fmla="*/ 464748 h 591074"/>
              <a:gd name="connsiteX6" fmla="*/ 477126 w 604231"/>
              <a:gd name="connsiteY6" fmla="*/ 416569 h 591074"/>
              <a:gd name="connsiteX7" fmla="*/ 486059 w 604231"/>
              <a:gd name="connsiteY7" fmla="*/ 418949 h 591074"/>
              <a:gd name="connsiteX8" fmla="*/ 522583 w 604231"/>
              <a:gd name="connsiteY8" fmla="*/ 455430 h 591074"/>
              <a:gd name="connsiteX9" fmla="*/ 524966 w 604231"/>
              <a:gd name="connsiteY9" fmla="*/ 464352 h 591074"/>
              <a:gd name="connsiteX10" fmla="*/ 511666 w 604231"/>
              <a:gd name="connsiteY10" fmla="*/ 514117 h 591074"/>
              <a:gd name="connsiteX11" fmla="*/ 505115 w 604231"/>
              <a:gd name="connsiteY11" fmla="*/ 520660 h 591074"/>
              <a:gd name="connsiteX12" fmla="*/ 455291 w 604231"/>
              <a:gd name="connsiteY12" fmla="*/ 533943 h 591074"/>
              <a:gd name="connsiteX13" fmla="*/ 452909 w 604231"/>
              <a:gd name="connsiteY13" fmla="*/ 534340 h 591074"/>
              <a:gd name="connsiteX14" fmla="*/ 446359 w 604231"/>
              <a:gd name="connsiteY14" fmla="*/ 531564 h 591074"/>
              <a:gd name="connsiteX15" fmla="*/ 409834 w 604231"/>
              <a:gd name="connsiteY15" fmla="*/ 495083 h 591074"/>
              <a:gd name="connsiteX16" fmla="*/ 407055 w 604231"/>
              <a:gd name="connsiteY16" fmla="*/ 488540 h 591074"/>
              <a:gd name="connsiteX17" fmla="*/ 407452 w 604231"/>
              <a:gd name="connsiteY17" fmla="*/ 486161 h 591074"/>
              <a:gd name="connsiteX18" fmla="*/ 420752 w 604231"/>
              <a:gd name="connsiteY18" fmla="*/ 436396 h 591074"/>
              <a:gd name="connsiteX19" fmla="*/ 427302 w 604231"/>
              <a:gd name="connsiteY19" fmla="*/ 429853 h 591074"/>
              <a:gd name="connsiteX20" fmla="*/ 260270 w 604231"/>
              <a:gd name="connsiteY20" fmla="*/ 379348 h 591074"/>
              <a:gd name="connsiteX21" fmla="*/ 273571 w 604231"/>
              <a:gd name="connsiteY21" fmla="*/ 379348 h 591074"/>
              <a:gd name="connsiteX22" fmla="*/ 273571 w 604231"/>
              <a:gd name="connsiteY22" fmla="*/ 392631 h 591074"/>
              <a:gd name="connsiteX23" fmla="*/ 143729 w 604231"/>
              <a:gd name="connsiteY23" fmla="*/ 522095 h 591074"/>
              <a:gd name="connsiteX24" fmla="*/ 137177 w 604231"/>
              <a:gd name="connsiteY24" fmla="*/ 524672 h 591074"/>
              <a:gd name="connsiteX25" fmla="*/ 130626 w 604231"/>
              <a:gd name="connsiteY25" fmla="*/ 522095 h 591074"/>
              <a:gd name="connsiteX26" fmla="*/ 130626 w 604231"/>
              <a:gd name="connsiteY26" fmla="*/ 509009 h 591074"/>
              <a:gd name="connsiteX27" fmla="*/ 466212 w 604231"/>
              <a:gd name="connsiteY27" fmla="*/ 378128 h 591074"/>
              <a:gd name="connsiteX28" fmla="*/ 397312 w 604231"/>
              <a:gd name="connsiteY28" fmla="*/ 406482 h 591074"/>
              <a:gd name="connsiteX29" fmla="*/ 377257 w 604231"/>
              <a:gd name="connsiteY29" fmla="*/ 435628 h 591074"/>
              <a:gd name="connsiteX30" fmla="*/ 377059 w 604231"/>
              <a:gd name="connsiteY30" fmla="*/ 436421 h 591074"/>
              <a:gd name="connsiteX31" fmla="*/ 376661 w 604231"/>
              <a:gd name="connsiteY31" fmla="*/ 437214 h 591074"/>
              <a:gd name="connsiteX32" fmla="*/ 376264 w 604231"/>
              <a:gd name="connsiteY32" fmla="*/ 438205 h 591074"/>
              <a:gd name="connsiteX33" fmla="*/ 375867 w 604231"/>
              <a:gd name="connsiteY33" fmla="*/ 439395 h 591074"/>
              <a:gd name="connsiteX34" fmla="*/ 375073 w 604231"/>
              <a:gd name="connsiteY34" fmla="*/ 440783 h 591074"/>
              <a:gd name="connsiteX35" fmla="*/ 397312 w 604231"/>
              <a:gd name="connsiteY35" fmla="*/ 544083 h 591074"/>
              <a:gd name="connsiteX36" fmla="*/ 466212 w 604231"/>
              <a:gd name="connsiteY36" fmla="*/ 572635 h 591074"/>
              <a:gd name="connsiteX37" fmla="*/ 535112 w 604231"/>
              <a:gd name="connsiteY37" fmla="*/ 544083 h 591074"/>
              <a:gd name="connsiteX38" fmla="*/ 535112 w 604231"/>
              <a:gd name="connsiteY38" fmla="*/ 406482 h 591074"/>
              <a:gd name="connsiteX39" fmla="*/ 466212 w 604231"/>
              <a:gd name="connsiteY39" fmla="*/ 378128 h 591074"/>
              <a:gd name="connsiteX40" fmla="*/ 237455 w 604231"/>
              <a:gd name="connsiteY40" fmla="*/ 356542 h 591074"/>
              <a:gd name="connsiteX41" fmla="*/ 250565 w 604231"/>
              <a:gd name="connsiteY41" fmla="*/ 356542 h 591074"/>
              <a:gd name="connsiteX42" fmla="*/ 250565 w 604231"/>
              <a:gd name="connsiteY42" fmla="*/ 369629 h 591074"/>
              <a:gd name="connsiteX43" fmla="*/ 120860 w 604231"/>
              <a:gd name="connsiteY43" fmla="*/ 499104 h 591074"/>
              <a:gd name="connsiteX44" fmla="*/ 114306 w 604231"/>
              <a:gd name="connsiteY44" fmla="*/ 501880 h 591074"/>
              <a:gd name="connsiteX45" fmla="*/ 107751 w 604231"/>
              <a:gd name="connsiteY45" fmla="*/ 499104 h 591074"/>
              <a:gd name="connsiteX46" fmla="*/ 107751 w 604231"/>
              <a:gd name="connsiteY46" fmla="*/ 486018 h 591074"/>
              <a:gd name="connsiteX47" fmla="*/ 376463 w 604231"/>
              <a:gd name="connsiteY47" fmla="*/ 338870 h 591074"/>
              <a:gd name="connsiteX48" fmla="*/ 356210 w 604231"/>
              <a:gd name="connsiteY48" fmla="*/ 358896 h 591074"/>
              <a:gd name="connsiteX49" fmla="*/ 343105 w 604231"/>
              <a:gd name="connsiteY49" fmla="*/ 358896 h 591074"/>
              <a:gd name="connsiteX50" fmla="*/ 316895 w 604231"/>
              <a:gd name="connsiteY50" fmla="*/ 358896 h 591074"/>
              <a:gd name="connsiteX51" fmla="*/ 314115 w 604231"/>
              <a:gd name="connsiteY51" fmla="*/ 362861 h 591074"/>
              <a:gd name="connsiteX52" fmla="*/ 313520 w 604231"/>
              <a:gd name="connsiteY52" fmla="*/ 363655 h 591074"/>
              <a:gd name="connsiteX53" fmla="*/ 311931 w 604231"/>
              <a:gd name="connsiteY53" fmla="*/ 368017 h 591074"/>
              <a:gd name="connsiteX54" fmla="*/ 311931 w 604231"/>
              <a:gd name="connsiteY54" fmla="*/ 368215 h 591074"/>
              <a:gd name="connsiteX55" fmla="*/ 363954 w 604231"/>
              <a:gd name="connsiteY55" fmla="*/ 420162 h 591074"/>
              <a:gd name="connsiteX56" fmla="*/ 385597 w 604231"/>
              <a:gd name="connsiteY56" fmla="*/ 389827 h 591074"/>
              <a:gd name="connsiteX57" fmla="*/ 409424 w 604231"/>
              <a:gd name="connsiteY57" fmla="*/ 371585 h 591074"/>
              <a:gd name="connsiteX58" fmla="*/ 211214 w 604231"/>
              <a:gd name="connsiteY58" fmla="*/ 330362 h 591074"/>
              <a:gd name="connsiteX59" fmla="*/ 224317 w 604231"/>
              <a:gd name="connsiteY59" fmla="*/ 330362 h 591074"/>
              <a:gd name="connsiteX60" fmla="*/ 224317 w 604231"/>
              <a:gd name="connsiteY60" fmla="*/ 343449 h 591074"/>
              <a:gd name="connsiteX61" fmla="*/ 94475 w 604231"/>
              <a:gd name="connsiteY61" fmla="*/ 472924 h 591074"/>
              <a:gd name="connsiteX62" fmla="*/ 87923 w 604231"/>
              <a:gd name="connsiteY62" fmla="*/ 475700 h 591074"/>
              <a:gd name="connsiteX63" fmla="*/ 81372 w 604231"/>
              <a:gd name="connsiteY63" fmla="*/ 472924 h 591074"/>
              <a:gd name="connsiteX64" fmla="*/ 81372 w 604231"/>
              <a:gd name="connsiteY64" fmla="*/ 459838 h 591074"/>
              <a:gd name="connsiteX65" fmla="*/ 277978 w 604231"/>
              <a:gd name="connsiteY65" fmla="*/ 240527 h 591074"/>
              <a:gd name="connsiteX66" fmla="*/ 263681 w 604231"/>
              <a:gd name="connsiteY66" fmla="*/ 255001 h 591074"/>
              <a:gd name="connsiteX67" fmla="*/ 257923 w 604231"/>
              <a:gd name="connsiteY67" fmla="*/ 300009 h 591074"/>
              <a:gd name="connsiteX68" fmla="*/ 232309 w 604231"/>
              <a:gd name="connsiteY68" fmla="*/ 310914 h 591074"/>
              <a:gd name="connsiteX69" fmla="*/ 232110 w 604231"/>
              <a:gd name="connsiteY69" fmla="*/ 310914 h 591074"/>
              <a:gd name="connsiteX70" fmla="*/ 232110 w 604231"/>
              <a:gd name="connsiteY70" fmla="*/ 310716 h 591074"/>
              <a:gd name="connsiteX71" fmla="*/ 212850 w 604231"/>
              <a:gd name="connsiteY71" fmla="*/ 305759 h 591074"/>
              <a:gd name="connsiteX72" fmla="*/ 70086 w 604231"/>
              <a:gd name="connsiteY72" fmla="*/ 448317 h 591074"/>
              <a:gd name="connsiteX73" fmla="*/ 52414 w 604231"/>
              <a:gd name="connsiteY73" fmla="*/ 490946 h 591074"/>
              <a:gd name="connsiteX74" fmla="*/ 70086 w 604231"/>
              <a:gd name="connsiteY74" fmla="*/ 533575 h 591074"/>
              <a:gd name="connsiteX75" fmla="*/ 112578 w 604231"/>
              <a:gd name="connsiteY75" fmla="*/ 551023 h 591074"/>
              <a:gd name="connsiteX76" fmla="*/ 155268 w 604231"/>
              <a:gd name="connsiteY76" fmla="*/ 533575 h 591074"/>
              <a:gd name="connsiteX77" fmla="*/ 298032 w 604231"/>
              <a:gd name="connsiteY77" fmla="*/ 390818 h 591074"/>
              <a:gd name="connsiteX78" fmla="*/ 293068 w 604231"/>
              <a:gd name="connsiteY78" fmla="*/ 371387 h 591074"/>
              <a:gd name="connsiteX79" fmla="*/ 303790 w 604231"/>
              <a:gd name="connsiteY79" fmla="*/ 345810 h 591074"/>
              <a:gd name="connsiteX80" fmla="*/ 348863 w 604231"/>
              <a:gd name="connsiteY80" fmla="*/ 340060 h 591074"/>
              <a:gd name="connsiteX81" fmla="*/ 363358 w 604231"/>
              <a:gd name="connsiteY81" fmla="*/ 325784 h 591074"/>
              <a:gd name="connsiteX82" fmla="*/ 218013 w 604231"/>
              <a:gd name="connsiteY82" fmla="*/ 180450 h 591074"/>
              <a:gd name="connsiteX83" fmla="*/ 216821 w 604231"/>
              <a:gd name="connsiteY83" fmla="*/ 182234 h 591074"/>
              <a:gd name="connsiteX84" fmla="*/ 210070 w 604231"/>
              <a:gd name="connsiteY84" fmla="*/ 192941 h 591074"/>
              <a:gd name="connsiteX85" fmla="*/ 207688 w 604231"/>
              <a:gd name="connsiteY85" fmla="*/ 196114 h 591074"/>
              <a:gd name="connsiteX86" fmla="*/ 197958 w 604231"/>
              <a:gd name="connsiteY86" fmla="*/ 207415 h 591074"/>
              <a:gd name="connsiteX87" fmla="*/ 186640 w 604231"/>
              <a:gd name="connsiteY87" fmla="*/ 217329 h 591074"/>
              <a:gd name="connsiteX88" fmla="*/ 184059 w 604231"/>
              <a:gd name="connsiteY88" fmla="*/ 219312 h 591074"/>
              <a:gd name="connsiteX89" fmla="*/ 171351 w 604231"/>
              <a:gd name="connsiteY89" fmla="*/ 227243 h 591074"/>
              <a:gd name="connsiteX90" fmla="*/ 171153 w 604231"/>
              <a:gd name="connsiteY90" fmla="*/ 227441 h 591074"/>
              <a:gd name="connsiteX91" fmla="*/ 235486 w 604231"/>
              <a:gd name="connsiteY91" fmla="*/ 291880 h 591074"/>
              <a:gd name="connsiteX92" fmla="*/ 236479 w 604231"/>
              <a:gd name="connsiteY92" fmla="*/ 291483 h 591074"/>
              <a:gd name="connsiteX93" fmla="*/ 239854 w 604231"/>
              <a:gd name="connsiteY93" fmla="*/ 290293 h 591074"/>
              <a:gd name="connsiteX94" fmla="*/ 241046 w 604231"/>
              <a:gd name="connsiteY94" fmla="*/ 289699 h 591074"/>
              <a:gd name="connsiteX95" fmla="*/ 244620 w 604231"/>
              <a:gd name="connsiteY95" fmla="*/ 286923 h 591074"/>
              <a:gd name="connsiteX96" fmla="*/ 244818 w 604231"/>
              <a:gd name="connsiteY96" fmla="*/ 286923 h 591074"/>
              <a:gd name="connsiteX97" fmla="*/ 248789 w 604231"/>
              <a:gd name="connsiteY97" fmla="*/ 266897 h 591074"/>
              <a:gd name="connsiteX98" fmla="*/ 244818 w 604231"/>
              <a:gd name="connsiteY98" fmla="*/ 260751 h 591074"/>
              <a:gd name="connsiteX99" fmla="*/ 244818 w 604231"/>
              <a:gd name="connsiteY99" fmla="*/ 247665 h 591074"/>
              <a:gd name="connsiteX100" fmla="*/ 264873 w 604231"/>
              <a:gd name="connsiteY100" fmla="*/ 227441 h 591074"/>
              <a:gd name="connsiteX101" fmla="*/ 115953 w 604231"/>
              <a:gd name="connsiteY101" fmla="*/ 28374 h 591074"/>
              <a:gd name="connsiteX102" fmla="*/ 92920 w 604231"/>
              <a:gd name="connsiteY102" fmla="*/ 31150 h 591074"/>
              <a:gd name="connsiteX103" fmla="*/ 138589 w 604231"/>
              <a:gd name="connsiteY103" fmla="*/ 76753 h 591074"/>
              <a:gd name="connsiteX104" fmla="*/ 141369 w 604231"/>
              <a:gd name="connsiteY104" fmla="*/ 83891 h 591074"/>
              <a:gd name="connsiteX105" fmla="*/ 138391 w 604231"/>
              <a:gd name="connsiteY105" fmla="*/ 139209 h 591074"/>
              <a:gd name="connsiteX106" fmla="*/ 129654 w 604231"/>
              <a:gd name="connsiteY106" fmla="*/ 147933 h 591074"/>
              <a:gd name="connsiteX107" fmla="*/ 74256 w 604231"/>
              <a:gd name="connsiteY107" fmla="*/ 150907 h 591074"/>
              <a:gd name="connsiteX108" fmla="*/ 67108 w 604231"/>
              <a:gd name="connsiteY108" fmla="*/ 148132 h 591074"/>
              <a:gd name="connsiteX109" fmla="*/ 21439 w 604231"/>
              <a:gd name="connsiteY109" fmla="*/ 102529 h 591074"/>
              <a:gd name="connsiteX110" fmla="*/ 47053 w 604231"/>
              <a:gd name="connsiteY110" fmla="*/ 194329 h 591074"/>
              <a:gd name="connsiteX111" fmla="*/ 115755 w 604231"/>
              <a:gd name="connsiteY111" fmla="*/ 222682 h 591074"/>
              <a:gd name="connsiteX112" fmla="*/ 151694 w 604231"/>
              <a:gd name="connsiteY112" fmla="*/ 215941 h 591074"/>
              <a:gd name="connsiteX113" fmla="*/ 152885 w 604231"/>
              <a:gd name="connsiteY113" fmla="*/ 215544 h 591074"/>
              <a:gd name="connsiteX114" fmla="*/ 154672 w 604231"/>
              <a:gd name="connsiteY114" fmla="*/ 214751 h 591074"/>
              <a:gd name="connsiteX115" fmla="*/ 184853 w 604231"/>
              <a:gd name="connsiteY115" fmla="*/ 194329 h 591074"/>
              <a:gd name="connsiteX116" fmla="*/ 206496 w 604231"/>
              <a:gd name="connsiteY116" fmla="*/ 161218 h 591074"/>
              <a:gd name="connsiteX117" fmla="*/ 207092 w 604231"/>
              <a:gd name="connsiteY117" fmla="*/ 159433 h 591074"/>
              <a:gd name="connsiteX118" fmla="*/ 207688 w 604231"/>
              <a:gd name="connsiteY118" fmla="*/ 158045 h 591074"/>
              <a:gd name="connsiteX119" fmla="*/ 184853 w 604231"/>
              <a:gd name="connsiteY119" fmla="*/ 56728 h 591074"/>
              <a:gd name="connsiteX120" fmla="*/ 115953 w 604231"/>
              <a:gd name="connsiteY120" fmla="*/ 28374 h 591074"/>
              <a:gd name="connsiteX121" fmla="*/ 561321 w 604231"/>
              <a:gd name="connsiteY121" fmla="*/ 21633 h 591074"/>
              <a:gd name="connsiteX122" fmla="*/ 514660 w 604231"/>
              <a:gd name="connsiteY122" fmla="*/ 57917 h 591074"/>
              <a:gd name="connsiteX123" fmla="*/ 513866 w 604231"/>
              <a:gd name="connsiteY123" fmla="*/ 58512 h 591074"/>
              <a:gd name="connsiteX124" fmla="*/ 509696 w 604231"/>
              <a:gd name="connsiteY124" fmla="*/ 61684 h 591074"/>
              <a:gd name="connsiteX125" fmla="*/ 502945 w 604231"/>
              <a:gd name="connsiteY125" fmla="*/ 78141 h 591074"/>
              <a:gd name="connsiteX126" fmla="*/ 509696 w 604231"/>
              <a:gd name="connsiteY126" fmla="*/ 94399 h 591074"/>
              <a:gd name="connsiteX127" fmla="*/ 542458 w 604231"/>
              <a:gd name="connsiteY127" fmla="*/ 94399 h 591074"/>
              <a:gd name="connsiteX128" fmla="*/ 545635 w 604231"/>
              <a:gd name="connsiteY128" fmla="*/ 90236 h 591074"/>
              <a:gd name="connsiteX129" fmla="*/ 546231 w 604231"/>
              <a:gd name="connsiteY129" fmla="*/ 89443 h 591074"/>
              <a:gd name="connsiteX130" fmla="*/ 582567 w 604231"/>
              <a:gd name="connsiteY130" fmla="*/ 42848 h 591074"/>
              <a:gd name="connsiteX131" fmla="*/ 556357 w 604231"/>
              <a:gd name="connsiteY131" fmla="*/ 2004 h 591074"/>
              <a:gd name="connsiteX132" fmla="*/ 568668 w 604231"/>
              <a:gd name="connsiteY132" fmla="*/ 2797 h 591074"/>
              <a:gd name="connsiteX133" fmla="*/ 601430 w 604231"/>
              <a:gd name="connsiteY133" fmla="*/ 35512 h 591074"/>
              <a:gd name="connsiteX134" fmla="*/ 602225 w 604231"/>
              <a:gd name="connsiteY134" fmla="*/ 47805 h 591074"/>
              <a:gd name="connsiteX135" fmla="*/ 561123 w 604231"/>
              <a:gd name="connsiteY135" fmla="*/ 100348 h 591074"/>
              <a:gd name="connsiteX136" fmla="*/ 555563 w 604231"/>
              <a:gd name="connsiteY136" fmla="*/ 107485 h 591074"/>
              <a:gd name="connsiteX137" fmla="*/ 525978 w 604231"/>
              <a:gd name="connsiteY137" fmla="*/ 119778 h 591074"/>
              <a:gd name="connsiteX138" fmla="*/ 503938 w 604231"/>
              <a:gd name="connsiteY138" fmla="*/ 113235 h 591074"/>
              <a:gd name="connsiteX139" fmla="*/ 341715 w 604231"/>
              <a:gd name="connsiteY139" fmla="*/ 275225 h 591074"/>
              <a:gd name="connsiteX140" fmla="*/ 384405 w 604231"/>
              <a:gd name="connsiteY140" fmla="*/ 317853 h 591074"/>
              <a:gd name="connsiteX141" fmla="*/ 386788 w 604231"/>
              <a:gd name="connsiteY141" fmla="*/ 322810 h 591074"/>
              <a:gd name="connsiteX142" fmla="*/ 429478 w 604231"/>
              <a:gd name="connsiteY142" fmla="*/ 365439 h 591074"/>
              <a:gd name="connsiteX143" fmla="*/ 466212 w 604231"/>
              <a:gd name="connsiteY143" fmla="*/ 359491 h 591074"/>
              <a:gd name="connsiteX144" fmla="*/ 548217 w 604231"/>
              <a:gd name="connsiteY144" fmla="*/ 393396 h 591074"/>
              <a:gd name="connsiteX145" fmla="*/ 548217 w 604231"/>
              <a:gd name="connsiteY145" fmla="*/ 557169 h 591074"/>
              <a:gd name="connsiteX146" fmla="*/ 466212 w 604231"/>
              <a:gd name="connsiteY146" fmla="*/ 591074 h 591074"/>
              <a:gd name="connsiteX147" fmla="*/ 384207 w 604231"/>
              <a:gd name="connsiteY147" fmla="*/ 557169 h 591074"/>
              <a:gd name="connsiteX148" fmla="*/ 356408 w 604231"/>
              <a:gd name="connsiteY148" fmla="*/ 438602 h 591074"/>
              <a:gd name="connsiteX149" fmla="*/ 316498 w 604231"/>
              <a:gd name="connsiteY149" fmla="*/ 398749 h 591074"/>
              <a:gd name="connsiteX150" fmla="*/ 168373 w 604231"/>
              <a:gd name="connsiteY150" fmla="*/ 546661 h 591074"/>
              <a:gd name="connsiteX151" fmla="*/ 112578 w 604231"/>
              <a:gd name="connsiteY151" fmla="*/ 569660 h 591074"/>
              <a:gd name="connsiteX152" fmla="*/ 56783 w 604231"/>
              <a:gd name="connsiteY152" fmla="*/ 546661 h 591074"/>
              <a:gd name="connsiteX153" fmla="*/ 33750 w 604231"/>
              <a:gd name="connsiteY153" fmla="*/ 490946 h 591074"/>
              <a:gd name="connsiteX154" fmla="*/ 56783 w 604231"/>
              <a:gd name="connsiteY154" fmla="*/ 435231 h 591074"/>
              <a:gd name="connsiteX155" fmla="*/ 204908 w 604231"/>
              <a:gd name="connsiteY155" fmla="*/ 287319 h 591074"/>
              <a:gd name="connsiteX156" fmla="*/ 152687 w 604231"/>
              <a:gd name="connsiteY156" fmla="*/ 235173 h 591074"/>
              <a:gd name="connsiteX157" fmla="*/ 115755 w 604231"/>
              <a:gd name="connsiteY157" fmla="*/ 241320 h 591074"/>
              <a:gd name="connsiteX158" fmla="*/ 33948 w 604231"/>
              <a:gd name="connsiteY158" fmla="*/ 207415 h 591074"/>
              <a:gd name="connsiteX159" fmla="*/ 8731 w 604231"/>
              <a:gd name="connsiteY159" fmla="*/ 81710 h 591074"/>
              <a:gd name="connsiteX160" fmla="*/ 15482 w 604231"/>
              <a:gd name="connsiteY160" fmla="*/ 76158 h 591074"/>
              <a:gd name="connsiteX161" fmla="*/ 23822 w 604231"/>
              <a:gd name="connsiteY161" fmla="*/ 78736 h 591074"/>
              <a:gd name="connsiteX162" fmla="*/ 77234 w 604231"/>
              <a:gd name="connsiteY162" fmla="*/ 132071 h 591074"/>
              <a:gd name="connsiteX163" fmla="*/ 120322 w 604231"/>
              <a:gd name="connsiteY163" fmla="*/ 129890 h 591074"/>
              <a:gd name="connsiteX164" fmla="*/ 122506 w 604231"/>
              <a:gd name="connsiteY164" fmla="*/ 86865 h 591074"/>
              <a:gd name="connsiteX165" fmla="*/ 69093 w 604231"/>
              <a:gd name="connsiteY165" fmla="*/ 33530 h 591074"/>
              <a:gd name="connsiteX166" fmla="*/ 66512 w 604231"/>
              <a:gd name="connsiteY166" fmla="*/ 25202 h 591074"/>
              <a:gd name="connsiteX167" fmla="*/ 72072 w 604231"/>
              <a:gd name="connsiteY167" fmla="*/ 18461 h 591074"/>
              <a:gd name="connsiteX168" fmla="*/ 115953 w 604231"/>
              <a:gd name="connsiteY168" fmla="*/ 9737 h 591074"/>
              <a:gd name="connsiteX169" fmla="*/ 197958 w 604231"/>
              <a:gd name="connsiteY169" fmla="*/ 43641 h 591074"/>
              <a:gd name="connsiteX170" fmla="*/ 225757 w 604231"/>
              <a:gd name="connsiteY170" fmla="*/ 162209 h 591074"/>
              <a:gd name="connsiteX171" fmla="*/ 280956 w 604231"/>
              <a:gd name="connsiteY171" fmla="*/ 217329 h 591074"/>
              <a:gd name="connsiteX172" fmla="*/ 285920 w 604231"/>
              <a:gd name="connsiteY172" fmla="*/ 219510 h 591074"/>
              <a:gd name="connsiteX173" fmla="*/ 328610 w 604231"/>
              <a:gd name="connsiteY173" fmla="*/ 262139 h 591074"/>
              <a:gd name="connsiteX174" fmla="*/ 490833 w 604231"/>
              <a:gd name="connsiteY174" fmla="*/ 100149 h 591074"/>
              <a:gd name="connsiteX175" fmla="*/ 484280 w 604231"/>
              <a:gd name="connsiteY175" fmla="*/ 78141 h 591074"/>
              <a:gd name="connsiteX176" fmla="*/ 496591 w 604231"/>
              <a:gd name="connsiteY176" fmla="*/ 48598 h 591074"/>
              <a:gd name="connsiteX177" fmla="*/ 503739 w 604231"/>
              <a:gd name="connsiteY177" fmla="*/ 43047 h 59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604231" h="591074">
                <a:moveTo>
                  <a:pt x="476729" y="435801"/>
                </a:moveTo>
                <a:lnTo>
                  <a:pt x="437227" y="446309"/>
                </a:lnTo>
                <a:lnTo>
                  <a:pt x="426707" y="485765"/>
                </a:lnTo>
                <a:lnTo>
                  <a:pt x="455688" y="514712"/>
                </a:lnTo>
                <a:lnTo>
                  <a:pt x="495190" y="504203"/>
                </a:lnTo>
                <a:lnTo>
                  <a:pt x="505711" y="464748"/>
                </a:lnTo>
                <a:close/>
                <a:moveTo>
                  <a:pt x="477126" y="416569"/>
                </a:moveTo>
                <a:cubicBezTo>
                  <a:pt x="480302" y="415578"/>
                  <a:pt x="483875" y="416569"/>
                  <a:pt x="486059" y="418949"/>
                </a:cubicBezTo>
                <a:lnTo>
                  <a:pt x="522583" y="455430"/>
                </a:lnTo>
                <a:cubicBezTo>
                  <a:pt x="524966" y="457809"/>
                  <a:pt x="525958" y="461179"/>
                  <a:pt x="524966" y="464352"/>
                </a:cubicBezTo>
                <a:lnTo>
                  <a:pt x="511666" y="514117"/>
                </a:lnTo>
                <a:cubicBezTo>
                  <a:pt x="510872" y="517289"/>
                  <a:pt x="508291" y="519866"/>
                  <a:pt x="505115" y="520660"/>
                </a:cubicBezTo>
                <a:lnTo>
                  <a:pt x="455291" y="533943"/>
                </a:lnTo>
                <a:cubicBezTo>
                  <a:pt x="454497" y="534142"/>
                  <a:pt x="453703" y="534340"/>
                  <a:pt x="452909" y="534340"/>
                </a:cubicBezTo>
                <a:cubicBezTo>
                  <a:pt x="450527" y="534340"/>
                  <a:pt x="448145" y="533349"/>
                  <a:pt x="446359" y="531564"/>
                </a:cubicBezTo>
                <a:lnTo>
                  <a:pt x="409834" y="495083"/>
                </a:lnTo>
                <a:cubicBezTo>
                  <a:pt x="408048" y="493299"/>
                  <a:pt x="407055" y="491118"/>
                  <a:pt x="407055" y="488540"/>
                </a:cubicBezTo>
                <a:cubicBezTo>
                  <a:pt x="407055" y="487747"/>
                  <a:pt x="407254" y="486954"/>
                  <a:pt x="407452" y="486161"/>
                </a:cubicBezTo>
                <a:lnTo>
                  <a:pt x="420752" y="436396"/>
                </a:lnTo>
                <a:cubicBezTo>
                  <a:pt x="421546" y="433224"/>
                  <a:pt x="424126" y="430646"/>
                  <a:pt x="427302" y="429853"/>
                </a:cubicBezTo>
                <a:close/>
                <a:moveTo>
                  <a:pt x="260270" y="379348"/>
                </a:moveTo>
                <a:cubicBezTo>
                  <a:pt x="264042" y="375779"/>
                  <a:pt x="269799" y="375779"/>
                  <a:pt x="273571" y="379348"/>
                </a:cubicBezTo>
                <a:cubicBezTo>
                  <a:pt x="277145" y="383115"/>
                  <a:pt x="277145" y="388864"/>
                  <a:pt x="273571" y="392631"/>
                </a:cubicBezTo>
                <a:lnTo>
                  <a:pt x="143729" y="522095"/>
                </a:lnTo>
                <a:cubicBezTo>
                  <a:pt x="141942" y="523879"/>
                  <a:pt x="139560" y="524672"/>
                  <a:pt x="137177" y="524672"/>
                </a:cubicBezTo>
                <a:cubicBezTo>
                  <a:pt x="134795" y="524672"/>
                  <a:pt x="132413" y="523879"/>
                  <a:pt x="130626" y="522095"/>
                </a:cubicBezTo>
                <a:cubicBezTo>
                  <a:pt x="127052" y="518328"/>
                  <a:pt x="127052" y="512578"/>
                  <a:pt x="130626" y="509009"/>
                </a:cubicBezTo>
                <a:close/>
                <a:moveTo>
                  <a:pt x="466212" y="378128"/>
                </a:moveTo>
                <a:cubicBezTo>
                  <a:pt x="440200" y="378128"/>
                  <a:pt x="415778" y="388240"/>
                  <a:pt x="397312" y="406482"/>
                </a:cubicBezTo>
                <a:cubicBezTo>
                  <a:pt x="388972" y="414809"/>
                  <a:pt x="382221" y="424723"/>
                  <a:pt x="377257" y="435628"/>
                </a:cubicBezTo>
                <a:lnTo>
                  <a:pt x="377059" y="436421"/>
                </a:lnTo>
                <a:lnTo>
                  <a:pt x="376661" y="437214"/>
                </a:lnTo>
                <a:cubicBezTo>
                  <a:pt x="376463" y="437610"/>
                  <a:pt x="376463" y="438007"/>
                  <a:pt x="376264" y="438205"/>
                </a:cubicBezTo>
                <a:cubicBezTo>
                  <a:pt x="376066" y="438602"/>
                  <a:pt x="375867" y="438998"/>
                  <a:pt x="375867" y="439395"/>
                </a:cubicBezTo>
                <a:cubicBezTo>
                  <a:pt x="375669" y="439792"/>
                  <a:pt x="375470" y="440386"/>
                  <a:pt x="375073" y="440783"/>
                </a:cubicBezTo>
                <a:cubicBezTo>
                  <a:pt x="361571" y="476670"/>
                  <a:pt x="370109" y="516920"/>
                  <a:pt x="397312" y="544083"/>
                </a:cubicBezTo>
                <a:cubicBezTo>
                  <a:pt x="415778" y="562523"/>
                  <a:pt x="440200" y="572635"/>
                  <a:pt x="466212" y="572635"/>
                </a:cubicBezTo>
                <a:cubicBezTo>
                  <a:pt x="492223" y="572635"/>
                  <a:pt x="516646" y="562523"/>
                  <a:pt x="535112" y="544083"/>
                </a:cubicBezTo>
                <a:cubicBezTo>
                  <a:pt x="573036" y="506213"/>
                  <a:pt x="573036" y="444352"/>
                  <a:pt x="535112" y="406482"/>
                </a:cubicBezTo>
                <a:cubicBezTo>
                  <a:pt x="516646" y="388042"/>
                  <a:pt x="492223" y="377930"/>
                  <a:pt x="466212" y="378128"/>
                </a:cubicBezTo>
                <a:close/>
                <a:moveTo>
                  <a:pt x="237455" y="356542"/>
                </a:moveTo>
                <a:cubicBezTo>
                  <a:pt x="241031" y="352775"/>
                  <a:pt x="246989" y="352775"/>
                  <a:pt x="250565" y="356542"/>
                </a:cubicBezTo>
                <a:cubicBezTo>
                  <a:pt x="254140" y="360111"/>
                  <a:pt x="254140" y="366060"/>
                  <a:pt x="250565" y="369629"/>
                </a:cubicBezTo>
                <a:lnTo>
                  <a:pt x="120860" y="499104"/>
                </a:lnTo>
                <a:cubicBezTo>
                  <a:pt x="119073" y="500889"/>
                  <a:pt x="116689" y="501880"/>
                  <a:pt x="114306" y="501880"/>
                </a:cubicBezTo>
                <a:cubicBezTo>
                  <a:pt x="111922" y="501880"/>
                  <a:pt x="109539" y="500889"/>
                  <a:pt x="107751" y="499104"/>
                </a:cubicBezTo>
                <a:cubicBezTo>
                  <a:pt x="103977" y="495535"/>
                  <a:pt x="103977" y="489587"/>
                  <a:pt x="107751" y="486018"/>
                </a:cubicBezTo>
                <a:close/>
                <a:moveTo>
                  <a:pt x="376463" y="338870"/>
                </a:moveTo>
                <a:lnTo>
                  <a:pt x="356210" y="358896"/>
                </a:lnTo>
                <a:cubicBezTo>
                  <a:pt x="352636" y="362663"/>
                  <a:pt x="346878" y="362663"/>
                  <a:pt x="343105" y="358896"/>
                </a:cubicBezTo>
                <a:cubicBezTo>
                  <a:pt x="336155" y="351956"/>
                  <a:pt x="324043" y="351956"/>
                  <a:pt x="316895" y="358896"/>
                </a:cubicBezTo>
                <a:cubicBezTo>
                  <a:pt x="315704" y="360086"/>
                  <a:pt x="314910" y="361474"/>
                  <a:pt x="314115" y="362861"/>
                </a:cubicBezTo>
                <a:cubicBezTo>
                  <a:pt x="313917" y="363060"/>
                  <a:pt x="313718" y="363456"/>
                  <a:pt x="313520" y="363655"/>
                </a:cubicBezTo>
                <a:cubicBezTo>
                  <a:pt x="312924" y="365042"/>
                  <a:pt x="312328" y="366430"/>
                  <a:pt x="311931" y="368017"/>
                </a:cubicBezTo>
                <a:cubicBezTo>
                  <a:pt x="311931" y="368017"/>
                  <a:pt x="311931" y="368017"/>
                  <a:pt x="311931" y="368215"/>
                </a:cubicBezTo>
                <a:lnTo>
                  <a:pt x="363954" y="420162"/>
                </a:lnTo>
                <a:cubicBezTo>
                  <a:pt x="369513" y="408861"/>
                  <a:pt x="376860" y="398551"/>
                  <a:pt x="385597" y="389827"/>
                </a:cubicBezTo>
                <a:cubicBezTo>
                  <a:pt x="392745" y="382689"/>
                  <a:pt x="400687" y="376741"/>
                  <a:pt x="409424" y="371585"/>
                </a:cubicBezTo>
                <a:close/>
                <a:moveTo>
                  <a:pt x="211214" y="330362"/>
                </a:moveTo>
                <a:cubicBezTo>
                  <a:pt x="214788" y="326595"/>
                  <a:pt x="220545" y="326595"/>
                  <a:pt x="224317" y="330362"/>
                </a:cubicBezTo>
                <a:cubicBezTo>
                  <a:pt x="227891" y="333931"/>
                  <a:pt x="227891" y="339681"/>
                  <a:pt x="224317" y="343449"/>
                </a:cubicBezTo>
                <a:lnTo>
                  <a:pt x="94475" y="472924"/>
                </a:lnTo>
                <a:cubicBezTo>
                  <a:pt x="92688" y="474709"/>
                  <a:pt x="90306" y="475700"/>
                  <a:pt x="87923" y="475700"/>
                </a:cubicBezTo>
                <a:cubicBezTo>
                  <a:pt x="85541" y="475700"/>
                  <a:pt x="83158" y="474709"/>
                  <a:pt x="81372" y="472924"/>
                </a:cubicBezTo>
                <a:cubicBezTo>
                  <a:pt x="77798" y="469355"/>
                  <a:pt x="77798" y="463407"/>
                  <a:pt x="81372" y="459838"/>
                </a:cubicBezTo>
                <a:close/>
                <a:moveTo>
                  <a:pt x="277978" y="240527"/>
                </a:moveTo>
                <a:lnTo>
                  <a:pt x="263681" y="255001"/>
                </a:lnTo>
                <a:cubicBezTo>
                  <a:pt x="272021" y="269276"/>
                  <a:pt x="270035" y="287914"/>
                  <a:pt x="257923" y="300009"/>
                </a:cubicBezTo>
                <a:cubicBezTo>
                  <a:pt x="251172" y="306750"/>
                  <a:pt x="242038" y="310716"/>
                  <a:pt x="232309" y="310914"/>
                </a:cubicBezTo>
                <a:lnTo>
                  <a:pt x="232110" y="310914"/>
                </a:lnTo>
                <a:cubicBezTo>
                  <a:pt x="232110" y="310914"/>
                  <a:pt x="232110" y="310716"/>
                  <a:pt x="232110" y="310716"/>
                </a:cubicBezTo>
                <a:cubicBezTo>
                  <a:pt x="224962" y="310716"/>
                  <a:pt x="218410" y="308931"/>
                  <a:pt x="212850" y="305759"/>
                </a:cubicBezTo>
                <a:lnTo>
                  <a:pt x="70086" y="448317"/>
                </a:lnTo>
                <a:cubicBezTo>
                  <a:pt x="58570" y="459619"/>
                  <a:pt x="52414" y="474886"/>
                  <a:pt x="52414" y="490946"/>
                </a:cubicBezTo>
                <a:cubicBezTo>
                  <a:pt x="52414" y="507006"/>
                  <a:pt x="58570" y="522075"/>
                  <a:pt x="70086" y="533575"/>
                </a:cubicBezTo>
                <a:cubicBezTo>
                  <a:pt x="81404" y="544876"/>
                  <a:pt x="96495" y="551023"/>
                  <a:pt x="112578" y="551023"/>
                </a:cubicBezTo>
                <a:cubicBezTo>
                  <a:pt x="128661" y="551023"/>
                  <a:pt x="143950" y="544876"/>
                  <a:pt x="155268" y="533575"/>
                </a:cubicBezTo>
                <a:lnTo>
                  <a:pt x="298032" y="390818"/>
                </a:lnTo>
                <a:cubicBezTo>
                  <a:pt x="294657" y="385068"/>
                  <a:pt x="292869" y="378327"/>
                  <a:pt x="293068" y="371387"/>
                </a:cubicBezTo>
                <a:cubicBezTo>
                  <a:pt x="293068" y="361672"/>
                  <a:pt x="297039" y="352551"/>
                  <a:pt x="303790" y="345810"/>
                </a:cubicBezTo>
                <a:cubicBezTo>
                  <a:pt x="315505" y="334112"/>
                  <a:pt x="334964" y="331931"/>
                  <a:pt x="348863" y="340060"/>
                </a:cubicBezTo>
                <a:lnTo>
                  <a:pt x="363358" y="325784"/>
                </a:lnTo>
                <a:close/>
                <a:moveTo>
                  <a:pt x="218013" y="180450"/>
                </a:moveTo>
                <a:cubicBezTo>
                  <a:pt x="217616" y="181045"/>
                  <a:pt x="217218" y="181640"/>
                  <a:pt x="216821" y="182234"/>
                </a:cubicBezTo>
                <a:cubicBezTo>
                  <a:pt x="214836" y="185803"/>
                  <a:pt x="212652" y="189372"/>
                  <a:pt x="210070" y="192941"/>
                </a:cubicBezTo>
                <a:cubicBezTo>
                  <a:pt x="209276" y="193933"/>
                  <a:pt x="208680" y="195122"/>
                  <a:pt x="207688" y="196114"/>
                </a:cubicBezTo>
                <a:cubicBezTo>
                  <a:pt x="204709" y="200079"/>
                  <a:pt x="201532" y="203846"/>
                  <a:pt x="197958" y="207415"/>
                </a:cubicBezTo>
                <a:cubicBezTo>
                  <a:pt x="194384" y="210984"/>
                  <a:pt x="190612" y="214156"/>
                  <a:pt x="186640" y="217329"/>
                </a:cubicBezTo>
                <a:cubicBezTo>
                  <a:pt x="185846" y="217924"/>
                  <a:pt x="184853" y="218519"/>
                  <a:pt x="184059" y="219312"/>
                </a:cubicBezTo>
                <a:cubicBezTo>
                  <a:pt x="179889" y="222087"/>
                  <a:pt x="175720" y="224863"/>
                  <a:pt x="171351" y="227243"/>
                </a:cubicBezTo>
                <a:cubicBezTo>
                  <a:pt x="171351" y="227243"/>
                  <a:pt x="171153" y="227441"/>
                  <a:pt x="171153" y="227441"/>
                </a:cubicBezTo>
                <a:lnTo>
                  <a:pt x="235486" y="291880"/>
                </a:lnTo>
                <a:cubicBezTo>
                  <a:pt x="235883" y="291681"/>
                  <a:pt x="236280" y="291681"/>
                  <a:pt x="236479" y="291483"/>
                </a:cubicBezTo>
                <a:cubicBezTo>
                  <a:pt x="237670" y="291285"/>
                  <a:pt x="238861" y="290888"/>
                  <a:pt x="239854" y="290293"/>
                </a:cubicBezTo>
                <a:cubicBezTo>
                  <a:pt x="240251" y="290095"/>
                  <a:pt x="240648" y="289897"/>
                  <a:pt x="241046" y="289699"/>
                </a:cubicBezTo>
                <a:cubicBezTo>
                  <a:pt x="242435" y="288906"/>
                  <a:pt x="243627" y="288112"/>
                  <a:pt x="244620" y="286923"/>
                </a:cubicBezTo>
                <a:cubicBezTo>
                  <a:pt x="244620" y="286923"/>
                  <a:pt x="244620" y="286923"/>
                  <a:pt x="244818" y="286923"/>
                </a:cubicBezTo>
                <a:cubicBezTo>
                  <a:pt x="250179" y="281569"/>
                  <a:pt x="251569" y="273440"/>
                  <a:pt x="248789" y="266897"/>
                </a:cubicBezTo>
                <a:cubicBezTo>
                  <a:pt x="247995" y="264518"/>
                  <a:pt x="246605" y="262535"/>
                  <a:pt x="244818" y="260751"/>
                </a:cubicBezTo>
                <a:cubicBezTo>
                  <a:pt x="241046" y="257182"/>
                  <a:pt x="241046" y="251234"/>
                  <a:pt x="244818" y="247665"/>
                </a:cubicBezTo>
                <a:lnTo>
                  <a:pt x="264873" y="227441"/>
                </a:lnTo>
                <a:close/>
                <a:moveTo>
                  <a:pt x="115953" y="28374"/>
                </a:moveTo>
                <a:cubicBezTo>
                  <a:pt x="108210" y="28374"/>
                  <a:pt x="100466" y="29168"/>
                  <a:pt x="92920" y="31150"/>
                </a:cubicBezTo>
                <a:lnTo>
                  <a:pt x="138589" y="76753"/>
                </a:lnTo>
                <a:cubicBezTo>
                  <a:pt x="140575" y="78538"/>
                  <a:pt x="141567" y="81115"/>
                  <a:pt x="141369" y="83891"/>
                </a:cubicBezTo>
                <a:lnTo>
                  <a:pt x="138391" y="139209"/>
                </a:lnTo>
                <a:cubicBezTo>
                  <a:pt x="138192" y="143968"/>
                  <a:pt x="134419" y="147735"/>
                  <a:pt x="129654" y="147933"/>
                </a:cubicBezTo>
                <a:lnTo>
                  <a:pt x="74256" y="150907"/>
                </a:lnTo>
                <a:cubicBezTo>
                  <a:pt x="71476" y="151106"/>
                  <a:pt x="68895" y="150114"/>
                  <a:pt x="67108" y="148132"/>
                </a:cubicBezTo>
                <a:lnTo>
                  <a:pt x="21439" y="102529"/>
                </a:lnTo>
                <a:cubicBezTo>
                  <a:pt x="13298" y="135244"/>
                  <a:pt x="22829" y="169942"/>
                  <a:pt x="47053" y="194329"/>
                </a:cubicBezTo>
                <a:cubicBezTo>
                  <a:pt x="65519" y="212570"/>
                  <a:pt x="89743" y="222682"/>
                  <a:pt x="115755" y="222682"/>
                </a:cubicBezTo>
                <a:cubicBezTo>
                  <a:pt x="128065" y="222682"/>
                  <a:pt x="140178" y="220501"/>
                  <a:pt x="151694" y="215941"/>
                </a:cubicBezTo>
                <a:lnTo>
                  <a:pt x="152885" y="215544"/>
                </a:lnTo>
                <a:cubicBezTo>
                  <a:pt x="153481" y="215148"/>
                  <a:pt x="154077" y="214950"/>
                  <a:pt x="154672" y="214751"/>
                </a:cubicBezTo>
                <a:cubicBezTo>
                  <a:pt x="166189" y="209794"/>
                  <a:pt x="176315" y="202855"/>
                  <a:pt x="184853" y="194329"/>
                </a:cubicBezTo>
                <a:cubicBezTo>
                  <a:pt x="194186" y="185010"/>
                  <a:pt x="201334" y="173907"/>
                  <a:pt x="206496" y="161218"/>
                </a:cubicBezTo>
                <a:lnTo>
                  <a:pt x="207092" y="159433"/>
                </a:lnTo>
                <a:cubicBezTo>
                  <a:pt x="207291" y="159037"/>
                  <a:pt x="207489" y="158442"/>
                  <a:pt x="207688" y="158045"/>
                </a:cubicBezTo>
                <a:cubicBezTo>
                  <a:pt x="220197" y="122753"/>
                  <a:pt x="211262" y="83098"/>
                  <a:pt x="184853" y="56728"/>
                </a:cubicBezTo>
                <a:cubicBezTo>
                  <a:pt x="166387" y="38486"/>
                  <a:pt x="141965" y="28374"/>
                  <a:pt x="115953" y="28374"/>
                </a:cubicBezTo>
                <a:close/>
                <a:moveTo>
                  <a:pt x="561321" y="21633"/>
                </a:moveTo>
                <a:lnTo>
                  <a:pt x="514660" y="57917"/>
                </a:lnTo>
                <a:cubicBezTo>
                  <a:pt x="514461" y="58115"/>
                  <a:pt x="514064" y="58314"/>
                  <a:pt x="513866" y="58512"/>
                </a:cubicBezTo>
                <a:cubicBezTo>
                  <a:pt x="512277" y="59503"/>
                  <a:pt x="510887" y="60495"/>
                  <a:pt x="509696" y="61684"/>
                </a:cubicBezTo>
                <a:cubicBezTo>
                  <a:pt x="505328" y="66046"/>
                  <a:pt x="502945" y="71796"/>
                  <a:pt x="502945" y="78141"/>
                </a:cubicBezTo>
                <a:cubicBezTo>
                  <a:pt x="502945" y="84288"/>
                  <a:pt x="505328" y="90037"/>
                  <a:pt x="509696" y="94399"/>
                </a:cubicBezTo>
                <a:cubicBezTo>
                  <a:pt x="518433" y="103123"/>
                  <a:pt x="533722" y="103123"/>
                  <a:pt x="542458" y="94399"/>
                </a:cubicBezTo>
                <a:cubicBezTo>
                  <a:pt x="543650" y="93210"/>
                  <a:pt x="544642" y="92020"/>
                  <a:pt x="545635" y="90236"/>
                </a:cubicBezTo>
                <a:cubicBezTo>
                  <a:pt x="545834" y="90037"/>
                  <a:pt x="546032" y="89641"/>
                  <a:pt x="546231" y="89443"/>
                </a:cubicBezTo>
                <a:lnTo>
                  <a:pt x="582567" y="42848"/>
                </a:lnTo>
                <a:close/>
                <a:moveTo>
                  <a:pt x="556357" y="2004"/>
                </a:moveTo>
                <a:cubicBezTo>
                  <a:pt x="560130" y="-970"/>
                  <a:pt x="565491" y="-573"/>
                  <a:pt x="568668" y="2797"/>
                </a:cubicBezTo>
                <a:lnTo>
                  <a:pt x="601430" y="35512"/>
                </a:lnTo>
                <a:cubicBezTo>
                  <a:pt x="604806" y="38883"/>
                  <a:pt x="605203" y="44038"/>
                  <a:pt x="602225" y="47805"/>
                </a:cubicBezTo>
                <a:lnTo>
                  <a:pt x="561123" y="100348"/>
                </a:lnTo>
                <a:cubicBezTo>
                  <a:pt x="559534" y="103123"/>
                  <a:pt x="557549" y="105503"/>
                  <a:pt x="555563" y="107485"/>
                </a:cubicBezTo>
                <a:cubicBezTo>
                  <a:pt x="547621" y="115416"/>
                  <a:pt x="537296" y="119778"/>
                  <a:pt x="525978" y="119778"/>
                </a:cubicBezTo>
                <a:cubicBezTo>
                  <a:pt x="518036" y="119778"/>
                  <a:pt x="510490" y="117399"/>
                  <a:pt x="503938" y="113235"/>
                </a:cubicBezTo>
                <a:lnTo>
                  <a:pt x="341715" y="275225"/>
                </a:lnTo>
                <a:lnTo>
                  <a:pt x="384405" y="317853"/>
                </a:lnTo>
                <a:cubicBezTo>
                  <a:pt x="385795" y="319241"/>
                  <a:pt x="386391" y="321026"/>
                  <a:pt x="386788" y="322810"/>
                </a:cubicBezTo>
                <a:lnTo>
                  <a:pt x="429478" y="365439"/>
                </a:lnTo>
                <a:cubicBezTo>
                  <a:pt x="441193" y="361672"/>
                  <a:pt x="453504" y="359491"/>
                  <a:pt x="466212" y="359491"/>
                </a:cubicBezTo>
                <a:cubicBezTo>
                  <a:pt x="497187" y="359491"/>
                  <a:pt x="526375" y="371585"/>
                  <a:pt x="548217" y="393396"/>
                </a:cubicBezTo>
                <a:cubicBezTo>
                  <a:pt x="593488" y="438602"/>
                  <a:pt x="593488" y="511963"/>
                  <a:pt x="548217" y="557169"/>
                </a:cubicBezTo>
                <a:cubicBezTo>
                  <a:pt x="526375" y="578979"/>
                  <a:pt x="497187" y="591074"/>
                  <a:pt x="466212" y="591074"/>
                </a:cubicBezTo>
                <a:cubicBezTo>
                  <a:pt x="435236" y="591074"/>
                  <a:pt x="406048" y="578979"/>
                  <a:pt x="384207" y="557169"/>
                </a:cubicBezTo>
                <a:cubicBezTo>
                  <a:pt x="353033" y="526040"/>
                  <a:pt x="342509" y="480041"/>
                  <a:pt x="356408" y="438602"/>
                </a:cubicBezTo>
                <a:lnTo>
                  <a:pt x="316498" y="398749"/>
                </a:lnTo>
                <a:lnTo>
                  <a:pt x="168373" y="546661"/>
                </a:lnTo>
                <a:cubicBezTo>
                  <a:pt x="153481" y="561531"/>
                  <a:pt x="133625" y="569660"/>
                  <a:pt x="112578" y="569660"/>
                </a:cubicBezTo>
                <a:cubicBezTo>
                  <a:pt x="91531" y="569660"/>
                  <a:pt x="71675" y="561531"/>
                  <a:pt x="56783" y="546661"/>
                </a:cubicBezTo>
                <a:cubicBezTo>
                  <a:pt x="41891" y="531790"/>
                  <a:pt x="33750" y="511963"/>
                  <a:pt x="33750" y="490946"/>
                </a:cubicBezTo>
                <a:cubicBezTo>
                  <a:pt x="33750" y="469929"/>
                  <a:pt x="41891" y="450102"/>
                  <a:pt x="56783" y="435231"/>
                </a:cubicBezTo>
                <a:lnTo>
                  <a:pt x="204908" y="287319"/>
                </a:lnTo>
                <a:lnTo>
                  <a:pt x="152687" y="235173"/>
                </a:lnTo>
                <a:cubicBezTo>
                  <a:pt x="140773" y="239139"/>
                  <a:pt x="128463" y="241320"/>
                  <a:pt x="115755" y="241320"/>
                </a:cubicBezTo>
                <a:cubicBezTo>
                  <a:pt x="84780" y="241320"/>
                  <a:pt x="55790" y="229225"/>
                  <a:pt x="33948" y="207415"/>
                </a:cubicBezTo>
                <a:cubicBezTo>
                  <a:pt x="988" y="174502"/>
                  <a:pt x="-9139" y="125132"/>
                  <a:pt x="8731" y="81710"/>
                </a:cubicBezTo>
                <a:cubicBezTo>
                  <a:pt x="9724" y="78934"/>
                  <a:pt x="12305" y="76753"/>
                  <a:pt x="15482" y="76158"/>
                </a:cubicBezTo>
                <a:cubicBezTo>
                  <a:pt x="18461" y="75563"/>
                  <a:pt x="21638" y="76555"/>
                  <a:pt x="23822" y="78736"/>
                </a:cubicBezTo>
                <a:lnTo>
                  <a:pt x="77234" y="132071"/>
                </a:lnTo>
                <a:lnTo>
                  <a:pt x="120322" y="129890"/>
                </a:lnTo>
                <a:lnTo>
                  <a:pt x="122506" y="86865"/>
                </a:lnTo>
                <a:lnTo>
                  <a:pt x="69093" y="33530"/>
                </a:lnTo>
                <a:cubicBezTo>
                  <a:pt x="66909" y="31349"/>
                  <a:pt x="65916" y="28176"/>
                  <a:pt x="66512" y="25202"/>
                </a:cubicBezTo>
                <a:cubicBezTo>
                  <a:pt x="67108" y="22030"/>
                  <a:pt x="69292" y="19452"/>
                  <a:pt x="72072" y="18461"/>
                </a:cubicBezTo>
                <a:cubicBezTo>
                  <a:pt x="86169" y="12711"/>
                  <a:pt x="100863" y="9737"/>
                  <a:pt x="115953" y="9737"/>
                </a:cubicBezTo>
                <a:cubicBezTo>
                  <a:pt x="146929" y="9737"/>
                  <a:pt x="176117" y="21831"/>
                  <a:pt x="197958" y="43641"/>
                </a:cubicBezTo>
                <a:cubicBezTo>
                  <a:pt x="228933" y="74572"/>
                  <a:pt x="239656" y="120770"/>
                  <a:pt x="225757" y="162209"/>
                </a:cubicBezTo>
                <a:lnTo>
                  <a:pt x="280956" y="217329"/>
                </a:lnTo>
                <a:cubicBezTo>
                  <a:pt x="282743" y="217527"/>
                  <a:pt x="284530" y="218320"/>
                  <a:pt x="285920" y="219510"/>
                </a:cubicBezTo>
                <a:lnTo>
                  <a:pt x="328610" y="262139"/>
                </a:lnTo>
                <a:lnTo>
                  <a:pt x="490833" y="100149"/>
                </a:lnTo>
                <a:cubicBezTo>
                  <a:pt x="486663" y="93606"/>
                  <a:pt x="484280" y="86072"/>
                  <a:pt x="484280" y="78141"/>
                </a:cubicBezTo>
                <a:cubicBezTo>
                  <a:pt x="484280" y="66839"/>
                  <a:pt x="488649" y="56529"/>
                  <a:pt x="496591" y="48598"/>
                </a:cubicBezTo>
                <a:cubicBezTo>
                  <a:pt x="498577" y="46417"/>
                  <a:pt x="500959" y="44633"/>
                  <a:pt x="503739" y="430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任意多边形: 形状 23"/>
          <p:cNvSpPr/>
          <p:nvPr/>
        </p:nvSpPr>
        <p:spPr>
          <a:xfrm>
            <a:off x="7784507" y="2268423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FFBE7C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任意多边形: 形状 21"/>
          <p:cNvSpPr/>
          <p:nvPr/>
        </p:nvSpPr>
        <p:spPr>
          <a:xfrm>
            <a:off x="9169191" y="3525098"/>
            <a:ext cx="719528" cy="0"/>
          </a:xfrm>
          <a:custGeom>
            <a:avLst/>
            <a:gdLst>
              <a:gd name="connsiteX0" fmla="*/ 0 w 719528"/>
              <a:gd name="connsiteY0" fmla="*/ 0 h 0"/>
              <a:gd name="connsiteX1" fmla="*/ 719528 w 71952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9528">
                <a:moveTo>
                  <a:pt x="0" y="0"/>
                </a:moveTo>
                <a:lnTo>
                  <a:pt x="719528" y="0"/>
                </a:lnTo>
              </a:path>
            </a:pathLst>
          </a:custGeom>
          <a:noFill/>
          <a:ln>
            <a:solidFill>
              <a:srgbClr val="FFBE7C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任意多边形: 形状 16"/>
          <p:cNvSpPr/>
          <p:nvPr/>
        </p:nvSpPr>
        <p:spPr>
          <a:xfrm>
            <a:off x="7580234" y="4025507"/>
            <a:ext cx="0" cy="432000"/>
          </a:xfrm>
          <a:custGeom>
            <a:avLst/>
            <a:gdLst>
              <a:gd name="connsiteX0" fmla="*/ 0 w 0"/>
              <a:gd name="connsiteY0" fmla="*/ 0 h 1094282"/>
              <a:gd name="connsiteX1" fmla="*/ 0 w 0"/>
              <a:gd name="connsiteY1" fmla="*/ 1094282 h 10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94282">
                <a:moveTo>
                  <a:pt x="0" y="0"/>
                </a:moveTo>
                <a:lnTo>
                  <a:pt x="0" y="1094282"/>
                </a:lnTo>
              </a:path>
            </a:pathLst>
          </a:custGeom>
          <a:noFill/>
          <a:ln>
            <a:solidFill>
              <a:srgbClr val="FFDE73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任意多边形: 形状 19"/>
          <p:cNvSpPr/>
          <p:nvPr/>
        </p:nvSpPr>
        <p:spPr>
          <a:xfrm>
            <a:off x="6363727" y="4313085"/>
            <a:ext cx="0" cy="432000"/>
          </a:xfrm>
          <a:custGeom>
            <a:avLst/>
            <a:gdLst>
              <a:gd name="connsiteX0" fmla="*/ 0 w 0"/>
              <a:gd name="connsiteY0" fmla="*/ 0 h 1094282"/>
              <a:gd name="connsiteX1" fmla="*/ 0 w 0"/>
              <a:gd name="connsiteY1" fmla="*/ 1094282 h 109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94282">
                <a:moveTo>
                  <a:pt x="0" y="0"/>
                </a:moveTo>
                <a:lnTo>
                  <a:pt x="0" y="1094282"/>
                </a:lnTo>
              </a:path>
            </a:pathLst>
          </a:custGeom>
          <a:noFill/>
          <a:ln>
            <a:solidFill>
              <a:srgbClr val="FFDE73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椭圆 27"/>
          <p:cNvSpPr/>
          <p:nvPr/>
        </p:nvSpPr>
        <p:spPr>
          <a:xfrm rot="18900000">
            <a:off x="5835951" y="3109830"/>
            <a:ext cx="1081573" cy="1081574"/>
          </a:xfrm>
          <a:prstGeom prst="ellipse">
            <a:avLst/>
          </a:prstGeom>
          <a:solidFill>
            <a:srgbClr val="FFDE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椭圆 28"/>
          <p:cNvSpPr/>
          <p:nvPr/>
        </p:nvSpPr>
        <p:spPr>
          <a:xfrm rot="18900000">
            <a:off x="7038000" y="2755349"/>
            <a:ext cx="1089487" cy="1089488"/>
          </a:xfrm>
          <a:prstGeom prst="ellipse">
            <a:avLst/>
          </a:prstGeom>
          <a:solidFill>
            <a:srgbClr val="FFDE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椭圆 29"/>
          <p:cNvSpPr/>
          <p:nvPr/>
        </p:nvSpPr>
        <p:spPr>
          <a:xfrm rot="18900000">
            <a:off x="6085430" y="1560230"/>
            <a:ext cx="1432502" cy="1432502"/>
          </a:xfrm>
          <a:prstGeom prst="ellipse">
            <a:avLst/>
          </a:prstGeom>
          <a:solidFill>
            <a:srgbClr val="FFBE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椭圆 30"/>
          <p:cNvSpPr/>
          <p:nvPr/>
        </p:nvSpPr>
        <p:spPr>
          <a:xfrm rot="18900000">
            <a:off x="8312003" y="3125368"/>
            <a:ext cx="809881" cy="809881"/>
          </a:xfrm>
          <a:prstGeom prst="ellipse">
            <a:avLst/>
          </a:prstGeom>
          <a:solidFill>
            <a:srgbClr val="FFBE7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32" name="Group 65"/>
          <p:cNvGrpSpPr/>
          <p:nvPr/>
        </p:nvGrpSpPr>
        <p:grpSpPr>
          <a:xfrm>
            <a:off x="8648498" y="1787913"/>
            <a:ext cx="1788615" cy="1095170"/>
            <a:chOff x="8797071" y="2517475"/>
            <a:chExt cx="2303200" cy="1038512"/>
          </a:xfrm>
        </p:grpSpPr>
        <p:sp>
          <p:nvSpPr>
            <p:cNvPr id="33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4" name="Rectangle 67"/>
            <p:cNvSpPr/>
            <p:nvPr/>
          </p:nvSpPr>
          <p:spPr>
            <a:xfrm>
              <a:off x="8797071" y="2893844"/>
              <a:ext cx="2303200" cy="662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5" name="Group 65"/>
          <p:cNvGrpSpPr/>
          <p:nvPr/>
        </p:nvGrpSpPr>
        <p:grpSpPr>
          <a:xfrm>
            <a:off x="9888721" y="3103165"/>
            <a:ext cx="1788614" cy="1095170"/>
            <a:chOff x="8797071" y="2517475"/>
            <a:chExt cx="2303198" cy="1038512"/>
          </a:xfrm>
        </p:grpSpPr>
        <p:sp>
          <p:nvSpPr>
            <p:cNvPr id="36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37" name="Rectangle 67"/>
            <p:cNvSpPr/>
            <p:nvPr/>
          </p:nvSpPr>
          <p:spPr>
            <a:xfrm>
              <a:off x="8797071" y="2893844"/>
              <a:ext cx="2303198" cy="662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38" name="Group 65"/>
          <p:cNvGrpSpPr/>
          <p:nvPr/>
        </p:nvGrpSpPr>
        <p:grpSpPr>
          <a:xfrm>
            <a:off x="7644172" y="4209159"/>
            <a:ext cx="1885856" cy="1095171"/>
            <a:chOff x="8797071" y="2517475"/>
            <a:chExt cx="2428417" cy="1038513"/>
          </a:xfrm>
        </p:grpSpPr>
        <p:sp>
          <p:nvSpPr>
            <p:cNvPr id="39" name="TextBox 66"/>
            <p:cNvSpPr txBox="1"/>
            <p:nvPr/>
          </p:nvSpPr>
          <p:spPr>
            <a:xfrm>
              <a:off x="8797071" y="2517475"/>
              <a:ext cx="1930427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40" name="Rectangle 67"/>
            <p:cNvSpPr/>
            <p:nvPr/>
          </p:nvSpPr>
          <p:spPr>
            <a:xfrm>
              <a:off x="8797071" y="2893845"/>
              <a:ext cx="2428417" cy="662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41" name="Group 65"/>
          <p:cNvGrpSpPr/>
          <p:nvPr/>
        </p:nvGrpSpPr>
        <p:grpSpPr>
          <a:xfrm>
            <a:off x="5758311" y="4886253"/>
            <a:ext cx="1885862" cy="1095170"/>
            <a:chOff x="9330003" y="2517475"/>
            <a:chExt cx="2318811" cy="1038512"/>
          </a:xfrm>
        </p:grpSpPr>
        <p:sp>
          <p:nvSpPr>
            <p:cNvPr id="42" name="TextBox 66"/>
            <p:cNvSpPr txBox="1"/>
            <p:nvPr/>
          </p:nvSpPr>
          <p:spPr>
            <a:xfrm>
              <a:off x="9348717" y="2517475"/>
              <a:ext cx="1843292" cy="379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输入小标题</a:t>
              </a:r>
            </a:p>
          </p:txBody>
        </p:sp>
        <p:sp>
          <p:nvSpPr>
            <p:cNvPr id="43" name="Rectangle 67"/>
            <p:cNvSpPr/>
            <p:nvPr/>
          </p:nvSpPr>
          <p:spPr>
            <a:xfrm>
              <a:off x="9330003" y="2893844"/>
              <a:ext cx="2318811" cy="6621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44" name="iconfont-10499-5121525"/>
          <p:cNvSpPr>
            <a:spLocks noChangeAspect="1"/>
          </p:cNvSpPr>
          <p:nvPr/>
        </p:nvSpPr>
        <p:spPr>
          <a:xfrm>
            <a:off x="8523980" y="3342308"/>
            <a:ext cx="401018" cy="352800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5" name="iconfont-11253-5330626"/>
          <p:cNvSpPr>
            <a:spLocks noChangeAspect="1"/>
          </p:cNvSpPr>
          <p:nvPr/>
        </p:nvSpPr>
        <p:spPr>
          <a:xfrm>
            <a:off x="6124810" y="3449975"/>
            <a:ext cx="497681" cy="391116"/>
          </a:xfrm>
          <a:custGeom>
            <a:avLst/>
            <a:gdLst>
              <a:gd name="T0" fmla="*/ 2143 w 10001"/>
              <a:gd name="T1" fmla="*/ 1073 h 7859"/>
              <a:gd name="T2" fmla="*/ 1071 w 10001"/>
              <a:gd name="T3" fmla="*/ 2145 h 7859"/>
              <a:gd name="T4" fmla="*/ 0 w 10001"/>
              <a:gd name="T5" fmla="*/ 1073 h 7859"/>
              <a:gd name="T6" fmla="*/ 1072 w 10001"/>
              <a:gd name="T7" fmla="*/ 0 h 7859"/>
              <a:gd name="T8" fmla="*/ 1831 w 10001"/>
              <a:gd name="T9" fmla="*/ 3170 h 7859"/>
              <a:gd name="T10" fmla="*/ 1831 w 10001"/>
              <a:gd name="T11" fmla="*/ 4690 h 7859"/>
              <a:gd name="T12" fmla="*/ 311 w 10001"/>
              <a:gd name="T13" fmla="*/ 4690 h 7859"/>
              <a:gd name="T14" fmla="*/ 312 w 10001"/>
              <a:gd name="T15" fmla="*/ 3170 h 7859"/>
              <a:gd name="T16" fmla="*/ 1831 w 10001"/>
              <a:gd name="T17" fmla="*/ 3170 h 7859"/>
              <a:gd name="T18" fmla="*/ 2143 w 10001"/>
              <a:gd name="T19" fmla="*/ 6786 h 7859"/>
              <a:gd name="T20" fmla="*/ 1071 w 10001"/>
              <a:gd name="T21" fmla="*/ 7859 h 7859"/>
              <a:gd name="T22" fmla="*/ 0 w 10001"/>
              <a:gd name="T23" fmla="*/ 6786 h 7859"/>
              <a:gd name="T24" fmla="*/ 1072 w 10001"/>
              <a:gd name="T25" fmla="*/ 5714 h 7859"/>
              <a:gd name="T26" fmla="*/ 10001 w 10001"/>
              <a:gd name="T27" fmla="*/ 537 h 7859"/>
              <a:gd name="T28" fmla="*/ 9949 w 10001"/>
              <a:gd name="T29" fmla="*/ 1733 h 7859"/>
              <a:gd name="T30" fmla="*/ 3036 w 10001"/>
              <a:gd name="T31" fmla="*/ 1785 h 7859"/>
              <a:gd name="T32" fmla="*/ 2859 w 10001"/>
              <a:gd name="T33" fmla="*/ 1608 h 7859"/>
              <a:gd name="T34" fmla="*/ 2911 w 10001"/>
              <a:gd name="T35" fmla="*/ 412 h 7859"/>
              <a:gd name="T36" fmla="*/ 9822 w 10001"/>
              <a:gd name="T37" fmla="*/ 359 h 7859"/>
              <a:gd name="T38" fmla="*/ 10001 w 10001"/>
              <a:gd name="T39" fmla="*/ 537 h 7859"/>
              <a:gd name="T40" fmla="*/ 10001 w 10001"/>
              <a:gd name="T41" fmla="*/ 4464 h 7859"/>
              <a:gd name="T42" fmla="*/ 9824 w 10001"/>
              <a:gd name="T43" fmla="*/ 4642 h 7859"/>
              <a:gd name="T44" fmla="*/ 2911 w 10001"/>
              <a:gd name="T45" fmla="*/ 4589 h 7859"/>
              <a:gd name="T46" fmla="*/ 2859 w 10001"/>
              <a:gd name="T47" fmla="*/ 3393 h 7859"/>
              <a:gd name="T48" fmla="*/ 3036 w 10001"/>
              <a:gd name="T49" fmla="*/ 3215 h 7859"/>
              <a:gd name="T50" fmla="*/ 9947 w 10001"/>
              <a:gd name="T51" fmla="*/ 3268 h 7859"/>
              <a:gd name="T52" fmla="*/ 10001 w 10001"/>
              <a:gd name="T53" fmla="*/ 6250 h 7859"/>
              <a:gd name="T54" fmla="*/ 9949 w 10001"/>
              <a:gd name="T55" fmla="*/ 7447 h 7859"/>
              <a:gd name="T56" fmla="*/ 3036 w 10001"/>
              <a:gd name="T57" fmla="*/ 7499 h 7859"/>
              <a:gd name="T58" fmla="*/ 2859 w 10001"/>
              <a:gd name="T59" fmla="*/ 7322 h 7859"/>
              <a:gd name="T60" fmla="*/ 2911 w 10001"/>
              <a:gd name="T61" fmla="*/ 6125 h 7859"/>
              <a:gd name="T62" fmla="*/ 9822 w 10001"/>
              <a:gd name="T63" fmla="*/ 6073 h 7859"/>
              <a:gd name="T64" fmla="*/ 10001 w 10001"/>
              <a:gd name="T65" fmla="*/ 6250 h 7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01" h="7859">
                <a:moveTo>
                  <a:pt x="1831" y="313"/>
                </a:moveTo>
                <a:cubicBezTo>
                  <a:pt x="2039" y="521"/>
                  <a:pt x="2143" y="774"/>
                  <a:pt x="2143" y="1073"/>
                </a:cubicBezTo>
                <a:cubicBezTo>
                  <a:pt x="2143" y="1370"/>
                  <a:pt x="2039" y="1623"/>
                  <a:pt x="1831" y="1833"/>
                </a:cubicBezTo>
                <a:cubicBezTo>
                  <a:pt x="1622" y="2042"/>
                  <a:pt x="1370" y="2145"/>
                  <a:pt x="1071" y="2145"/>
                </a:cubicBezTo>
                <a:cubicBezTo>
                  <a:pt x="772" y="2145"/>
                  <a:pt x="521" y="2040"/>
                  <a:pt x="311" y="1833"/>
                </a:cubicBezTo>
                <a:cubicBezTo>
                  <a:pt x="103" y="1624"/>
                  <a:pt x="0" y="1372"/>
                  <a:pt x="0" y="1073"/>
                </a:cubicBezTo>
                <a:cubicBezTo>
                  <a:pt x="0" y="775"/>
                  <a:pt x="105" y="523"/>
                  <a:pt x="312" y="313"/>
                </a:cubicBezTo>
                <a:cubicBezTo>
                  <a:pt x="520" y="105"/>
                  <a:pt x="773" y="0"/>
                  <a:pt x="1072" y="0"/>
                </a:cubicBezTo>
                <a:cubicBezTo>
                  <a:pt x="1370" y="0"/>
                  <a:pt x="1623" y="104"/>
                  <a:pt x="1831" y="313"/>
                </a:cubicBezTo>
                <a:close/>
                <a:moveTo>
                  <a:pt x="1831" y="3170"/>
                </a:moveTo>
                <a:cubicBezTo>
                  <a:pt x="2039" y="3379"/>
                  <a:pt x="2143" y="3631"/>
                  <a:pt x="2143" y="3930"/>
                </a:cubicBezTo>
                <a:cubicBezTo>
                  <a:pt x="2143" y="4228"/>
                  <a:pt x="2039" y="4480"/>
                  <a:pt x="1831" y="4690"/>
                </a:cubicBezTo>
                <a:cubicBezTo>
                  <a:pt x="1622" y="4899"/>
                  <a:pt x="1370" y="5003"/>
                  <a:pt x="1071" y="5003"/>
                </a:cubicBezTo>
                <a:cubicBezTo>
                  <a:pt x="772" y="5003"/>
                  <a:pt x="521" y="4898"/>
                  <a:pt x="311" y="4690"/>
                </a:cubicBezTo>
                <a:cubicBezTo>
                  <a:pt x="103" y="4481"/>
                  <a:pt x="0" y="4228"/>
                  <a:pt x="0" y="3930"/>
                </a:cubicBezTo>
                <a:cubicBezTo>
                  <a:pt x="0" y="3633"/>
                  <a:pt x="105" y="3380"/>
                  <a:pt x="312" y="3170"/>
                </a:cubicBezTo>
                <a:cubicBezTo>
                  <a:pt x="520" y="2963"/>
                  <a:pt x="773" y="2858"/>
                  <a:pt x="1072" y="2858"/>
                </a:cubicBezTo>
                <a:cubicBezTo>
                  <a:pt x="1370" y="2858"/>
                  <a:pt x="1623" y="2961"/>
                  <a:pt x="1831" y="3170"/>
                </a:cubicBezTo>
                <a:close/>
                <a:moveTo>
                  <a:pt x="1831" y="6027"/>
                </a:moveTo>
                <a:cubicBezTo>
                  <a:pt x="2039" y="6235"/>
                  <a:pt x="2143" y="6488"/>
                  <a:pt x="2143" y="6786"/>
                </a:cubicBezTo>
                <a:cubicBezTo>
                  <a:pt x="2143" y="7085"/>
                  <a:pt x="2039" y="7336"/>
                  <a:pt x="1831" y="7546"/>
                </a:cubicBezTo>
                <a:cubicBezTo>
                  <a:pt x="1622" y="7754"/>
                  <a:pt x="1370" y="7859"/>
                  <a:pt x="1071" y="7859"/>
                </a:cubicBezTo>
                <a:cubicBezTo>
                  <a:pt x="772" y="7859"/>
                  <a:pt x="521" y="7754"/>
                  <a:pt x="311" y="7546"/>
                </a:cubicBezTo>
                <a:cubicBezTo>
                  <a:pt x="103" y="7338"/>
                  <a:pt x="0" y="7084"/>
                  <a:pt x="0" y="6786"/>
                </a:cubicBezTo>
                <a:cubicBezTo>
                  <a:pt x="0" y="6489"/>
                  <a:pt x="105" y="6236"/>
                  <a:pt x="312" y="6027"/>
                </a:cubicBezTo>
                <a:cubicBezTo>
                  <a:pt x="520" y="5819"/>
                  <a:pt x="773" y="5714"/>
                  <a:pt x="1072" y="5714"/>
                </a:cubicBezTo>
                <a:cubicBezTo>
                  <a:pt x="1370" y="5715"/>
                  <a:pt x="1623" y="5819"/>
                  <a:pt x="1831" y="6027"/>
                </a:cubicBezTo>
                <a:close/>
                <a:moveTo>
                  <a:pt x="10001" y="537"/>
                </a:moveTo>
                <a:lnTo>
                  <a:pt x="10001" y="1608"/>
                </a:lnTo>
                <a:cubicBezTo>
                  <a:pt x="10001" y="1655"/>
                  <a:pt x="9984" y="1698"/>
                  <a:pt x="9949" y="1733"/>
                </a:cubicBezTo>
                <a:cubicBezTo>
                  <a:pt x="9913" y="1768"/>
                  <a:pt x="9871" y="1785"/>
                  <a:pt x="9824" y="1785"/>
                </a:cubicBezTo>
                <a:lnTo>
                  <a:pt x="3036" y="1785"/>
                </a:lnTo>
                <a:cubicBezTo>
                  <a:pt x="2988" y="1785"/>
                  <a:pt x="2946" y="1768"/>
                  <a:pt x="2911" y="1733"/>
                </a:cubicBezTo>
                <a:cubicBezTo>
                  <a:pt x="2876" y="1698"/>
                  <a:pt x="2859" y="1655"/>
                  <a:pt x="2859" y="1608"/>
                </a:cubicBezTo>
                <a:lnTo>
                  <a:pt x="2859" y="537"/>
                </a:lnTo>
                <a:cubicBezTo>
                  <a:pt x="2859" y="489"/>
                  <a:pt x="2876" y="447"/>
                  <a:pt x="2911" y="412"/>
                </a:cubicBezTo>
                <a:cubicBezTo>
                  <a:pt x="2946" y="377"/>
                  <a:pt x="2988" y="359"/>
                  <a:pt x="3036" y="359"/>
                </a:cubicBezTo>
                <a:lnTo>
                  <a:pt x="9822" y="359"/>
                </a:lnTo>
                <a:cubicBezTo>
                  <a:pt x="9870" y="359"/>
                  <a:pt x="9912" y="377"/>
                  <a:pt x="9947" y="412"/>
                </a:cubicBezTo>
                <a:cubicBezTo>
                  <a:pt x="9983" y="447"/>
                  <a:pt x="10001" y="487"/>
                  <a:pt x="10001" y="537"/>
                </a:cubicBezTo>
                <a:close/>
                <a:moveTo>
                  <a:pt x="10001" y="3393"/>
                </a:moveTo>
                <a:lnTo>
                  <a:pt x="10001" y="4464"/>
                </a:lnTo>
                <a:cubicBezTo>
                  <a:pt x="10001" y="4512"/>
                  <a:pt x="9984" y="4554"/>
                  <a:pt x="9949" y="4589"/>
                </a:cubicBezTo>
                <a:cubicBezTo>
                  <a:pt x="9913" y="4624"/>
                  <a:pt x="9871" y="4642"/>
                  <a:pt x="9824" y="4642"/>
                </a:cubicBezTo>
                <a:lnTo>
                  <a:pt x="3036" y="4642"/>
                </a:lnTo>
                <a:cubicBezTo>
                  <a:pt x="2988" y="4642"/>
                  <a:pt x="2946" y="4624"/>
                  <a:pt x="2911" y="4589"/>
                </a:cubicBezTo>
                <a:cubicBezTo>
                  <a:pt x="2876" y="4554"/>
                  <a:pt x="2859" y="4512"/>
                  <a:pt x="2859" y="4464"/>
                </a:cubicBezTo>
                <a:lnTo>
                  <a:pt x="2859" y="3393"/>
                </a:lnTo>
                <a:cubicBezTo>
                  <a:pt x="2859" y="3345"/>
                  <a:pt x="2876" y="3303"/>
                  <a:pt x="2911" y="3268"/>
                </a:cubicBezTo>
                <a:cubicBezTo>
                  <a:pt x="2946" y="3233"/>
                  <a:pt x="2988" y="3215"/>
                  <a:pt x="3036" y="3215"/>
                </a:cubicBezTo>
                <a:lnTo>
                  <a:pt x="9822" y="3215"/>
                </a:lnTo>
                <a:cubicBezTo>
                  <a:pt x="9870" y="3215"/>
                  <a:pt x="9912" y="3233"/>
                  <a:pt x="9947" y="3268"/>
                </a:cubicBezTo>
                <a:cubicBezTo>
                  <a:pt x="9983" y="3303"/>
                  <a:pt x="10001" y="3345"/>
                  <a:pt x="10001" y="3393"/>
                </a:cubicBezTo>
                <a:close/>
                <a:moveTo>
                  <a:pt x="10001" y="6250"/>
                </a:moveTo>
                <a:lnTo>
                  <a:pt x="10001" y="7322"/>
                </a:lnTo>
                <a:cubicBezTo>
                  <a:pt x="10001" y="7369"/>
                  <a:pt x="9984" y="7412"/>
                  <a:pt x="9949" y="7447"/>
                </a:cubicBezTo>
                <a:cubicBezTo>
                  <a:pt x="9913" y="7482"/>
                  <a:pt x="9871" y="7499"/>
                  <a:pt x="9824" y="7499"/>
                </a:cubicBezTo>
                <a:lnTo>
                  <a:pt x="3036" y="7499"/>
                </a:lnTo>
                <a:cubicBezTo>
                  <a:pt x="2988" y="7499"/>
                  <a:pt x="2946" y="7482"/>
                  <a:pt x="2911" y="7447"/>
                </a:cubicBezTo>
                <a:cubicBezTo>
                  <a:pt x="2876" y="7412"/>
                  <a:pt x="2859" y="7369"/>
                  <a:pt x="2859" y="7322"/>
                </a:cubicBezTo>
                <a:lnTo>
                  <a:pt x="2859" y="6250"/>
                </a:lnTo>
                <a:cubicBezTo>
                  <a:pt x="2859" y="6203"/>
                  <a:pt x="2876" y="6160"/>
                  <a:pt x="2911" y="6125"/>
                </a:cubicBezTo>
                <a:cubicBezTo>
                  <a:pt x="2946" y="6090"/>
                  <a:pt x="2988" y="6073"/>
                  <a:pt x="3036" y="6073"/>
                </a:cubicBezTo>
                <a:lnTo>
                  <a:pt x="9822" y="6073"/>
                </a:lnTo>
                <a:cubicBezTo>
                  <a:pt x="9870" y="6073"/>
                  <a:pt x="9912" y="6090"/>
                  <a:pt x="9947" y="6125"/>
                </a:cubicBezTo>
                <a:cubicBezTo>
                  <a:pt x="9983" y="6160"/>
                  <a:pt x="10001" y="6202"/>
                  <a:pt x="10001" y="6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6" name="iconfont-11420-3513168"/>
          <p:cNvSpPr>
            <a:spLocks noChangeAspect="1"/>
          </p:cNvSpPr>
          <p:nvPr/>
        </p:nvSpPr>
        <p:spPr>
          <a:xfrm>
            <a:off x="7364614" y="3081553"/>
            <a:ext cx="434750" cy="434750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7" name="iconfont-11420-3513823"/>
          <p:cNvSpPr>
            <a:spLocks noChangeAspect="1"/>
          </p:cNvSpPr>
          <p:nvPr/>
        </p:nvSpPr>
        <p:spPr>
          <a:xfrm>
            <a:off x="6497541" y="1984264"/>
            <a:ext cx="634463" cy="629787"/>
          </a:xfrm>
          <a:custGeom>
            <a:avLst/>
            <a:gdLst>
              <a:gd name="T0" fmla="*/ 1006 w 12434"/>
              <a:gd name="T1" fmla="*/ 3383 h 12343"/>
              <a:gd name="T2" fmla="*/ 6217 w 12434"/>
              <a:gd name="T3" fmla="*/ 6035 h 12343"/>
              <a:gd name="T4" fmla="*/ 11428 w 12434"/>
              <a:gd name="T5" fmla="*/ 3383 h 12343"/>
              <a:gd name="T6" fmla="*/ 6217 w 12434"/>
              <a:gd name="T7" fmla="*/ 823 h 12343"/>
              <a:gd name="T8" fmla="*/ 1006 w 12434"/>
              <a:gd name="T9" fmla="*/ 3383 h 12343"/>
              <a:gd name="T10" fmla="*/ 1737 w 12434"/>
              <a:gd name="T11" fmla="*/ 7497 h 12343"/>
              <a:gd name="T12" fmla="*/ 640 w 12434"/>
              <a:gd name="T13" fmla="*/ 6949 h 12343"/>
              <a:gd name="T14" fmla="*/ 91 w 12434"/>
              <a:gd name="T15" fmla="*/ 6126 h 12343"/>
              <a:gd name="T16" fmla="*/ 640 w 12434"/>
              <a:gd name="T17" fmla="*/ 5303 h 12343"/>
              <a:gd name="T18" fmla="*/ 1737 w 12434"/>
              <a:gd name="T19" fmla="*/ 4755 h 12343"/>
              <a:gd name="T20" fmla="*/ 640 w 12434"/>
              <a:gd name="T21" fmla="*/ 4206 h 12343"/>
              <a:gd name="T22" fmla="*/ 183 w 12434"/>
              <a:gd name="T23" fmla="*/ 3017 h 12343"/>
              <a:gd name="T24" fmla="*/ 548 w 12434"/>
              <a:gd name="T25" fmla="*/ 2652 h 12343"/>
              <a:gd name="T26" fmla="*/ 5760 w 12434"/>
              <a:gd name="T27" fmla="*/ 92 h 12343"/>
              <a:gd name="T28" fmla="*/ 6583 w 12434"/>
              <a:gd name="T29" fmla="*/ 92 h 12343"/>
              <a:gd name="T30" fmla="*/ 11794 w 12434"/>
              <a:gd name="T31" fmla="*/ 2652 h 12343"/>
              <a:gd name="T32" fmla="*/ 12160 w 12434"/>
              <a:gd name="T33" fmla="*/ 3840 h 12343"/>
              <a:gd name="T34" fmla="*/ 11794 w 12434"/>
              <a:gd name="T35" fmla="*/ 4206 h 12343"/>
              <a:gd name="T36" fmla="*/ 10697 w 12434"/>
              <a:gd name="T37" fmla="*/ 4755 h 12343"/>
              <a:gd name="T38" fmla="*/ 11703 w 12434"/>
              <a:gd name="T39" fmla="*/ 5212 h 12343"/>
              <a:gd name="T40" fmla="*/ 12343 w 12434"/>
              <a:gd name="T41" fmla="*/ 6126 h 12343"/>
              <a:gd name="T42" fmla="*/ 11703 w 12434"/>
              <a:gd name="T43" fmla="*/ 7040 h 12343"/>
              <a:gd name="T44" fmla="*/ 10697 w 12434"/>
              <a:gd name="T45" fmla="*/ 7497 h 12343"/>
              <a:gd name="T46" fmla="*/ 11703 w 12434"/>
              <a:gd name="T47" fmla="*/ 7955 h 12343"/>
              <a:gd name="T48" fmla="*/ 12343 w 12434"/>
              <a:gd name="T49" fmla="*/ 8869 h 12343"/>
              <a:gd name="T50" fmla="*/ 11703 w 12434"/>
              <a:gd name="T51" fmla="*/ 9783 h 12343"/>
              <a:gd name="T52" fmla="*/ 6674 w 12434"/>
              <a:gd name="T53" fmla="*/ 12252 h 12343"/>
              <a:gd name="T54" fmla="*/ 6217 w 12434"/>
              <a:gd name="T55" fmla="*/ 12343 h 12343"/>
              <a:gd name="T56" fmla="*/ 5760 w 12434"/>
              <a:gd name="T57" fmla="*/ 12252 h 12343"/>
              <a:gd name="T58" fmla="*/ 548 w 12434"/>
              <a:gd name="T59" fmla="*/ 9692 h 12343"/>
              <a:gd name="T60" fmla="*/ 91 w 12434"/>
              <a:gd name="T61" fmla="*/ 8869 h 12343"/>
              <a:gd name="T62" fmla="*/ 640 w 12434"/>
              <a:gd name="T63" fmla="*/ 8046 h 12343"/>
              <a:gd name="T64" fmla="*/ 1737 w 12434"/>
              <a:gd name="T65" fmla="*/ 7497 h 12343"/>
              <a:gd name="T66" fmla="*/ 2743 w 12434"/>
              <a:gd name="T67" fmla="*/ 8046 h 12343"/>
              <a:gd name="T68" fmla="*/ 1006 w 12434"/>
              <a:gd name="T69" fmla="*/ 8869 h 12343"/>
              <a:gd name="T70" fmla="*/ 6217 w 12434"/>
              <a:gd name="T71" fmla="*/ 11520 h 12343"/>
              <a:gd name="T72" fmla="*/ 11428 w 12434"/>
              <a:gd name="T73" fmla="*/ 8960 h 12343"/>
              <a:gd name="T74" fmla="*/ 9691 w 12434"/>
              <a:gd name="T75" fmla="*/ 8137 h 12343"/>
              <a:gd name="T76" fmla="*/ 6674 w 12434"/>
              <a:gd name="T77" fmla="*/ 9600 h 12343"/>
              <a:gd name="T78" fmla="*/ 6217 w 12434"/>
              <a:gd name="T79" fmla="*/ 9692 h 12343"/>
              <a:gd name="T80" fmla="*/ 5760 w 12434"/>
              <a:gd name="T81" fmla="*/ 9600 h 12343"/>
              <a:gd name="T82" fmla="*/ 2743 w 12434"/>
              <a:gd name="T83" fmla="*/ 8046 h 12343"/>
              <a:gd name="T84" fmla="*/ 9691 w 12434"/>
              <a:gd name="T85" fmla="*/ 5303 h 12343"/>
              <a:gd name="T86" fmla="*/ 6674 w 12434"/>
              <a:gd name="T87" fmla="*/ 6766 h 12343"/>
              <a:gd name="T88" fmla="*/ 5851 w 12434"/>
              <a:gd name="T89" fmla="*/ 6766 h 12343"/>
              <a:gd name="T90" fmla="*/ 2743 w 12434"/>
              <a:gd name="T91" fmla="*/ 5303 h 12343"/>
              <a:gd name="T92" fmla="*/ 1006 w 12434"/>
              <a:gd name="T93" fmla="*/ 6126 h 12343"/>
              <a:gd name="T94" fmla="*/ 6217 w 12434"/>
              <a:gd name="T95" fmla="*/ 8777 h 12343"/>
              <a:gd name="T96" fmla="*/ 11428 w 12434"/>
              <a:gd name="T97" fmla="*/ 6126 h 12343"/>
              <a:gd name="T98" fmla="*/ 9691 w 12434"/>
              <a:gd name="T99" fmla="*/ 5303 h 12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434" h="12343">
                <a:moveTo>
                  <a:pt x="1006" y="3383"/>
                </a:moveTo>
                <a:lnTo>
                  <a:pt x="6217" y="6035"/>
                </a:lnTo>
                <a:lnTo>
                  <a:pt x="11428" y="3383"/>
                </a:lnTo>
                <a:lnTo>
                  <a:pt x="6217" y="823"/>
                </a:lnTo>
                <a:lnTo>
                  <a:pt x="1006" y="3383"/>
                </a:lnTo>
                <a:close/>
                <a:moveTo>
                  <a:pt x="1737" y="7497"/>
                </a:moveTo>
                <a:lnTo>
                  <a:pt x="640" y="6949"/>
                </a:lnTo>
                <a:cubicBezTo>
                  <a:pt x="274" y="6766"/>
                  <a:pt x="91" y="6492"/>
                  <a:pt x="91" y="6126"/>
                </a:cubicBezTo>
                <a:cubicBezTo>
                  <a:pt x="91" y="5760"/>
                  <a:pt x="274" y="5486"/>
                  <a:pt x="640" y="5303"/>
                </a:cubicBezTo>
                <a:lnTo>
                  <a:pt x="1737" y="4755"/>
                </a:lnTo>
                <a:lnTo>
                  <a:pt x="640" y="4206"/>
                </a:lnTo>
                <a:cubicBezTo>
                  <a:pt x="183" y="4023"/>
                  <a:pt x="0" y="3475"/>
                  <a:pt x="183" y="3017"/>
                </a:cubicBezTo>
                <a:cubicBezTo>
                  <a:pt x="274" y="2835"/>
                  <a:pt x="457" y="2652"/>
                  <a:pt x="548" y="2652"/>
                </a:cubicBezTo>
                <a:lnTo>
                  <a:pt x="5760" y="92"/>
                </a:lnTo>
                <a:cubicBezTo>
                  <a:pt x="6034" y="0"/>
                  <a:pt x="6308" y="0"/>
                  <a:pt x="6583" y="92"/>
                </a:cubicBezTo>
                <a:lnTo>
                  <a:pt x="11794" y="2652"/>
                </a:lnTo>
                <a:cubicBezTo>
                  <a:pt x="12251" y="2835"/>
                  <a:pt x="12434" y="3383"/>
                  <a:pt x="12160" y="3840"/>
                </a:cubicBezTo>
                <a:cubicBezTo>
                  <a:pt x="12068" y="4023"/>
                  <a:pt x="11886" y="4206"/>
                  <a:pt x="11794" y="4206"/>
                </a:cubicBezTo>
                <a:lnTo>
                  <a:pt x="10697" y="4755"/>
                </a:lnTo>
                <a:lnTo>
                  <a:pt x="11703" y="5212"/>
                </a:lnTo>
                <a:cubicBezTo>
                  <a:pt x="12160" y="5395"/>
                  <a:pt x="12343" y="5669"/>
                  <a:pt x="12343" y="6126"/>
                </a:cubicBezTo>
                <a:cubicBezTo>
                  <a:pt x="12343" y="6492"/>
                  <a:pt x="12160" y="6857"/>
                  <a:pt x="11703" y="7040"/>
                </a:cubicBezTo>
                <a:lnTo>
                  <a:pt x="10697" y="7497"/>
                </a:lnTo>
                <a:lnTo>
                  <a:pt x="11703" y="7955"/>
                </a:lnTo>
                <a:cubicBezTo>
                  <a:pt x="12160" y="8137"/>
                  <a:pt x="12343" y="8412"/>
                  <a:pt x="12343" y="8869"/>
                </a:cubicBezTo>
                <a:cubicBezTo>
                  <a:pt x="12343" y="9235"/>
                  <a:pt x="12160" y="9600"/>
                  <a:pt x="11703" y="9783"/>
                </a:cubicBezTo>
                <a:lnTo>
                  <a:pt x="6674" y="12252"/>
                </a:lnTo>
                <a:cubicBezTo>
                  <a:pt x="6583" y="12343"/>
                  <a:pt x="6400" y="12343"/>
                  <a:pt x="6217" y="12343"/>
                </a:cubicBezTo>
                <a:cubicBezTo>
                  <a:pt x="6034" y="12343"/>
                  <a:pt x="5943" y="12343"/>
                  <a:pt x="5760" y="12252"/>
                </a:cubicBezTo>
                <a:lnTo>
                  <a:pt x="548" y="9692"/>
                </a:lnTo>
                <a:cubicBezTo>
                  <a:pt x="183" y="9509"/>
                  <a:pt x="91" y="9235"/>
                  <a:pt x="91" y="8869"/>
                </a:cubicBezTo>
                <a:cubicBezTo>
                  <a:pt x="91" y="8503"/>
                  <a:pt x="274" y="8229"/>
                  <a:pt x="640" y="8046"/>
                </a:cubicBezTo>
                <a:lnTo>
                  <a:pt x="1737" y="7497"/>
                </a:lnTo>
                <a:close/>
                <a:moveTo>
                  <a:pt x="2743" y="8046"/>
                </a:moveTo>
                <a:lnTo>
                  <a:pt x="1006" y="8869"/>
                </a:lnTo>
                <a:lnTo>
                  <a:pt x="6217" y="11520"/>
                </a:lnTo>
                <a:lnTo>
                  <a:pt x="11428" y="8960"/>
                </a:lnTo>
                <a:lnTo>
                  <a:pt x="9691" y="8137"/>
                </a:lnTo>
                <a:lnTo>
                  <a:pt x="6674" y="9600"/>
                </a:lnTo>
                <a:cubicBezTo>
                  <a:pt x="6583" y="9692"/>
                  <a:pt x="6400" y="9692"/>
                  <a:pt x="6217" y="9692"/>
                </a:cubicBezTo>
                <a:cubicBezTo>
                  <a:pt x="6034" y="9692"/>
                  <a:pt x="5943" y="9692"/>
                  <a:pt x="5760" y="9600"/>
                </a:cubicBezTo>
                <a:lnTo>
                  <a:pt x="2743" y="8046"/>
                </a:lnTo>
                <a:close/>
                <a:moveTo>
                  <a:pt x="9691" y="5303"/>
                </a:moveTo>
                <a:lnTo>
                  <a:pt x="6674" y="6766"/>
                </a:lnTo>
                <a:cubicBezTo>
                  <a:pt x="6400" y="6857"/>
                  <a:pt x="6126" y="6857"/>
                  <a:pt x="5851" y="6766"/>
                </a:cubicBezTo>
                <a:lnTo>
                  <a:pt x="2743" y="5303"/>
                </a:lnTo>
                <a:lnTo>
                  <a:pt x="1006" y="6126"/>
                </a:lnTo>
                <a:lnTo>
                  <a:pt x="6217" y="8777"/>
                </a:lnTo>
                <a:lnTo>
                  <a:pt x="11428" y="6126"/>
                </a:lnTo>
                <a:lnTo>
                  <a:pt x="9691" y="5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/>
      <p:bldP spid="9" grpId="0"/>
      <p:bldP spid="11" grpId="0"/>
      <p:bldP spid="12" grpId="0"/>
      <p:bldP spid="17" grpId="0" animBg="1"/>
      <p:bldP spid="18" grpId="0" animBg="1"/>
      <p:bldP spid="19" grpId="0" animBg="1"/>
      <p:bldP spid="20" grpId="0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381000"/>
            <a:ext cx="12192000" cy="6096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67008" y="2711120"/>
            <a:ext cx="8443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  <a:sym typeface="Arial"/>
              </a:rPr>
              <a:t>MARKETING PLAN</a:t>
            </a:r>
            <a:endParaRPr lang="zh-CN" altLang="en-US" sz="6000" b="1" dirty="0">
              <a:ln>
                <a:solidFill>
                  <a:schemeClr val="tx1"/>
                </a:solidFill>
              </a:ln>
              <a:solidFill>
                <a:srgbClr val="FFDE73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3140441" y="1907948"/>
            <a:ext cx="5696644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  <a:sym typeface="Arial"/>
              </a:rPr>
              <a:t>感谢您的耐心观看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00690" y="3871679"/>
            <a:ext cx="7590620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spc="600">
                <a:gradFill>
                  <a:gsLst>
                    <a:gs pos="0">
                      <a:srgbClr val="4C507D"/>
                    </a:gs>
                    <a:gs pos="54000">
                      <a:srgbClr val="6C72C2"/>
                    </a:gs>
                    <a:gs pos="100000">
                      <a:srgbClr val="A9AEDB"/>
                    </a:gs>
                  </a:gsLst>
                  <a:lin ang="0" scaled="0"/>
                </a:gradFill>
                <a:latin typeface="阿里巴巴普惠体 Heavy" panose="00020600040101010101" pitchFamily="18" charset="-122"/>
                <a:ea typeface="阿里巴巴普惠体 Heavy" panose="00020600040101010101" pitchFamily="18" charset="-122"/>
                <a:cs typeface="阿里巴巴普惠体 Heavy" panose="00020600040101010101" pitchFamily="18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</a:p>
        </p:txBody>
      </p:sp>
      <p:sp>
        <p:nvSpPr>
          <p:cNvPr id="10" name="矩形 9"/>
          <p:cNvSpPr/>
          <p:nvPr/>
        </p:nvSpPr>
        <p:spPr>
          <a:xfrm>
            <a:off x="5838825" y="4702189"/>
            <a:ext cx="533400" cy="89515"/>
          </a:xfrm>
          <a:prstGeom prst="rect">
            <a:avLst/>
          </a:prstGeom>
          <a:solidFill>
            <a:srgbClr val="FFDE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79E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00450" y="4999816"/>
            <a:ext cx="2238375" cy="45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12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汇报人：</a:t>
            </a:r>
            <a:r>
              <a:rPr lang="en-US" altLang="zh-CN" spc="12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XXX</a:t>
            </a:r>
            <a:endParaRPr lang="zh-CN" altLang="en-US" spc="120" dirty="0">
              <a:solidFill>
                <a:srgbClr val="E7E6E6">
                  <a:lumMod val="25000"/>
                </a:srgb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72225" y="5069065"/>
            <a:ext cx="1966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n w="0">
                  <a:noFill/>
                </a:ln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日期：</a:t>
            </a:r>
            <a:r>
              <a:rPr lang="en-US" altLang="zh-CN" dirty="0">
                <a:ln w="0">
                  <a:noFill/>
                </a:ln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20XX.XX</a:t>
            </a:r>
            <a:endParaRPr lang="zh-CN" altLang="en-US" dirty="0">
              <a:ln w="0">
                <a:noFill/>
              </a:ln>
              <a:solidFill>
                <a:srgbClr val="E7E6E6">
                  <a:lumMod val="25000"/>
                </a:srgb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12192000" cy="6096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25865" y="1964666"/>
            <a:ext cx="412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  <a:sym typeface="Arial"/>
              </a:rPr>
              <a:t>PART 01</a:t>
            </a:r>
            <a:endParaRPr lang="zh-CN" altLang="en-US" sz="4400" b="1" dirty="0">
              <a:ln>
                <a:solidFill>
                  <a:schemeClr val="tx1"/>
                </a:solidFill>
              </a:ln>
              <a:solidFill>
                <a:srgbClr val="FFDE73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3140440" y="2848126"/>
            <a:ext cx="5696644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  <a:sym typeface="Arial"/>
              </a:rPr>
              <a:t>市场分析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83850" y="4065783"/>
            <a:ext cx="3809824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spc="600">
                <a:gradFill>
                  <a:gsLst>
                    <a:gs pos="0">
                      <a:srgbClr val="4C507D"/>
                    </a:gs>
                    <a:gs pos="54000">
                      <a:srgbClr val="6C72C2"/>
                    </a:gs>
                    <a:gs pos="100000">
                      <a:srgbClr val="A9AEDB"/>
                    </a:gs>
                  </a:gsLst>
                  <a:lin ang="0" scaled="0"/>
                </a:gradFill>
                <a:latin typeface="阿里巴巴普惠体 Heavy" panose="00020600040101010101" pitchFamily="18" charset="-122"/>
                <a:ea typeface="阿里巴巴普惠体 Heavy" panose="00020600040101010101" pitchFamily="18" charset="-122"/>
                <a:cs typeface="阿里巴巴普惠体 Heavy" panose="00020600040101010101" pitchFamily="18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</a:p>
        </p:txBody>
      </p:sp>
      <p:sp>
        <p:nvSpPr>
          <p:cNvPr id="9" name="矩形 8"/>
          <p:cNvSpPr/>
          <p:nvPr/>
        </p:nvSpPr>
        <p:spPr>
          <a:xfrm>
            <a:off x="5722062" y="4782000"/>
            <a:ext cx="533400" cy="89515"/>
          </a:xfrm>
          <a:prstGeom prst="rect">
            <a:avLst/>
          </a:prstGeom>
          <a:solidFill>
            <a:srgbClr val="FFDE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79E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市场分析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Donut 57"/>
          <p:cNvSpPr/>
          <p:nvPr/>
        </p:nvSpPr>
        <p:spPr>
          <a:xfrm>
            <a:off x="3776238" y="1600922"/>
            <a:ext cx="1338191" cy="1380806"/>
          </a:xfrm>
          <a:prstGeom prst="donut">
            <a:avLst/>
          </a:prstGeom>
          <a:solidFill>
            <a:srgbClr val="FFBE7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 dirty="0">
              <a:solidFill>
                <a:srgbClr val="0E4EA6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9" name="Block Arc 58"/>
          <p:cNvSpPr/>
          <p:nvPr/>
        </p:nvSpPr>
        <p:spPr>
          <a:xfrm>
            <a:off x="3776238" y="1617621"/>
            <a:ext cx="1338191" cy="1380806"/>
          </a:xfrm>
          <a:prstGeom prst="blockArc">
            <a:avLst>
              <a:gd name="adj1" fmla="val 15313566"/>
              <a:gd name="adj2" fmla="val 9303865"/>
              <a:gd name="adj3" fmla="val 25694"/>
            </a:avLst>
          </a:prstGeom>
          <a:solidFill>
            <a:srgbClr val="FFB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>
              <a:solidFill>
                <a:srgbClr val="0E4EA6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0" name="Text Placeholder 33"/>
          <p:cNvSpPr txBox="1"/>
          <p:nvPr/>
        </p:nvSpPr>
        <p:spPr>
          <a:xfrm flipH="1">
            <a:off x="5322756" y="2114012"/>
            <a:ext cx="850310" cy="4947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  <a:defRPr/>
            </a:pPr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70%</a:t>
            </a:r>
          </a:p>
        </p:txBody>
      </p:sp>
      <p:sp>
        <p:nvSpPr>
          <p:cNvPr id="11" name="Text Placeholder 32"/>
          <p:cNvSpPr txBox="1"/>
          <p:nvPr/>
        </p:nvSpPr>
        <p:spPr>
          <a:xfrm flipH="1">
            <a:off x="5322754" y="2515137"/>
            <a:ext cx="1002493" cy="293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 indent="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b="1">
                <a:gradFill>
                  <a:gsLst>
                    <a:gs pos="0">
                      <a:srgbClr val="3B3115"/>
                    </a:gs>
                    <a:gs pos="100000">
                      <a:srgbClr val="EBAC54"/>
                    </a:gs>
                  </a:gsLst>
                  <a:lin ang="5400000" scaled="1"/>
                </a:gradFill>
                <a:latin typeface="字魂105号-简雅黑" panose="020F0502020204030204"/>
                <a:ea typeface="字魂105号-简雅黑" panose="020F0502020204030204"/>
                <a:cs typeface="字魂105号-简雅黑" panose="020F0502020204030204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输入标题</a:t>
            </a:r>
          </a:p>
        </p:txBody>
      </p:sp>
      <p:sp>
        <p:nvSpPr>
          <p:cNvPr id="12" name="Donut 67"/>
          <p:cNvSpPr/>
          <p:nvPr/>
        </p:nvSpPr>
        <p:spPr>
          <a:xfrm>
            <a:off x="1152294" y="1673286"/>
            <a:ext cx="1338191" cy="1380806"/>
          </a:xfrm>
          <a:prstGeom prst="donut">
            <a:avLst/>
          </a:prstGeom>
          <a:solidFill>
            <a:srgbClr val="FFDE7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 dirty="0">
              <a:solidFill>
                <a:srgbClr val="0E4EA6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3" name="Block Arc 68"/>
          <p:cNvSpPr/>
          <p:nvPr/>
        </p:nvSpPr>
        <p:spPr>
          <a:xfrm>
            <a:off x="1152294" y="1673384"/>
            <a:ext cx="1338191" cy="1380806"/>
          </a:xfrm>
          <a:prstGeom prst="blockArc">
            <a:avLst>
              <a:gd name="adj1" fmla="val 15313566"/>
              <a:gd name="adj2" fmla="val 11272707"/>
              <a:gd name="adj3" fmla="val 24966"/>
            </a:avLst>
          </a:prstGeom>
          <a:solidFill>
            <a:srgbClr val="FFD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>
              <a:solidFill>
                <a:srgbClr val="0E4EA6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Text Placeholder 33"/>
          <p:cNvSpPr txBox="1"/>
          <p:nvPr/>
        </p:nvSpPr>
        <p:spPr>
          <a:xfrm flipH="1">
            <a:off x="2639186" y="2156088"/>
            <a:ext cx="850310" cy="4947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  <a:defRPr/>
            </a:pPr>
            <a:r>
              <a:rPr lang="en-A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80%</a:t>
            </a:r>
          </a:p>
        </p:txBody>
      </p:sp>
      <p:sp>
        <p:nvSpPr>
          <p:cNvPr id="15" name="Text Placeholder 32"/>
          <p:cNvSpPr txBox="1"/>
          <p:nvPr/>
        </p:nvSpPr>
        <p:spPr>
          <a:xfrm flipH="1">
            <a:off x="2639184" y="2557212"/>
            <a:ext cx="1062119" cy="2512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lang="zh-CN"/>
            </a:defPPr>
            <a:lvl1pPr indent="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b="1">
                <a:gradFill>
                  <a:gsLst>
                    <a:gs pos="0">
                      <a:srgbClr val="3B3115"/>
                    </a:gs>
                    <a:gs pos="100000">
                      <a:srgbClr val="EBAC54"/>
                    </a:gs>
                  </a:gsLst>
                  <a:lin ang="5400000" scaled="1"/>
                </a:gradFill>
                <a:latin typeface="字魂105号-简雅黑" panose="020F0502020204030204"/>
                <a:ea typeface="字魂105号-简雅黑" panose="020F0502020204030204"/>
                <a:cs typeface="字魂105号-简雅黑" panose="020F0502020204030204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Neris Thin" panose="00000300000000000000" pitchFamily="50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Neris Thin" panose="00000300000000000000" pitchFamily="50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>
                <a:latin typeface="Neris Thin" panose="00000300000000000000" pitchFamily="50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485304" y="3801136"/>
            <a:ext cx="2014361" cy="19082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  <a:p>
            <a:pPr hangingPunct="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23489" y="3801136"/>
            <a:ext cx="2014361" cy="19082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  <a:p>
            <a:pPr hangingPunct="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06325" y="3540633"/>
            <a:ext cx="406064" cy="45719"/>
          </a:xfrm>
          <a:prstGeom prst="rect">
            <a:avLst/>
          </a:prstGeom>
          <a:solidFill>
            <a:srgbClr val="FFDE73"/>
          </a:solidFill>
          <a:ln>
            <a:solidFill>
              <a:srgbClr val="FFDE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4EA6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65604" y="3540633"/>
            <a:ext cx="406064" cy="45719"/>
          </a:xfrm>
          <a:prstGeom prst="rect">
            <a:avLst/>
          </a:prstGeom>
          <a:solidFill>
            <a:srgbClr val="FFBE7C"/>
          </a:solidFill>
          <a:ln>
            <a:solidFill>
              <a:srgbClr val="FFBE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E4EA6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3" t="6235" r="496" b="4042"/>
          <a:stretch>
            <a:fillRect/>
          </a:stretch>
        </p:blipFill>
        <p:spPr>
          <a:xfrm>
            <a:off x="6917549" y="1600922"/>
            <a:ext cx="4286400" cy="4286710"/>
          </a:xfrm>
          <a:custGeom>
            <a:avLst/>
            <a:gdLst>
              <a:gd name="connsiteX0" fmla="*/ 2143200 w 4286400"/>
              <a:gd name="connsiteY0" fmla="*/ 0 h 4286710"/>
              <a:gd name="connsiteX1" fmla="*/ 4286400 w 4286400"/>
              <a:gd name="connsiteY1" fmla="*/ 2143355 h 4286710"/>
              <a:gd name="connsiteX2" fmla="*/ 2143200 w 4286400"/>
              <a:gd name="connsiteY2" fmla="*/ 4286710 h 4286710"/>
              <a:gd name="connsiteX3" fmla="*/ 0 w 4286400"/>
              <a:gd name="connsiteY3" fmla="*/ 2143355 h 4286710"/>
              <a:gd name="connsiteX4" fmla="*/ 2143200 w 4286400"/>
              <a:gd name="connsiteY4" fmla="*/ 0 h 4286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86400" h="4286710">
                <a:moveTo>
                  <a:pt x="2143200" y="0"/>
                </a:moveTo>
                <a:cubicBezTo>
                  <a:pt x="3326857" y="0"/>
                  <a:pt x="4286400" y="959613"/>
                  <a:pt x="4286400" y="2143355"/>
                </a:cubicBezTo>
                <a:cubicBezTo>
                  <a:pt x="4286400" y="3327097"/>
                  <a:pt x="3326857" y="4286710"/>
                  <a:pt x="2143200" y="4286710"/>
                </a:cubicBezTo>
                <a:cubicBezTo>
                  <a:pt x="959543" y="4286710"/>
                  <a:pt x="0" y="3327097"/>
                  <a:pt x="0" y="2143355"/>
                </a:cubicBezTo>
                <a:cubicBezTo>
                  <a:pt x="0" y="959613"/>
                  <a:pt x="959543" y="0"/>
                  <a:pt x="2143200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市场分析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 flipH="1">
            <a:off x="7790815" y="1964895"/>
            <a:ext cx="3288529" cy="0"/>
          </a:xfrm>
          <a:prstGeom prst="line">
            <a:avLst/>
          </a:prstGeom>
          <a:ln w="28575">
            <a:solidFill>
              <a:srgbClr val="FFD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6"/>
          <p:cNvSpPr txBox="1"/>
          <p:nvPr/>
        </p:nvSpPr>
        <p:spPr>
          <a:xfrm>
            <a:off x="7686168" y="2145997"/>
            <a:ext cx="3655495" cy="2332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 lvl="0">
              <a:lnSpc>
                <a:spcPct val="13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71832" y="1354609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3441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  <a:buSzPct val="25000"/>
              <a:defRPr/>
            </a:pPr>
            <a:r>
              <a:rPr lang="zh-CN" altLang="en-US" sz="2000" b="1" cap="all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grpSp>
        <p:nvGrpSpPr>
          <p:cNvPr id="25" name="Group 21"/>
          <p:cNvGrpSpPr/>
          <p:nvPr/>
        </p:nvGrpSpPr>
        <p:grpSpPr>
          <a:xfrm>
            <a:off x="7829744" y="4748735"/>
            <a:ext cx="3241004" cy="274235"/>
            <a:chOff x="1021976" y="4623093"/>
            <a:chExt cx="3424979" cy="246068"/>
          </a:xfrm>
        </p:grpSpPr>
        <p:sp>
          <p:nvSpPr>
            <p:cNvPr id="26" name="Rounded Rectangle 22"/>
            <p:cNvSpPr/>
            <p:nvPr/>
          </p:nvSpPr>
          <p:spPr>
            <a:xfrm>
              <a:off x="1021976" y="4623094"/>
              <a:ext cx="3424979" cy="246067"/>
            </a:xfrm>
            <a:prstGeom prst="roundRect">
              <a:avLst>
                <a:gd name="adj" fmla="val 50000"/>
              </a:avLst>
            </a:prstGeom>
            <a:solidFill>
              <a:srgbClr val="FFBE7C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54%</a:t>
              </a:r>
            </a:p>
          </p:txBody>
        </p:sp>
        <p:sp>
          <p:nvSpPr>
            <p:cNvPr id="27" name="Rounded Rectangle 23"/>
            <p:cNvSpPr/>
            <p:nvPr/>
          </p:nvSpPr>
          <p:spPr>
            <a:xfrm>
              <a:off x="1021977" y="4623093"/>
              <a:ext cx="2659069" cy="246068"/>
            </a:xfrm>
            <a:prstGeom prst="roundRect">
              <a:avLst>
                <a:gd name="adj" fmla="val 50000"/>
              </a:avLst>
            </a:prstGeom>
            <a:solidFill>
              <a:srgbClr val="FFB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ct val="0"/>
                </a:spcBef>
                <a:buSzPct val="25000"/>
                <a:defRPr/>
              </a:pPr>
              <a:r>
                <a:rPr lang="zh-CN" altLang="en-US" sz="1600" b="1" cap="all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小标题</a:t>
              </a:r>
            </a:p>
          </p:txBody>
        </p:sp>
      </p:grpSp>
      <p:grpSp>
        <p:nvGrpSpPr>
          <p:cNvPr id="28" name="Group 24"/>
          <p:cNvGrpSpPr/>
          <p:nvPr/>
        </p:nvGrpSpPr>
        <p:grpSpPr>
          <a:xfrm>
            <a:off x="7829744" y="5142378"/>
            <a:ext cx="3241004" cy="274236"/>
            <a:chOff x="1021976" y="4623093"/>
            <a:chExt cx="3424979" cy="246069"/>
          </a:xfrm>
        </p:grpSpPr>
        <p:sp>
          <p:nvSpPr>
            <p:cNvPr id="29" name="Rounded Rectangle 25"/>
            <p:cNvSpPr/>
            <p:nvPr/>
          </p:nvSpPr>
          <p:spPr>
            <a:xfrm>
              <a:off x="1021976" y="4623094"/>
              <a:ext cx="3424979" cy="246068"/>
            </a:xfrm>
            <a:prstGeom prst="roundRect">
              <a:avLst>
                <a:gd name="adj" fmla="val 50000"/>
              </a:avLst>
            </a:prstGeom>
            <a:solidFill>
              <a:srgbClr val="FFDE73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34%</a:t>
              </a:r>
            </a:p>
          </p:txBody>
        </p:sp>
        <p:sp>
          <p:nvSpPr>
            <p:cNvPr id="30" name="Rounded Rectangle 26"/>
            <p:cNvSpPr/>
            <p:nvPr/>
          </p:nvSpPr>
          <p:spPr>
            <a:xfrm>
              <a:off x="1021978" y="4623093"/>
              <a:ext cx="1682283" cy="246069"/>
            </a:xfrm>
            <a:prstGeom prst="roundRect">
              <a:avLst>
                <a:gd name="adj" fmla="val 50000"/>
              </a:avLst>
            </a:prstGeom>
            <a:solidFill>
              <a:srgbClr val="FFDE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ct val="0"/>
                </a:spcBef>
                <a:buSzPct val="25000"/>
                <a:defRPr/>
              </a:pPr>
              <a:r>
                <a:rPr lang="zh-CN" altLang="en-US" sz="1600" b="1" cap="all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小标题</a:t>
              </a:r>
            </a:p>
          </p:txBody>
        </p:sp>
      </p:grpSp>
      <p:grpSp>
        <p:nvGrpSpPr>
          <p:cNvPr id="31" name="Group 27"/>
          <p:cNvGrpSpPr/>
          <p:nvPr/>
        </p:nvGrpSpPr>
        <p:grpSpPr>
          <a:xfrm>
            <a:off x="7829745" y="5536016"/>
            <a:ext cx="3241003" cy="274236"/>
            <a:chOff x="1021977" y="4623093"/>
            <a:chExt cx="3424978" cy="246069"/>
          </a:xfrm>
        </p:grpSpPr>
        <p:sp>
          <p:nvSpPr>
            <p:cNvPr id="32" name="Rounded Rectangle 28"/>
            <p:cNvSpPr/>
            <p:nvPr/>
          </p:nvSpPr>
          <p:spPr>
            <a:xfrm>
              <a:off x="1021977" y="4623094"/>
              <a:ext cx="3424978" cy="246068"/>
            </a:xfrm>
            <a:prstGeom prst="roundRect">
              <a:avLst>
                <a:gd name="adj" fmla="val 50000"/>
              </a:avLst>
            </a:prstGeom>
            <a:solidFill>
              <a:srgbClr val="FFBE7C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000" b="1" cap="all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54%</a:t>
              </a:r>
            </a:p>
          </p:txBody>
        </p:sp>
        <p:sp>
          <p:nvSpPr>
            <p:cNvPr id="33" name="Rounded Rectangle 29"/>
            <p:cNvSpPr/>
            <p:nvPr/>
          </p:nvSpPr>
          <p:spPr>
            <a:xfrm>
              <a:off x="1021978" y="4623093"/>
              <a:ext cx="2659068" cy="246069"/>
            </a:xfrm>
            <a:prstGeom prst="roundRect">
              <a:avLst>
                <a:gd name="adj" fmla="val 50000"/>
              </a:avLst>
            </a:prstGeom>
            <a:solidFill>
              <a:srgbClr val="FFB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spcBef>
                  <a:spcPct val="0"/>
                </a:spcBef>
                <a:buSzPct val="25000"/>
                <a:defRPr/>
              </a:pPr>
              <a:r>
                <a:rPr lang="zh-CN" altLang="en-US" sz="1600" b="1" cap="all" dirty="0">
                  <a:solidFill>
                    <a:schemeClr val="bg1"/>
                  </a:solidFill>
                  <a:latin typeface="Arial"/>
                  <a:ea typeface="微软雅黑"/>
                  <a:cs typeface="+mn-ea"/>
                  <a:sym typeface="Arial"/>
                </a:rPr>
                <a:t>小标题</a:t>
              </a:r>
            </a:p>
          </p:txBody>
        </p:sp>
      </p:grpSp>
      <p:sp>
        <p:nvSpPr>
          <p:cNvPr id="34" name="iṩļíḍe"/>
          <p:cNvSpPr/>
          <p:nvPr/>
        </p:nvSpPr>
        <p:spPr bwMode="auto">
          <a:xfrm>
            <a:off x="935990" y="5128395"/>
            <a:ext cx="1722563" cy="76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40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5" name="iṧlïḋé"/>
          <p:cNvSpPr/>
          <p:nvPr/>
        </p:nvSpPr>
        <p:spPr bwMode="auto">
          <a:xfrm>
            <a:off x="3192558" y="5128395"/>
            <a:ext cx="1722563" cy="76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40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6" name="ï$ľîďê"/>
          <p:cNvSpPr/>
          <p:nvPr/>
        </p:nvSpPr>
        <p:spPr bwMode="auto">
          <a:xfrm>
            <a:off x="5449127" y="5128395"/>
            <a:ext cx="1722563" cy="76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 defTabSz="91440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37" name="iṡliďè"/>
          <p:cNvCxnSpPr/>
          <p:nvPr/>
        </p:nvCxnSpPr>
        <p:spPr>
          <a:xfrm>
            <a:off x="2942591" y="5128395"/>
            <a:ext cx="0" cy="765174"/>
          </a:xfrm>
          <a:prstGeom prst="line">
            <a:avLst/>
          </a:prstGeom>
          <a:ln w="3175" cap="rnd">
            <a:solidFill>
              <a:srgbClr val="FFBE7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ïṣḷiḑê"/>
          <p:cNvCxnSpPr/>
          <p:nvPr/>
        </p:nvCxnSpPr>
        <p:spPr>
          <a:xfrm>
            <a:off x="5088891" y="5128395"/>
            <a:ext cx="0" cy="765174"/>
          </a:xfrm>
          <a:prstGeom prst="line">
            <a:avLst/>
          </a:prstGeom>
          <a:ln w="3175" cap="rnd">
            <a:solidFill>
              <a:srgbClr val="FFBE7C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ïŝlíďe"/>
          <p:cNvGrpSpPr/>
          <p:nvPr/>
        </p:nvGrpSpPr>
        <p:grpSpPr>
          <a:xfrm>
            <a:off x="1023838" y="1371312"/>
            <a:ext cx="5977465" cy="3567836"/>
            <a:chOff x="6985001" y="1136532"/>
            <a:chExt cx="5977465" cy="3567836"/>
          </a:xfrm>
        </p:grpSpPr>
        <p:sp>
          <p:nvSpPr>
            <p:cNvPr id="40" name="iŝ1ide"/>
            <p:cNvSpPr/>
            <p:nvPr/>
          </p:nvSpPr>
          <p:spPr>
            <a:xfrm>
              <a:off x="6985002" y="1619767"/>
              <a:ext cx="4441825" cy="356867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请您在此处输入小标题</a:t>
              </a:r>
            </a:p>
          </p:txBody>
        </p:sp>
        <p:sp>
          <p:nvSpPr>
            <p:cNvPr id="41" name="išlïḋe"/>
            <p:cNvSpPr/>
            <p:nvPr/>
          </p:nvSpPr>
          <p:spPr>
            <a:xfrm>
              <a:off x="6985001" y="2909853"/>
              <a:ext cx="5971218" cy="1794515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点击输入标题点击输入相关标题。点击输入标题点击输入相关标题。点击输入标题点击输入标题。点击输入标题点击输入标题。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 lvl="0">
                <a:lnSpc>
                  <a:spcPct val="150000"/>
                </a:lnSpc>
              </a:pP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微软雅黑"/>
                <a:cs typeface="+mn-ea"/>
                <a:sym typeface="Arial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点击输入标题点击输入相关标题。点击输入标题点击输入相关标题。点击输入标题点击输入标题。点击输入标题点击输入标题。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2" name="îṡḻíḋè"/>
            <p:cNvSpPr/>
            <p:nvPr/>
          </p:nvSpPr>
          <p:spPr bwMode="auto">
            <a:xfrm>
              <a:off x="6985001" y="1209557"/>
              <a:ext cx="4441825" cy="356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输入关键字</a:t>
              </a:r>
            </a:p>
          </p:txBody>
        </p:sp>
        <p:grpSp>
          <p:nvGrpSpPr>
            <p:cNvPr id="43" name="ïşľîdè"/>
            <p:cNvGrpSpPr/>
            <p:nvPr/>
          </p:nvGrpSpPr>
          <p:grpSpPr>
            <a:xfrm>
              <a:off x="7022466" y="1136532"/>
              <a:ext cx="5940000" cy="1651762"/>
              <a:chOff x="1632577" y="1651902"/>
              <a:chExt cx="4564665" cy="1651762"/>
            </a:xfrm>
          </p:grpSpPr>
          <p:cxnSp>
            <p:nvCxnSpPr>
              <p:cNvPr id="44" name="ïş1ïdê"/>
              <p:cNvCxnSpPr/>
              <p:nvPr/>
            </p:nvCxnSpPr>
            <p:spPr>
              <a:xfrm>
                <a:off x="1632577" y="3303664"/>
                <a:ext cx="4564665" cy="0"/>
              </a:xfrm>
              <a:prstGeom prst="line">
                <a:avLst/>
              </a:prstGeom>
              <a:ln w="3175" cap="rnd">
                <a:solidFill>
                  <a:srgbClr val="FFBE7C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íṣľíḋe"/>
              <p:cNvCxnSpPr/>
              <p:nvPr/>
            </p:nvCxnSpPr>
            <p:spPr>
              <a:xfrm>
                <a:off x="1632577" y="1651902"/>
                <a:ext cx="4564665" cy="0"/>
              </a:xfrm>
              <a:prstGeom prst="line">
                <a:avLst/>
              </a:prstGeom>
              <a:ln w="3175" cap="rnd">
                <a:solidFill>
                  <a:srgbClr val="FFBE7C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矩形 45"/>
          <p:cNvSpPr/>
          <p:nvPr/>
        </p:nvSpPr>
        <p:spPr>
          <a:xfrm>
            <a:off x="1055058" y="2207640"/>
            <a:ext cx="5940000" cy="735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6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点击输入标题点击输入相关标题。点击输入标题点击输入相关标题。点击输入标题点击输入标题。点击输入标题点击输入标题。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4" accel="64000" decel="3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6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6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accel="64000" decel="36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accel="64000" decel="36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6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6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3" presetID="3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6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6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7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8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/>
          <p:bldP spid="22" grpId="0"/>
          <p:bldP spid="24" grpId="0"/>
          <p:bldP spid="34" grpId="0"/>
          <p:bldP spid="35" grpId="0"/>
          <p:bldP spid="36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4" accel="64000" decel="3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6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6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accel="64000" decel="36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6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accel="64000" decel="36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6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6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3" presetID="3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6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6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7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7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8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/>
          <p:bldP spid="22" grpId="0"/>
          <p:bldP spid="24" grpId="0"/>
          <p:bldP spid="34" grpId="0"/>
          <p:bldP spid="35" grpId="0"/>
          <p:bldP spid="36" grpId="0"/>
          <p:bldP spid="4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市场分析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272988" y="4221050"/>
            <a:ext cx="4754258" cy="1670287"/>
            <a:chOff x="2707174" y="1306286"/>
            <a:chExt cx="4754258" cy="1670287"/>
          </a:xfrm>
        </p:grpSpPr>
        <p:sp>
          <p:nvSpPr>
            <p:cNvPr id="9" name="文本框 8"/>
            <p:cNvSpPr txBox="1"/>
            <p:nvPr/>
          </p:nvSpPr>
          <p:spPr>
            <a:xfrm>
              <a:off x="2707175" y="1463581"/>
              <a:ext cx="4754257" cy="483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 lvl="0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rPr>
                <a:t>请您在此处输入小标题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07174" y="1934401"/>
              <a:ext cx="4754258" cy="1042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lvl="0">
                <a:lnSpc>
                  <a:spcPct val="160000"/>
                </a:lnSpc>
                <a:defRPr>
                  <a:solidFill>
                    <a:srgbClr val="333333"/>
                  </a:solidFill>
                  <a:latin typeface="思源黑体 CN Medium"/>
                  <a:ea typeface="思源黑体 CN Medium"/>
                  <a:cs typeface="+mn-ea"/>
                </a:defRPr>
              </a:lvl1pPr>
              <a:lvl2pPr marL="457200" defTabSz="914400"/>
              <a:lvl3pPr marL="914400" defTabSz="914400"/>
              <a:lvl4pPr marL="1371600" defTabSz="914400"/>
              <a:lvl5pPr marL="1828800" defTabSz="914400"/>
              <a:lvl6pPr marL="2286000" defTabSz="914400"/>
              <a:lvl7pPr marL="2743200" defTabSz="914400"/>
              <a:lvl8pPr marL="3200400" defTabSz="914400"/>
              <a:lvl9pPr marL="3657600" defTabSz="914400"/>
            </a:lstStyle>
            <a:p>
              <a:pPr>
                <a:lnSpc>
                  <a:spcPct val="18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sym typeface="Arial"/>
                </a:rPr>
                <a:t>点击输入标题点击输入相关标题。点击输入标题点击输入相关标题。点击输入标题点击输入相关标题。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2817845" y="1306286"/>
              <a:ext cx="1054359" cy="0"/>
            </a:xfrm>
            <a:prstGeom prst="line">
              <a:avLst/>
            </a:prstGeom>
            <a:ln w="3175" cap="rnd">
              <a:solidFill>
                <a:srgbClr val="FFBE7C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314090" y="1524681"/>
            <a:ext cx="4924600" cy="1060449"/>
            <a:chOff x="714202" y="1187451"/>
            <a:chExt cx="4924600" cy="1060449"/>
          </a:xfrm>
        </p:grpSpPr>
        <p:grpSp>
          <p:nvGrpSpPr>
            <p:cNvPr id="13" name="组合 12"/>
            <p:cNvGrpSpPr/>
            <p:nvPr/>
          </p:nvGrpSpPr>
          <p:grpSpPr>
            <a:xfrm>
              <a:off x="1646299" y="1193801"/>
              <a:ext cx="3992503" cy="1054099"/>
              <a:chOff x="8102205" y="1248973"/>
              <a:chExt cx="4830084" cy="1054099"/>
            </a:xfrm>
          </p:grpSpPr>
          <p:sp>
            <p:nvSpPr>
              <p:cNvPr id="17" name="矩形 16"/>
              <p:cNvSpPr/>
              <p:nvPr/>
            </p:nvSpPr>
            <p:spPr bwMode="auto">
              <a:xfrm>
                <a:off x="8102205" y="1656281"/>
                <a:ext cx="4830080" cy="646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lnSpc>
                    <a:spcPct val="16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点击输入标题点击输入相关标题。点击输入标题点击输入相关标题。点击输入标题。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 bwMode="auto">
              <a:xfrm>
                <a:off x="8102205" y="1248973"/>
                <a:ext cx="4830084" cy="40730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defTabSz="914400">
                  <a:defRPr/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714202" y="1187451"/>
              <a:ext cx="705304" cy="688520"/>
              <a:chOff x="714202" y="1187451"/>
              <a:chExt cx="705304" cy="688520"/>
            </a:xfrm>
          </p:grpSpPr>
          <p:sp>
            <p:nvSpPr>
              <p:cNvPr id="15" name="五边形 38"/>
              <p:cNvSpPr/>
              <p:nvPr/>
            </p:nvSpPr>
            <p:spPr>
              <a:xfrm rot="5400000">
                <a:off x="722594" y="1188865"/>
                <a:ext cx="688520" cy="685692"/>
              </a:xfrm>
              <a:prstGeom prst="star7">
                <a:avLst/>
              </a:prstGeom>
              <a:solidFill>
                <a:srgbClr val="FFBE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 bwMode="auto">
              <a:xfrm>
                <a:off x="714202" y="1298513"/>
                <a:ext cx="705304" cy="442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01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6299100" y="2716688"/>
            <a:ext cx="4939590" cy="1060449"/>
            <a:chOff x="699212" y="1187451"/>
            <a:chExt cx="4939590" cy="1060449"/>
          </a:xfrm>
        </p:grpSpPr>
        <p:grpSp>
          <p:nvGrpSpPr>
            <p:cNvPr id="20" name="组合 19"/>
            <p:cNvGrpSpPr/>
            <p:nvPr/>
          </p:nvGrpSpPr>
          <p:grpSpPr>
            <a:xfrm>
              <a:off x="1646299" y="1193801"/>
              <a:ext cx="3992503" cy="1054099"/>
              <a:chOff x="8102205" y="1248973"/>
              <a:chExt cx="4830084" cy="1054099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8102205" y="1656281"/>
                <a:ext cx="4830080" cy="6467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8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点击输入标题点击输入相关标题。点击输入标题点击输入相关标题。点击输入标题。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 bwMode="auto">
              <a:xfrm>
                <a:off x="8102205" y="1248973"/>
                <a:ext cx="4830084" cy="40730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defRPr/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ea typeface="微软雅黑"/>
                    <a:cs typeface="+mn-ea"/>
                    <a:sym typeface="Arial"/>
                  </a:rPr>
                  <a:t>输入小标题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99212" y="1187451"/>
              <a:ext cx="710488" cy="688520"/>
              <a:chOff x="699212" y="1187451"/>
              <a:chExt cx="710488" cy="688520"/>
            </a:xfrm>
          </p:grpSpPr>
          <p:sp>
            <p:nvSpPr>
              <p:cNvPr id="22" name="五边形 49"/>
              <p:cNvSpPr/>
              <p:nvPr/>
            </p:nvSpPr>
            <p:spPr>
              <a:xfrm rot="5400000">
                <a:off x="722594" y="1188865"/>
                <a:ext cx="688520" cy="685692"/>
              </a:xfrm>
              <a:prstGeom prst="star7">
                <a:avLst/>
              </a:prstGeom>
              <a:solidFill>
                <a:srgbClr val="FFDE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Arial"/>
                  <a:ea typeface="微软雅黑"/>
                  <a:cs typeface="+mn-ea"/>
                  <a:sym typeface="Arial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 bwMode="auto">
              <a:xfrm>
                <a:off x="699212" y="1283523"/>
                <a:ext cx="705304" cy="442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ctr">
                <a:normAutofit/>
              </a:bodyPr>
              <a:lstStyle/>
              <a:p>
                <a:pPr algn="ctr">
                  <a:lnSpc>
                    <a:spcPct val="110000"/>
                  </a:lnSpc>
                  <a:spcBef>
                    <a:spcPct val="0"/>
                  </a:spcBef>
                  <a:defRPr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Arial"/>
                    <a:ea typeface="微软雅黑"/>
                    <a:cs typeface="+mn-ea"/>
                    <a:sym typeface="Arial"/>
                  </a:rPr>
                  <a:t>02</a:t>
                </a:r>
              </a:p>
            </p:txBody>
          </p:sp>
        </p:grp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75"/>
          <a:stretch>
            <a:fillRect/>
          </a:stretch>
        </p:blipFill>
        <p:spPr>
          <a:xfrm>
            <a:off x="952500" y="1524681"/>
            <a:ext cx="4915605" cy="4064590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市场分析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18061" y="1635106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请您在此处输入小标题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1634255" y="2362563"/>
            <a:ext cx="4169645" cy="77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7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89524" y="2203387"/>
            <a:ext cx="5400000" cy="0"/>
          </a:xfrm>
          <a:prstGeom prst="line">
            <a:avLst/>
          </a:prstGeom>
          <a:ln>
            <a:solidFill>
              <a:srgbClr val="FFB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4"/>
          <p:cNvSpPr>
            <a:spLocks noChangeAspect="1"/>
          </p:cNvSpPr>
          <p:nvPr/>
        </p:nvSpPr>
        <p:spPr>
          <a:xfrm>
            <a:off x="1089524" y="2610151"/>
            <a:ext cx="397061" cy="397061"/>
          </a:xfrm>
          <a:prstGeom prst="roundRect">
            <a:avLst/>
          </a:prstGeom>
          <a:solidFill>
            <a:srgbClr val="FFD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7001" y="261131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95641" y="3179546"/>
            <a:ext cx="4169645" cy="77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7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圆角矩形 4"/>
          <p:cNvSpPr>
            <a:spLocks noChangeAspect="1"/>
          </p:cNvSpPr>
          <p:nvPr/>
        </p:nvSpPr>
        <p:spPr>
          <a:xfrm>
            <a:off x="1850910" y="3427134"/>
            <a:ext cx="397061" cy="397061"/>
          </a:xfrm>
          <a:prstGeom prst="roundRect">
            <a:avLst/>
          </a:prstGeom>
          <a:solidFill>
            <a:srgbClr val="FFB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38387" y="342829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34255" y="3996357"/>
            <a:ext cx="4169645" cy="77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7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圆角矩形 4"/>
          <p:cNvSpPr>
            <a:spLocks noChangeAspect="1"/>
          </p:cNvSpPr>
          <p:nvPr/>
        </p:nvSpPr>
        <p:spPr>
          <a:xfrm>
            <a:off x="1089524" y="4243945"/>
            <a:ext cx="397061" cy="397061"/>
          </a:xfrm>
          <a:prstGeom prst="roundRect">
            <a:avLst/>
          </a:prstGeom>
          <a:solidFill>
            <a:srgbClr val="FFD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7001" y="4245109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95641" y="4813168"/>
            <a:ext cx="4169645" cy="77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7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圆角矩形 4"/>
          <p:cNvSpPr>
            <a:spLocks noChangeAspect="1"/>
          </p:cNvSpPr>
          <p:nvPr/>
        </p:nvSpPr>
        <p:spPr>
          <a:xfrm>
            <a:off x="1850910" y="5060756"/>
            <a:ext cx="397061" cy="397061"/>
          </a:xfrm>
          <a:prstGeom prst="roundRect">
            <a:avLst/>
          </a:prstGeom>
          <a:solidFill>
            <a:srgbClr val="FFB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38387" y="506192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04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145008" y="2723307"/>
            <a:ext cx="4048065" cy="1833623"/>
          </a:xfrm>
          <a:prstGeom prst="ellipse">
            <a:avLst/>
          </a:prstGeom>
          <a:noFill/>
          <a:ln w="25400" cap="rnd">
            <a:solidFill>
              <a:srgbClr val="FFBE7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bg2">
                  <a:lumMod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椭圆 22"/>
          <p:cNvSpPr/>
          <p:nvPr/>
        </p:nvSpPr>
        <p:spPr>
          <a:xfrm rot="5400000">
            <a:off x="7140313" y="2723307"/>
            <a:ext cx="4048065" cy="1833623"/>
          </a:xfrm>
          <a:prstGeom prst="ellipse">
            <a:avLst/>
          </a:prstGeom>
          <a:noFill/>
          <a:ln w="25400" cap="rnd">
            <a:solidFill>
              <a:srgbClr val="FFDE7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圆角矩形 3"/>
          <p:cNvSpPr/>
          <p:nvPr/>
        </p:nvSpPr>
        <p:spPr>
          <a:xfrm>
            <a:off x="7639902" y="2122203"/>
            <a:ext cx="1398111" cy="1398111"/>
          </a:xfrm>
          <a:prstGeom prst="doubleWave">
            <a:avLst/>
          </a:prstGeom>
          <a:solidFill>
            <a:srgbClr val="FFD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圆角矩形 4"/>
          <p:cNvSpPr/>
          <p:nvPr/>
        </p:nvSpPr>
        <p:spPr>
          <a:xfrm>
            <a:off x="9364860" y="2122203"/>
            <a:ext cx="1398111" cy="1398111"/>
          </a:xfrm>
          <a:prstGeom prst="doubleWave">
            <a:avLst/>
          </a:prstGeom>
          <a:solidFill>
            <a:srgbClr val="FFB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圆角矩形 5"/>
          <p:cNvSpPr/>
          <p:nvPr/>
        </p:nvSpPr>
        <p:spPr>
          <a:xfrm>
            <a:off x="9364860" y="3788664"/>
            <a:ext cx="1398111" cy="1398111"/>
          </a:xfrm>
          <a:prstGeom prst="doubleWave">
            <a:avLst/>
          </a:prstGeom>
          <a:solidFill>
            <a:srgbClr val="FFDE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圆角矩形 6"/>
          <p:cNvSpPr/>
          <p:nvPr/>
        </p:nvSpPr>
        <p:spPr>
          <a:xfrm>
            <a:off x="7639902" y="3803015"/>
            <a:ext cx="1398111" cy="1398111"/>
          </a:xfrm>
          <a:prstGeom prst="doubleWave">
            <a:avLst/>
          </a:prstGeom>
          <a:solidFill>
            <a:srgbClr val="FFB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iconfont-11432-4397104"/>
          <p:cNvSpPr>
            <a:spLocks noChangeAspect="1"/>
          </p:cNvSpPr>
          <p:nvPr/>
        </p:nvSpPr>
        <p:spPr>
          <a:xfrm>
            <a:off x="8109666" y="2587107"/>
            <a:ext cx="458581" cy="493947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list-menu_16051"/>
          <p:cNvSpPr>
            <a:spLocks noChangeAspect="1"/>
          </p:cNvSpPr>
          <p:nvPr/>
        </p:nvSpPr>
        <p:spPr>
          <a:xfrm>
            <a:off x="9830837" y="4256838"/>
            <a:ext cx="494263" cy="493518"/>
          </a:xfrm>
          <a:custGeom>
            <a:avLst/>
            <a:gdLst>
              <a:gd name="connsiteX0" fmla="*/ 244898 w 609544"/>
              <a:gd name="connsiteY0" fmla="*/ 449008 h 608627"/>
              <a:gd name="connsiteX1" fmla="*/ 462378 w 609544"/>
              <a:gd name="connsiteY1" fmla="*/ 449008 h 608627"/>
              <a:gd name="connsiteX2" fmla="*/ 481820 w 609544"/>
              <a:gd name="connsiteY2" fmla="*/ 468414 h 608627"/>
              <a:gd name="connsiteX3" fmla="*/ 462378 w 609544"/>
              <a:gd name="connsiteY3" fmla="*/ 487819 h 608627"/>
              <a:gd name="connsiteX4" fmla="*/ 244898 w 609544"/>
              <a:gd name="connsiteY4" fmla="*/ 487819 h 608627"/>
              <a:gd name="connsiteX5" fmla="*/ 225456 w 609544"/>
              <a:gd name="connsiteY5" fmla="*/ 468414 h 608627"/>
              <a:gd name="connsiteX6" fmla="*/ 244898 w 609544"/>
              <a:gd name="connsiteY6" fmla="*/ 449008 h 608627"/>
              <a:gd name="connsiteX7" fmla="*/ 95193 w 609544"/>
              <a:gd name="connsiteY7" fmla="*/ 428191 h 608627"/>
              <a:gd name="connsiteX8" fmla="*/ 175849 w 609544"/>
              <a:gd name="connsiteY8" fmla="*/ 428191 h 608627"/>
              <a:gd name="connsiteX9" fmla="*/ 175849 w 609544"/>
              <a:gd name="connsiteY9" fmla="*/ 508777 h 608627"/>
              <a:gd name="connsiteX10" fmla="*/ 95193 w 609544"/>
              <a:gd name="connsiteY10" fmla="*/ 508777 h 608627"/>
              <a:gd name="connsiteX11" fmla="*/ 244898 w 609544"/>
              <a:gd name="connsiteY11" fmla="*/ 293693 h 608627"/>
              <a:gd name="connsiteX12" fmla="*/ 462378 w 609544"/>
              <a:gd name="connsiteY12" fmla="*/ 293693 h 608627"/>
              <a:gd name="connsiteX13" fmla="*/ 481820 w 609544"/>
              <a:gd name="connsiteY13" fmla="*/ 313098 h 608627"/>
              <a:gd name="connsiteX14" fmla="*/ 462378 w 609544"/>
              <a:gd name="connsiteY14" fmla="*/ 332504 h 608627"/>
              <a:gd name="connsiteX15" fmla="*/ 244898 w 609544"/>
              <a:gd name="connsiteY15" fmla="*/ 332504 h 608627"/>
              <a:gd name="connsiteX16" fmla="*/ 225456 w 609544"/>
              <a:gd name="connsiteY16" fmla="*/ 313098 h 608627"/>
              <a:gd name="connsiteX17" fmla="*/ 244898 w 609544"/>
              <a:gd name="connsiteY17" fmla="*/ 293693 h 608627"/>
              <a:gd name="connsiteX18" fmla="*/ 95193 w 609544"/>
              <a:gd name="connsiteY18" fmla="*/ 272877 h 608627"/>
              <a:gd name="connsiteX19" fmla="*/ 175849 w 609544"/>
              <a:gd name="connsiteY19" fmla="*/ 272877 h 608627"/>
              <a:gd name="connsiteX20" fmla="*/ 175849 w 609544"/>
              <a:gd name="connsiteY20" fmla="*/ 353463 h 608627"/>
              <a:gd name="connsiteX21" fmla="*/ 95193 w 609544"/>
              <a:gd name="connsiteY21" fmla="*/ 353463 h 608627"/>
              <a:gd name="connsiteX22" fmla="*/ 244898 w 609544"/>
              <a:gd name="connsiteY22" fmla="*/ 138308 h 608627"/>
              <a:gd name="connsiteX23" fmla="*/ 462378 w 609544"/>
              <a:gd name="connsiteY23" fmla="*/ 138308 h 608627"/>
              <a:gd name="connsiteX24" fmla="*/ 481820 w 609544"/>
              <a:gd name="connsiteY24" fmla="*/ 157749 h 608627"/>
              <a:gd name="connsiteX25" fmla="*/ 462378 w 609544"/>
              <a:gd name="connsiteY25" fmla="*/ 177190 h 608627"/>
              <a:gd name="connsiteX26" fmla="*/ 244898 w 609544"/>
              <a:gd name="connsiteY26" fmla="*/ 177190 h 608627"/>
              <a:gd name="connsiteX27" fmla="*/ 225456 w 609544"/>
              <a:gd name="connsiteY27" fmla="*/ 157749 h 608627"/>
              <a:gd name="connsiteX28" fmla="*/ 244898 w 609544"/>
              <a:gd name="connsiteY28" fmla="*/ 138308 h 608627"/>
              <a:gd name="connsiteX29" fmla="*/ 95193 w 609544"/>
              <a:gd name="connsiteY29" fmla="*/ 117562 h 608627"/>
              <a:gd name="connsiteX30" fmla="*/ 175849 w 609544"/>
              <a:gd name="connsiteY30" fmla="*/ 117562 h 608627"/>
              <a:gd name="connsiteX31" fmla="*/ 175849 w 609544"/>
              <a:gd name="connsiteY31" fmla="*/ 198148 h 608627"/>
              <a:gd name="connsiteX32" fmla="*/ 95193 w 609544"/>
              <a:gd name="connsiteY32" fmla="*/ 198148 h 608627"/>
              <a:gd name="connsiteX33" fmla="*/ 58339 w 609544"/>
              <a:gd name="connsiteY33" fmla="*/ 58251 h 608627"/>
              <a:gd name="connsiteX34" fmla="*/ 58339 w 609544"/>
              <a:gd name="connsiteY34" fmla="*/ 550376 h 608627"/>
              <a:gd name="connsiteX35" fmla="*/ 551205 w 609544"/>
              <a:gd name="connsiteY35" fmla="*/ 550376 h 608627"/>
              <a:gd name="connsiteX36" fmla="*/ 551205 w 609544"/>
              <a:gd name="connsiteY36" fmla="*/ 58251 h 608627"/>
              <a:gd name="connsiteX37" fmla="*/ 29083 w 609544"/>
              <a:gd name="connsiteY37" fmla="*/ 0 h 608627"/>
              <a:gd name="connsiteX38" fmla="*/ 580289 w 609544"/>
              <a:gd name="connsiteY38" fmla="*/ 0 h 608627"/>
              <a:gd name="connsiteX39" fmla="*/ 609544 w 609544"/>
              <a:gd name="connsiteY39" fmla="*/ 29211 h 608627"/>
              <a:gd name="connsiteX40" fmla="*/ 609544 w 609544"/>
              <a:gd name="connsiteY40" fmla="*/ 579416 h 608627"/>
              <a:gd name="connsiteX41" fmla="*/ 580289 w 609544"/>
              <a:gd name="connsiteY41" fmla="*/ 608627 h 608627"/>
              <a:gd name="connsiteX42" fmla="*/ 29083 w 609544"/>
              <a:gd name="connsiteY42" fmla="*/ 608627 h 608627"/>
              <a:gd name="connsiteX43" fmla="*/ 0 w 609544"/>
              <a:gd name="connsiteY43" fmla="*/ 579416 h 608627"/>
              <a:gd name="connsiteX44" fmla="*/ 0 w 609544"/>
              <a:gd name="connsiteY44" fmla="*/ 29211 h 608627"/>
              <a:gd name="connsiteX45" fmla="*/ 29083 w 609544"/>
              <a:gd name="connsiteY45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9544" h="608627">
                <a:moveTo>
                  <a:pt x="244898" y="449008"/>
                </a:moveTo>
                <a:lnTo>
                  <a:pt x="462378" y="449008"/>
                </a:lnTo>
                <a:cubicBezTo>
                  <a:pt x="473045" y="449008"/>
                  <a:pt x="481820" y="457766"/>
                  <a:pt x="481820" y="468414"/>
                </a:cubicBezTo>
                <a:cubicBezTo>
                  <a:pt x="481820" y="479233"/>
                  <a:pt x="473045" y="487819"/>
                  <a:pt x="462378" y="487819"/>
                </a:cubicBezTo>
                <a:lnTo>
                  <a:pt x="244898" y="487819"/>
                </a:lnTo>
                <a:cubicBezTo>
                  <a:pt x="234231" y="487819"/>
                  <a:pt x="225456" y="479233"/>
                  <a:pt x="225456" y="468414"/>
                </a:cubicBezTo>
                <a:cubicBezTo>
                  <a:pt x="225456" y="457766"/>
                  <a:pt x="234231" y="449008"/>
                  <a:pt x="244898" y="449008"/>
                </a:cubicBezTo>
                <a:close/>
                <a:moveTo>
                  <a:pt x="95193" y="428191"/>
                </a:moveTo>
                <a:lnTo>
                  <a:pt x="175849" y="428191"/>
                </a:lnTo>
                <a:lnTo>
                  <a:pt x="175849" y="508777"/>
                </a:lnTo>
                <a:lnTo>
                  <a:pt x="95193" y="508777"/>
                </a:lnTo>
                <a:close/>
                <a:moveTo>
                  <a:pt x="244898" y="293693"/>
                </a:moveTo>
                <a:lnTo>
                  <a:pt x="462378" y="293693"/>
                </a:lnTo>
                <a:cubicBezTo>
                  <a:pt x="473045" y="293693"/>
                  <a:pt x="481820" y="302451"/>
                  <a:pt x="481820" y="313098"/>
                </a:cubicBezTo>
                <a:cubicBezTo>
                  <a:pt x="481820" y="323917"/>
                  <a:pt x="473045" y="332504"/>
                  <a:pt x="462378" y="332504"/>
                </a:cubicBezTo>
                <a:lnTo>
                  <a:pt x="244898" y="332504"/>
                </a:lnTo>
                <a:cubicBezTo>
                  <a:pt x="234231" y="332504"/>
                  <a:pt x="225456" y="323917"/>
                  <a:pt x="225456" y="313098"/>
                </a:cubicBezTo>
                <a:cubicBezTo>
                  <a:pt x="225456" y="302451"/>
                  <a:pt x="234231" y="293693"/>
                  <a:pt x="244898" y="293693"/>
                </a:cubicBezTo>
                <a:close/>
                <a:moveTo>
                  <a:pt x="95193" y="272877"/>
                </a:moveTo>
                <a:lnTo>
                  <a:pt x="175849" y="272877"/>
                </a:lnTo>
                <a:lnTo>
                  <a:pt x="175849" y="353463"/>
                </a:lnTo>
                <a:lnTo>
                  <a:pt x="95193" y="353463"/>
                </a:lnTo>
                <a:close/>
                <a:moveTo>
                  <a:pt x="244898" y="138308"/>
                </a:moveTo>
                <a:lnTo>
                  <a:pt x="462378" y="138308"/>
                </a:lnTo>
                <a:cubicBezTo>
                  <a:pt x="473045" y="138308"/>
                  <a:pt x="481820" y="147082"/>
                  <a:pt x="481820" y="157749"/>
                </a:cubicBezTo>
                <a:cubicBezTo>
                  <a:pt x="481820" y="168588"/>
                  <a:pt x="473045" y="177190"/>
                  <a:pt x="462378" y="177190"/>
                </a:cubicBezTo>
                <a:lnTo>
                  <a:pt x="244898" y="177190"/>
                </a:lnTo>
                <a:cubicBezTo>
                  <a:pt x="234231" y="177190"/>
                  <a:pt x="225456" y="168588"/>
                  <a:pt x="225456" y="157749"/>
                </a:cubicBezTo>
                <a:cubicBezTo>
                  <a:pt x="225456" y="147082"/>
                  <a:pt x="234231" y="138308"/>
                  <a:pt x="244898" y="138308"/>
                </a:cubicBezTo>
                <a:close/>
                <a:moveTo>
                  <a:pt x="95193" y="117562"/>
                </a:moveTo>
                <a:lnTo>
                  <a:pt x="175849" y="117562"/>
                </a:lnTo>
                <a:lnTo>
                  <a:pt x="175849" y="198148"/>
                </a:lnTo>
                <a:lnTo>
                  <a:pt x="95193" y="198148"/>
                </a:lnTo>
                <a:close/>
                <a:moveTo>
                  <a:pt x="58339" y="58251"/>
                </a:moveTo>
                <a:lnTo>
                  <a:pt x="58339" y="550376"/>
                </a:lnTo>
                <a:lnTo>
                  <a:pt x="551205" y="550376"/>
                </a:lnTo>
                <a:lnTo>
                  <a:pt x="551205" y="58251"/>
                </a:lnTo>
                <a:close/>
                <a:moveTo>
                  <a:pt x="29083" y="0"/>
                </a:moveTo>
                <a:lnTo>
                  <a:pt x="580289" y="0"/>
                </a:lnTo>
                <a:cubicBezTo>
                  <a:pt x="596465" y="0"/>
                  <a:pt x="609544" y="13059"/>
                  <a:pt x="609544" y="29211"/>
                </a:cubicBezTo>
                <a:lnTo>
                  <a:pt x="609544" y="579416"/>
                </a:lnTo>
                <a:cubicBezTo>
                  <a:pt x="609544" y="595568"/>
                  <a:pt x="596465" y="608627"/>
                  <a:pt x="580289" y="608627"/>
                </a:cubicBezTo>
                <a:lnTo>
                  <a:pt x="29083" y="608627"/>
                </a:lnTo>
                <a:cubicBezTo>
                  <a:pt x="13079" y="608627"/>
                  <a:pt x="0" y="595568"/>
                  <a:pt x="0" y="579416"/>
                </a:cubicBezTo>
                <a:lnTo>
                  <a:pt x="0" y="29211"/>
                </a:lnTo>
                <a:cubicBezTo>
                  <a:pt x="0" y="13059"/>
                  <a:pt x="13079" y="0"/>
                  <a:pt x="29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verified-commercial-list_57632"/>
          <p:cNvSpPr>
            <a:spLocks noChangeAspect="1"/>
          </p:cNvSpPr>
          <p:nvPr/>
        </p:nvSpPr>
        <p:spPr>
          <a:xfrm>
            <a:off x="9868094" y="2570948"/>
            <a:ext cx="427131" cy="495383"/>
          </a:xfrm>
          <a:custGeom>
            <a:avLst/>
            <a:gdLst>
              <a:gd name="connsiteX0" fmla="*/ 232301 w 523313"/>
              <a:gd name="connsiteY0" fmla="*/ 453100 h 606933"/>
              <a:gd name="connsiteX1" fmla="*/ 443362 w 523313"/>
              <a:gd name="connsiteY1" fmla="*/ 453100 h 606933"/>
              <a:gd name="connsiteX2" fmla="*/ 443362 w 523313"/>
              <a:gd name="connsiteY2" fmla="*/ 496498 h 606933"/>
              <a:gd name="connsiteX3" fmla="*/ 232301 w 523313"/>
              <a:gd name="connsiteY3" fmla="*/ 496498 h 606933"/>
              <a:gd name="connsiteX4" fmla="*/ 166906 w 523313"/>
              <a:gd name="connsiteY4" fmla="*/ 405116 h 606933"/>
              <a:gd name="connsiteX5" fmla="*/ 197654 w 523313"/>
              <a:gd name="connsiteY5" fmla="*/ 435818 h 606933"/>
              <a:gd name="connsiteX6" fmla="*/ 118601 w 523313"/>
              <a:gd name="connsiteY6" fmla="*/ 514704 h 606933"/>
              <a:gd name="connsiteX7" fmla="*/ 70777 w 523313"/>
              <a:gd name="connsiteY7" fmla="*/ 466951 h 606933"/>
              <a:gd name="connsiteX8" fmla="*/ 101525 w 523313"/>
              <a:gd name="connsiteY8" fmla="*/ 436249 h 606933"/>
              <a:gd name="connsiteX9" fmla="*/ 118601 w 523313"/>
              <a:gd name="connsiteY9" fmla="*/ 453300 h 606933"/>
              <a:gd name="connsiteX10" fmla="*/ 232301 w 523313"/>
              <a:gd name="connsiteY10" fmla="*/ 344783 h 606933"/>
              <a:gd name="connsiteX11" fmla="*/ 443362 w 523313"/>
              <a:gd name="connsiteY11" fmla="*/ 344783 h 606933"/>
              <a:gd name="connsiteX12" fmla="*/ 443362 w 523313"/>
              <a:gd name="connsiteY12" fmla="*/ 388251 h 606933"/>
              <a:gd name="connsiteX13" fmla="*/ 232301 w 523313"/>
              <a:gd name="connsiteY13" fmla="*/ 388251 h 606933"/>
              <a:gd name="connsiteX14" fmla="*/ 166906 w 523313"/>
              <a:gd name="connsiteY14" fmla="*/ 296939 h 606933"/>
              <a:gd name="connsiteX15" fmla="*/ 197654 w 523313"/>
              <a:gd name="connsiteY15" fmla="*/ 327627 h 606933"/>
              <a:gd name="connsiteX16" fmla="*/ 118601 w 523313"/>
              <a:gd name="connsiteY16" fmla="*/ 406527 h 606933"/>
              <a:gd name="connsiteX17" fmla="*/ 70777 w 523313"/>
              <a:gd name="connsiteY17" fmla="*/ 358795 h 606933"/>
              <a:gd name="connsiteX18" fmla="*/ 101525 w 523313"/>
              <a:gd name="connsiteY18" fmla="*/ 328106 h 606933"/>
              <a:gd name="connsiteX19" fmla="*/ 118601 w 523313"/>
              <a:gd name="connsiteY19" fmla="*/ 345150 h 606933"/>
              <a:gd name="connsiteX20" fmla="*/ 232301 w 523313"/>
              <a:gd name="connsiteY20" fmla="*/ 236606 h 606933"/>
              <a:gd name="connsiteX21" fmla="*/ 443362 w 523313"/>
              <a:gd name="connsiteY21" fmla="*/ 236606 h 606933"/>
              <a:gd name="connsiteX22" fmla="*/ 443362 w 523313"/>
              <a:gd name="connsiteY22" fmla="*/ 280004 h 606933"/>
              <a:gd name="connsiteX23" fmla="*/ 232301 w 523313"/>
              <a:gd name="connsiteY23" fmla="*/ 280004 h 606933"/>
              <a:gd name="connsiteX24" fmla="*/ 166906 w 523313"/>
              <a:gd name="connsiteY24" fmla="*/ 188762 h 606933"/>
              <a:gd name="connsiteX25" fmla="*/ 197654 w 523313"/>
              <a:gd name="connsiteY25" fmla="*/ 219470 h 606933"/>
              <a:gd name="connsiteX26" fmla="*/ 118601 w 523313"/>
              <a:gd name="connsiteY26" fmla="*/ 298421 h 606933"/>
              <a:gd name="connsiteX27" fmla="*/ 70777 w 523313"/>
              <a:gd name="connsiteY27" fmla="*/ 250610 h 606933"/>
              <a:gd name="connsiteX28" fmla="*/ 101525 w 523313"/>
              <a:gd name="connsiteY28" fmla="*/ 219902 h 606933"/>
              <a:gd name="connsiteX29" fmla="*/ 118601 w 523313"/>
              <a:gd name="connsiteY29" fmla="*/ 236956 h 606933"/>
              <a:gd name="connsiteX30" fmla="*/ 393684 w 523313"/>
              <a:gd name="connsiteY30" fmla="*/ 74154 h 606933"/>
              <a:gd name="connsiteX31" fmla="*/ 393684 w 523313"/>
              <a:gd name="connsiteY31" fmla="*/ 129434 h 606933"/>
              <a:gd name="connsiteX32" fmla="*/ 449096 w 523313"/>
              <a:gd name="connsiteY32" fmla="*/ 129434 h 606933"/>
              <a:gd name="connsiteX33" fmla="*/ 43513 w 523313"/>
              <a:gd name="connsiteY33" fmla="*/ 43448 h 606933"/>
              <a:gd name="connsiteX34" fmla="*/ 43513 w 523313"/>
              <a:gd name="connsiteY34" fmla="*/ 563533 h 606933"/>
              <a:gd name="connsiteX35" fmla="*/ 479848 w 523313"/>
              <a:gd name="connsiteY35" fmla="*/ 563533 h 606933"/>
              <a:gd name="connsiteX36" fmla="*/ 479848 w 523313"/>
              <a:gd name="connsiteY36" fmla="*/ 172883 h 606933"/>
              <a:gd name="connsiteX37" fmla="*/ 350219 w 523313"/>
              <a:gd name="connsiteY37" fmla="*/ 172883 h 606933"/>
              <a:gd name="connsiteX38" fmla="*/ 350219 w 523313"/>
              <a:gd name="connsiteY38" fmla="*/ 43448 h 606933"/>
              <a:gd name="connsiteX39" fmla="*/ 0 w 523313"/>
              <a:gd name="connsiteY39" fmla="*/ 0 h 606933"/>
              <a:gd name="connsiteX40" fmla="*/ 380971 w 523313"/>
              <a:gd name="connsiteY40" fmla="*/ 0 h 606933"/>
              <a:gd name="connsiteX41" fmla="*/ 523313 w 523313"/>
              <a:gd name="connsiteY41" fmla="*/ 142177 h 606933"/>
              <a:gd name="connsiteX42" fmla="*/ 523313 w 523313"/>
              <a:gd name="connsiteY42" fmla="*/ 606933 h 606933"/>
              <a:gd name="connsiteX43" fmla="*/ 0 w 523313"/>
              <a:gd name="connsiteY43" fmla="*/ 606933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3313" h="606933">
                <a:moveTo>
                  <a:pt x="232301" y="453100"/>
                </a:moveTo>
                <a:lnTo>
                  <a:pt x="443362" y="453100"/>
                </a:lnTo>
                <a:lnTo>
                  <a:pt x="443362" y="496498"/>
                </a:lnTo>
                <a:lnTo>
                  <a:pt x="232301" y="496498"/>
                </a:lnTo>
                <a:close/>
                <a:moveTo>
                  <a:pt x="166906" y="405116"/>
                </a:moveTo>
                <a:lnTo>
                  <a:pt x="197654" y="435818"/>
                </a:lnTo>
                <a:lnTo>
                  <a:pt x="118601" y="514704"/>
                </a:lnTo>
                <a:lnTo>
                  <a:pt x="70777" y="466951"/>
                </a:lnTo>
                <a:lnTo>
                  <a:pt x="101525" y="436249"/>
                </a:lnTo>
                <a:lnTo>
                  <a:pt x="118601" y="453300"/>
                </a:lnTo>
                <a:close/>
                <a:moveTo>
                  <a:pt x="232301" y="344783"/>
                </a:moveTo>
                <a:lnTo>
                  <a:pt x="443362" y="344783"/>
                </a:lnTo>
                <a:lnTo>
                  <a:pt x="443362" y="388251"/>
                </a:lnTo>
                <a:lnTo>
                  <a:pt x="232301" y="388251"/>
                </a:lnTo>
                <a:close/>
                <a:moveTo>
                  <a:pt x="166906" y="296939"/>
                </a:moveTo>
                <a:lnTo>
                  <a:pt x="197654" y="327627"/>
                </a:lnTo>
                <a:lnTo>
                  <a:pt x="118601" y="406527"/>
                </a:lnTo>
                <a:lnTo>
                  <a:pt x="70777" y="358795"/>
                </a:lnTo>
                <a:lnTo>
                  <a:pt x="101525" y="328106"/>
                </a:lnTo>
                <a:lnTo>
                  <a:pt x="118601" y="345150"/>
                </a:lnTo>
                <a:close/>
                <a:moveTo>
                  <a:pt x="232301" y="236606"/>
                </a:moveTo>
                <a:lnTo>
                  <a:pt x="443362" y="236606"/>
                </a:lnTo>
                <a:lnTo>
                  <a:pt x="443362" y="280004"/>
                </a:lnTo>
                <a:lnTo>
                  <a:pt x="232301" y="280004"/>
                </a:lnTo>
                <a:close/>
                <a:moveTo>
                  <a:pt x="166906" y="188762"/>
                </a:moveTo>
                <a:lnTo>
                  <a:pt x="197654" y="219470"/>
                </a:lnTo>
                <a:lnTo>
                  <a:pt x="118601" y="298421"/>
                </a:lnTo>
                <a:lnTo>
                  <a:pt x="70777" y="250610"/>
                </a:lnTo>
                <a:lnTo>
                  <a:pt x="101525" y="219902"/>
                </a:lnTo>
                <a:lnTo>
                  <a:pt x="118601" y="236956"/>
                </a:lnTo>
                <a:close/>
                <a:moveTo>
                  <a:pt x="393684" y="74154"/>
                </a:moveTo>
                <a:lnTo>
                  <a:pt x="393684" y="129434"/>
                </a:lnTo>
                <a:lnTo>
                  <a:pt x="449096" y="129434"/>
                </a:lnTo>
                <a:close/>
                <a:moveTo>
                  <a:pt x="43513" y="43448"/>
                </a:moveTo>
                <a:lnTo>
                  <a:pt x="43513" y="563533"/>
                </a:lnTo>
                <a:lnTo>
                  <a:pt x="479848" y="563533"/>
                </a:lnTo>
                <a:lnTo>
                  <a:pt x="479848" y="172883"/>
                </a:lnTo>
                <a:lnTo>
                  <a:pt x="350219" y="172883"/>
                </a:lnTo>
                <a:lnTo>
                  <a:pt x="350219" y="43448"/>
                </a:lnTo>
                <a:close/>
                <a:moveTo>
                  <a:pt x="0" y="0"/>
                </a:moveTo>
                <a:lnTo>
                  <a:pt x="380971" y="0"/>
                </a:lnTo>
                <a:lnTo>
                  <a:pt x="523313" y="142177"/>
                </a:lnTo>
                <a:lnTo>
                  <a:pt x="523313" y="606933"/>
                </a:lnTo>
                <a:lnTo>
                  <a:pt x="0" y="6069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1" name="iconfont-10499-5121525"/>
          <p:cNvSpPr>
            <a:spLocks noChangeAspect="1"/>
          </p:cNvSpPr>
          <p:nvPr/>
        </p:nvSpPr>
        <p:spPr>
          <a:xfrm>
            <a:off x="8081944" y="4297905"/>
            <a:ext cx="514288" cy="452451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/>
      <p:bldP spid="9" grpId="0"/>
      <p:bldP spid="11" grpId="0" animBg="1"/>
      <p:bldP spid="12" grpId="0"/>
      <p:bldP spid="13" grpId="0"/>
      <p:bldP spid="14" grpId="0" animBg="1"/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>
            <a:off x="19050" y="0"/>
            <a:ext cx="1217295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12192000" cy="6096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12192000" cy="6096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25865" y="1964666"/>
            <a:ext cx="4125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ln>
                  <a:solidFill>
                    <a:schemeClr val="tx1"/>
                  </a:solidFill>
                </a:ln>
                <a:solidFill>
                  <a:srgbClr val="FFDE73"/>
                </a:solidFill>
                <a:latin typeface="Arial"/>
                <a:ea typeface="微软雅黑"/>
                <a:cs typeface="+mn-ea"/>
              </a:defRPr>
            </a:lvl1pPr>
          </a:lstStyle>
          <a:p>
            <a:r>
              <a:rPr lang="en-US" altLang="zh-CN" dirty="0">
                <a:sym typeface="Arial"/>
              </a:rPr>
              <a:t>PART 02</a:t>
            </a:r>
            <a:endParaRPr lang="zh-CN" altLang="en-US" dirty="0">
              <a:sym typeface="Arial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3140440" y="2848126"/>
            <a:ext cx="5696644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 spc="12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汉真广标" pitchFamily="49" charset="-122"/>
                <a:ea typeface="汉真广标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Arial"/>
              </a:rPr>
              <a:t>竞品分析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83850" y="4065783"/>
            <a:ext cx="3809824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4800" spc="600">
                <a:gradFill>
                  <a:gsLst>
                    <a:gs pos="0">
                      <a:srgbClr val="4C507D"/>
                    </a:gs>
                    <a:gs pos="54000">
                      <a:srgbClr val="6C72C2"/>
                    </a:gs>
                    <a:gs pos="100000">
                      <a:srgbClr val="A9AEDB"/>
                    </a:gs>
                  </a:gsLst>
                  <a:lin ang="0" scaled="0"/>
                </a:gradFill>
                <a:latin typeface="阿里巴巴普惠体 Heavy" panose="00020600040101010101" pitchFamily="18" charset="-122"/>
                <a:ea typeface="阿里巴巴普惠体 Heavy" panose="00020600040101010101" pitchFamily="18" charset="-122"/>
                <a:cs typeface="阿里巴巴普惠体 Heavy" panose="00020600040101010101" pitchFamily="18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营销活动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活动策划</a:t>
            </a:r>
            <a:r>
              <a:rPr lang="en-US" altLang="zh-CN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·</a:t>
            </a:r>
            <a:r>
              <a:rPr lang="zh-CN" altLang="en-US" sz="1800" spc="300" dirty="0">
                <a:solidFill>
                  <a:srgbClr val="E7E6E6">
                    <a:lumMod val="25000"/>
                  </a:srgbClr>
                </a:solidFill>
                <a:latin typeface="Arial"/>
                <a:ea typeface="微软雅黑"/>
                <a:cs typeface="+mn-ea"/>
                <a:sym typeface="Arial"/>
              </a:rPr>
              <a:t>营销策划</a:t>
            </a:r>
          </a:p>
        </p:txBody>
      </p:sp>
      <p:sp>
        <p:nvSpPr>
          <p:cNvPr id="9" name="矩形 8"/>
          <p:cNvSpPr/>
          <p:nvPr/>
        </p:nvSpPr>
        <p:spPr>
          <a:xfrm>
            <a:off x="5722062" y="4782000"/>
            <a:ext cx="533400" cy="89515"/>
          </a:xfrm>
          <a:prstGeom prst="rect">
            <a:avLst/>
          </a:prstGeom>
          <a:solidFill>
            <a:srgbClr val="FFDE7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1279E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>
          <a:xfrm flipH="1" flipV="1">
            <a:off x="19050" y="0"/>
            <a:ext cx="1217295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5468" y="221343"/>
            <a:ext cx="11800114" cy="6415314"/>
          </a:xfrm>
          <a:prstGeom prst="rect">
            <a:avLst/>
          </a:prstGeom>
          <a:solidFill>
            <a:srgbClr val="FEFDF6"/>
          </a:solidFill>
          <a:ln w="38100">
            <a:solidFill>
              <a:srgbClr val="FFBF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9" t="38869" r="7917" b="37559"/>
          <a:stretch>
            <a:fillRect/>
          </a:stretch>
        </p:blipFill>
        <p:spPr>
          <a:xfrm>
            <a:off x="452211" y="468087"/>
            <a:ext cx="572645" cy="62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1024856" y="521432"/>
            <a:ext cx="175424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zh-CN" altLang="en-US" sz="2800" spc="120" dirty="0">
                <a:effectLst>
                  <a:outerShdw blurRad="50800" dist="76200" dir="2700000" algn="tl" rotWithShape="0">
                    <a:prstClr val="black">
                      <a:alpha val="28000"/>
                    </a:prstClr>
                  </a:outerShdw>
                </a:effectLst>
                <a:latin typeface="Arial"/>
                <a:ea typeface="微软雅黑"/>
                <a:cs typeface="+mn-ea"/>
                <a:sym typeface="Arial"/>
              </a:rPr>
              <a:t>竞品分析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t="72976" r="83571"/>
          <a:stretch>
            <a:fillRect/>
          </a:stretch>
        </p:blipFill>
        <p:spPr>
          <a:xfrm flipH="1" flipV="1">
            <a:off x="19050" y="5394021"/>
            <a:ext cx="1358782" cy="12959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7" t="76845"/>
          <a:stretch>
            <a:fillRect/>
          </a:stretch>
        </p:blipFill>
        <p:spPr>
          <a:xfrm>
            <a:off x="10885714" y="952273"/>
            <a:ext cx="1492704" cy="1411514"/>
          </a:xfrm>
          <a:prstGeom prst="rect">
            <a:avLst/>
          </a:prstGeom>
        </p:spPr>
      </p:pic>
      <p:sp>
        <p:nvSpPr>
          <p:cNvPr id="8" name="圆角矩形 1"/>
          <p:cNvSpPr/>
          <p:nvPr/>
        </p:nvSpPr>
        <p:spPr>
          <a:xfrm>
            <a:off x="814405" y="3023760"/>
            <a:ext cx="3224248" cy="1181501"/>
          </a:xfrm>
          <a:prstGeom prst="roundRect">
            <a:avLst>
              <a:gd name="adj" fmla="val 4000"/>
            </a:avLst>
          </a:prstGeom>
          <a:solidFill>
            <a:srgbClr val="FFBE7C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7877" y="3080117"/>
            <a:ext cx="1897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27877" y="3441270"/>
            <a:ext cx="2976023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1" name="标注: 十字箭头 10"/>
          <p:cNvSpPr>
            <a:spLocks noChangeAspect="1"/>
          </p:cNvSpPr>
          <p:nvPr/>
        </p:nvSpPr>
        <p:spPr>
          <a:xfrm>
            <a:off x="3039866" y="2632811"/>
            <a:ext cx="783010" cy="783006"/>
          </a:xfrm>
          <a:prstGeom prst="quadArrowCallout">
            <a:avLst/>
          </a:prstGeom>
          <a:solidFill>
            <a:srgbClr val="FFBE7C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圆角矩形 13"/>
          <p:cNvSpPr/>
          <p:nvPr/>
        </p:nvSpPr>
        <p:spPr>
          <a:xfrm>
            <a:off x="4483876" y="3023760"/>
            <a:ext cx="3224248" cy="1181501"/>
          </a:xfrm>
          <a:prstGeom prst="roundRect">
            <a:avLst>
              <a:gd name="adj" fmla="val 4000"/>
            </a:avLst>
          </a:prstGeom>
          <a:solidFill>
            <a:srgbClr val="FFBE7C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97348" y="3080117"/>
            <a:ext cx="1897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97348" y="3441270"/>
            <a:ext cx="2976023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圆角矩形 25"/>
          <p:cNvSpPr/>
          <p:nvPr/>
        </p:nvSpPr>
        <p:spPr>
          <a:xfrm>
            <a:off x="8153349" y="3023760"/>
            <a:ext cx="3224248" cy="1181501"/>
          </a:xfrm>
          <a:prstGeom prst="roundRect">
            <a:avLst>
              <a:gd name="adj" fmla="val 4000"/>
            </a:avLst>
          </a:prstGeom>
          <a:solidFill>
            <a:srgbClr val="FFBE7C">
              <a:alpha val="10000"/>
            </a:srgbClr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4400"/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66821" y="3080117"/>
            <a:ext cx="1897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输入小标题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266821" y="3441270"/>
            <a:ext cx="2976023" cy="3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标注: 十字箭头 17"/>
          <p:cNvSpPr>
            <a:spLocks noChangeAspect="1"/>
          </p:cNvSpPr>
          <p:nvPr/>
        </p:nvSpPr>
        <p:spPr>
          <a:xfrm>
            <a:off x="6706336" y="2632811"/>
            <a:ext cx="783010" cy="783007"/>
          </a:xfrm>
          <a:prstGeom prst="quadArrowCallout">
            <a:avLst/>
          </a:prstGeom>
          <a:solidFill>
            <a:srgbClr val="FFBE7C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标注: 十字箭头 18"/>
          <p:cNvSpPr>
            <a:spLocks noChangeAspect="1"/>
          </p:cNvSpPr>
          <p:nvPr/>
        </p:nvSpPr>
        <p:spPr>
          <a:xfrm>
            <a:off x="10378810" y="2632811"/>
            <a:ext cx="783010" cy="783006"/>
          </a:xfrm>
          <a:prstGeom prst="quadArrowCallout">
            <a:avLst/>
          </a:prstGeom>
          <a:solidFill>
            <a:srgbClr val="FFBE7C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99591" y="1645554"/>
            <a:ext cx="59928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buSzPct val="25000"/>
              <a:defRPr/>
            </a:pPr>
            <a:r>
              <a:rPr lang="zh-CN" altLang="en-US" sz="2000" b="1" cap="all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请您在此处输入相关小标题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083434" y="4904028"/>
            <a:ext cx="8054159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微软雅黑"/>
                <a:cs typeface="+mn-ea"/>
                <a:sym typeface="Arial"/>
              </a:rPr>
              <a:t>点击输入标题点击输入相关标题。点击输入标题点击输入相关标题。点击输入标题。点击输入标题点击输入相关标题。点击输入标题点击输入相关标题。点击输入标题。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2" name="iconfont-11420-3513168"/>
          <p:cNvSpPr>
            <a:spLocks noChangeAspect="1"/>
          </p:cNvSpPr>
          <p:nvPr/>
        </p:nvSpPr>
        <p:spPr>
          <a:xfrm>
            <a:off x="6951892" y="2878726"/>
            <a:ext cx="293002" cy="293002"/>
          </a:xfrm>
          <a:custGeom>
            <a:avLst/>
            <a:gdLst>
              <a:gd name="T0" fmla="*/ 11886 w 12800"/>
              <a:gd name="T1" fmla="*/ 914 h 12800"/>
              <a:gd name="T2" fmla="*/ 11886 w 12800"/>
              <a:gd name="T3" fmla="*/ 2743 h 12800"/>
              <a:gd name="T4" fmla="*/ 914 w 12800"/>
              <a:gd name="T5" fmla="*/ 2743 h 12800"/>
              <a:gd name="T6" fmla="*/ 914 w 12800"/>
              <a:gd name="T7" fmla="*/ 914 h 12800"/>
              <a:gd name="T8" fmla="*/ 11886 w 12800"/>
              <a:gd name="T9" fmla="*/ 914 h 12800"/>
              <a:gd name="T10" fmla="*/ 11886 w 12800"/>
              <a:gd name="T11" fmla="*/ 0 h 12800"/>
              <a:gd name="T12" fmla="*/ 914 w 12800"/>
              <a:gd name="T13" fmla="*/ 0 h 12800"/>
              <a:gd name="T14" fmla="*/ 0 w 12800"/>
              <a:gd name="T15" fmla="*/ 914 h 12800"/>
              <a:gd name="T16" fmla="*/ 0 w 12800"/>
              <a:gd name="T17" fmla="*/ 2743 h 12800"/>
              <a:gd name="T18" fmla="*/ 914 w 12800"/>
              <a:gd name="T19" fmla="*/ 3657 h 12800"/>
              <a:gd name="T20" fmla="*/ 11886 w 12800"/>
              <a:gd name="T21" fmla="*/ 3657 h 12800"/>
              <a:gd name="T22" fmla="*/ 12800 w 12800"/>
              <a:gd name="T23" fmla="*/ 2743 h 12800"/>
              <a:gd name="T24" fmla="*/ 12800 w 12800"/>
              <a:gd name="T25" fmla="*/ 914 h 12800"/>
              <a:gd name="T26" fmla="*/ 11886 w 12800"/>
              <a:gd name="T27" fmla="*/ 0 h 12800"/>
              <a:gd name="T28" fmla="*/ 11886 w 12800"/>
              <a:gd name="T29" fmla="*/ 5486 h 12800"/>
              <a:gd name="T30" fmla="*/ 11886 w 12800"/>
              <a:gd name="T31" fmla="*/ 7314 h 12800"/>
              <a:gd name="T32" fmla="*/ 914 w 12800"/>
              <a:gd name="T33" fmla="*/ 7314 h 12800"/>
              <a:gd name="T34" fmla="*/ 914 w 12800"/>
              <a:gd name="T35" fmla="*/ 5486 h 12800"/>
              <a:gd name="T36" fmla="*/ 11886 w 12800"/>
              <a:gd name="T37" fmla="*/ 5486 h 12800"/>
              <a:gd name="T38" fmla="*/ 11886 w 12800"/>
              <a:gd name="T39" fmla="*/ 4571 h 12800"/>
              <a:gd name="T40" fmla="*/ 914 w 12800"/>
              <a:gd name="T41" fmla="*/ 4571 h 12800"/>
              <a:gd name="T42" fmla="*/ 0 w 12800"/>
              <a:gd name="T43" fmla="*/ 5486 h 12800"/>
              <a:gd name="T44" fmla="*/ 0 w 12800"/>
              <a:gd name="T45" fmla="*/ 7314 h 12800"/>
              <a:gd name="T46" fmla="*/ 914 w 12800"/>
              <a:gd name="T47" fmla="*/ 8229 h 12800"/>
              <a:gd name="T48" fmla="*/ 11886 w 12800"/>
              <a:gd name="T49" fmla="*/ 8229 h 12800"/>
              <a:gd name="T50" fmla="*/ 12800 w 12800"/>
              <a:gd name="T51" fmla="*/ 7314 h 12800"/>
              <a:gd name="T52" fmla="*/ 12800 w 12800"/>
              <a:gd name="T53" fmla="*/ 5486 h 12800"/>
              <a:gd name="T54" fmla="*/ 11886 w 12800"/>
              <a:gd name="T55" fmla="*/ 4571 h 12800"/>
              <a:gd name="T56" fmla="*/ 11886 w 12800"/>
              <a:gd name="T57" fmla="*/ 10057 h 12800"/>
              <a:gd name="T58" fmla="*/ 11886 w 12800"/>
              <a:gd name="T59" fmla="*/ 11886 h 12800"/>
              <a:gd name="T60" fmla="*/ 914 w 12800"/>
              <a:gd name="T61" fmla="*/ 11886 h 12800"/>
              <a:gd name="T62" fmla="*/ 914 w 12800"/>
              <a:gd name="T63" fmla="*/ 10057 h 12800"/>
              <a:gd name="T64" fmla="*/ 11886 w 12800"/>
              <a:gd name="T65" fmla="*/ 10057 h 12800"/>
              <a:gd name="T66" fmla="*/ 11886 w 12800"/>
              <a:gd name="T67" fmla="*/ 9143 h 12800"/>
              <a:gd name="T68" fmla="*/ 914 w 12800"/>
              <a:gd name="T69" fmla="*/ 9143 h 12800"/>
              <a:gd name="T70" fmla="*/ 0 w 12800"/>
              <a:gd name="T71" fmla="*/ 10057 h 12800"/>
              <a:gd name="T72" fmla="*/ 0 w 12800"/>
              <a:gd name="T73" fmla="*/ 11886 h 12800"/>
              <a:gd name="T74" fmla="*/ 914 w 12800"/>
              <a:gd name="T75" fmla="*/ 12800 h 12800"/>
              <a:gd name="T76" fmla="*/ 11886 w 12800"/>
              <a:gd name="T77" fmla="*/ 12800 h 12800"/>
              <a:gd name="T78" fmla="*/ 12800 w 12800"/>
              <a:gd name="T79" fmla="*/ 11886 h 12800"/>
              <a:gd name="T80" fmla="*/ 12800 w 12800"/>
              <a:gd name="T81" fmla="*/ 10057 h 12800"/>
              <a:gd name="T82" fmla="*/ 11886 w 12800"/>
              <a:gd name="T83" fmla="*/ 9143 h 12800"/>
              <a:gd name="T84" fmla="*/ 2286 w 12800"/>
              <a:gd name="T85" fmla="*/ 1371 h 12800"/>
              <a:gd name="T86" fmla="*/ 2743 w 12800"/>
              <a:gd name="T87" fmla="*/ 1829 h 12800"/>
              <a:gd name="T88" fmla="*/ 2286 w 12800"/>
              <a:gd name="T89" fmla="*/ 2286 h 12800"/>
              <a:gd name="T90" fmla="*/ 1829 w 12800"/>
              <a:gd name="T91" fmla="*/ 1829 h 12800"/>
              <a:gd name="T92" fmla="*/ 2286 w 12800"/>
              <a:gd name="T93" fmla="*/ 1371 h 12800"/>
              <a:gd name="T94" fmla="*/ 2286 w 12800"/>
              <a:gd name="T95" fmla="*/ 5943 h 12800"/>
              <a:gd name="T96" fmla="*/ 2743 w 12800"/>
              <a:gd name="T97" fmla="*/ 6400 h 12800"/>
              <a:gd name="T98" fmla="*/ 2286 w 12800"/>
              <a:gd name="T99" fmla="*/ 6857 h 12800"/>
              <a:gd name="T100" fmla="*/ 1829 w 12800"/>
              <a:gd name="T101" fmla="*/ 6400 h 12800"/>
              <a:gd name="T102" fmla="*/ 2286 w 12800"/>
              <a:gd name="T103" fmla="*/ 5943 h 12800"/>
              <a:gd name="T104" fmla="*/ 2286 w 12800"/>
              <a:gd name="T105" fmla="*/ 10514 h 12800"/>
              <a:gd name="T106" fmla="*/ 4114 w 12800"/>
              <a:gd name="T107" fmla="*/ 10514 h 12800"/>
              <a:gd name="T108" fmla="*/ 4571 w 12800"/>
              <a:gd name="T109" fmla="*/ 10971 h 12800"/>
              <a:gd name="T110" fmla="*/ 4114 w 12800"/>
              <a:gd name="T111" fmla="*/ 11429 h 12800"/>
              <a:gd name="T112" fmla="*/ 2286 w 12800"/>
              <a:gd name="T113" fmla="*/ 11429 h 12800"/>
              <a:gd name="T114" fmla="*/ 1829 w 12800"/>
              <a:gd name="T115" fmla="*/ 10971 h 12800"/>
              <a:gd name="T116" fmla="*/ 2286 w 12800"/>
              <a:gd name="T117" fmla="*/ 10514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00" h="12800">
                <a:moveTo>
                  <a:pt x="11886" y="914"/>
                </a:moveTo>
                <a:lnTo>
                  <a:pt x="11886" y="2743"/>
                </a:lnTo>
                <a:lnTo>
                  <a:pt x="914" y="2743"/>
                </a:lnTo>
                <a:lnTo>
                  <a:pt x="914" y="914"/>
                </a:lnTo>
                <a:lnTo>
                  <a:pt x="11886" y="914"/>
                </a:lnTo>
                <a:close/>
                <a:moveTo>
                  <a:pt x="11886" y="0"/>
                </a:moveTo>
                <a:lnTo>
                  <a:pt x="914" y="0"/>
                </a:lnTo>
                <a:cubicBezTo>
                  <a:pt x="366" y="0"/>
                  <a:pt x="0" y="366"/>
                  <a:pt x="0" y="914"/>
                </a:cubicBezTo>
                <a:lnTo>
                  <a:pt x="0" y="2743"/>
                </a:lnTo>
                <a:cubicBezTo>
                  <a:pt x="0" y="3291"/>
                  <a:pt x="366" y="3657"/>
                  <a:pt x="914" y="3657"/>
                </a:cubicBezTo>
                <a:lnTo>
                  <a:pt x="11886" y="3657"/>
                </a:lnTo>
                <a:cubicBezTo>
                  <a:pt x="12434" y="3657"/>
                  <a:pt x="12800" y="3291"/>
                  <a:pt x="12800" y="2743"/>
                </a:cubicBezTo>
                <a:lnTo>
                  <a:pt x="12800" y="914"/>
                </a:lnTo>
                <a:cubicBezTo>
                  <a:pt x="12800" y="366"/>
                  <a:pt x="12434" y="0"/>
                  <a:pt x="11886" y="0"/>
                </a:cubicBezTo>
                <a:close/>
                <a:moveTo>
                  <a:pt x="11886" y="5486"/>
                </a:moveTo>
                <a:lnTo>
                  <a:pt x="11886" y="7314"/>
                </a:lnTo>
                <a:lnTo>
                  <a:pt x="914" y="7314"/>
                </a:lnTo>
                <a:lnTo>
                  <a:pt x="914" y="5486"/>
                </a:lnTo>
                <a:lnTo>
                  <a:pt x="11886" y="5486"/>
                </a:lnTo>
                <a:close/>
                <a:moveTo>
                  <a:pt x="11886" y="4571"/>
                </a:moveTo>
                <a:lnTo>
                  <a:pt x="914" y="4571"/>
                </a:lnTo>
                <a:cubicBezTo>
                  <a:pt x="366" y="4571"/>
                  <a:pt x="0" y="4937"/>
                  <a:pt x="0" y="5486"/>
                </a:cubicBezTo>
                <a:lnTo>
                  <a:pt x="0" y="7314"/>
                </a:lnTo>
                <a:cubicBezTo>
                  <a:pt x="0" y="7863"/>
                  <a:pt x="366" y="8229"/>
                  <a:pt x="914" y="8229"/>
                </a:cubicBezTo>
                <a:lnTo>
                  <a:pt x="11886" y="8229"/>
                </a:lnTo>
                <a:cubicBezTo>
                  <a:pt x="12434" y="8229"/>
                  <a:pt x="12800" y="7863"/>
                  <a:pt x="12800" y="7314"/>
                </a:cubicBezTo>
                <a:lnTo>
                  <a:pt x="12800" y="5486"/>
                </a:lnTo>
                <a:cubicBezTo>
                  <a:pt x="12800" y="4937"/>
                  <a:pt x="12434" y="4571"/>
                  <a:pt x="11886" y="4571"/>
                </a:cubicBezTo>
                <a:close/>
                <a:moveTo>
                  <a:pt x="11886" y="10057"/>
                </a:moveTo>
                <a:lnTo>
                  <a:pt x="11886" y="11886"/>
                </a:lnTo>
                <a:lnTo>
                  <a:pt x="914" y="11886"/>
                </a:lnTo>
                <a:lnTo>
                  <a:pt x="914" y="10057"/>
                </a:lnTo>
                <a:lnTo>
                  <a:pt x="11886" y="10057"/>
                </a:lnTo>
                <a:close/>
                <a:moveTo>
                  <a:pt x="11886" y="9143"/>
                </a:moveTo>
                <a:lnTo>
                  <a:pt x="914" y="9143"/>
                </a:lnTo>
                <a:cubicBezTo>
                  <a:pt x="366" y="9143"/>
                  <a:pt x="0" y="9509"/>
                  <a:pt x="0" y="10057"/>
                </a:cubicBezTo>
                <a:lnTo>
                  <a:pt x="0" y="11886"/>
                </a:lnTo>
                <a:cubicBezTo>
                  <a:pt x="0" y="12434"/>
                  <a:pt x="366" y="12800"/>
                  <a:pt x="914" y="12800"/>
                </a:cubicBezTo>
                <a:lnTo>
                  <a:pt x="11886" y="12800"/>
                </a:lnTo>
                <a:cubicBezTo>
                  <a:pt x="12434" y="12800"/>
                  <a:pt x="12800" y="12434"/>
                  <a:pt x="12800" y="11886"/>
                </a:cubicBezTo>
                <a:lnTo>
                  <a:pt x="12800" y="10057"/>
                </a:lnTo>
                <a:cubicBezTo>
                  <a:pt x="12800" y="9509"/>
                  <a:pt x="12434" y="9143"/>
                  <a:pt x="11886" y="9143"/>
                </a:cubicBezTo>
                <a:close/>
                <a:moveTo>
                  <a:pt x="2286" y="1371"/>
                </a:moveTo>
                <a:cubicBezTo>
                  <a:pt x="2560" y="1371"/>
                  <a:pt x="2743" y="1554"/>
                  <a:pt x="2743" y="1829"/>
                </a:cubicBezTo>
                <a:cubicBezTo>
                  <a:pt x="2743" y="2103"/>
                  <a:pt x="2560" y="2286"/>
                  <a:pt x="2286" y="2286"/>
                </a:cubicBezTo>
                <a:cubicBezTo>
                  <a:pt x="2011" y="2286"/>
                  <a:pt x="1829" y="2103"/>
                  <a:pt x="1829" y="1829"/>
                </a:cubicBezTo>
                <a:cubicBezTo>
                  <a:pt x="1829" y="1554"/>
                  <a:pt x="2011" y="1371"/>
                  <a:pt x="2286" y="1371"/>
                </a:cubicBezTo>
                <a:close/>
                <a:moveTo>
                  <a:pt x="2286" y="5943"/>
                </a:moveTo>
                <a:cubicBezTo>
                  <a:pt x="2560" y="5943"/>
                  <a:pt x="2743" y="6126"/>
                  <a:pt x="2743" y="6400"/>
                </a:cubicBezTo>
                <a:cubicBezTo>
                  <a:pt x="2743" y="6674"/>
                  <a:pt x="2560" y="6857"/>
                  <a:pt x="2286" y="6857"/>
                </a:cubicBezTo>
                <a:cubicBezTo>
                  <a:pt x="2011" y="6857"/>
                  <a:pt x="1829" y="6674"/>
                  <a:pt x="1829" y="6400"/>
                </a:cubicBezTo>
                <a:cubicBezTo>
                  <a:pt x="1829" y="6126"/>
                  <a:pt x="2011" y="5943"/>
                  <a:pt x="2286" y="5943"/>
                </a:cubicBezTo>
                <a:close/>
                <a:moveTo>
                  <a:pt x="2286" y="10514"/>
                </a:moveTo>
                <a:lnTo>
                  <a:pt x="4114" y="10514"/>
                </a:lnTo>
                <a:cubicBezTo>
                  <a:pt x="4389" y="10514"/>
                  <a:pt x="4571" y="10697"/>
                  <a:pt x="4571" y="10971"/>
                </a:cubicBezTo>
                <a:cubicBezTo>
                  <a:pt x="4571" y="11246"/>
                  <a:pt x="4389" y="11429"/>
                  <a:pt x="4114" y="11429"/>
                </a:cubicBezTo>
                <a:lnTo>
                  <a:pt x="2286" y="11429"/>
                </a:lnTo>
                <a:cubicBezTo>
                  <a:pt x="2011" y="11429"/>
                  <a:pt x="1829" y="11246"/>
                  <a:pt x="1829" y="10971"/>
                </a:cubicBezTo>
                <a:cubicBezTo>
                  <a:pt x="1829" y="10697"/>
                  <a:pt x="2011" y="10514"/>
                  <a:pt x="2286" y="105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iconfont-11432-4397104"/>
          <p:cNvSpPr>
            <a:spLocks noChangeAspect="1"/>
          </p:cNvSpPr>
          <p:nvPr/>
        </p:nvSpPr>
        <p:spPr>
          <a:xfrm>
            <a:off x="10618605" y="2859756"/>
            <a:ext cx="304523" cy="328008"/>
          </a:xfrm>
          <a:custGeom>
            <a:avLst/>
            <a:gdLst>
              <a:gd name="connsiteX0" fmla="*/ 195226 w 495208"/>
              <a:gd name="connsiteY0" fmla="*/ 381028 h 533400"/>
              <a:gd name="connsiteX1" fmla="*/ 385691 w 495208"/>
              <a:gd name="connsiteY1" fmla="*/ 381028 h 533400"/>
              <a:gd name="connsiteX2" fmla="*/ 409499 w 495208"/>
              <a:gd name="connsiteY2" fmla="*/ 404836 h 533400"/>
              <a:gd name="connsiteX3" fmla="*/ 385691 w 495208"/>
              <a:gd name="connsiteY3" fmla="*/ 428644 h 533400"/>
              <a:gd name="connsiteX4" fmla="*/ 195226 w 495208"/>
              <a:gd name="connsiteY4" fmla="*/ 428644 h 533400"/>
              <a:gd name="connsiteX5" fmla="*/ 171418 w 495208"/>
              <a:gd name="connsiteY5" fmla="*/ 404836 h 533400"/>
              <a:gd name="connsiteX6" fmla="*/ 195226 w 495208"/>
              <a:gd name="connsiteY6" fmla="*/ 381028 h 533400"/>
              <a:gd name="connsiteX7" fmla="*/ 195226 w 495208"/>
              <a:gd name="connsiteY7" fmla="*/ 242842 h 533400"/>
              <a:gd name="connsiteX8" fmla="*/ 385691 w 495208"/>
              <a:gd name="connsiteY8" fmla="*/ 242842 h 533400"/>
              <a:gd name="connsiteX9" fmla="*/ 409499 w 495208"/>
              <a:gd name="connsiteY9" fmla="*/ 266650 h 533400"/>
              <a:gd name="connsiteX10" fmla="*/ 385691 w 495208"/>
              <a:gd name="connsiteY10" fmla="*/ 290458 h 533400"/>
              <a:gd name="connsiteX11" fmla="*/ 195226 w 495208"/>
              <a:gd name="connsiteY11" fmla="*/ 290458 h 533400"/>
              <a:gd name="connsiteX12" fmla="*/ 171418 w 495208"/>
              <a:gd name="connsiteY12" fmla="*/ 266650 h 533400"/>
              <a:gd name="connsiteX13" fmla="*/ 195226 w 495208"/>
              <a:gd name="connsiteY13" fmla="*/ 242842 h 533400"/>
              <a:gd name="connsiteX14" fmla="*/ 195226 w 495208"/>
              <a:gd name="connsiteY14" fmla="*/ 104756 h 533400"/>
              <a:gd name="connsiteX15" fmla="*/ 385691 w 495208"/>
              <a:gd name="connsiteY15" fmla="*/ 104756 h 533400"/>
              <a:gd name="connsiteX16" fmla="*/ 409499 w 495208"/>
              <a:gd name="connsiteY16" fmla="*/ 128564 h 533400"/>
              <a:gd name="connsiteX17" fmla="*/ 385691 w 495208"/>
              <a:gd name="connsiteY17" fmla="*/ 152372 h 533400"/>
              <a:gd name="connsiteX18" fmla="*/ 195226 w 495208"/>
              <a:gd name="connsiteY18" fmla="*/ 152372 h 533400"/>
              <a:gd name="connsiteX19" fmla="*/ 171418 w 495208"/>
              <a:gd name="connsiteY19" fmla="*/ 128564 h 533400"/>
              <a:gd name="connsiteX20" fmla="*/ 195226 w 495208"/>
              <a:gd name="connsiteY20" fmla="*/ 104756 h 533400"/>
              <a:gd name="connsiteX21" fmla="*/ 71424 w 495208"/>
              <a:gd name="connsiteY21" fmla="*/ 47625 h 533400"/>
              <a:gd name="connsiteX22" fmla="*/ 47616 w 495208"/>
              <a:gd name="connsiteY22" fmla="*/ 71438 h 533400"/>
              <a:gd name="connsiteX23" fmla="*/ 47616 w 495208"/>
              <a:gd name="connsiteY23" fmla="*/ 461962 h 533400"/>
              <a:gd name="connsiteX24" fmla="*/ 71424 w 495208"/>
              <a:gd name="connsiteY24" fmla="*/ 485775 h 533400"/>
              <a:gd name="connsiteX25" fmla="*/ 423784 w 495208"/>
              <a:gd name="connsiteY25" fmla="*/ 485775 h 533400"/>
              <a:gd name="connsiteX26" fmla="*/ 447592 w 495208"/>
              <a:gd name="connsiteY26" fmla="*/ 461962 h 533400"/>
              <a:gd name="connsiteX27" fmla="*/ 447592 w 495208"/>
              <a:gd name="connsiteY27" fmla="*/ 71438 h 533400"/>
              <a:gd name="connsiteX28" fmla="*/ 423784 w 495208"/>
              <a:gd name="connsiteY28" fmla="*/ 47625 h 533400"/>
              <a:gd name="connsiteX29" fmla="*/ 41664 w 495208"/>
              <a:gd name="connsiteY29" fmla="*/ 0 h 533400"/>
              <a:gd name="connsiteX30" fmla="*/ 453544 w 495208"/>
              <a:gd name="connsiteY30" fmla="*/ 0 h 533400"/>
              <a:gd name="connsiteX31" fmla="*/ 495208 w 495208"/>
              <a:gd name="connsiteY31" fmla="*/ 41672 h 533400"/>
              <a:gd name="connsiteX32" fmla="*/ 495208 w 495208"/>
              <a:gd name="connsiteY32" fmla="*/ 491728 h 533400"/>
              <a:gd name="connsiteX33" fmla="*/ 453544 w 495208"/>
              <a:gd name="connsiteY33" fmla="*/ 533400 h 533400"/>
              <a:gd name="connsiteX34" fmla="*/ 41664 w 495208"/>
              <a:gd name="connsiteY34" fmla="*/ 533400 h 533400"/>
              <a:gd name="connsiteX35" fmla="*/ 0 w 495208"/>
              <a:gd name="connsiteY35" fmla="*/ 491728 h 533400"/>
              <a:gd name="connsiteX36" fmla="*/ 0 w 495208"/>
              <a:gd name="connsiteY36" fmla="*/ 41672 h 533400"/>
              <a:gd name="connsiteX37" fmla="*/ 41664 w 495208"/>
              <a:gd name="connsiteY37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95208" h="533400">
                <a:moveTo>
                  <a:pt x="195226" y="381028"/>
                </a:moveTo>
                <a:lnTo>
                  <a:pt x="385691" y="381028"/>
                </a:lnTo>
                <a:cubicBezTo>
                  <a:pt x="398833" y="381028"/>
                  <a:pt x="409499" y="391694"/>
                  <a:pt x="409499" y="404836"/>
                </a:cubicBezTo>
                <a:cubicBezTo>
                  <a:pt x="409499" y="417978"/>
                  <a:pt x="398833" y="428644"/>
                  <a:pt x="385691" y="428644"/>
                </a:cubicBezTo>
                <a:lnTo>
                  <a:pt x="195226" y="428644"/>
                </a:lnTo>
                <a:cubicBezTo>
                  <a:pt x="182084" y="428644"/>
                  <a:pt x="171418" y="417978"/>
                  <a:pt x="171418" y="404836"/>
                </a:cubicBezTo>
                <a:cubicBezTo>
                  <a:pt x="171418" y="391694"/>
                  <a:pt x="182084" y="381028"/>
                  <a:pt x="195226" y="381028"/>
                </a:cubicBezTo>
                <a:close/>
                <a:moveTo>
                  <a:pt x="195226" y="242842"/>
                </a:moveTo>
                <a:lnTo>
                  <a:pt x="385691" y="242842"/>
                </a:lnTo>
                <a:cubicBezTo>
                  <a:pt x="398833" y="242842"/>
                  <a:pt x="409499" y="253508"/>
                  <a:pt x="409499" y="266650"/>
                </a:cubicBezTo>
                <a:cubicBezTo>
                  <a:pt x="409499" y="279792"/>
                  <a:pt x="398833" y="290458"/>
                  <a:pt x="385691" y="290458"/>
                </a:cubicBezTo>
                <a:lnTo>
                  <a:pt x="195226" y="290458"/>
                </a:lnTo>
                <a:cubicBezTo>
                  <a:pt x="182084" y="290458"/>
                  <a:pt x="171418" y="279792"/>
                  <a:pt x="171418" y="266650"/>
                </a:cubicBezTo>
                <a:cubicBezTo>
                  <a:pt x="171418" y="253508"/>
                  <a:pt x="182084" y="242842"/>
                  <a:pt x="195226" y="242842"/>
                </a:cubicBezTo>
                <a:close/>
                <a:moveTo>
                  <a:pt x="195226" y="104756"/>
                </a:moveTo>
                <a:lnTo>
                  <a:pt x="385691" y="104756"/>
                </a:lnTo>
                <a:cubicBezTo>
                  <a:pt x="398833" y="104756"/>
                  <a:pt x="409499" y="115422"/>
                  <a:pt x="409499" y="128564"/>
                </a:cubicBezTo>
                <a:cubicBezTo>
                  <a:pt x="409499" y="141706"/>
                  <a:pt x="398833" y="152372"/>
                  <a:pt x="385691" y="152372"/>
                </a:cubicBezTo>
                <a:lnTo>
                  <a:pt x="195226" y="152372"/>
                </a:lnTo>
                <a:cubicBezTo>
                  <a:pt x="182084" y="152372"/>
                  <a:pt x="171418" y="141706"/>
                  <a:pt x="171418" y="128564"/>
                </a:cubicBezTo>
                <a:cubicBezTo>
                  <a:pt x="171418" y="115422"/>
                  <a:pt x="182084" y="104756"/>
                  <a:pt x="195226" y="104756"/>
                </a:cubicBezTo>
                <a:close/>
                <a:moveTo>
                  <a:pt x="71424" y="47625"/>
                </a:moveTo>
                <a:cubicBezTo>
                  <a:pt x="58282" y="47625"/>
                  <a:pt x="47616" y="58293"/>
                  <a:pt x="47616" y="71438"/>
                </a:cubicBezTo>
                <a:lnTo>
                  <a:pt x="47616" y="461962"/>
                </a:lnTo>
                <a:cubicBezTo>
                  <a:pt x="47616" y="475107"/>
                  <a:pt x="58282" y="485775"/>
                  <a:pt x="71424" y="485775"/>
                </a:cubicBezTo>
                <a:lnTo>
                  <a:pt x="423784" y="485775"/>
                </a:lnTo>
                <a:cubicBezTo>
                  <a:pt x="436926" y="485775"/>
                  <a:pt x="447592" y="475107"/>
                  <a:pt x="447592" y="461962"/>
                </a:cubicBezTo>
                <a:lnTo>
                  <a:pt x="447592" y="71438"/>
                </a:lnTo>
                <a:cubicBezTo>
                  <a:pt x="447592" y="58293"/>
                  <a:pt x="436926" y="47625"/>
                  <a:pt x="423784" y="47625"/>
                </a:cubicBezTo>
                <a:close/>
                <a:moveTo>
                  <a:pt x="41664" y="0"/>
                </a:moveTo>
                <a:lnTo>
                  <a:pt x="453544" y="0"/>
                </a:lnTo>
                <a:cubicBezTo>
                  <a:pt x="476543" y="0"/>
                  <a:pt x="495208" y="18669"/>
                  <a:pt x="495208" y="41672"/>
                </a:cubicBezTo>
                <a:lnTo>
                  <a:pt x="495208" y="491728"/>
                </a:lnTo>
                <a:cubicBezTo>
                  <a:pt x="495208" y="514731"/>
                  <a:pt x="476543" y="533400"/>
                  <a:pt x="453544" y="533400"/>
                </a:cubicBezTo>
                <a:lnTo>
                  <a:pt x="41664" y="533400"/>
                </a:lnTo>
                <a:cubicBezTo>
                  <a:pt x="18666" y="533400"/>
                  <a:pt x="0" y="514731"/>
                  <a:pt x="0" y="491728"/>
                </a:cubicBezTo>
                <a:lnTo>
                  <a:pt x="0" y="41672"/>
                </a:lnTo>
                <a:cubicBezTo>
                  <a:pt x="0" y="18669"/>
                  <a:pt x="18666" y="0"/>
                  <a:pt x="416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list-menu_16051"/>
          <p:cNvSpPr>
            <a:spLocks noChangeAspect="1"/>
          </p:cNvSpPr>
          <p:nvPr/>
        </p:nvSpPr>
        <p:spPr>
          <a:xfrm>
            <a:off x="3279747" y="2882194"/>
            <a:ext cx="306461" cy="306000"/>
          </a:xfrm>
          <a:custGeom>
            <a:avLst/>
            <a:gdLst>
              <a:gd name="connsiteX0" fmla="*/ 244898 w 609544"/>
              <a:gd name="connsiteY0" fmla="*/ 449008 h 608627"/>
              <a:gd name="connsiteX1" fmla="*/ 462378 w 609544"/>
              <a:gd name="connsiteY1" fmla="*/ 449008 h 608627"/>
              <a:gd name="connsiteX2" fmla="*/ 481820 w 609544"/>
              <a:gd name="connsiteY2" fmla="*/ 468414 h 608627"/>
              <a:gd name="connsiteX3" fmla="*/ 462378 w 609544"/>
              <a:gd name="connsiteY3" fmla="*/ 487819 h 608627"/>
              <a:gd name="connsiteX4" fmla="*/ 244898 w 609544"/>
              <a:gd name="connsiteY4" fmla="*/ 487819 h 608627"/>
              <a:gd name="connsiteX5" fmla="*/ 225456 w 609544"/>
              <a:gd name="connsiteY5" fmla="*/ 468414 h 608627"/>
              <a:gd name="connsiteX6" fmla="*/ 244898 w 609544"/>
              <a:gd name="connsiteY6" fmla="*/ 449008 h 608627"/>
              <a:gd name="connsiteX7" fmla="*/ 95193 w 609544"/>
              <a:gd name="connsiteY7" fmla="*/ 428191 h 608627"/>
              <a:gd name="connsiteX8" fmla="*/ 175849 w 609544"/>
              <a:gd name="connsiteY8" fmla="*/ 428191 h 608627"/>
              <a:gd name="connsiteX9" fmla="*/ 175849 w 609544"/>
              <a:gd name="connsiteY9" fmla="*/ 508777 h 608627"/>
              <a:gd name="connsiteX10" fmla="*/ 95193 w 609544"/>
              <a:gd name="connsiteY10" fmla="*/ 508777 h 608627"/>
              <a:gd name="connsiteX11" fmla="*/ 244898 w 609544"/>
              <a:gd name="connsiteY11" fmla="*/ 293693 h 608627"/>
              <a:gd name="connsiteX12" fmla="*/ 462378 w 609544"/>
              <a:gd name="connsiteY12" fmla="*/ 293693 h 608627"/>
              <a:gd name="connsiteX13" fmla="*/ 481820 w 609544"/>
              <a:gd name="connsiteY13" fmla="*/ 313098 h 608627"/>
              <a:gd name="connsiteX14" fmla="*/ 462378 w 609544"/>
              <a:gd name="connsiteY14" fmla="*/ 332504 h 608627"/>
              <a:gd name="connsiteX15" fmla="*/ 244898 w 609544"/>
              <a:gd name="connsiteY15" fmla="*/ 332504 h 608627"/>
              <a:gd name="connsiteX16" fmla="*/ 225456 w 609544"/>
              <a:gd name="connsiteY16" fmla="*/ 313098 h 608627"/>
              <a:gd name="connsiteX17" fmla="*/ 244898 w 609544"/>
              <a:gd name="connsiteY17" fmla="*/ 293693 h 608627"/>
              <a:gd name="connsiteX18" fmla="*/ 95193 w 609544"/>
              <a:gd name="connsiteY18" fmla="*/ 272877 h 608627"/>
              <a:gd name="connsiteX19" fmla="*/ 175849 w 609544"/>
              <a:gd name="connsiteY19" fmla="*/ 272877 h 608627"/>
              <a:gd name="connsiteX20" fmla="*/ 175849 w 609544"/>
              <a:gd name="connsiteY20" fmla="*/ 353463 h 608627"/>
              <a:gd name="connsiteX21" fmla="*/ 95193 w 609544"/>
              <a:gd name="connsiteY21" fmla="*/ 353463 h 608627"/>
              <a:gd name="connsiteX22" fmla="*/ 244898 w 609544"/>
              <a:gd name="connsiteY22" fmla="*/ 138308 h 608627"/>
              <a:gd name="connsiteX23" fmla="*/ 462378 w 609544"/>
              <a:gd name="connsiteY23" fmla="*/ 138308 h 608627"/>
              <a:gd name="connsiteX24" fmla="*/ 481820 w 609544"/>
              <a:gd name="connsiteY24" fmla="*/ 157749 h 608627"/>
              <a:gd name="connsiteX25" fmla="*/ 462378 w 609544"/>
              <a:gd name="connsiteY25" fmla="*/ 177190 h 608627"/>
              <a:gd name="connsiteX26" fmla="*/ 244898 w 609544"/>
              <a:gd name="connsiteY26" fmla="*/ 177190 h 608627"/>
              <a:gd name="connsiteX27" fmla="*/ 225456 w 609544"/>
              <a:gd name="connsiteY27" fmla="*/ 157749 h 608627"/>
              <a:gd name="connsiteX28" fmla="*/ 244898 w 609544"/>
              <a:gd name="connsiteY28" fmla="*/ 138308 h 608627"/>
              <a:gd name="connsiteX29" fmla="*/ 95193 w 609544"/>
              <a:gd name="connsiteY29" fmla="*/ 117562 h 608627"/>
              <a:gd name="connsiteX30" fmla="*/ 175849 w 609544"/>
              <a:gd name="connsiteY30" fmla="*/ 117562 h 608627"/>
              <a:gd name="connsiteX31" fmla="*/ 175849 w 609544"/>
              <a:gd name="connsiteY31" fmla="*/ 198148 h 608627"/>
              <a:gd name="connsiteX32" fmla="*/ 95193 w 609544"/>
              <a:gd name="connsiteY32" fmla="*/ 198148 h 608627"/>
              <a:gd name="connsiteX33" fmla="*/ 58339 w 609544"/>
              <a:gd name="connsiteY33" fmla="*/ 58251 h 608627"/>
              <a:gd name="connsiteX34" fmla="*/ 58339 w 609544"/>
              <a:gd name="connsiteY34" fmla="*/ 550376 h 608627"/>
              <a:gd name="connsiteX35" fmla="*/ 551205 w 609544"/>
              <a:gd name="connsiteY35" fmla="*/ 550376 h 608627"/>
              <a:gd name="connsiteX36" fmla="*/ 551205 w 609544"/>
              <a:gd name="connsiteY36" fmla="*/ 58251 h 608627"/>
              <a:gd name="connsiteX37" fmla="*/ 29083 w 609544"/>
              <a:gd name="connsiteY37" fmla="*/ 0 h 608627"/>
              <a:gd name="connsiteX38" fmla="*/ 580289 w 609544"/>
              <a:gd name="connsiteY38" fmla="*/ 0 h 608627"/>
              <a:gd name="connsiteX39" fmla="*/ 609544 w 609544"/>
              <a:gd name="connsiteY39" fmla="*/ 29211 h 608627"/>
              <a:gd name="connsiteX40" fmla="*/ 609544 w 609544"/>
              <a:gd name="connsiteY40" fmla="*/ 579416 h 608627"/>
              <a:gd name="connsiteX41" fmla="*/ 580289 w 609544"/>
              <a:gd name="connsiteY41" fmla="*/ 608627 h 608627"/>
              <a:gd name="connsiteX42" fmla="*/ 29083 w 609544"/>
              <a:gd name="connsiteY42" fmla="*/ 608627 h 608627"/>
              <a:gd name="connsiteX43" fmla="*/ 0 w 609544"/>
              <a:gd name="connsiteY43" fmla="*/ 579416 h 608627"/>
              <a:gd name="connsiteX44" fmla="*/ 0 w 609544"/>
              <a:gd name="connsiteY44" fmla="*/ 29211 h 608627"/>
              <a:gd name="connsiteX45" fmla="*/ 29083 w 609544"/>
              <a:gd name="connsiteY45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9544" h="608627">
                <a:moveTo>
                  <a:pt x="244898" y="449008"/>
                </a:moveTo>
                <a:lnTo>
                  <a:pt x="462378" y="449008"/>
                </a:lnTo>
                <a:cubicBezTo>
                  <a:pt x="473045" y="449008"/>
                  <a:pt x="481820" y="457766"/>
                  <a:pt x="481820" y="468414"/>
                </a:cubicBezTo>
                <a:cubicBezTo>
                  <a:pt x="481820" y="479233"/>
                  <a:pt x="473045" y="487819"/>
                  <a:pt x="462378" y="487819"/>
                </a:cubicBezTo>
                <a:lnTo>
                  <a:pt x="244898" y="487819"/>
                </a:lnTo>
                <a:cubicBezTo>
                  <a:pt x="234231" y="487819"/>
                  <a:pt x="225456" y="479233"/>
                  <a:pt x="225456" y="468414"/>
                </a:cubicBezTo>
                <a:cubicBezTo>
                  <a:pt x="225456" y="457766"/>
                  <a:pt x="234231" y="449008"/>
                  <a:pt x="244898" y="449008"/>
                </a:cubicBezTo>
                <a:close/>
                <a:moveTo>
                  <a:pt x="95193" y="428191"/>
                </a:moveTo>
                <a:lnTo>
                  <a:pt x="175849" y="428191"/>
                </a:lnTo>
                <a:lnTo>
                  <a:pt x="175849" y="508777"/>
                </a:lnTo>
                <a:lnTo>
                  <a:pt x="95193" y="508777"/>
                </a:lnTo>
                <a:close/>
                <a:moveTo>
                  <a:pt x="244898" y="293693"/>
                </a:moveTo>
                <a:lnTo>
                  <a:pt x="462378" y="293693"/>
                </a:lnTo>
                <a:cubicBezTo>
                  <a:pt x="473045" y="293693"/>
                  <a:pt x="481820" y="302451"/>
                  <a:pt x="481820" y="313098"/>
                </a:cubicBezTo>
                <a:cubicBezTo>
                  <a:pt x="481820" y="323917"/>
                  <a:pt x="473045" y="332504"/>
                  <a:pt x="462378" y="332504"/>
                </a:cubicBezTo>
                <a:lnTo>
                  <a:pt x="244898" y="332504"/>
                </a:lnTo>
                <a:cubicBezTo>
                  <a:pt x="234231" y="332504"/>
                  <a:pt x="225456" y="323917"/>
                  <a:pt x="225456" y="313098"/>
                </a:cubicBezTo>
                <a:cubicBezTo>
                  <a:pt x="225456" y="302451"/>
                  <a:pt x="234231" y="293693"/>
                  <a:pt x="244898" y="293693"/>
                </a:cubicBezTo>
                <a:close/>
                <a:moveTo>
                  <a:pt x="95193" y="272877"/>
                </a:moveTo>
                <a:lnTo>
                  <a:pt x="175849" y="272877"/>
                </a:lnTo>
                <a:lnTo>
                  <a:pt x="175849" y="353463"/>
                </a:lnTo>
                <a:lnTo>
                  <a:pt x="95193" y="353463"/>
                </a:lnTo>
                <a:close/>
                <a:moveTo>
                  <a:pt x="244898" y="138308"/>
                </a:moveTo>
                <a:lnTo>
                  <a:pt x="462378" y="138308"/>
                </a:lnTo>
                <a:cubicBezTo>
                  <a:pt x="473045" y="138308"/>
                  <a:pt x="481820" y="147082"/>
                  <a:pt x="481820" y="157749"/>
                </a:cubicBezTo>
                <a:cubicBezTo>
                  <a:pt x="481820" y="168588"/>
                  <a:pt x="473045" y="177190"/>
                  <a:pt x="462378" y="177190"/>
                </a:cubicBezTo>
                <a:lnTo>
                  <a:pt x="244898" y="177190"/>
                </a:lnTo>
                <a:cubicBezTo>
                  <a:pt x="234231" y="177190"/>
                  <a:pt x="225456" y="168588"/>
                  <a:pt x="225456" y="157749"/>
                </a:cubicBezTo>
                <a:cubicBezTo>
                  <a:pt x="225456" y="147082"/>
                  <a:pt x="234231" y="138308"/>
                  <a:pt x="244898" y="138308"/>
                </a:cubicBezTo>
                <a:close/>
                <a:moveTo>
                  <a:pt x="95193" y="117562"/>
                </a:moveTo>
                <a:lnTo>
                  <a:pt x="175849" y="117562"/>
                </a:lnTo>
                <a:lnTo>
                  <a:pt x="175849" y="198148"/>
                </a:lnTo>
                <a:lnTo>
                  <a:pt x="95193" y="198148"/>
                </a:lnTo>
                <a:close/>
                <a:moveTo>
                  <a:pt x="58339" y="58251"/>
                </a:moveTo>
                <a:lnTo>
                  <a:pt x="58339" y="550376"/>
                </a:lnTo>
                <a:lnTo>
                  <a:pt x="551205" y="550376"/>
                </a:lnTo>
                <a:lnTo>
                  <a:pt x="551205" y="58251"/>
                </a:lnTo>
                <a:close/>
                <a:moveTo>
                  <a:pt x="29083" y="0"/>
                </a:moveTo>
                <a:lnTo>
                  <a:pt x="580289" y="0"/>
                </a:lnTo>
                <a:cubicBezTo>
                  <a:pt x="596465" y="0"/>
                  <a:pt x="609544" y="13059"/>
                  <a:pt x="609544" y="29211"/>
                </a:cubicBezTo>
                <a:lnTo>
                  <a:pt x="609544" y="579416"/>
                </a:lnTo>
                <a:cubicBezTo>
                  <a:pt x="609544" y="595568"/>
                  <a:pt x="596465" y="608627"/>
                  <a:pt x="580289" y="608627"/>
                </a:cubicBezTo>
                <a:lnTo>
                  <a:pt x="29083" y="608627"/>
                </a:lnTo>
                <a:cubicBezTo>
                  <a:pt x="13079" y="608627"/>
                  <a:pt x="0" y="595568"/>
                  <a:pt x="0" y="579416"/>
                </a:cubicBezTo>
                <a:lnTo>
                  <a:pt x="0" y="29211"/>
                </a:lnTo>
                <a:cubicBezTo>
                  <a:pt x="0" y="13059"/>
                  <a:pt x="13079" y="0"/>
                  <a:pt x="29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标注: 十字箭头 24"/>
          <p:cNvSpPr>
            <a:spLocks noChangeAspect="1"/>
          </p:cNvSpPr>
          <p:nvPr/>
        </p:nvSpPr>
        <p:spPr>
          <a:xfrm>
            <a:off x="814403" y="3873919"/>
            <a:ext cx="783010" cy="783006"/>
          </a:xfrm>
          <a:prstGeom prst="quadArrowCallout">
            <a:avLst/>
          </a:prstGeom>
          <a:solidFill>
            <a:srgbClr val="FFDE7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标注: 十字箭头 25"/>
          <p:cNvSpPr>
            <a:spLocks noChangeAspect="1"/>
          </p:cNvSpPr>
          <p:nvPr/>
        </p:nvSpPr>
        <p:spPr>
          <a:xfrm>
            <a:off x="4480873" y="3873919"/>
            <a:ext cx="783010" cy="783007"/>
          </a:xfrm>
          <a:prstGeom prst="quadArrowCallout">
            <a:avLst/>
          </a:prstGeom>
          <a:solidFill>
            <a:srgbClr val="FFDE7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标注: 十字箭头 26"/>
          <p:cNvSpPr>
            <a:spLocks noChangeAspect="1"/>
          </p:cNvSpPr>
          <p:nvPr/>
        </p:nvSpPr>
        <p:spPr>
          <a:xfrm>
            <a:off x="8153347" y="3873919"/>
            <a:ext cx="783010" cy="783006"/>
          </a:xfrm>
          <a:prstGeom prst="quadArrowCallout">
            <a:avLst/>
          </a:prstGeom>
          <a:solidFill>
            <a:srgbClr val="FFDE7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400"/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97007" y="4060623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01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665627" y="406552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02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324279" y="408303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SzPct val="25000"/>
              <a:defRPr/>
            </a:pPr>
            <a:r>
              <a:rPr lang="en-US" altLang="zh-CN" b="1" cap="all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03</a:t>
            </a:r>
            <a:endParaRPr lang="zh-CN" altLang="en-US" b="1" cap="all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mMxNzY4NzliODJmOGYzMWEyZDdkODA0MWI0NTdiOD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2799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15yzzjg">
      <a:majorFont>
        <a:latin typeface="思源黑体"/>
        <a:ea typeface="思源黑体"/>
        <a:cs typeface=""/>
      </a:majorFont>
      <a:minorFont>
        <a:latin typeface="思源黑体"/>
        <a:ea typeface="思源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1659</Words>
  <Application>Microsoft Office PowerPoint</Application>
  <PresentationFormat>宽屏</PresentationFormat>
  <Paragraphs>232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汉真广标</vt:lpstr>
      <vt:lpstr>思源黑体</vt:lpstr>
      <vt:lpstr>微软雅黑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daybao.com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营销策划</dc:title>
  <dc:creator>daybao.com</dc:creator>
  <cp:keywords>daybao.com</cp:keywords>
  <dc:description>daybao.com</dc:description>
  <cp:lastModifiedBy>强化铁</cp:lastModifiedBy>
  <cp:revision>28</cp:revision>
  <dcterms:created xsi:type="dcterms:W3CDTF">2022-06-02T01:45:00Z</dcterms:created>
  <dcterms:modified xsi:type="dcterms:W3CDTF">2024-02-20T02:23:43Z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DEE5EA6FCF2D415CB7BDDA3BFD52AE2C_12</vt:lpwstr>
  </property>
  <property fmtid="{D5CDD505-2E9C-101B-9397-08002B2CF9AE}" pid="3" name="KSOProductBuildVer">
    <vt:lpwstr>2052-11.1.0.14309</vt:lpwstr>
  </property>
</Properties>
</file>