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2.xml" ContentType="application/vnd.openxmlformats-officedocument.theme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heme/themeOverride1.xml" ContentType="application/vnd.openxmlformats-officedocument.themeOverr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4.xml" ContentType="application/vnd.openxmlformats-officedocument.presentationml.notesSlide+xml"/>
  <Override PartName="/ppt/theme/themeOverride2.xml" ContentType="application/vnd.openxmlformats-officedocument.themeOverride+xml"/>
  <Override PartName="/ppt/tags/tag9.xml" ContentType="application/vnd.openxmlformats-officedocument.presentationml.tags+xml"/>
  <Override PartName="/ppt/notesSlides/notesSlide5.xml" ContentType="application/vnd.openxmlformats-officedocument.presentationml.notesSlide+xml"/>
  <Override PartName="/ppt/theme/themeOverride3.xml" ContentType="application/vnd.openxmlformats-officedocument.themeOverride+xml"/>
  <Override PartName="/ppt/tags/tag10.xml" ContentType="application/vnd.openxmlformats-officedocument.presentationml.tags+xml"/>
  <Override PartName="/ppt/notesSlides/notesSlide6.xml" ContentType="application/vnd.openxmlformats-officedocument.presentationml.notesSlide+xml"/>
  <Override PartName="/ppt/tags/tag11.xml" ContentType="application/vnd.openxmlformats-officedocument.presentationml.tags+xml"/>
  <Override PartName="/ppt/notesSlides/notesSlide7.xml" ContentType="application/vnd.openxmlformats-officedocument.presentationml.notesSlide+xml"/>
  <Override PartName="/ppt/theme/themeOverride4.xml" ContentType="application/vnd.openxmlformats-officedocument.themeOverride+xml"/>
  <Override PartName="/ppt/tags/tag12.xml" ContentType="application/vnd.openxmlformats-officedocument.presentationml.tags+xml"/>
  <Override PartName="/ppt/notesSlides/notesSlide8.xml" ContentType="application/vnd.openxmlformats-officedocument.presentationml.notesSlide+xml"/>
  <Override PartName="/ppt/theme/themeOverride5.xml" ContentType="application/vnd.openxmlformats-officedocument.themeOverr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notesSlides/notesSlide9.xml" ContentType="application/vnd.openxmlformats-officedocument.presentationml.notesSlide+xml"/>
  <Override PartName="/ppt/theme/themeOverride6.xml" ContentType="application/vnd.openxmlformats-officedocument.themeOverride+xml"/>
  <Override PartName="/ppt/tags/tag35.xml" ContentType="application/vnd.openxmlformats-officedocument.presentationml.tags+xml"/>
  <Override PartName="/ppt/notesSlides/notesSlide10.xml" ContentType="application/vnd.openxmlformats-officedocument.presentationml.notesSlide+xml"/>
  <Override PartName="/ppt/tags/tag36.xml" ContentType="application/vnd.openxmlformats-officedocument.presentationml.tags+xml"/>
  <Override PartName="/ppt/notesSlides/notesSlide11.xml" ContentType="application/vnd.openxmlformats-officedocument.presentationml.notesSlide+xml"/>
  <Override PartName="/ppt/theme/themeOverride7.xml" ContentType="application/vnd.openxmlformats-officedocument.themeOverride+xml"/>
  <Override PartName="/ppt/tags/tag37.xml" ContentType="application/vnd.openxmlformats-officedocument.presentationml.tags+xml"/>
  <Override PartName="/ppt/notesSlides/notesSlide12.xml" ContentType="application/vnd.openxmlformats-officedocument.presentationml.notesSlide+xml"/>
  <Override PartName="/ppt/theme/themeOverride8.xml" ContentType="application/vnd.openxmlformats-officedocument.themeOverride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notesSlides/notesSlide13.xml" ContentType="application/vnd.openxmlformats-officedocument.presentationml.notesSlide+xml"/>
  <Override PartName="/ppt/theme/themeOverride9.xml" ContentType="application/vnd.openxmlformats-officedocument.themeOverride+xml"/>
  <Override PartName="/ppt/tags/tag58.xml" ContentType="application/vnd.openxmlformats-officedocument.presentationml.tags+xml"/>
  <Override PartName="/ppt/notesSlides/notesSlide14.xml" ContentType="application/vnd.openxmlformats-officedocument.presentationml.notesSlide+xml"/>
  <Override PartName="/ppt/tags/tag59.xml" ContentType="application/vnd.openxmlformats-officedocument.presentationml.tags+xml"/>
  <Override PartName="/ppt/notesSlides/notesSlide15.xml" ContentType="application/vnd.openxmlformats-officedocument.presentationml.notesSlide+xml"/>
  <Override PartName="/ppt/theme/themeOverride10.xml" ContentType="application/vnd.openxmlformats-officedocument.themeOverride+xml"/>
  <Override PartName="/ppt/tags/tag60.xml" ContentType="application/vnd.openxmlformats-officedocument.presentationml.tags+xml"/>
  <Override PartName="/ppt/notesSlides/notesSlide16.xml" ContentType="application/vnd.openxmlformats-officedocument.presentationml.notesSlide+xml"/>
  <Override PartName="/ppt/theme/themeOverride11.xml" ContentType="application/vnd.openxmlformats-officedocument.themeOverride+xml"/>
  <Override PartName="/ppt/tags/tag61.xml" ContentType="application/vnd.openxmlformats-officedocument.presentationml.tags+xml"/>
  <Override PartName="/ppt/notesSlides/notesSlide17.xml" ContentType="application/vnd.openxmlformats-officedocument.presentationml.notesSlide+xml"/>
  <Override PartName="/ppt/theme/themeOverride12.xml" ContentType="application/vnd.openxmlformats-officedocument.themeOverride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notesSlides/notesSlide18.xml" ContentType="application/vnd.openxmlformats-officedocument.presentationml.notesSlide+xml"/>
  <Override PartName="/ppt/charts/chart1.xml" ContentType="application/vnd.openxmlformats-officedocument.drawingml.chart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  <p:sldMasterId id="2147483711" r:id="rId3"/>
  </p:sldMasterIdLst>
  <p:notesMasterIdLst>
    <p:notesMasterId r:id="rId23"/>
  </p:notesMasterIdLst>
  <p:handoutMasterIdLst>
    <p:handoutMasterId r:id="rId24"/>
  </p:handoutMasterIdLst>
  <p:sldIdLst>
    <p:sldId id="15715346" r:id="rId4"/>
    <p:sldId id="15715340" r:id="rId5"/>
    <p:sldId id="15715341" r:id="rId6"/>
    <p:sldId id="15715331" r:id="rId7"/>
    <p:sldId id="15715219" r:id="rId8"/>
    <p:sldId id="15715232" r:id="rId9"/>
    <p:sldId id="15715342" r:id="rId10"/>
    <p:sldId id="15715310" r:id="rId11"/>
    <p:sldId id="15715309" r:id="rId12"/>
    <p:sldId id="15715305" r:id="rId13"/>
    <p:sldId id="15715343" r:id="rId14"/>
    <p:sldId id="15715306" r:id="rId15"/>
    <p:sldId id="15715307" r:id="rId16"/>
    <p:sldId id="15715308" r:id="rId17"/>
    <p:sldId id="15715344" r:id="rId18"/>
    <p:sldId id="15715303" r:id="rId19"/>
    <p:sldId id="15715304" r:id="rId20"/>
    <p:sldId id="15715311" r:id="rId21"/>
    <p:sldId id="15715345" r:id="rId2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172B4B"/>
    <a:srgbClr val="000100"/>
    <a:srgbClr val="4948E8"/>
    <a:srgbClr val="E0E3EA"/>
    <a:srgbClr val="73A0E0"/>
    <a:srgbClr val="05669B"/>
    <a:srgbClr val="325981"/>
    <a:srgbClr val="C7D3E1"/>
    <a:srgbClr val="414C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42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642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642"/>
    </p:cViewPr>
  </p:sorterViewPr>
  <p:notesViewPr>
    <p:cSldViewPr snapToGrid="0">
      <p:cViewPr varScale="1">
        <p:scale>
          <a:sx n="60" d="100"/>
          <a:sy n="60" d="100"/>
        </p:scale>
        <p:origin x="101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1BF-4EAB-863B-5918E57195F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1BF-4EAB-863B-5918E57195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869870208"/>
        <c:axId val="869880192"/>
      </c:barChart>
      <c:catAx>
        <c:axId val="86987020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zh-CN"/>
          </a:p>
        </c:txPr>
        <c:crossAx val="869880192"/>
        <c:crosses val="autoZero"/>
        <c:auto val="1"/>
        <c:lblAlgn val="ctr"/>
        <c:lblOffset val="100"/>
        <c:noMultiLvlLbl val="0"/>
      </c:catAx>
      <c:valAx>
        <c:axId val="86988019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zh-CN"/>
          </a:p>
        </c:txPr>
        <c:crossAx val="8698702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 sz="1400">
          <a:solidFill>
            <a:schemeClr val="tx1"/>
          </a:solidFill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 dirty="0">
              <a:latin typeface="OPPOSans R" panose="00020600040101010101" pitchFamily="18" charset="-122"/>
              <a:ea typeface="OPPOSans R" panose="00020600040101010101" pitchFamily="18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5C2F0C-902B-40A3-A4BD-4EF077EA43A2}" type="datetimeFigureOut">
              <a:rPr lang="zh-CN" altLang="en-US" smtClean="0">
                <a:latin typeface="OPPOSans R" panose="00020600040101010101" pitchFamily="18" charset="-122"/>
                <a:ea typeface="OPPOSans R" panose="00020600040101010101" pitchFamily="18" charset="-122"/>
              </a:rPr>
              <a:t>2024-02-22</a:t>
            </a:fld>
            <a:endParaRPr lang="zh-CN" altLang="en-US" dirty="0">
              <a:latin typeface="OPPOSans R" panose="00020600040101010101" pitchFamily="18" charset="-122"/>
              <a:ea typeface="OPPOSans R" panose="00020600040101010101" pitchFamily="18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 dirty="0">
              <a:latin typeface="OPPOSans R" panose="00020600040101010101" pitchFamily="18" charset="-122"/>
              <a:ea typeface="OPPOSans R" panose="00020600040101010101" pitchFamily="18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12C1B7-04C4-46E7-9BAA-4B759B4AC2C1}" type="slidenum">
              <a:rPr lang="zh-CN" altLang="en-US" smtClean="0">
                <a:latin typeface="OPPOSans R" panose="00020600040101010101" pitchFamily="18" charset="-122"/>
                <a:ea typeface="OPPOSans R" panose="00020600040101010101" pitchFamily="18" charset="-122"/>
              </a:rPr>
              <a:t>‹#›</a:t>
            </a:fld>
            <a:endParaRPr lang="zh-CN" altLang="en-US" dirty="0">
              <a:latin typeface="OPPOSans R" panose="00020600040101010101" pitchFamily="18" charset="-122"/>
              <a:ea typeface="OPPOSans R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6198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OPPOSans R" panose="00020600040101010101" pitchFamily="18" charset="-122"/>
                <a:ea typeface="OPPOSans R" panose="00020600040101010101" pitchFamily="18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OPPOSans R" panose="00020600040101010101" pitchFamily="18" charset="-122"/>
                <a:ea typeface="OPPOSans R" panose="00020600040101010101" pitchFamily="18" charset="-122"/>
              </a:defRPr>
            </a:lvl1pPr>
          </a:lstStyle>
          <a:p>
            <a:fld id="{3C9F0365-6E51-42DF-A7F1-912A2B6B56F1}" type="datetimeFigureOut">
              <a:rPr lang="zh-CN" altLang="en-US" smtClean="0"/>
              <a:t>2024-02-22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OPPOSans R" panose="00020600040101010101" pitchFamily="18" charset="-122"/>
                <a:ea typeface="OPPOSans R" panose="00020600040101010101" pitchFamily="18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OPPOSans R" panose="00020600040101010101" pitchFamily="18" charset="-122"/>
                <a:ea typeface="OPPOSans R" panose="00020600040101010101" pitchFamily="18" charset="-122"/>
              </a:defRPr>
            </a:lvl1pPr>
          </a:lstStyle>
          <a:p>
            <a:fld id="{830FE25F-8BC0-4BE2-A57A-787CA670B11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5353185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OPPOSans R" panose="00020600040101010101" pitchFamily="18" charset="-122"/>
        <a:ea typeface="OPPOSans R" panose="00020600040101010101" pitchFamily="18" charset="-122"/>
        <a:cs typeface="+mn-cs"/>
      </a:defRPr>
    </a:lvl1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hangye/" TargetMode="External"/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27E53-8393-4364-8F27-75C13D97A0E8}" type="datetimeFigureOut">
              <a:rPr lang="zh-CN" altLang="en-US" smtClean="0"/>
              <a:t>2024-02-22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2807F-E77D-47AF-BE97-7F279468F5B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27E53-8393-4364-8F27-75C13D97A0E8}" type="datetimeFigureOut">
              <a:rPr lang="zh-CN" altLang="en-US" smtClean="0"/>
              <a:t>2024-02-22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2807F-E77D-47AF-BE97-7F279468F5B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27E53-8393-4364-8F27-75C13D97A0E8}" type="datetimeFigureOut">
              <a:rPr lang="zh-CN" altLang="en-US" smtClean="0"/>
              <a:t>2024-02-22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2807F-E77D-47AF-BE97-7F279468F5B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674D8-D595-481B-98B3-1F39AF99B99A}" type="datetimeFigureOut">
              <a:rPr lang="zh-CN" altLang="en-US" smtClean="0"/>
              <a:t>2024-02-22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35DD3EC-14B0-476A-A7B6-2379185BAD1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674D8-D595-481B-98B3-1F39AF99B99A}" type="datetimeFigureOut">
              <a:rPr lang="zh-CN" altLang="en-US" smtClean="0"/>
              <a:t>2024-02-22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35DD3EC-14B0-476A-A7B6-2379185BAD1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674D8-D595-481B-98B3-1F39AF99B99A}" type="datetimeFigureOut">
              <a:rPr lang="zh-CN" altLang="en-US" smtClean="0"/>
              <a:t>2024-02-22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35DD3EC-14B0-476A-A7B6-2379185BAD1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674D8-D595-481B-98B3-1F39AF99B99A}" type="datetimeFigureOut">
              <a:rPr lang="zh-CN" altLang="en-US" smtClean="0"/>
              <a:t>2024-02-22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35DD3EC-14B0-476A-A7B6-2379185BAD1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674D8-D595-481B-98B3-1F39AF99B99A}" type="datetimeFigureOut">
              <a:rPr lang="zh-CN" altLang="en-US" smtClean="0"/>
              <a:t>2024-02-22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35DD3EC-14B0-476A-A7B6-2379185BAD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70685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674D8-D595-481B-98B3-1F39AF99B99A}" type="datetimeFigureOut">
              <a:rPr lang="zh-CN" altLang="en-US" smtClean="0"/>
              <a:t>2024-02-22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35DD3EC-14B0-476A-A7B6-2379185BAD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86023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674D8-D595-481B-98B3-1F39AF99B99A}" type="datetimeFigureOut">
              <a:rPr lang="zh-CN" altLang="en-US" smtClean="0"/>
              <a:t>2024-02-22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35DD3EC-14B0-476A-A7B6-2379185BAD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17246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4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674D8-D595-481B-98B3-1F39AF99B99A}" type="datetimeFigureOut">
              <a:rPr lang="zh-CN" altLang="en-US" smtClean="0"/>
              <a:t>2024-02-22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35DD3EC-14B0-476A-A7B6-2379185BAD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2061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27E53-8393-4364-8F27-75C13D97A0E8}" type="datetimeFigureOut">
              <a:rPr lang="zh-CN" altLang="en-US" smtClean="0"/>
              <a:t>2024-02-22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2807F-E77D-47AF-BE97-7F279468F5B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5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674D8-D595-481B-98B3-1F39AF99B99A}" type="datetimeFigureOut">
              <a:rPr lang="zh-CN" altLang="en-US" smtClean="0"/>
              <a:t>2024-02-22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35DD3EC-14B0-476A-A7B6-2379185BAD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78517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6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674D8-D595-481B-98B3-1F39AF99B99A}" type="datetimeFigureOut">
              <a:rPr lang="zh-CN" altLang="en-US" smtClean="0"/>
              <a:t>2024-02-22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35DD3EC-14B0-476A-A7B6-2379185BAD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87385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7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674D8-D595-481B-98B3-1F39AF99B99A}" type="datetimeFigureOut">
              <a:rPr lang="zh-CN" altLang="en-US" smtClean="0"/>
              <a:t>2024-02-22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35DD3EC-14B0-476A-A7B6-2379185BAD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555281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8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674D8-D595-481B-98B3-1F39AF99B99A}" type="datetimeFigureOut">
              <a:rPr lang="zh-CN" altLang="en-US" smtClean="0"/>
              <a:t>2024-02-22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35DD3EC-14B0-476A-A7B6-2379185BAD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98243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9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674D8-D595-481B-98B3-1F39AF99B99A}" type="datetimeFigureOut">
              <a:rPr lang="zh-CN" altLang="en-US" smtClean="0"/>
              <a:t>2024-02-22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35DD3EC-14B0-476A-A7B6-2379185BAD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137515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0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674D8-D595-481B-98B3-1F39AF99B99A}" type="datetimeFigureOut">
              <a:rPr lang="zh-CN" altLang="en-US" smtClean="0"/>
              <a:t>2024-02-22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35DD3EC-14B0-476A-A7B6-2379185BAD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107924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674D8-D595-481B-98B3-1F39AF99B99A}" type="datetimeFigureOut">
              <a:rPr lang="zh-CN" altLang="en-US" smtClean="0"/>
              <a:t>2024-02-22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35DD3EC-14B0-476A-A7B6-2379185BAD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889618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2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674D8-D595-481B-98B3-1F39AF99B99A}" type="datetimeFigureOut">
              <a:rPr lang="zh-CN" altLang="en-US" smtClean="0"/>
              <a:t>2024-02-22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35DD3EC-14B0-476A-A7B6-2379185BAD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0693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3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674D8-D595-481B-98B3-1F39AF99B99A}" type="datetimeFigureOut">
              <a:rPr lang="zh-CN" altLang="en-US" smtClean="0"/>
              <a:t>2024-02-22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35DD3EC-14B0-476A-A7B6-2379185BAD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805898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4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674D8-D595-481B-98B3-1F39AF99B99A}" type="datetimeFigureOut">
              <a:rPr lang="zh-CN" altLang="en-US" smtClean="0"/>
              <a:t>2024-02-22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35DD3EC-14B0-476A-A7B6-2379185BAD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9462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27E53-8393-4364-8F27-75C13D97A0E8}" type="datetimeFigureOut">
              <a:rPr lang="zh-CN" altLang="en-US" smtClean="0"/>
              <a:t>2024-02-22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2807F-E77D-47AF-BE97-7F279468F5B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5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674D8-D595-481B-98B3-1F39AF99B99A}" type="datetimeFigureOut">
              <a:rPr lang="zh-CN" altLang="en-US" smtClean="0"/>
              <a:t>2024-02-22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35DD3EC-14B0-476A-A7B6-2379185BAD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601362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6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674D8-D595-481B-98B3-1F39AF99B99A}" type="datetimeFigureOut">
              <a:rPr lang="zh-CN" altLang="en-US" smtClean="0"/>
              <a:t>2024-02-22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35DD3EC-14B0-476A-A7B6-2379185BAD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379894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7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674D8-D595-481B-98B3-1F39AF99B99A}" type="datetimeFigureOut">
              <a:rPr lang="zh-CN" altLang="en-US" smtClean="0"/>
              <a:t>2024-02-22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35DD3EC-14B0-476A-A7B6-2379185BAD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224284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8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674D8-D595-481B-98B3-1F39AF99B99A}" type="datetimeFigureOut">
              <a:rPr lang="zh-CN" altLang="en-US" smtClean="0"/>
              <a:t>2024-02-22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35DD3EC-14B0-476A-A7B6-2379185BAD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607001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9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674D8-D595-481B-98B3-1F39AF99B99A}" type="datetimeFigureOut">
              <a:rPr lang="zh-CN" altLang="en-US" smtClean="0"/>
              <a:t>2024-02-22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35DD3EC-14B0-476A-A7B6-2379185BAD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652073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0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674D8-D595-481B-98B3-1F39AF99B99A}" type="datetimeFigureOut">
              <a:rPr lang="zh-CN" altLang="en-US" smtClean="0"/>
              <a:t>2024-02-22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35DD3EC-14B0-476A-A7B6-2379185BAD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364345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674D8-D595-481B-98B3-1F39AF99B99A}" type="datetimeFigureOut">
              <a:rPr lang="zh-CN" altLang="en-US" smtClean="0"/>
              <a:t>2024-02-22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35DD3EC-14B0-476A-A7B6-2379185BAD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541360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2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674D8-D595-481B-98B3-1F39AF99B99A}" type="datetimeFigureOut">
              <a:rPr lang="zh-CN" altLang="en-US" smtClean="0"/>
              <a:t>2024-02-22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35DD3EC-14B0-476A-A7B6-2379185BAD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412467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3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674D8-D595-481B-98B3-1F39AF99B99A}" type="datetimeFigureOut">
              <a:rPr lang="zh-CN" altLang="en-US" smtClean="0"/>
              <a:t>2024-02-22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35DD3EC-14B0-476A-A7B6-2379185BAD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178644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4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674D8-D595-481B-98B3-1F39AF99B99A}" type="datetimeFigureOut">
              <a:rPr lang="zh-CN" altLang="en-US" smtClean="0"/>
              <a:t>2024-02-22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35DD3EC-14B0-476A-A7B6-2379185BAD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5181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27E53-8393-4364-8F27-75C13D97A0E8}" type="datetimeFigureOut">
              <a:rPr lang="zh-CN" altLang="en-US" smtClean="0"/>
              <a:t>2024-02-22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2807F-E77D-47AF-BE97-7F279468F5B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5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674D8-D595-481B-98B3-1F39AF99B99A}" type="datetimeFigureOut">
              <a:rPr lang="zh-CN" altLang="en-US" smtClean="0"/>
              <a:t>2024-02-22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35DD3EC-14B0-476A-A7B6-2379185BAD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395629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6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674D8-D595-481B-98B3-1F39AF99B99A}" type="datetimeFigureOut">
              <a:rPr lang="zh-CN" altLang="en-US" smtClean="0"/>
              <a:t>2024-02-22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35DD3EC-14B0-476A-A7B6-2379185BAD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829004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7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674D8-D595-481B-98B3-1F39AF99B99A}" type="datetimeFigureOut">
              <a:rPr lang="zh-CN" altLang="en-US" smtClean="0"/>
              <a:t>2024-02-22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35DD3EC-14B0-476A-A7B6-2379185BAD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057739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8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674D8-D595-481B-98B3-1F39AF99B99A}" type="datetimeFigureOut">
              <a:rPr lang="zh-CN" altLang="en-US" smtClean="0"/>
              <a:t>2024-02-22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35DD3EC-14B0-476A-A7B6-2379185BAD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726191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9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674D8-D595-481B-98B3-1F39AF99B99A}" type="datetimeFigureOut">
              <a:rPr lang="zh-CN" altLang="en-US" smtClean="0"/>
              <a:t>2024-02-22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35DD3EC-14B0-476A-A7B6-2379185BAD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382973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0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674D8-D595-481B-98B3-1F39AF99B99A}" type="datetimeFigureOut">
              <a:rPr lang="zh-CN" altLang="en-US" smtClean="0"/>
              <a:t>2024-02-22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35DD3EC-14B0-476A-A7B6-2379185BAD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681252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674D8-D595-481B-98B3-1F39AF99B99A}" type="datetimeFigureOut">
              <a:rPr lang="zh-CN" altLang="en-US" smtClean="0"/>
              <a:t>2024-02-22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35DD3EC-14B0-476A-A7B6-2379185BAD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191329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2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674D8-D595-481B-98B3-1F39AF99B99A}" type="datetimeFigureOut">
              <a:rPr lang="zh-CN" altLang="en-US" smtClean="0"/>
              <a:t>2024-02-22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35DD3EC-14B0-476A-A7B6-2379185BAD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33104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3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674D8-D595-481B-98B3-1F39AF99B99A}" type="datetimeFigureOut">
              <a:rPr lang="zh-CN" altLang="en-US" smtClean="0"/>
              <a:t>2024-02-22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35DD3EC-14B0-476A-A7B6-2379185BAD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686493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4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674D8-D595-481B-98B3-1F39AF99B99A}" type="datetimeFigureOut">
              <a:rPr lang="zh-CN" altLang="en-US" smtClean="0"/>
              <a:t>2024-02-22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35DD3EC-14B0-476A-A7B6-2379185BAD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92820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27E53-8393-4364-8F27-75C13D97A0E8}" type="datetimeFigureOut">
              <a:rPr lang="zh-CN" altLang="en-US" smtClean="0"/>
              <a:t>2024-02-22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2807F-E77D-47AF-BE97-7F279468F5B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5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674D8-D595-481B-98B3-1F39AF99B99A}" type="datetimeFigureOut">
              <a:rPr lang="zh-CN" altLang="en-US" smtClean="0"/>
              <a:t>2024-02-22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35DD3EC-14B0-476A-A7B6-2379185BAD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288135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6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674D8-D595-481B-98B3-1F39AF99B99A}" type="datetimeFigureOut">
              <a:rPr lang="zh-CN" altLang="en-US" smtClean="0"/>
              <a:t>2024-02-22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35DD3EC-14B0-476A-A7B6-2379185BAD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859155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7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674D8-D595-481B-98B3-1F39AF99B99A}" type="datetimeFigureOut">
              <a:rPr lang="zh-CN" altLang="en-US" smtClean="0"/>
              <a:t>2024-02-22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35DD3EC-14B0-476A-A7B6-2379185BAD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053222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8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674D8-D595-481B-98B3-1F39AF99B99A}" type="datetimeFigureOut">
              <a:rPr lang="zh-CN" altLang="en-US" smtClean="0"/>
              <a:t>2024-02-22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35DD3EC-14B0-476A-A7B6-2379185BAD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686333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9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674D8-D595-481B-98B3-1F39AF99B99A}" type="datetimeFigureOut">
              <a:rPr lang="zh-CN" altLang="en-US" smtClean="0"/>
              <a:t>2024-02-22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35DD3EC-14B0-476A-A7B6-2379185BAD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99420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40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674D8-D595-481B-98B3-1F39AF99B99A}" type="datetimeFigureOut">
              <a:rPr lang="zh-CN" altLang="en-US" smtClean="0"/>
              <a:t>2024-02-22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35DD3EC-14B0-476A-A7B6-2379185BAD17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TextBox 9"/>
          <p:cNvSpPr txBox="1"/>
          <p:nvPr userDrawn="1"/>
        </p:nvSpPr>
        <p:spPr>
          <a:xfrm>
            <a:off x="453650" y="0"/>
            <a:ext cx="54006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行业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http://www.XXX.com/hangye/</a:t>
            </a:r>
          </a:p>
        </p:txBody>
      </p:sp>
    </p:spTree>
    <p:extLst>
      <p:ext uri="{BB962C8B-B14F-4D97-AF65-F5344CB8AC3E}">
        <p14:creationId xmlns:p14="http://schemas.microsoft.com/office/powerpoint/2010/main" val="257848132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674D8-D595-481B-98B3-1F39AF99B99A}" type="datetimeFigureOut">
              <a:rPr lang="zh-CN" altLang="en-US" smtClean="0"/>
              <a:t>2024-02-22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35DD3EC-14B0-476A-A7B6-2379185BAD1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674D8-D595-481B-98B3-1F39AF99B99A}" type="datetimeFigureOut">
              <a:rPr lang="zh-CN" altLang="en-US" smtClean="0"/>
              <a:t>2024-02-22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35DD3EC-14B0-476A-A7B6-2379185BAD1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674D8-D595-481B-98B3-1F39AF99B99A}" type="datetimeFigureOut">
              <a:rPr lang="zh-CN" altLang="en-US" smtClean="0"/>
              <a:t>2024-02-22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35DD3EC-14B0-476A-A7B6-2379185BAD1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674D8-D595-481B-98B3-1F39AF99B99A}" type="datetimeFigureOut">
              <a:rPr lang="zh-CN" altLang="en-US" smtClean="0"/>
              <a:t>2024-02-22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35DD3EC-14B0-476A-A7B6-2379185BAD1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27E53-8393-4364-8F27-75C13D97A0E8}" type="datetimeFigureOut">
              <a:rPr lang="zh-CN" altLang="en-US" smtClean="0"/>
              <a:t>2024-02-22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2807F-E77D-47AF-BE97-7F279468F5B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674D8-D595-481B-98B3-1F39AF99B99A}" type="datetimeFigureOut">
              <a:rPr lang="zh-CN" altLang="en-US" smtClean="0"/>
              <a:t>2024-02-22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35DD3EC-14B0-476A-A7B6-2379185BAD1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674D8-D595-481B-98B3-1F39AF99B99A}" type="datetimeFigureOut">
              <a:rPr lang="zh-CN" altLang="en-US" smtClean="0"/>
              <a:t>2024-02-22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35DD3EC-14B0-476A-A7B6-2379185BAD1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2024-02-22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848396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2024-02-22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695496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11221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27E53-8393-4364-8F27-75C13D97A0E8}" type="datetimeFigureOut">
              <a:rPr lang="zh-CN" altLang="en-US" smtClean="0"/>
              <a:t>2024-02-22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2807F-E77D-47AF-BE97-7F279468F5B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27E53-8393-4364-8F27-75C13D97A0E8}" type="datetimeFigureOut">
              <a:rPr lang="zh-CN" altLang="en-US" smtClean="0"/>
              <a:t>2024-02-22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2807F-E77D-47AF-BE97-7F279468F5B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27E53-8393-4364-8F27-75C13D97A0E8}" type="datetimeFigureOut">
              <a:rPr lang="zh-CN" altLang="en-US" smtClean="0"/>
              <a:t>2024-02-22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2807F-E77D-47AF-BE97-7F279468F5B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26" Type="http://schemas.openxmlformats.org/officeDocument/2006/relationships/slideLayout" Target="../slideLayouts/slideLayout37.xml"/><Relationship Id="rId39" Type="http://schemas.openxmlformats.org/officeDocument/2006/relationships/slideLayout" Target="../slideLayouts/slideLayout50.xml"/><Relationship Id="rId21" Type="http://schemas.openxmlformats.org/officeDocument/2006/relationships/slideLayout" Target="../slideLayouts/slideLayout32.xml"/><Relationship Id="rId34" Type="http://schemas.openxmlformats.org/officeDocument/2006/relationships/slideLayout" Target="../slideLayouts/slideLayout45.xml"/><Relationship Id="rId42" Type="http://schemas.openxmlformats.org/officeDocument/2006/relationships/slideLayout" Target="../slideLayouts/slideLayout53.xml"/><Relationship Id="rId47" Type="http://schemas.openxmlformats.org/officeDocument/2006/relationships/slideLayout" Target="../slideLayouts/slideLayout58.xml"/><Relationship Id="rId50" Type="http://schemas.openxmlformats.org/officeDocument/2006/relationships/slideLayout" Target="../slideLayouts/slideLayout61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9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35.xml"/><Relationship Id="rId32" Type="http://schemas.openxmlformats.org/officeDocument/2006/relationships/slideLayout" Target="../slideLayouts/slideLayout43.xml"/><Relationship Id="rId37" Type="http://schemas.openxmlformats.org/officeDocument/2006/relationships/slideLayout" Target="../slideLayouts/slideLayout48.xml"/><Relationship Id="rId40" Type="http://schemas.openxmlformats.org/officeDocument/2006/relationships/slideLayout" Target="../slideLayouts/slideLayout51.xml"/><Relationship Id="rId45" Type="http://schemas.openxmlformats.org/officeDocument/2006/relationships/slideLayout" Target="../slideLayouts/slideLayout56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slideLayout" Target="../slideLayouts/slideLayout34.xml"/><Relationship Id="rId28" Type="http://schemas.openxmlformats.org/officeDocument/2006/relationships/slideLayout" Target="../slideLayouts/slideLayout39.xml"/><Relationship Id="rId36" Type="http://schemas.openxmlformats.org/officeDocument/2006/relationships/slideLayout" Target="../slideLayouts/slideLayout47.xml"/><Relationship Id="rId49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42.xml"/><Relationship Id="rId44" Type="http://schemas.openxmlformats.org/officeDocument/2006/relationships/slideLayout" Target="../slideLayouts/slideLayout55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Relationship Id="rId27" Type="http://schemas.openxmlformats.org/officeDocument/2006/relationships/slideLayout" Target="../slideLayouts/slideLayout38.xml"/><Relationship Id="rId30" Type="http://schemas.openxmlformats.org/officeDocument/2006/relationships/slideLayout" Target="../slideLayouts/slideLayout41.xml"/><Relationship Id="rId35" Type="http://schemas.openxmlformats.org/officeDocument/2006/relationships/slideLayout" Target="../slideLayouts/slideLayout46.xml"/><Relationship Id="rId43" Type="http://schemas.openxmlformats.org/officeDocument/2006/relationships/slideLayout" Target="../slideLayouts/slideLayout54.xml"/><Relationship Id="rId48" Type="http://schemas.openxmlformats.org/officeDocument/2006/relationships/slideLayout" Target="../slideLayouts/slideLayout59.xml"/><Relationship Id="rId8" Type="http://schemas.openxmlformats.org/officeDocument/2006/relationships/slideLayout" Target="../slideLayouts/slideLayout19.xml"/><Relationship Id="rId51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slideLayout" Target="../slideLayouts/slideLayout36.xml"/><Relationship Id="rId33" Type="http://schemas.openxmlformats.org/officeDocument/2006/relationships/slideLayout" Target="../slideLayouts/slideLayout44.xml"/><Relationship Id="rId38" Type="http://schemas.openxmlformats.org/officeDocument/2006/relationships/slideLayout" Target="../slideLayouts/slideLayout49.xml"/><Relationship Id="rId46" Type="http://schemas.openxmlformats.org/officeDocument/2006/relationships/slideLayout" Target="../slideLayouts/slideLayout57.xml"/><Relationship Id="rId20" Type="http://schemas.openxmlformats.org/officeDocument/2006/relationships/slideLayout" Target="../slideLayouts/slideLayout31.xml"/><Relationship Id="rId41" Type="http://schemas.openxmlformats.org/officeDocument/2006/relationships/slideLayout" Target="../slideLayouts/slideLayout52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4.xml"/><Relationship Id="rId2" Type="http://schemas.openxmlformats.org/officeDocument/2006/relationships/slideLayout" Target="../slideLayouts/slideLayout63.xml"/><Relationship Id="rId1" Type="http://schemas.openxmlformats.org/officeDocument/2006/relationships/slideLayout" Target="../slideLayouts/slideLayout62.xml"/><Relationship Id="rId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OPPOSans R" panose="00020600040101010101" pitchFamily="18" charset="-122"/>
                <a:ea typeface="OPPOSans R" panose="00020600040101010101" pitchFamily="18" charset="-122"/>
              </a:defRPr>
            </a:lvl1pPr>
          </a:lstStyle>
          <a:p>
            <a:fld id="{07C27E53-8393-4364-8F27-75C13D97A0E8}" type="datetimeFigureOut">
              <a:rPr lang="zh-CN" altLang="en-US" smtClean="0"/>
              <a:t>2024-02-22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OPPOSans R" panose="00020600040101010101" pitchFamily="18" charset="-122"/>
                <a:ea typeface="OPPOSans R" panose="00020600040101010101" pitchFamily="18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OPPOSans R" panose="00020600040101010101" pitchFamily="18" charset="-122"/>
                <a:ea typeface="OPPOSans R" panose="00020600040101010101" pitchFamily="18" charset="-122"/>
              </a:defRPr>
            </a:lvl1pPr>
          </a:lstStyle>
          <a:p>
            <a:fld id="{93D2807F-E77D-47AF-BE97-7F279468F5B6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OPPOSans R" panose="00020600040101010101" pitchFamily="18" charset="-122"/>
          <a:ea typeface="OPPOSans R" panose="00020600040101010101" pitchFamily="18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OPPOSans R" panose="00020600040101010101" pitchFamily="18" charset="-122"/>
          <a:ea typeface="OPPOSans R" panose="00020600040101010101" pitchFamily="18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OPPOSans R" panose="00020600040101010101" pitchFamily="18" charset="-122"/>
          <a:ea typeface="OPPOSans R" panose="00020600040101010101" pitchFamily="18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OPPOSans R" panose="00020600040101010101" pitchFamily="18" charset="-122"/>
          <a:ea typeface="OPPOSans R" panose="00020600040101010101" pitchFamily="18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POSans R" panose="00020600040101010101" pitchFamily="18" charset="-122"/>
          <a:ea typeface="OPPOSans R" panose="00020600040101010101" pitchFamily="18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POSans R" panose="00020600040101010101" pitchFamily="18" charset="-122"/>
          <a:ea typeface="OPPOSans R" panose="00020600040101010101" pitchFamily="18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OPPOSans R" panose="00020600040101010101" pitchFamily="18" charset="-122"/>
                <a:ea typeface="OPPOSans R" panose="00020600040101010101" pitchFamily="18" charset="-122"/>
              </a:defRPr>
            </a:lvl1pPr>
          </a:lstStyle>
          <a:p>
            <a:fld id="{65A674D8-D595-481B-98B3-1F39AF99B99A}" type="datetimeFigureOut">
              <a:rPr lang="zh-CN" altLang="en-US" smtClean="0"/>
              <a:t>2024-02-22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OPPOSans R" panose="00020600040101010101" pitchFamily="18" charset="-122"/>
                <a:ea typeface="OPPOSans R" panose="00020600040101010101" pitchFamily="18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OPPOSans R" panose="00020600040101010101" pitchFamily="18" charset="-122"/>
                <a:ea typeface="OPPOSans R" panose="00020600040101010101" pitchFamily="18" charset="-122"/>
              </a:defRPr>
            </a:lvl1pPr>
          </a:lstStyle>
          <a:p>
            <a:fld id="{B35DD3EC-14B0-476A-A7B6-2379185BAD17}" type="slidenum">
              <a:rPr lang="zh-CN" altLang="en-US" smtClean="0"/>
              <a:t>‹#›</a:t>
            </a:fld>
            <a:endParaRPr lang="zh-CN" altLang="en-US" dirty="0"/>
          </a:p>
        </p:txBody>
      </p:sp>
      <p:cxnSp>
        <p:nvCxnSpPr>
          <p:cNvPr id="10" name="直接连接符 9"/>
          <p:cNvCxnSpPr/>
          <p:nvPr userDrawn="1"/>
        </p:nvCxnSpPr>
        <p:spPr>
          <a:xfrm>
            <a:off x="927100" y="869156"/>
            <a:ext cx="11245850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pencil-tool_63551"/>
          <p:cNvSpPr>
            <a:spLocks noChangeAspect="1"/>
          </p:cNvSpPr>
          <p:nvPr userDrawn="1"/>
        </p:nvSpPr>
        <p:spPr bwMode="auto">
          <a:xfrm>
            <a:off x="11525905" y="308012"/>
            <a:ext cx="440224" cy="440224"/>
          </a:xfrm>
          <a:custGeom>
            <a:avLst/>
            <a:gdLst>
              <a:gd name="T0" fmla="*/ 6200 w 12400"/>
              <a:gd name="T1" fmla="*/ 0 h 12400"/>
              <a:gd name="T2" fmla="*/ 0 w 12400"/>
              <a:gd name="T3" fmla="*/ 6200 h 12400"/>
              <a:gd name="T4" fmla="*/ 6200 w 12400"/>
              <a:gd name="T5" fmla="*/ 12400 h 12400"/>
              <a:gd name="T6" fmla="*/ 12400 w 12400"/>
              <a:gd name="T7" fmla="*/ 6200 h 12400"/>
              <a:gd name="T8" fmla="*/ 6200 w 12400"/>
              <a:gd name="T9" fmla="*/ 0 h 12400"/>
              <a:gd name="T10" fmla="*/ 6200 w 12400"/>
              <a:gd name="T11" fmla="*/ 2400 h 12400"/>
              <a:gd name="T12" fmla="*/ 8400 w 12400"/>
              <a:gd name="T13" fmla="*/ 4600 h 12400"/>
              <a:gd name="T14" fmla="*/ 6200 w 12400"/>
              <a:gd name="T15" fmla="*/ 6800 h 12400"/>
              <a:gd name="T16" fmla="*/ 4000 w 12400"/>
              <a:gd name="T17" fmla="*/ 4600 h 12400"/>
              <a:gd name="T18" fmla="*/ 6200 w 12400"/>
              <a:gd name="T19" fmla="*/ 2400 h 12400"/>
              <a:gd name="T20" fmla="*/ 6200 w 12400"/>
              <a:gd name="T21" fmla="*/ 11000 h 12400"/>
              <a:gd name="T22" fmla="*/ 2538 w 12400"/>
              <a:gd name="T23" fmla="*/ 9295 h 12400"/>
              <a:gd name="T24" fmla="*/ 5000 w 12400"/>
              <a:gd name="T25" fmla="*/ 7800 h 12400"/>
              <a:gd name="T26" fmla="*/ 5178 w 12400"/>
              <a:gd name="T27" fmla="*/ 7828 h 12400"/>
              <a:gd name="T28" fmla="*/ 6200 w 12400"/>
              <a:gd name="T29" fmla="*/ 8000 h 12400"/>
              <a:gd name="T30" fmla="*/ 7222 w 12400"/>
              <a:gd name="T31" fmla="*/ 7828 h 12400"/>
              <a:gd name="T32" fmla="*/ 7400 w 12400"/>
              <a:gd name="T33" fmla="*/ 7800 h 12400"/>
              <a:gd name="T34" fmla="*/ 9863 w 12400"/>
              <a:gd name="T35" fmla="*/ 9295 h 12400"/>
              <a:gd name="T36" fmla="*/ 6200 w 12400"/>
              <a:gd name="T37" fmla="*/ 11000 h 12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400" h="12400">
                <a:moveTo>
                  <a:pt x="6200" y="0"/>
                </a:moveTo>
                <a:cubicBezTo>
                  <a:pt x="2775" y="0"/>
                  <a:pt x="0" y="2775"/>
                  <a:pt x="0" y="6200"/>
                </a:cubicBezTo>
                <a:cubicBezTo>
                  <a:pt x="0" y="9625"/>
                  <a:pt x="2775" y="12400"/>
                  <a:pt x="6200" y="12400"/>
                </a:cubicBezTo>
                <a:cubicBezTo>
                  <a:pt x="9625" y="12400"/>
                  <a:pt x="12400" y="9625"/>
                  <a:pt x="12400" y="6200"/>
                </a:cubicBezTo>
                <a:cubicBezTo>
                  <a:pt x="12400" y="2775"/>
                  <a:pt x="9625" y="0"/>
                  <a:pt x="6200" y="0"/>
                </a:cubicBezTo>
                <a:close/>
                <a:moveTo>
                  <a:pt x="6200" y="2400"/>
                </a:moveTo>
                <a:cubicBezTo>
                  <a:pt x="7415" y="2400"/>
                  <a:pt x="8400" y="3385"/>
                  <a:pt x="8400" y="4600"/>
                </a:cubicBezTo>
                <a:cubicBezTo>
                  <a:pt x="8400" y="5815"/>
                  <a:pt x="7415" y="6800"/>
                  <a:pt x="6200" y="6800"/>
                </a:cubicBezTo>
                <a:cubicBezTo>
                  <a:pt x="4985" y="6800"/>
                  <a:pt x="4000" y="5815"/>
                  <a:pt x="4000" y="4600"/>
                </a:cubicBezTo>
                <a:cubicBezTo>
                  <a:pt x="4000" y="3385"/>
                  <a:pt x="4985" y="2400"/>
                  <a:pt x="6200" y="2400"/>
                </a:cubicBezTo>
                <a:close/>
                <a:moveTo>
                  <a:pt x="6200" y="11000"/>
                </a:moveTo>
                <a:cubicBezTo>
                  <a:pt x="4733" y="11000"/>
                  <a:pt x="3417" y="10335"/>
                  <a:pt x="2538" y="9295"/>
                </a:cubicBezTo>
                <a:cubicBezTo>
                  <a:pt x="3008" y="8410"/>
                  <a:pt x="3928" y="7800"/>
                  <a:pt x="5000" y="7800"/>
                </a:cubicBezTo>
                <a:cubicBezTo>
                  <a:pt x="5060" y="7800"/>
                  <a:pt x="5120" y="7810"/>
                  <a:pt x="5178" y="7828"/>
                </a:cubicBezTo>
                <a:cubicBezTo>
                  <a:pt x="5503" y="7933"/>
                  <a:pt x="5843" y="8000"/>
                  <a:pt x="6200" y="8000"/>
                </a:cubicBezTo>
                <a:cubicBezTo>
                  <a:pt x="6558" y="8000"/>
                  <a:pt x="6900" y="7933"/>
                  <a:pt x="7222" y="7828"/>
                </a:cubicBezTo>
                <a:cubicBezTo>
                  <a:pt x="7280" y="7810"/>
                  <a:pt x="7340" y="7800"/>
                  <a:pt x="7400" y="7800"/>
                </a:cubicBezTo>
                <a:cubicBezTo>
                  <a:pt x="8473" y="7800"/>
                  <a:pt x="9393" y="8410"/>
                  <a:pt x="9863" y="9295"/>
                </a:cubicBezTo>
                <a:cubicBezTo>
                  <a:pt x="8983" y="10335"/>
                  <a:pt x="7668" y="11000"/>
                  <a:pt x="6200" y="1100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 dirty="0">
              <a:latin typeface="OPPOSans B" panose="00020600040101010101" pitchFamily="18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78" r:id="rId12"/>
    <p:sldLayoutId id="2147483679" r:id="rId13"/>
    <p:sldLayoutId id="2147483680" r:id="rId14"/>
    <p:sldLayoutId id="2147483681" r:id="rId15"/>
    <p:sldLayoutId id="2147483682" r:id="rId16"/>
    <p:sldLayoutId id="2147483683" r:id="rId17"/>
    <p:sldLayoutId id="2147483684" r:id="rId18"/>
    <p:sldLayoutId id="2147483685" r:id="rId19"/>
    <p:sldLayoutId id="2147483686" r:id="rId20"/>
    <p:sldLayoutId id="2147483687" r:id="rId21"/>
    <p:sldLayoutId id="2147483688" r:id="rId22"/>
    <p:sldLayoutId id="2147483689" r:id="rId23"/>
    <p:sldLayoutId id="2147483690" r:id="rId24"/>
    <p:sldLayoutId id="2147483691" r:id="rId25"/>
    <p:sldLayoutId id="2147483692" r:id="rId26"/>
    <p:sldLayoutId id="2147483693" r:id="rId27"/>
    <p:sldLayoutId id="2147483694" r:id="rId28"/>
    <p:sldLayoutId id="2147483695" r:id="rId29"/>
    <p:sldLayoutId id="2147483696" r:id="rId30"/>
    <p:sldLayoutId id="2147483697" r:id="rId31"/>
    <p:sldLayoutId id="2147483698" r:id="rId32"/>
    <p:sldLayoutId id="2147483699" r:id="rId33"/>
    <p:sldLayoutId id="2147483700" r:id="rId34"/>
    <p:sldLayoutId id="2147483701" r:id="rId35"/>
    <p:sldLayoutId id="2147483702" r:id="rId36"/>
    <p:sldLayoutId id="2147483703" r:id="rId37"/>
    <p:sldLayoutId id="2147483704" r:id="rId38"/>
    <p:sldLayoutId id="2147483705" r:id="rId39"/>
    <p:sldLayoutId id="2147483706" r:id="rId40"/>
    <p:sldLayoutId id="2147483707" r:id="rId41"/>
    <p:sldLayoutId id="2147483708" r:id="rId42"/>
    <p:sldLayoutId id="2147483709" r:id="rId43"/>
    <p:sldLayoutId id="2147483710" r:id="rId44"/>
    <p:sldLayoutId id="2147483665" r:id="rId45"/>
    <p:sldLayoutId id="2147483666" r:id="rId46"/>
    <p:sldLayoutId id="2147483667" r:id="rId47"/>
    <p:sldLayoutId id="2147483668" r:id="rId48"/>
    <p:sldLayoutId id="2147483669" r:id="rId49"/>
    <p:sldLayoutId id="2147483670" r:id="rId5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OPPOSans R" panose="00020600040101010101" pitchFamily="18" charset="-122"/>
          <a:ea typeface="OPPOSans R" panose="00020600040101010101" pitchFamily="18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OPPOSans R" panose="00020600040101010101" pitchFamily="18" charset="-122"/>
          <a:ea typeface="OPPOSans R" panose="00020600040101010101" pitchFamily="18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OPPOSans R" panose="00020600040101010101" pitchFamily="18" charset="-122"/>
          <a:ea typeface="OPPOSans R" panose="00020600040101010101" pitchFamily="18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OPPOSans R" panose="00020600040101010101" pitchFamily="18" charset="-122"/>
          <a:ea typeface="OPPOSans R" panose="00020600040101010101" pitchFamily="18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POSans R" panose="00020600040101010101" pitchFamily="18" charset="-122"/>
          <a:ea typeface="OPPOSans R" panose="00020600040101010101" pitchFamily="18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POSans R" panose="00020600040101010101" pitchFamily="18" charset="-122"/>
          <a:ea typeface="OPPOSans R" panose="00020600040101010101" pitchFamily="18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7077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7.xml"/><Relationship Id="rId2" Type="http://schemas.openxmlformats.org/officeDocument/2006/relationships/tags" Target="../tags/tag35.xml"/><Relationship Id="rId1" Type="http://schemas.openxmlformats.org/officeDocument/2006/relationships/themeOverride" Target="../theme/themeOverride6.xml"/><Relationship Id="rId4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7.xml"/><Relationship Id="rId2" Type="http://schemas.openxmlformats.org/officeDocument/2006/relationships/tags" Target="../tags/tag37.xml"/><Relationship Id="rId1" Type="http://schemas.openxmlformats.org/officeDocument/2006/relationships/themeOverride" Target="../theme/themeOverride7.xml"/><Relationship Id="rId4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tags" Target="../tags/tag44.xml"/><Relationship Id="rId13" Type="http://schemas.openxmlformats.org/officeDocument/2006/relationships/tags" Target="../tags/tag49.xml"/><Relationship Id="rId18" Type="http://schemas.openxmlformats.org/officeDocument/2006/relationships/tags" Target="../tags/tag54.xml"/><Relationship Id="rId3" Type="http://schemas.openxmlformats.org/officeDocument/2006/relationships/tags" Target="../tags/tag39.xml"/><Relationship Id="rId21" Type="http://schemas.openxmlformats.org/officeDocument/2006/relationships/tags" Target="../tags/tag57.xml"/><Relationship Id="rId7" Type="http://schemas.openxmlformats.org/officeDocument/2006/relationships/tags" Target="../tags/tag43.xml"/><Relationship Id="rId12" Type="http://schemas.openxmlformats.org/officeDocument/2006/relationships/tags" Target="../tags/tag48.xml"/><Relationship Id="rId17" Type="http://schemas.openxmlformats.org/officeDocument/2006/relationships/tags" Target="../tags/tag53.xml"/><Relationship Id="rId2" Type="http://schemas.openxmlformats.org/officeDocument/2006/relationships/tags" Target="../tags/tag38.xml"/><Relationship Id="rId16" Type="http://schemas.openxmlformats.org/officeDocument/2006/relationships/tags" Target="../tags/tag52.xml"/><Relationship Id="rId20" Type="http://schemas.openxmlformats.org/officeDocument/2006/relationships/tags" Target="../tags/tag56.xml"/><Relationship Id="rId1" Type="http://schemas.openxmlformats.org/officeDocument/2006/relationships/themeOverride" Target="../theme/themeOverride8.xml"/><Relationship Id="rId6" Type="http://schemas.openxmlformats.org/officeDocument/2006/relationships/tags" Target="../tags/tag42.xml"/><Relationship Id="rId11" Type="http://schemas.openxmlformats.org/officeDocument/2006/relationships/tags" Target="../tags/tag47.xml"/><Relationship Id="rId5" Type="http://schemas.openxmlformats.org/officeDocument/2006/relationships/tags" Target="../tags/tag41.xml"/><Relationship Id="rId15" Type="http://schemas.openxmlformats.org/officeDocument/2006/relationships/tags" Target="../tags/tag51.xml"/><Relationship Id="rId23" Type="http://schemas.openxmlformats.org/officeDocument/2006/relationships/notesSlide" Target="../notesSlides/notesSlide13.xml"/><Relationship Id="rId10" Type="http://schemas.openxmlformats.org/officeDocument/2006/relationships/tags" Target="../tags/tag46.xml"/><Relationship Id="rId19" Type="http://schemas.openxmlformats.org/officeDocument/2006/relationships/tags" Target="../tags/tag55.xml"/><Relationship Id="rId4" Type="http://schemas.openxmlformats.org/officeDocument/2006/relationships/tags" Target="../tags/tag40.xml"/><Relationship Id="rId9" Type="http://schemas.openxmlformats.org/officeDocument/2006/relationships/tags" Target="../tags/tag45.xml"/><Relationship Id="rId14" Type="http://schemas.openxmlformats.org/officeDocument/2006/relationships/tags" Target="../tags/tag50.xml"/><Relationship Id="rId22" Type="http://schemas.openxmlformats.org/officeDocument/2006/relationships/slideLayout" Target="../slideLayouts/slideLayout5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7.xml"/><Relationship Id="rId2" Type="http://schemas.openxmlformats.org/officeDocument/2006/relationships/tags" Target="../tags/tag58.xml"/><Relationship Id="rId1" Type="http://schemas.openxmlformats.org/officeDocument/2006/relationships/themeOverride" Target="../theme/themeOverride9.xml"/><Relationship Id="rId4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7.xml"/><Relationship Id="rId2" Type="http://schemas.openxmlformats.org/officeDocument/2006/relationships/tags" Target="../tags/tag60.xml"/><Relationship Id="rId1" Type="http://schemas.openxmlformats.org/officeDocument/2006/relationships/themeOverride" Target="../theme/themeOverride10.xml"/><Relationship Id="rId4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7.xml"/><Relationship Id="rId2" Type="http://schemas.openxmlformats.org/officeDocument/2006/relationships/tags" Target="../tags/tag61.xml"/><Relationship Id="rId1" Type="http://schemas.openxmlformats.org/officeDocument/2006/relationships/themeOverride" Target="../theme/themeOverride11.xml"/><Relationship Id="rId4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63.xml"/><Relationship Id="rId2" Type="http://schemas.openxmlformats.org/officeDocument/2006/relationships/tags" Target="../tags/tag62.xml"/><Relationship Id="rId1" Type="http://schemas.openxmlformats.org/officeDocument/2006/relationships/themeOverride" Target="../theme/themeOverride12.xml"/><Relationship Id="rId6" Type="http://schemas.openxmlformats.org/officeDocument/2006/relationships/chart" Target="../charts/chart1.xml"/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5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5.xml"/><Relationship Id="rId1" Type="http://schemas.openxmlformats.org/officeDocument/2006/relationships/tags" Target="../tags/tag64.xml"/><Relationship Id="rId4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tags" Target="../tags/tag6.xml"/><Relationship Id="rId7" Type="http://schemas.openxmlformats.org/officeDocument/2006/relationships/notesSlide" Target="../notesSlides/notesSlide4.xml"/><Relationship Id="rId2" Type="http://schemas.openxmlformats.org/officeDocument/2006/relationships/tags" Target="../tags/tag5.xml"/><Relationship Id="rId1" Type="http://schemas.openxmlformats.org/officeDocument/2006/relationships/themeOverride" Target="../theme/themeOverride1.xml"/><Relationship Id="rId6" Type="http://schemas.openxmlformats.org/officeDocument/2006/relationships/slideLayout" Target="../slideLayouts/slideLayout57.xml"/><Relationship Id="rId5" Type="http://schemas.openxmlformats.org/officeDocument/2006/relationships/tags" Target="../tags/tag8.xml"/><Relationship Id="rId4" Type="http://schemas.openxmlformats.org/officeDocument/2006/relationships/tags" Target="../tags/tag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7.xml"/><Relationship Id="rId2" Type="http://schemas.openxmlformats.org/officeDocument/2006/relationships/tags" Target="../tags/tag9.xml"/><Relationship Id="rId1" Type="http://schemas.openxmlformats.org/officeDocument/2006/relationships/themeOverride" Target="../theme/themeOverride2.xml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7.xml"/><Relationship Id="rId2" Type="http://schemas.openxmlformats.org/officeDocument/2006/relationships/tags" Target="../tags/tag10.xml"/><Relationship Id="rId1" Type="http://schemas.openxmlformats.org/officeDocument/2006/relationships/themeOverride" Target="../theme/themeOverride3.xml"/><Relationship Id="rId5" Type="http://schemas.openxmlformats.org/officeDocument/2006/relationships/image" Target="../media/image2.jpeg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7.xml"/><Relationship Id="rId2" Type="http://schemas.openxmlformats.org/officeDocument/2006/relationships/tags" Target="../tags/tag12.xml"/><Relationship Id="rId1" Type="http://schemas.openxmlformats.org/officeDocument/2006/relationships/themeOverride" Target="../theme/themeOverride4.xml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19.xml"/><Relationship Id="rId13" Type="http://schemas.openxmlformats.org/officeDocument/2006/relationships/tags" Target="../tags/tag24.xml"/><Relationship Id="rId18" Type="http://schemas.openxmlformats.org/officeDocument/2006/relationships/tags" Target="../tags/tag29.xml"/><Relationship Id="rId3" Type="http://schemas.openxmlformats.org/officeDocument/2006/relationships/tags" Target="../tags/tag14.xml"/><Relationship Id="rId21" Type="http://schemas.openxmlformats.org/officeDocument/2006/relationships/tags" Target="../tags/tag32.xml"/><Relationship Id="rId7" Type="http://schemas.openxmlformats.org/officeDocument/2006/relationships/tags" Target="../tags/tag18.xml"/><Relationship Id="rId12" Type="http://schemas.openxmlformats.org/officeDocument/2006/relationships/tags" Target="../tags/tag23.xml"/><Relationship Id="rId17" Type="http://schemas.openxmlformats.org/officeDocument/2006/relationships/tags" Target="../tags/tag28.xml"/><Relationship Id="rId25" Type="http://schemas.openxmlformats.org/officeDocument/2006/relationships/notesSlide" Target="../notesSlides/notesSlide9.xml"/><Relationship Id="rId2" Type="http://schemas.openxmlformats.org/officeDocument/2006/relationships/tags" Target="../tags/tag13.xml"/><Relationship Id="rId16" Type="http://schemas.openxmlformats.org/officeDocument/2006/relationships/tags" Target="../tags/tag27.xml"/><Relationship Id="rId20" Type="http://schemas.openxmlformats.org/officeDocument/2006/relationships/tags" Target="../tags/tag31.xml"/><Relationship Id="rId1" Type="http://schemas.openxmlformats.org/officeDocument/2006/relationships/themeOverride" Target="../theme/themeOverride5.xml"/><Relationship Id="rId6" Type="http://schemas.openxmlformats.org/officeDocument/2006/relationships/tags" Target="../tags/tag17.xml"/><Relationship Id="rId11" Type="http://schemas.openxmlformats.org/officeDocument/2006/relationships/tags" Target="../tags/tag22.xml"/><Relationship Id="rId24" Type="http://schemas.openxmlformats.org/officeDocument/2006/relationships/slideLayout" Target="../slideLayouts/slideLayout57.xml"/><Relationship Id="rId5" Type="http://schemas.openxmlformats.org/officeDocument/2006/relationships/tags" Target="../tags/tag16.xml"/><Relationship Id="rId15" Type="http://schemas.openxmlformats.org/officeDocument/2006/relationships/tags" Target="../tags/tag26.xml"/><Relationship Id="rId23" Type="http://schemas.openxmlformats.org/officeDocument/2006/relationships/tags" Target="../tags/tag34.xml"/><Relationship Id="rId10" Type="http://schemas.openxmlformats.org/officeDocument/2006/relationships/tags" Target="../tags/tag21.xml"/><Relationship Id="rId19" Type="http://schemas.openxmlformats.org/officeDocument/2006/relationships/tags" Target="../tags/tag30.xml"/><Relationship Id="rId4" Type="http://schemas.openxmlformats.org/officeDocument/2006/relationships/tags" Target="../tags/tag15.xml"/><Relationship Id="rId9" Type="http://schemas.openxmlformats.org/officeDocument/2006/relationships/tags" Target="../tags/tag20.xml"/><Relationship Id="rId14" Type="http://schemas.openxmlformats.org/officeDocument/2006/relationships/tags" Target="../tags/tag25.xml"/><Relationship Id="rId22" Type="http://schemas.openxmlformats.org/officeDocument/2006/relationships/tags" Target="../tags/tag3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圆角矩形 23"/>
          <p:cNvSpPr/>
          <p:nvPr/>
        </p:nvSpPr>
        <p:spPr>
          <a:xfrm>
            <a:off x="-901700" y="4165837"/>
            <a:ext cx="4445000" cy="2068995"/>
          </a:xfrm>
          <a:prstGeom prst="roundRect">
            <a:avLst>
              <a:gd name="adj" fmla="val 34849"/>
            </a:avLst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1" name="圆角矩形 24"/>
          <p:cNvSpPr/>
          <p:nvPr/>
        </p:nvSpPr>
        <p:spPr>
          <a:xfrm flipH="1">
            <a:off x="8648700" y="4165837"/>
            <a:ext cx="4445000" cy="2068995"/>
          </a:xfrm>
          <a:prstGeom prst="roundRect">
            <a:avLst>
              <a:gd name="adj" fmla="val 34849"/>
            </a:avLst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0" y="4464288"/>
            <a:ext cx="12192000" cy="2393712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0" y="6603999"/>
            <a:ext cx="12192000" cy="254001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2691978" y="5101793"/>
            <a:ext cx="6808044" cy="775132"/>
            <a:chOff x="2691978" y="5101793"/>
            <a:chExt cx="6808044" cy="775132"/>
          </a:xfrm>
        </p:grpSpPr>
        <p:sp>
          <p:nvSpPr>
            <p:cNvPr id="67" name="Line 20"/>
            <p:cNvSpPr>
              <a:spLocks noChangeShapeType="1"/>
            </p:cNvSpPr>
            <p:nvPr/>
          </p:nvSpPr>
          <p:spPr bwMode="auto">
            <a:xfrm>
              <a:off x="2691978" y="5101793"/>
              <a:ext cx="6808044" cy="0"/>
            </a:xfrm>
            <a:prstGeom prst="line">
              <a:avLst/>
            </a:prstGeom>
            <a:noFill/>
            <a:ln w="11113" cap="flat">
              <a:solidFill>
                <a:schemeClr val="accent1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8" name="Line 21"/>
            <p:cNvSpPr>
              <a:spLocks noChangeShapeType="1"/>
            </p:cNvSpPr>
            <p:nvPr/>
          </p:nvSpPr>
          <p:spPr bwMode="auto">
            <a:xfrm>
              <a:off x="2691978" y="5876925"/>
              <a:ext cx="6808044" cy="0"/>
            </a:xfrm>
            <a:prstGeom prst="line">
              <a:avLst/>
            </a:prstGeom>
            <a:noFill/>
            <a:ln w="11113" cap="flat">
              <a:solidFill>
                <a:schemeClr val="accent1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B4E7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9" name="Line 22"/>
            <p:cNvSpPr>
              <a:spLocks noChangeShapeType="1"/>
            </p:cNvSpPr>
            <p:nvPr/>
          </p:nvSpPr>
          <p:spPr bwMode="auto">
            <a:xfrm>
              <a:off x="6096000" y="5282073"/>
              <a:ext cx="0" cy="431455"/>
            </a:xfrm>
            <a:prstGeom prst="line">
              <a:avLst/>
            </a:prstGeom>
            <a:noFill/>
            <a:ln w="11113" cap="flat">
              <a:solidFill>
                <a:schemeClr val="accent1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B4E7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3025513" y="5266985"/>
              <a:ext cx="2924610" cy="445429"/>
              <a:chOff x="2476191" y="6029871"/>
              <a:chExt cx="2924610" cy="445429"/>
            </a:xfrm>
          </p:grpSpPr>
          <p:sp>
            <p:nvSpPr>
              <p:cNvPr id="77" name="PA-10227"/>
              <p:cNvSpPr/>
              <p:nvPr>
                <p:custDataLst>
                  <p:tags r:id="rId2"/>
                </p:custDataLst>
              </p:nvPr>
            </p:nvSpPr>
            <p:spPr>
              <a:xfrm>
                <a:off x="3027172" y="6100762"/>
                <a:ext cx="2373629" cy="342081"/>
              </a:xfrm>
              <a:prstGeom prst="rect">
                <a:avLst/>
              </a:prstGeom>
              <a:noFill/>
              <a:ln>
                <a:noFill/>
                <a:prstDash val="sysDot"/>
              </a:ln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ts val="19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3B4E73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汇报人：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3B4E73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XXX</a:t>
                </a: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3B4E73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81" name="iconfont-1191-801546"/>
              <p:cNvSpPr>
                <a:spLocks noChangeAspect="1"/>
              </p:cNvSpPr>
              <p:nvPr/>
            </p:nvSpPr>
            <p:spPr bwMode="auto">
              <a:xfrm>
                <a:off x="2476191" y="6029871"/>
                <a:ext cx="448420" cy="445429"/>
              </a:xfrm>
              <a:custGeom>
                <a:avLst/>
                <a:gdLst>
                  <a:gd name="connsiteX0" fmla="*/ 457805 w 579554"/>
                  <a:gd name="connsiteY0" fmla="*/ 46552 h 575689"/>
                  <a:gd name="connsiteX1" fmla="*/ 254624 w 579554"/>
                  <a:gd name="connsiteY1" fmla="*/ 249472 h 575689"/>
                  <a:gd name="connsiteX2" fmla="*/ 329738 w 579554"/>
                  <a:gd name="connsiteY2" fmla="*/ 324489 h 575689"/>
                  <a:gd name="connsiteX3" fmla="*/ 532919 w 579554"/>
                  <a:gd name="connsiteY3" fmla="*/ 121569 h 575689"/>
                  <a:gd name="connsiteX4" fmla="*/ 104398 w 579554"/>
                  <a:gd name="connsiteY4" fmla="*/ 3192 h 575689"/>
                  <a:gd name="connsiteX5" fmla="*/ 286583 w 579554"/>
                  <a:gd name="connsiteY5" fmla="*/ 3192 h 575689"/>
                  <a:gd name="connsiteX6" fmla="*/ 315509 w 579554"/>
                  <a:gd name="connsiteY6" fmla="*/ 32163 h 575689"/>
                  <a:gd name="connsiteX7" fmla="*/ 286583 w 579554"/>
                  <a:gd name="connsiteY7" fmla="*/ 61046 h 575689"/>
                  <a:gd name="connsiteX8" fmla="*/ 104398 w 579554"/>
                  <a:gd name="connsiteY8" fmla="*/ 61046 h 575689"/>
                  <a:gd name="connsiteX9" fmla="*/ 57940 w 579554"/>
                  <a:gd name="connsiteY9" fmla="*/ 107436 h 575689"/>
                  <a:gd name="connsiteX10" fmla="*/ 57940 w 579554"/>
                  <a:gd name="connsiteY10" fmla="*/ 471445 h 575689"/>
                  <a:gd name="connsiteX11" fmla="*/ 104398 w 579554"/>
                  <a:gd name="connsiteY11" fmla="*/ 517835 h 575689"/>
                  <a:gd name="connsiteX12" fmla="*/ 468946 w 579554"/>
                  <a:gd name="connsiteY12" fmla="*/ 517835 h 575689"/>
                  <a:gd name="connsiteX13" fmla="*/ 515405 w 579554"/>
                  <a:gd name="connsiteY13" fmla="*/ 471445 h 575689"/>
                  <a:gd name="connsiteX14" fmla="*/ 515405 w 579554"/>
                  <a:gd name="connsiteY14" fmla="*/ 288996 h 575689"/>
                  <a:gd name="connsiteX15" fmla="*/ 544330 w 579554"/>
                  <a:gd name="connsiteY15" fmla="*/ 260025 h 575689"/>
                  <a:gd name="connsiteX16" fmla="*/ 573344 w 579554"/>
                  <a:gd name="connsiteY16" fmla="*/ 288996 h 575689"/>
                  <a:gd name="connsiteX17" fmla="*/ 573344 w 579554"/>
                  <a:gd name="connsiteY17" fmla="*/ 471445 h 575689"/>
                  <a:gd name="connsiteX18" fmla="*/ 468946 w 579554"/>
                  <a:gd name="connsiteY18" fmla="*/ 575689 h 575689"/>
                  <a:gd name="connsiteX19" fmla="*/ 104398 w 579554"/>
                  <a:gd name="connsiteY19" fmla="*/ 575689 h 575689"/>
                  <a:gd name="connsiteX20" fmla="*/ 0 w 579554"/>
                  <a:gd name="connsiteY20" fmla="*/ 471445 h 575689"/>
                  <a:gd name="connsiteX21" fmla="*/ 0 w 579554"/>
                  <a:gd name="connsiteY21" fmla="*/ 107436 h 575689"/>
                  <a:gd name="connsiteX22" fmla="*/ 104398 w 579554"/>
                  <a:gd name="connsiteY22" fmla="*/ 3192 h 575689"/>
                  <a:gd name="connsiteX23" fmla="*/ 457794 w 579554"/>
                  <a:gd name="connsiteY23" fmla="*/ 0 h 575689"/>
                  <a:gd name="connsiteX24" fmla="*/ 471422 w 579554"/>
                  <a:gd name="connsiteY24" fmla="*/ 5666 h 575689"/>
                  <a:gd name="connsiteX25" fmla="*/ 573858 w 579554"/>
                  <a:gd name="connsiteY25" fmla="*/ 107970 h 575689"/>
                  <a:gd name="connsiteX26" fmla="*/ 579554 w 579554"/>
                  <a:gd name="connsiteY26" fmla="*/ 121569 h 575689"/>
                  <a:gd name="connsiteX27" fmla="*/ 573858 w 579554"/>
                  <a:gd name="connsiteY27" fmla="*/ 135168 h 575689"/>
                  <a:gd name="connsiteX28" fmla="*/ 350207 w 579554"/>
                  <a:gd name="connsiteY28" fmla="*/ 358531 h 575689"/>
                  <a:gd name="connsiteX29" fmla="*/ 338549 w 579554"/>
                  <a:gd name="connsiteY29" fmla="*/ 364131 h 575689"/>
                  <a:gd name="connsiteX30" fmla="*/ 224187 w 579554"/>
                  <a:gd name="connsiteY30" fmla="*/ 376041 h 575689"/>
                  <a:gd name="connsiteX31" fmla="*/ 222229 w 579554"/>
                  <a:gd name="connsiteY31" fmla="*/ 376130 h 575689"/>
                  <a:gd name="connsiteX32" fmla="*/ 208523 w 579554"/>
                  <a:gd name="connsiteY32" fmla="*/ 370530 h 575689"/>
                  <a:gd name="connsiteX33" fmla="*/ 203005 w 579554"/>
                  <a:gd name="connsiteY33" fmla="*/ 354887 h 575689"/>
                  <a:gd name="connsiteX34" fmla="*/ 214931 w 579554"/>
                  <a:gd name="connsiteY34" fmla="*/ 240672 h 575689"/>
                  <a:gd name="connsiteX35" fmla="*/ 220538 w 579554"/>
                  <a:gd name="connsiteY35" fmla="*/ 229029 h 575689"/>
                  <a:gd name="connsiteX36" fmla="*/ 444100 w 579554"/>
                  <a:gd name="connsiteY36" fmla="*/ 5666 h 575689"/>
                  <a:gd name="connsiteX37" fmla="*/ 457794 w 579554"/>
                  <a:gd name="connsiteY37" fmla="*/ 0 h 575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79554" h="575689">
                    <a:moveTo>
                      <a:pt x="457805" y="46552"/>
                    </a:moveTo>
                    <a:lnTo>
                      <a:pt x="254624" y="249472"/>
                    </a:lnTo>
                    <a:lnTo>
                      <a:pt x="329738" y="324489"/>
                    </a:lnTo>
                    <a:lnTo>
                      <a:pt x="532919" y="121569"/>
                    </a:lnTo>
                    <a:close/>
                    <a:moveTo>
                      <a:pt x="104398" y="3192"/>
                    </a:moveTo>
                    <a:lnTo>
                      <a:pt x="286583" y="3192"/>
                    </a:lnTo>
                    <a:cubicBezTo>
                      <a:pt x="302514" y="3192"/>
                      <a:pt x="315509" y="16167"/>
                      <a:pt x="315509" y="32163"/>
                    </a:cubicBezTo>
                    <a:cubicBezTo>
                      <a:pt x="315509" y="48071"/>
                      <a:pt x="302514" y="61046"/>
                      <a:pt x="286583" y="61046"/>
                    </a:cubicBezTo>
                    <a:lnTo>
                      <a:pt x="104398" y="61046"/>
                    </a:lnTo>
                    <a:cubicBezTo>
                      <a:pt x="78766" y="61046"/>
                      <a:pt x="57940" y="81841"/>
                      <a:pt x="57940" y="107436"/>
                    </a:cubicBezTo>
                    <a:lnTo>
                      <a:pt x="57940" y="471445"/>
                    </a:lnTo>
                    <a:cubicBezTo>
                      <a:pt x="57940" y="497040"/>
                      <a:pt x="78766" y="517835"/>
                      <a:pt x="104398" y="517835"/>
                    </a:cubicBezTo>
                    <a:lnTo>
                      <a:pt x="468946" y="517835"/>
                    </a:lnTo>
                    <a:cubicBezTo>
                      <a:pt x="494578" y="517835"/>
                      <a:pt x="515405" y="497040"/>
                      <a:pt x="515405" y="471445"/>
                    </a:cubicBezTo>
                    <a:lnTo>
                      <a:pt x="515405" y="288996"/>
                    </a:lnTo>
                    <a:cubicBezTo>
                      <a:pt x="515405" y="273000"/>
                      <a:pt x="528310" y="260025"/>
                      <a:pt x="544330" y="260025"/>
                    </a:cubicBezTo>
                    <a:cubicBezTo>
                      <a:pt x="560350" y="260025"/>
                      <a:pt x="573344" y="273000"/>
                      <a:pt x="573344" y="288996"/>
                    </a:cubicBezTo>
                    <a:lnTo>
                      <a:pt x="573344" y="471445"/>
                    </a:lnTo>
                    <a:cubicBezTo>
                      <a:pt x="573344" y="528944"/>
                      <a:pt x="526530" y="575689"/>
                      <a:pt x="468946" y="575689"/>
                    </a:cubicBezTo>
                    <a:lnTo>
                      <a:pt x="104398" y="575689"/>
                    </a:lnTo>
                    <a:cubicBezTo>
                      <a:pt x="46815" y="575689"/>
                      <a:pt x="0" y="528944"/>
                      <a:pt x="0" y="471445"/>
                    </a:cubicBezTo>
                    <a:lnTo>
                      <a:pt x="0" y="107436"/>
                    </a:lnTo>
                    <a:cubicBezTo>
                      <a:pt x="0" y="49937"/>
                      <a:pt x="46815" y="3192"/>
                      <a:pt x="104398" y="3192"/>
                    </a:cubicBezTo>
                    <a:close/>
                    <a:moveTo>
                      <a:pt x="457794" y="0"/>
                    </a:moveTo>
                    <a:cubicBezTo>
                      <a:pt x="462745" y="0"/>
                      <a:pt x="467684" y="1889"/>
                      <a:pt x="471422" y="5666"/>
                    </a:cubicBezTo>
                    <a:lnTo>
                      <a:pt x="573858" y="107970"/>
                    </a:lnTo>
                    <a:cubicBezTo>
                      <a:pt x="577507" y="111526"/>
                      <a:pt x="579554" y="116414"/>
                      <a:pt x="579554" y="121569"/>
                    </a:cubicBezTo>
                    <a:cubicBezTo>
                      <a:pt x="579554" y="126725"/>
                      <a:pt x="577507" y="131613"/>
                      <a:pt x="573858" y="135168"/>
                    </a:cubicBezTo>
                    <a:lnTo>
                      <a:pt x="350207" y="358531"/>
                    </a:lnTo>
                    <a:cubicBezTo>
                      <a:pt x="347092" y="361731"/>
                      <a:pt x="342999" y="363686"/>
                      <a:pt x="338549" y="364131"/>
                    </a:cubicBezTo>
                    <a:lnTo>
                      <a:pt x="224187" y="376041"/>
                    </a:lnTo>
                    <a:cubicBezTo>
                      <a:pt x="223564" y="376130"/>
                      <a:pt x="222852" y="376130"/>
                      <a:pt x="222229" y="376130"/>
                    </a:cubicBezTo>
                    <a:cubicBezTo>
                      <a:pt x="217067" y="376130"/>
                      <a:pt x="212172" y="374175"/>
                      <a:pt x="208523" y="370530"/>
                    </a:cubicBezTo>
                    <a:cubicBezTo>
                      <a:pt x="204429" y="366442"/>
                      <a:pt x="202382" y="360664"/>
                      <a:pt x="203005" y="354887"/>
                    </a:cubicBezTo>
                    <a:lnTo>
                      <a:pt x="214931" y="240672"/>
                    </a:lnTo>
                    <a:cubicBezTo>
                      <a:pt x="215376" y="236228"/>
                      <a:pt x="217334" y="232140"/>
                      <a:pt x="220538" y="229029"/>
                    </a:cubicBezTo>
                    <a:lnTo>
                      <a:pt x="444100" y="5666"/>
                    </a:lnTo>
                    <a:cubicBezTo>
                      <a:pt x="447882" y="1889"/>
                      <a:pt x="452844" y="0"/>
                      <a:pt x="45779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6465146" y="5265788"/>
              <a:ext cx="2950058" cy="447740"/>
              <a:chOff x="5877724" y="6028674"/>
              <a:chExt cx="2950058" cy="447740"/>
            </a:xfrm>
          </p:grpSpPr>
          <p:sp>
            <p:nvSpPr>
              <p:cNvPr id="79" name="PA-10227"/>
              <p:cNvSpPr/>
              <p:nvPr/>
            </p:nvSpPr>
            <p:spPr>
              <a:xfrm>
                <a:off x="6428706" y="6100762"/>
                <a:ext cx="2399076" cy="342081"/>
              </a:xfrm>
              <a:prstGeom prst="rect">
                <a:avLst/>
              </a:prstGeom>
              <a:noFill/>
              <a:ln>
                <a:noFill/>
                <a:prstDash val="sysDot"/>
              </a:ln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ts val="19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3B4E73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汇报时间：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3B4E73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20XX.XX</a:t>
                </a:r>
              </a:p>
            </p:txBody>
          </p:sp>
          <p:sp>
            <p:nvSpPr>
              <p:cNvPr id="82" name="iconfont-1191-801546"/>
              <p:cNvSpPr>
                <a:spLocks noChangeAspect="1"/>
              </p:cNvSpPr>
              <p:nvPr/>
            </p:nvSpPr>
            <p:spPr bwMode="auto">
              <a:xfrm>
                <a:off x="5877724" y="6028674"/>
                <a:ext cx="448420" cy="447740"/>
              </a:xfrm>
              <a:custGeom>
                <a:avLst/>
                <a:gdLst>
                  <a:gd name="connsiteX0" fmla="*/ 169739 w 605522"/>
                  <a:gd name="connsiteY0" fmla="*/ 214306 h 604605"/>
                  <a:gd name="connsiteX1" fmla="*/ 184976 w 605522"/>
                  <a:gd name="connsiteY1" fmla="*/ 216005 h 604605"/>
                  <a:gd name="connsiteX2" fmla="*/ 287155 w 605522"/>
                  <a:gd name="connsiteY2" fmla="*/ 272658 h 604605"/>
                  <a:gd name="connsiteX3" fmla="*/ 302691 w 605522"/>
                  <a:gd name="connsiteY3" fmla="*/ 268841 h 604605"/>
                  <a:gd name="connsiteX4" fmla="*/ 318346 w 605522"/>
                  <a:gd name="connsiteY4" fmla="*/ 272658 h 604605"/>
                  <a:gd name="connsiteX5" fmla="*/ 420524 w 605522"/>
                  <a:gd name="connsiteY5" fmla="*/ 216005 h 604605"/>
                  <a:gd name="connsiteX6" fmla="*/ 447652 w 605522"/>
                  <a:gd name="connsiteY6" fmla="*/ 223877 h 604605"/>
                  <a:gd name="connsiteX7" fmla="*/ 439884 w 605522"/>
                  <a:gd name="connsiteY7" fmla="*/ 250951 h 604605"/>
                  <a:gd name="connsiteX8" fmla="*/ 335674 w 605522"/>
                  <a:gd name="connsiteY8" fmla="*/ 308677 h 604605"/>
                  <a:gd name="connsiteX9" fmla="*/ 302691 w 605522"/>
                  <a:gd name="connsiteY9" fmla="*/ 335751 h 604605"/>
                  <a:gd name="connsiteX10" fmla="*/ 269826 w 605522"/>
                  <a:gd name="connsiteY10" fmla="*/ 308677 h 604605"/>
                  <a:gd name="connsiteX11" fmla="*/ 165497 w 605522"/>
                  <a:gd name="connsiteY11" fmla="*/ 250951 h 604605"/>
                  <a:gd name="connsiteX12" fmla="*/ 157729 w 605522"/>
                  <a:gd name="connsiteY12" fmla="*/ 223877 h 604605"/>
                  <a:gd name="connsiteX13" fmla="*/ 169739 w 605522"/>
                  <a:gd name="connsiteY13" fmla="*/ 214306 h 604605"/>
                  <a:gd name="connsiteX14" fmla="*/ 286807 w 605522"/>
                  <a:gd name="connsiteY14" fmla="*/ 64195 h 604605"/>
                  <a:gd name="connsiteX15" fmla="*/ 190010 w 605522"/>
                  <a:gd name="connsiteY15" fmla="*/ 91878 h 604605"/>
                  <a:gd name="connsiteX16" fmla="*/ 203036 w 605522"/>
                  <a:gd name="connsiteY16" fmla="*/ 114311 h 604605"/>
                  <a:gd name="connsiteX17" fmla="*/ 203872 w 605522"/>
                  <a:gd name="connsiteY17" fmla="*/ 120754 h 604605"/>
                  <a:gd name="connsiteX18" fmla="*/ 200048 w 605522"/>
                  <a:gd name="connsiteY18" fmla="*/ 125885 h 604605"/>
                  <a:gd name="connsiteX19" fmla="*/ 191564 w 605522"/>
                  <a:gd name="connsiteY19" fmla="*/ 125885 h 604605"/>
                  <a:gd name="connsiteX20" fmla="*/ 188456 w 605522"/>
                  <a:gd name="connsiteY20" fmla="*/ 122782 h 604605"/>
                  <a:gd name="connsiteX21" fmla="*/ 175431 w 605522"/>
                  <a:gd name="connsiteY21" fmla="*/ 100469 h 604605"/>
                  <a:gd name="connsiteX22" fmla="*/ 104207 w 605522"/>
                  <a:gd name="connsiteY22" fmla="*/ 169557 h 604605"/>
                  <a:gd name="connsiteX23" fmla="*/ 131692 w 605522"/>
                  <a:gd name="connsiteY23" fmla="*/ 185307 h 604605"/>
                  <a:gd name="connsiteX24" fmla="*/ 137428 w 605522"/>
                  <a:gd name="connsiteY24" fmla="*/ 207024 h 604605"/>
                  <a:gd name="connsiteX25" fmla="*/ 123686 w 605522"/>
                  <a:gd name="connsiteY25" fmla="*/ 215018 h 604605"/>
                  <a:gd name="connsiteX26" fmla="*/ 115679 w 605522"/>
                  <a:gd name="connsiteY26" fmla="*/ 212871 h 604605"/>
                  <a:gd name="connsiteX27" fmla="*/ 88313 w 605522"/>
                  <a:gd name="connsiteY27" fmla="*/ 197001 h 604605"/>
                  <a:gd name="connsiteX28" fmla="*/ 63815 w 605522"/>
                  <a:gd name="connsiteY28" fmla="*/ 294606 h 604605"/>
                  <a:gd name="connsiteX29" fmla="*/ 89866 w 605522"/>
                  <a:gd name="connsiteY29" fmla="*/ 294487 h 604605"/>
                  <a:gd name="connsiteX30" fmla="*/ 98351 w 605522"/>
                  <a:gd name="connsiteY30" fmla="*/ 302959 h 604605"/>
                  <a:gd name="connsiteX31" fmla="*/ 95841 w 605522"/>
                  <a:gd name="connsiteY31" fmla="*/ 308925 h 604605"/>
                  <a:gd name="connsiteX32" fmla="*/ 89986 w 605522"/>
                  <a:gd name="connsiteY32" fmla="*/ 311311 h 604605"/>
                  <a:gd name="connsiteX33" fmla="*/ 63934 w 605522"/>
                  <a:gd name="connsiteY33" fmla="*/ 311431 h 604605"/>
                  <a:gd name="connsiteX34" fmla="*/ 88313 w 605522"/>
                  <a:gd name="connsiteY34" fmla="*/ 407604 h 604605"/>
                  <a:gd name="connsiteX35" fmla="*/ 115679 w 605522"/>
                  <a:gd name="connsiteY35" fmla="*/ 391734 h 604605"/>
                  <a:gd name="connsiteX36" fmla="*/ 137428 w 605522"/>
                  <a:gd name="connsiteY36" fmla="*/ 397581 h 604605"/>
                  <a:gd name="connsiteX37" fmla="*/ 131692 w 605522"/>
                  <a:gd name="connsiteY37" fmla="*/ 419298 h 604605"/>
                  <a:gd name="connsiteX38" fmla="*/ 104207 w 605522"/>
                  <a:gd name="connsiteY38" fmla="*/ 435048 h 604605"/>
                  <a:gd name="connsiteX39" fmla="*/ 176626 w 605522"/>
                  <a:gd name="connsiteY39" fmla="*/ 504971 h 604605"/>
                  <a:gd name="connsiteX40" fmla="*/ 189532 w 605522"/>
                  <a:gd name="connsiteY40" fmla="*/ 482419 h 604605"/>
                  <a:gd name="connsiteX41" fmla="*/ 196941 w 605522"/>
                  <a:gd name="connsiteY41" fmla="*/ 478243 h 604605"/>
                  <a:gd name="connsiteX42" fmla="*/ 201124 w 605522"/>
                  <a:gd name="connsiteY42" fmla="*/ 479317 h 604605"/>
                  <a:gd name="connsiteX43" fmla="*/ 205067 w 605522"/>
                  <a:gd name="connsiteY43" fmla="*/ 484448 h 604605"/>
                  <a:gd name="connsiteX44" fmla="*/ 204231 w 605522"/>
                  <a:gd name="connsiteY44" fmla="*/ 490772 h 604605"/>
                  <a:gd name="connsiteX45" fmla="*/ 191325 w 605522"/>
                  <a:gd name="connsiteY45" fmla="*/ 513324 h 604605"/>
                  <a:gd name="connsiteX46" fmla="*/ 286807 w 605522"/>
                  <a:gd name="connsiteY46" fmla="*/ 540410 h 604605"/>
                  <a:gd name="connsiteX47" fmla="*/ 286807 w 605522"/>
                  <a:gd name="connsiteY47" fmla="*/ 508789 h 604605"/>
                  <a:gd name="connsiteX48" fmla="*/ 302701 w 605522"/>
                  <a:gd name="connsiteY48" fmla="*/ 492800 h 604605"/>
                  <a:gd name="connsiteX49" fmla="*/ 318715 w 605522"/>
                  <a:gd name="connsiteY49" fmla="*/ 508789 h 604605"/>
                  <a:gd name="connsiteX50" fmla="*/ 318715 w 605522"/>
                  <a:gd name="connsiteY50" fmla="*/ 540410 h 604605"/>
                  <a:gd name="connsiteX51" fmla="*/ 415512 w 605522"/>
                  <a:gd name="connsiteY51" fmla="*/ 512608 h 604605"/>
                  <a:gd name="connsiteX52" fmla="*/ 402367 w 605522"/>
                  <a:gd name="connsiteY52" fmla="*/ 490175 h 604605"/>
                  <a:gd name="connsiteX53" fmla="*/ 401530 w 605522"/>
                  <a:gd name="connsiteY53" fmla="*/ 483851 h 604605"/>
                  <a:gd name="connsiteX54" fmla="*/ 405474 w 605522"/>
                  <a:gd name="connsiteY54" fmla="*/ 478720 h 604605"/>
                  <a:gd name="connsiteX55" fmla="*/ 409657 w 605522"/>
                  <a:gd name="connsiteY55" fmla="*/ 477527 h 604605"/>
                  <a:gd name="connsiteX56" fmla="*/ 416946 w 605522"/>
                  <a:gd name="connsiteY56" fmla="*/ 481703 h 604605"/>
                  <a:gd name="connsiteX57" fmla="*/ 430092 w 605522"/>
                  <a:gd name="connsiteY57" fmla="*/ 504136 h 604605"/>
                  <a:gd name="connsiteX58" fmla="*/ 501196 w 605522"/>
                  <a:gd name="connsiteY58" fmla="*/ 435048 h 604605"/>
                  <a:gd name="connsiteX59" fmla="*/ 473830 w 605522"/>
                  <a:gd name="connsiteY59" fmla="*/ 419298 h 604605"/>
                  <a:gd name="connsiteX60" fmla="*/ 467974 w 605522"/>
                  <a:gd name="connsiteY60" fmla="*/ 397581 h 604605"/>
                  <a:gd name="connsiteX61" fmla="*/ 489724 w 605522"/>
                  <a:gd name="connsiteY61" fmla="*/ 391734 h 604605"/>
                  <a:gd name="connsiteX62" fmla="*/ 517209 w 605522"/>
                  <a:gd name="connsiteY62" fmla="*/ 407485 h 604605"/>
                  <a:gd name="connsiteX63" fmla="*/ 541588 w 605522"/>
                  <a:gd name="connsiteY63" fmla="*/ 309999 h 604605"/>
                  <a:gd name="connsiteX64" fmla="*/ 515536 w 605522"/>
                  <a:gd name="connsiteY64" fmla="*/ 309999 h 604605"/>
                  <a:gd name="connsiteX65" fmla="*/ 511354 w 605522"/>
                  <a:gd name="connsiteY65" fmla="*/ 308925 h 604605"/>
                  <a:gd name="connsiteX66" fmla="*/ 507171 w 605522"/>
                  <a:gd name="connsiteY66" fmla="*/ 301646 h 604605"/>
                  <a:gd name="connsiteX67" fmla="*/ 509561 w 605522"/>
                  <a:gd name="connsiteY67" fmla="*/ 295680 h 604605"/>
                  <a:gd name="connsiteX68" fmla="*/ 515536 w 605522"/>
                  <a:gd name="connsiteY68" fmla="*/ 293174 h 604605"/>
                  <a:gd name="connsiteX69" fmla="*/ 541588 w 605522"/>
                  <a:gd name="connsiteY69" fmla="*/ 293174 h 604605"/>
                  <a:gd name="connsiteX70" fmla="*/ 517209 w 605522"/>
                  <a:gd name="connsiteY70" fmla="*/ 197001 h 604605"/>
                  <a:gd name="connsiteX71" fmla="*/ 489724 w 605522"/>
                  <a:gd name="connsiteY71" fmla="*/ 212871 h 604605"/>
                  <a:gd name="connsiteX72" fmla="*/ 481836 w 605522"/>
                  <a:gd name="connsiteY72" fmla="*/ 215018 h 604605"/>
                  <a:gd name="connsiteX73" fmla="*/ 467974 w 605522"/>
                  <a:gd name="connsiteY73" fmla="*/ 207024 h 604605"/>
                  <a:gd name="connsiteX74" fmla="*/ 473830 w 605522"/>
                  <a:gd name="connsiteY74" fmla="*/ 185307 h 604605"/>
                  <a:gd name="connsiteX75" fmla="*/ 501196 w 605522"/>
                  <a:gd name="connsiteY75" fmla="*/ 169437 h 604605"/>
                  <a:gd name="connsiteX76" fmla="*/ 428777 w 605522"/>
                  <a:gd name="connsiteY76" fmla="*/ 99634 h 604605"/>
                  <a:gd name="connsiteX77" fmla="*/ 415871 w 605522"/>
                  <a:gd name="connsiteY77" fmla="*/ 122066 h 604605"/>
                  <a:gd name="connsiteX78" fmla="*/ 408581 w 605522"/>
                  <a:gd name="connsiteY78" fmla="*/ 126362 h 604605"/>
                  <a:gd name="connsiteX79" fmla="*/ 404398 w 605522"/>
                  <a:gd name="connsiteY79" fmla="*/ 125288 h 604605"/>
                  <a:gd name="connsiteX80" fmla="*/ 401291 w 605522"/>
                  <a:gd name="connsiteY80" fmla="*/ 113714 h 604605"/>
                  <a:gd name="connsiteX81" fmla="*/ 414198 w 605522"/>
                  <a:gd name="connsiteY81" fmla="*/ 91281 h 604605"/>
                  <a:gd name="connsiteX82" fmla="*/ 318715 w 605522"/>
                  <a:gd name="connsiteY82" fmla="*/ 64195 h 604605"/>
                  <a:gd name="connsiteX83" fmla="*/ 318715 w 605522"/>
                  <a:gd name="connsiteY83" fmla="*/ 95816 h 604605"/>
                  <a:gd name="connsiteX84" fmla="*/ 302701 w 605522"/>
                  <a:gd name="connsiteY84" fmla="*/ 111685 h 604605"/>
                  <a:gd name="connsiteX85" fmla="*/ 286807 w 605522"/>
                  <a:gd name="connsiteY85" fmla="*/ 95816 h 604605"/>
                  <a:gd name="connsiteX86" fmla="*/ 302701 w 605522"/>
                  <a:gd name="connsiteY86" fmla="*/ 0 h 604605"/>
                  <a:gd name="connsiteX87" fmla="*/ 605522 w 605522"/>
                  <a:gd name="connsiteY87" fmla="*/ 302243 h 604605"/>
                  <a:gd name="connsiteX88" fmla="*/ 302701 w 605522"/>
                  <a:gd name="connsiteY88" fmla="*/ 604605 h 604605"/>
                  <a:gd name="connsiteX89" fmla="*/ 0 w 605522"/>
                  <a:gd name="connsiteY89" fmla="*/ 302243 h 604605"/>
                  <a:gd name="connsiteX90" fmla="*/ 302701 w 605522"/>
                  <a:gd name="connsiteY90" fmla="*/ 0 h 604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</a:cxnLst>
                <a:rect l="l" t="t" r="r" b="b"/>
                <a:pathLst>
                  <a:path w="605522" h="604605">
                    <a:moveTo>
                      <a:pt x="169739" y="214306"/>
                    </a:moveTo>
                    <a:cubicBezTo>
                      <a:pt x="174669" y="212874"/>
                      <a:pt x="180136" y="213322"/>
                      <a:pt x="184976" y="216005"/>
                    </a:cubicBezTo>
                    <a:lnTo>
                      <a:pt x="287155" y="272658"/>
                    </a:lnTo>
                    <a:cubicBezTo>
                      <a:pt x="291816" y="270153"/>
                      <a:pt x="297074" y="268841"/>
                      <a:pt x="302691" y="268841"/>
                    </a:cubicBezTo>
                    <a:cubicBezTo>
                      <a:pt x="308307" y="268841"/>
                      <a:pt x="313685" y="270153"/>
                      <a:pt x="318346" y="272658"/>
                    </a:cubicBezTo>
                    <a:lnTo>
                      <a:pt x="420524" y="216005"/>
                    </a:lnTo>
                    <a:cubicBezTo>
                      <a:pt x="430204" y="210638"/>
                      <a:pt x="442394" y="214216"/>
                      <a:pt x="447652" y="223877"/>
                    </a:cubicBezTo>
                    <a:cubicBezTo>
                      <a:pt x="453030" y="233418"/>
                      <a:pt x="449564" y="245584"/>
                      <a:pt x="439884" y="250951"/>
                    </a:cubicBezTo>
                    <a:lnTo>
                      <a:pt x="335674" y="308677"/>
                    </a:lnTo>
                    <a:cubicBezTo>
                      <a:pt x="332567" y="324063"/>
                      <a:pt x="319063" y="335751"/>
                      <a:pt x="302691" y="335751"/>
                    </a:cubicBezTo>
                    <a:cubicBezTo>
                      <a:pt x="286438" y="335751"/>
                      <a:pt x="272814" y="324182"/>
                      <a:pt x="269826" y="308677"/>
                    </a:cubicBezTo>
                    <a:lnTo>
                      <a:pt x="165497" y="250951"/>
                    </a:lnTo>
                    <a:cubicBezTo>
                      <a:pt x="155817" y="245584"/>
                      <a:pt x="152351" y="233418"/>
                      <a:pt x="157729" y="223877"/>
                    </a:cubicBezTo>
                    <a:cubicBezTo>
                      <a:pt x="160418" y="219047"/>
                      <a:pt x="164810" y="215737"/>
                      <a:pt x="169739" y="214306"/>
                    </a:cubicBezTo>
                    <a:close/>
                    <a:moveTo>
                      <a:pt x="286807" y="64195"/>
                    </a:moveTo>
                    <a:cubicBezTo>
                      <a:pt x="252032" y="66462"/>
                      <a:pt x="219169" y="76247"/>
                      <a:pt x="190010" y="91878"/>
                    </a:cubicBezTo>
                    <a:lnTo>
                      <a:pt x="203036" y="114311"/>
                    </a:lnTo>
                    <a:cubicBezTo>
                      <a:pt x="204231" y="116339"/>
                      <a:pt x="204470" y="118606"/>
                      <a:pt x="203872" y="120754"/>
                    </a:cubicBezTo>
                    <a:cubicBezTo>
                      <a:pt x="203394" y="122902"/>
                      <a:pt x="201960" y="124692"/>
                      <a:pt x="200048" y="125885"/>
                    </a:cubicBezTo>
                    <a:cubicBezTo>
                      <a:pt x="197419" y="127436"/>
                      <a:pt x="194193" y="127317"/>
                      <a:pt x="191564" y="125885"/>
                    </a:cubicBezTo>
                    <a:cubicBezTo>
                      <a:pt x="190249" y="125169"/>
                      <a:pt x="189173" y="124095"/>
                      <a:pt x="188456" y="122782"/>
                    </a:cubicBezTo>
                    <a:lnTo>
                      <a:pt x="175431" y="100469"/>
                    </a:lnTo>
                    <a:cubicBezTo>
                      <a:pt x="147108" y="118248"/>
                      <a:pt x="122849" y="141874"/>
                      <a:pt x="104207" y="169557"/>
                    </a:cubicBezTo>
                    <a:lnTo>
                      <a:pt x="131692" y="185307"/>
                    </a:lnTo>
                    <a:cubicBezTo>
                      <a:pt x="139221" y="189722"/>
                      <a:pt x="141850" y="199387"/>
                      <a:pt x="137428" y="207024"/>
                    </a:cubicBezTo>
                    <a:cubicBezTo>
                      <a:pt x="134560" y="212155"/>
                      <a:pt x="129183" y="215018"/>
                      <a:pt x="123686" y="215018"/>
                    </a:cubicBezTo>
                    <a:cubicBezTo>
                      <a:pt x="120937" y="215018"/>
                      <a:pt x="118188" y="214302"/>
                      <a:pt x="115679" y="212871"/>
                    </a:cubicBezTo>
                    <a:lnTo>
                      <a:pt x="88313" y="197001"/>
                    </a:lnTo>
                    <a:cubicBezTo>
                      <a:pt x="73614" y="226593"/>
                      <a:pt x="65010" y="259645"/>
                      <a:pt x="63815" y="294606"/>
                    </a:cubicBezTo>
                    <a:lnTo>
                      <a:pt x="89866" y="294487"/>
                    </a:lnTo>
                    <a:cubicBezTo>
                      <a:pt x="94527" y="294487"/>
                      <a:pt x="98351" y="298305"/>
                      <a:pt x="98351" y="302959"/>
                    </a:cubicBezTo>
                    <a:cubicBezTo>
                      <a:pt x="98351" y="305107"/>
                      <a:pt x="97514" y="307254"/>
                      <a:pt x="95841" y="308925"/>
                    </a:cubicBezTo>
                    <a:cubicBezTo>
                      <a:pt x="94288" y="310476"/>
                      <a:pt x="92256" y="311311"/>
                      <a:pt x="89986" y="311311"/>
                    </a:cubicBezTo>
                    <a:lnTo>
                      <a:pt x="63934" y="311431"/>
                    </a:lnTo>
                    <a:cubicBezTo>
                      <a:pt x="65249" y="345795"/>
                      <a:pt x="73853" y="378370"/>
                      <a:pt x="88313" y="407604"/>
                    </a:cubicBezTo>
                    <a:lnTo>
                      <a:pt x="115679" y="391734"/>
                    </a:lnTo>
                    <a:cubicBezTo>
                      <a:pt x="123327" y="387320"/>
                      <a:pt x="133126" y="389945"/>
                      <a:pt x="137428" y="397581"/>
                    </a:cubicBezTo>
                    <a:cubicBezTo>
                      <a:pt x="141850" y="405218"/>
                      <a:pt x="139221" y="414883"/>
                      <a:pt x="131692" y="419298"/>
                    </a:cubicBezTo>
                    <a:lnTo>
                      <a:pt x="104207" y="435048"/>
                    </a:lnTo>
                    <a:cubicBezTo>
                      <a:pt x="123208" y="463208"/>
                      <a:pt x="147825" y="487073"/>
                      <a:pt x="176626" y="504971"/>
                    </a:cubicBezTo>
                    <a:lnTo>
                      <a:pt x="189532" y="482419"/>
                    </a:lnTo>
                    <a:cubicBezTo>
                      <a:pt x="191086" y="479794"/>
                      <a:pt x="193834" y="478243"/>
                      <a:pt x="196941" y="478243"/>
                    </a:cubicBezTo>
                    <a:cubicBezTo>
                      <a:pt x="198375" y="478243"/>
                      <a:pt x="199809" y="478601"/>
                      <a:pt x="201124" y="479317"/>
                    </a:cubicBezTo>
                    <a:cubicBezTo>
                      <a:pt x="203036" y="480510"/>
                      <a:pt x="204470" y="482300"/>
                      <a:pt x="205067" y="484448"/>
                    </a:cubicBezTo>
                    <a:cubicBezTo>
                      <a:pt x="205665" y="486595"/>
                      <a:pt x="205306" y="488863"/>
                      <a:pt x="204231" y="490772"/>
                    </a:cubicBezTo>
                    <a:lnTo>
                      <a:pt x="191325" y="513324"/>
                    </a:lnTo>
                    <a:cubicBezTo>
                      <a:pt x="220125" y="528597"/>
                      <a:pt x="252510" y="538143"/>
                      <a:pt x="286807" y="540410"/>
                    </a:cubicBezTo>
                    <a:lnTo>
                      <a:pt x="286807" y="508789"/>
                    </a:lnTo>
                    <a:cubicBezTo>
                      <a:pt x="286807" y="499960"/>
                      <a:pt x="293978" y="492800"/>
                      <a:pt x="302701" y="492800"/>
                    </a:cubicBezTo>
                    <a:cubicBezTo>
                      <a:pt x="311545" y="492800"/>
                      <a:pt x="318715" y="499960"/>
                      <a:pt x="318715" y="508789"/>
                    </a:cubicBezTo>
                    <a:lnTo>
                      <a:pt x="318715" y="540410"/>
                    </a:lnTo>
                    <a:cubicBezTo>
                      <a:pt x="353490" y="538143"/>
                      <a:pt x="386354" y="528358"/>
                      <a:pt x="415512" y="512608"/>
                    </a:cubicBezTo>
                    <a:lnTo>
                      <a:pt x="402367" y="490175"/>
                    </a:lnTo>
                    <a:cubicBezTo>
                      <a:pt x="401291" y="488266"/>
                      <a:pt x="400933" y="485999"/>
                      <a:pt x="401530" y="483851"/>
                    </a:cubicBezTo>
                    <a:cubicBezTo>
                      <a:pt x="402128" y="481703"/>
                      <a:pt x="403562" y="479794"/>
                      <a:pt x="405474" y="478720"/>
                    </a:cubicBezTo>
                    <a:cubicBezTo>
                      <a:pt x="406789" y="478004"/>
                      <a:pt x="408223" y="477527"/>
                      <a:pt x="409657" y="477527"/>
                    </a:cubicBezTo>
                    <a:cubicBezTo>
                      <a:pt x="412644" y="477527"/>
                      <a:pt x="415512" y="479198"/>
                      <a:pt x="416946" y="481703"/>
                    </a:cubicBezTo>
                    <a:lnTo>
                      <a:pt x="430092" y="504136"/>
                    </a:lnTo>
                    <a:cubicBezTo>
                      <a:pt x="458294" y="486357"/>
                      <a:pt x="482553" y="462731"/>
                      <a:pt x="501196" y="435048"/>
                    </a:cubicBezTo>
                    <a:lnTo>
                      <a:pt x="473830" y="419298"/>
                    </a:lnTo>
                    <a:cubicBezTo>
                      <a:pt x="466182" y="414883"/>
                      <a:pt x="463672" y="405218"/>
                      <a:pt x="467974" y="397581"/>
                    </a:cubicBezTo>
                    <a:cubicBezTo>
                      <a:pt x="472396" y="389945"/>
                      <a:pt x="482195" y="387320"/>
                      <a:pt x="489724" y="391734"/>
                    </a:cubicBezTo>
                    <a:lnTo>
                      <a:pt x="517209" y="407485"/>
                    </a:lnTo>
                    <a:cubicBezTo>
                      <a:pt x="531789" y="377893"/>
                      <a:pt x="540512" y="344841"/>
                      <a:pt x="541588" y="309999"/>
                    </a:cubicBezTo>
                    <a:lnTo>
                      <a:pt x="515536" y="309999"/>
                    </a:lnTo>
                    <a:cubicBezTo>
                      <a:pt x="514102" y="309999"/>
                      <a:pt x="512668" y="309641"/>
                      <a:pt x="511354" y="308925"/>
                    </a:cubicBezTo>
                    <a:cubicBezTo>
                      <a:pt x="508725" y="307493"/>
                      <a:pt x="507171" y="304629"/>
                      <a:pt x="507171" y="301646"/>
                    </a:cubicBezTo>
                    <a:cubicBezTo>
                      <a:pt x="507171" y="299379"/>
                      <a:pt x="508008" y="297351"/>
                      <a:pt x="509561" y="295680"/>
                    </a:cubicBezTo>
                    <a:cubicBezTo>
                      <a:pt x="511115" y="294129"/>
                      <a:pt x="513266" y="293174"/>
                      <a:pt x="515536" y="293174"/>
                    </a:cubicBezTo>
                    <a:lnTo>
                      <a:pt x="541588" y="293174"/>
                    </a:lnTo>
                    <a:cubicBezTo>
                      <a:pt x="540273" y="258810"/>
                      <a:pt x="531669" y="226235"/>
                      <a:pt x="517209" y="197001"/>
                    </a:cubicBezTo>
                    <a:lnTo>
                      <a:pt x="489724" y="212871"/>
                    </a:lnTo>
                    <a:cubicBezTo>
                      <a:pt x="487214" y="214302"/>
                      <a:pt x="484585" y="215018"/>
                      <a:pt x="481836" y="215018"/>
                    </a:cubicBezTo>
                    <a:cubicBezTo>
                      <a:pt x="476339" y="215018"/>
                      <a:pt x="470962" y="212155"/>
                      <a:pt x="467974" y="207024"/>
                    </a:cubicBezTo>
                    <a:cubicBezTo>
                      <a:pt x="463553" y="199387"/>
                      <a:pt x="466182" y="189722"/>
                      <a:pt x="473830" y="185307"/>
                    </a:cubicBezTo>
                    <a:lnTo>
                      <a:pt x="501196" y="169437"/>
                    </a:lnTo>
                    <a:cubicBezTo>
                      <a:pt x="482314" y="141397"/>
                      <a:pt x="457577" y="117532"/>
                      <a:pt x="428777" y="99634"/>
                    </a:cubicBezTo>
                    <a:lnTo>
                      <a:pt x="415871" y="122066"/>
                    </a:lnTo>
                    <a:cubicBezTo>
                      <a:pt x="414437" y="124692"/>
                      <a:pt x="411569" y="126362"/>
                      <a:pt x="408581" y="126362"/>
                    </a:cubicBezTo>
                    <a:cubicBezTo>
                      <a:pt x="407147" y="126362"/>
                      <a:pt x="405713" y="126004"/>
                      <a:pt x="404398" y="125288"/>
                    </a:cubicBezTo>
                    <a:cubicBezTo>
                      <a:pt x="400335" y="122902"/>
                      <a:pt x="398901" y="117771"/>
                      <a:pt x="401291" y="113714"/>
                    </a:cubicBezTo>
                    <a:lnTo>
                      <a:pt x="414198" y="91281"/>
                    </a:lnTo>
                    <a:cubicBezTo>
                      <a:pt x="385278" y="76008"/>
                      <a:pt x="353012" y="66462"/>
                      <a:pt x="318715" y="64195"/>
                    </a:cubicBezTo>
                    <a:lnTo>
                      <a:pt x="318715" y="95816"/>
                    </a:lnTo>
                    <a:cubicBezTo>
                      <a:pt x="318715" y="104645"/>
                      <a:pt x="311545" y="111685"/>
                      <a:pt x="302701" y="111685"/>
                    </a:cubicBezTo>
                    <a:cubicBezTo>
                      <a:pt x="293978" y="111685"/>
                      <a:pt x="286807" y="104645"/>
                      <a:pt x="286807" y="95816"/>
                    </a:cubicBezTo>
                    <a:close/>
                    <a:moveTo>
                      <a:pt x="302701" y="0"/>
                    </a:moveTo>
                    <a:cubicBezTo>
                      <a:pt x="469647" y="0"/>
                      <a:pt x="605522" y="135550"/>
                      <a:pt x="605522" y="302243"/>
                    </a:cubicBezTo>
                    <a:cubicBezTo>
                      <a:pt x="605522" y="468936"/>
                      <a:pt x="469647" y="604605"/>
                      <a:pt x="302701" y="604605"/>
                    </a:cubicBezTo>
                    <a:cubicBezTo>
                      <a:pt x="135755" y="604605"/>
                      <a:pt x="0" y="468936"/>
                      <a:pt x="0" y="302243"/>
                    </a:cubicBezTo>
                    <a:cubicBezTo>
                      <a:pt x="0" y="135550"/>
                      <a:pt x="135755" y="0"/>
                      <a:pt x="30270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5" name="组合 14"/>
          <p:cNvGrpSpPr/>
          <p:nvPr/>
        </p:nvGrpSpPr>
        <p:grpSpPr>
          <a:xfrm>
            <a:off x="2246253" y="1225581"/>
            <a:ext cx="7699495" cy="2581264"/>
            <a:chOff x="2246253" y="1206531"/>
            <a:chExt cx="7699495" cy="2581264"/>
          </a:xfrm>
        </p:grpSpPr>
        <p:sp>
          <p:nvSpPr>
            <p:cNvPr id="64" name="文本框 63"/>
            <p:cNvSpPr txBox="1"/>
            <p:nvPr/>
          </p:nvSpPr>
          <p:spPr>
            <a:xfrm>
              <a:off x="2246253" y="1791224"/>
              <a:ext cx="7699495" cy="1508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9200" b="1" u="none" strike="noStrike" kern="1200" cap="none" spc="150" normalizeH="0" baseline="0" noProof="0" dirty="0">
                  <a:ln>
                    <a:noFill/>
                  </a:ln>
                  <a:solidFill>
                    <a:srgbClr val="F49B6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cs typeface="+mn-ea"/>
                  <a:sym typeface="+mn-lt"/>
                </a:rPr>
                <a:t>活动</a:t>
              </a:r>
              <a:r>
                <a:rPr kumimoji="0" lang="zh-CN" altLang="en-US" sz="9200" b="1" u="none" strike="noStrike" kern="1200" cap="none" spc="15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cs typeface="+mn-ea"/>
                  <a:sym typeface="+mn-lt"/>
                </a:rPr>
                <a:t>策划方案</a:t>
              </a:r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2734387" y="3387685"/>
              <a:ext cx="6723227" cy="400110"/>
              <a:chOff x="2734387" y="3330535"/>
              <a:chExt cx="6723227" cy="400110"/>
            </a:xfrm>
          </p:grpSpPr>
          <p:grpSp>
            <p:nvGrpSpPr>
              <p:cNvPr id="11" name="组合 10"/>
              <p:cNvGrpSpPr/>
              <p:nvPr/>
            </p:nvGrpSpPr>
            <p:grpSpPr>
              <a:xfrm>
                <a:off x="2734387" y="3516091"/>
                <a:ext cx="6723227" cy="0"/>
                <a:chOff x="2672928" y="3516091"/>
                <a:chExt cx="6723227" cy="0"/>
              </a:xfrm>
            </p:grpSpPr>
            <p:cxnSp>
              <p:nvCxnSpPr>
                <p:cNvPr id="74" name="直接连接符 73"/>
                <p:cNvCxnSpPr/>
                <p:nvPr/>
              </p:nvCxnSpPr>
              <p:spPr>
                <a:xfrm>
                  <a:off x="8898734" y="3516091"/>
                  <a:ext cx="497421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bg1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75" name="直接连接符 74"/>
                <p:cNvCxnSpPr/>
                <p:nvPr/>
              </p:nvCxnSpPr>
              <p:spPr>
                <a:xfrm>
                  <a:off x="2672928" y="3516091"/>
                  <a:ext cx="497421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bg1"/>
                  </a:solidFill>
                  <a:prstDash val="solid"/>
                  <a:miter lim="800000"/>
                </a:ln>
                <a:effectLst/>
              </p:spPr>
            </p:cxnSp>
          </p:grpSp>
          <p:sp>
            <p:nvSpPr>
              <p:cNvPr id="83" name="矩形 82"/>
              <p:cNvSpPr/>
              <p:nvPr/>
            </p:nvSpPr>
            <p:spPr>
              <a:xfrm>
                <a:off x="3383600" y="3330535"/>
                <a:ext cx="5424801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dist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营销推广</a:t>
                </a: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/</a:t>
                </a:r>
                <a:r>
                  <a:rPr kumimoji="0" lang="zh-CN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活动宣传</a:t>
                </a: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/</a:t>
                </a:r>
                <a:r>
                  <a:rPr kumimoji="0" lang="zh-CN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项目计划</a:t>
                </a: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/</a:t>
                </a:r>
                <a:r>
                  <a:rPr kumimoji="0" lang="zh-CN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工作总结</a:t>
                </a:r>
              </a:p>
            </p:txBody>
          </p:sp>
        </p:grpSp>
        <p:sp>
          <p:nvSpPr>
            <p:cNvPr id="84" name="文本框 83"/>
            <p:cNvSpPr txBox="1"/>
            <p:nvPr/>
          </p:nvSpPr>
          <p:spPr>
            <a:xfrm>
              <a:off x="3682525" y="1206531"/>
              <a:ext cx="4826950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F49B6F"/>
                  </a:solidFill>
                  <a:effectLst/>
                  <a:uLnTx/>
                  <a:uFillTx/>
                  <a:cs typeface="+mn-ea"/>
                  <a:sym typeface="+mn-lt"/>
                </a:rPr>
                <a:t>ACTIVITY PLANNING SCHEME</a:t>
              </a: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49B6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97" name="Group 15"/>
          <p:cNvGrpSpPr/>
          <p:nvPr/>
        </p:nvGrpSpPr>
        <p:grpSpPr>
          <a:xfrm>
            <a:off x="321775" y="314537"/>
            <a:ext cx="2431662" cy="440224"/>
            <a:chOff x="321775" y="333586"/>
            <a:chExt cx="2431662" cy="440224"/>
          </a:xfrm>
        </p:grpSpPr>
        <p:sp>
          <p:nvSpPr>
            <p:cNvPr id="98" name="pencil-tool_63551"/>
            <p:cNvSpPr>
              <a:spLocks noChangeAspect="1"/>
            </p:cNvSpPr>
            <p:nvPr/>
          </p:nvSpPr>
          <p:spPr bwMode="auto">
            <a:xfrm>
              <a:off x="321775" y="333586"/>
              <a:ext cx="440224" cy="440224"/>
            </a:xfrm>
            <a:custGeom>
              <a:avLst/>
              <a:gdLst>
                <a:gd name="T0" fmla="*/ 6200 w 12400"/>
                <a:gd name="T1" fmla="*/ 0 h 12400"/>
                <a:gd name="T2" fmla="*/ 0 w 12400"/>
                <a:gd name="T3" fmla="*/ 6200 h 12400"/>
                <a:gd name="T4" fmla="*/ 6200 w 12400"/>
                <a:gd name="T5" fmla="*/ 12400 h 12400"/>
                <a:gd name="T6" fmla="*/ 12400 w 12400"/>
                <a:gd name="T7" fmla="*/ 6200 h 12400"/>
                <a:gd name="T8" fmla="*/ 6200 w 12400"/>
                <a:gd name="T9" fmla="*/ 0 h 12400"/>
                <a:gd name="T10" fmla="*/ 6200 w 12400"/>
                <a:gd name="T11" fmla="*/ 2400 h 12400"/>
                <a:gd name="T12" fmla="*/ 8400 w 12400"/>
                <a:gd name="T13" fmla="*/ 4600 h 12400"/>
                <a:gd name="T14" fmla="*/ 6200 w 12400"/>
                <a:gd name="T15" fmla="*/ 6800 h 12400"/>
                <a:gd name="T16" fmla="*/ 4000 w 12400"/>
                <a:gd name="T17" fmla="*/ 4600 h 12400"/>
                <a:gd name="T18" fmla="*/ 6200 w 12400"/>
                <a:gd name="T19" fmla="*/ 2400 h 12400"/>
                <a:gd name="T20" fmla="*/ 6200 w 12400"/>
                <a:gd name="T21" fmla="*/ 11000 h 12400"/>
                <a:gd name="T22" fmla="*/ 2538 w 12400"/>
                <a:gd name="T23" fmla="*/ 9295 h 12400"/>
                <a:gd name="T24" fmla="*/ 5000 w 12400"/>
                <a:gd name="T25" fmla="*/ 7800 h 12400"/>
                <a:gd name="T26" fmla="*/ 5178 w 12400"/>
                <a:gd name="T27" fmla="*/ 7828 h 12400"/>
                <a:gd name="T28" fmla="*/ 6200 w 12400"/>
                <a:gd name="T29" fmla="*/ 8000 h 12400"/>
                <a:gd name="T30" fmla="*/ 7222 w 12400"/>
                <a:gd name="T31" fmla="*/ 7828 h 12400"/>
                <a:gd name="T32" fmla="*/ 7400 w 12400"/>
                <a:gd name="T33" fmla="*/ 7800 h 12400"/>
                <a:gd name="T34" fmla="*/ 9863 w 12400"/>
                <a:gd name="T35" fmla="*/ 9295 h 12400"/>
                <a:gd name="T36" fmla="*/ 6200 w 12400"/>
                <a:gd name="T37" fmla="*/ 11000 h 12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400" h="12400">
                  <a:moveTo>
                    <a:pt x="6200" y="0"/>
                  </a:moveTo>
                  <a:cubicBezTo>
                    <a:pt x="2775" y="0"/>
                    <a:pt x="0" y="2775"/>
                    <a:pt x="0" y="6200"/>
                  </a:cubicBezTo>
                  <a:cubicBezTo>
                    <a:pt x="0" y="9625"/>
                    <a:pt x="2775" y="12400"/>
                    <a:pt x="6200" y="12400"/>
                  </a:cubicBezTo>
                  <a:cubicBezTo>
                    <a:pt x="9625" y="12400"/>
                    <a:pt x="12400" y="9625"/>
                    <a:pt x="12400" y="6200"/>
                  </a:cubicBezTo>
                  <a:cubicBezTo>
                    <a:pt x="12400" y="2775"/>
                    <a:pt x="9625" y="0"/>
                    <a:pt x="6200" y="0"/>
                  </a:cubicBezTo>
                  <a:close/>
                  <a:moveTo>
                    <a:pt x="6200" y="2400"/>
                  </a:moveTo>
                  <a:cubicBezTo>
                    <a:pt x="7415" y="2400"/>
                    <a:pt x="8400" y="3385"/>
                    <a:pt x="8400" y="4600"/>
                  </a:cubicBezTo>
                  <a:cubicBezTo>
                    <a:pt x="8400" y="5815"/>
                    <a:pt x="7415" y="6800"/>
                    <a:pt x="6200" y="6800"/>
                  </a:cubicBezTo>
                  <a:cubicBezTo>
                    <a:pt x="4985" y="6800"/>
                    <a:pt x="4000" y="5815"/>
                    <a:pt x="4000" y="4600"/>
                  </a:cubicBezTo>
                  <a:cubicBezTo>
                    <a:pt x="4000" y="3385"/>
                    <a:pt x="4985" y="2400"/>
                    <a:pt x="6200" y="2400"/>
                  </a:cubicBezTo>
                  <a:close/>
                  <a:moveTo>
                    <a:pt x="6200" y="11000"/>
                  </a:moveTo>
                  <a:cubicBezTo>
                    <a:pt x="4733" y="11000"/>
                    <a:pt x="3417" y="10335"/>
                    <a:pt x="2538" y="9295"/>
                  </a:cubicBezTo>
                  <a:cubicBezTo>
                    <a:pt x="3008" y="8410"/>
                    <a:pt x="3928" y="7800"/>
                    <a:pt x="5000" y="7800"/>
                  </a:cubicBezTo>
                  <a:cubicBezTo>
                    <a:pt x="5060" y="7800"/>
                    <a:pt x="5120" y="7810"/>
                    <a:pt x="5178" y="7828"/>
                  </a:cubicBezTo>
                  <a:cubicBezTo>
                    <a:pt x="5503" y="7933"/>
                    <a:pt x="5843" y="8000"/>
                    <a:pt x="6200" y="8000"/>
                  </a:cubicBezTo>
                  <a:cubicBezTo>
                    <a:pt x="6558" y="8000"/>
                    <a:pt x="6900" y="7933"/>
                    <a:pt x="7222" y="7828"/>
                  </a:cubicBezTo>
                  <a:cubicBezTo>
                    <a:pt x="7280" y="7810"/>
                    <a:pt x="7340" y="7800"/>
                    <a:pt x="7400" y="7800"/>
                  </a:cubicBezTo>
                  <a:cubicBezTo>
                    <a:pt x="8473" y="7800"/>
                    <a:pt x="9393" y="8410"/>
                    <a:pt x="9863" y="9295"/>
                  </a:cubicBezTo>
                  <a:cubicBezTo>
                    <a:pt x="8983" y="10335"/>
                    <a:pt x="7668" y="11000"/>
                    <a:pt x="6200" y="1100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9" name="文本框 94"/>
            <p:cNvSpPr txBox="1"/>
            <p:nvPr/>
          </p:nvSpPr>
          <p:spPr>
            <a:xfrm>
              <a:off x="877573" y="388082"/>
              <a:ext cx="18758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YOUR  LOGO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939590" y="1777379"/>
            <a:ext cx="2312823" cy="4176947"/>
            <a:chOff x="4665731" y="1530069"/>
            <a:chExt cx="2860538" cy="5166121"/>
          </a:xfrm>
        </p:grpSpPr>
        <p:sp>
          <p:nvSpPr>
            <p:cNvPr id="5" name="Freeform 5"/>
            <p:cNvSpPr/>
            <p:nvPr/>
          </p:nvSpPr>
          <p:spPr bwMode="auto">
            <a:xfrm>
              <a:off x="4766273" y="3343781"/>
              <a:ext cx="1694440" cy="1760483"/>
            </a:xfrm>
            <a:custGeom>
              <a:avLst/>
              <a:gdLst>
                <a:gd name="T0" fmla="*/ 727 w 727"/>
                <a:gd name="T1" fmla="*/ 559 h 755"/>
                <a:gd name="T2" fmla="*/ 553 w 727"/>
                <a:gd name="T3" fmla="*/ 525 h 755"/>
                <a:gd name="T4" fmla="*/ 326 w 727"/>
                <a:gd name="T5" fmla="*/ 313 h 755"/>
                <a:gd name="T6" fmla="*/ 403 w 727"/>
                <a:gd name="T7" fmla="*/ 310 h 755"/>
                <a:gd name="T8" fmla="*/ 413 w 727"/>
                <a:gd name="T9" fmla="*/ 274 h 755"/>
                <a:gd name="T10" fmla="*/ 245 w 727"/>
                <a:gd name="T11" fmla="*/ 26 h 755"/>
                <a:gd name="T12" fmla="*/ 203 w 727"/>
                <a:gd name="T13" fmla="*/ 26 h 755"/>
                <a:gd name="T14" fmla="*/ 15 w 727"/>
                <a:gd name="T15" fmla="*/ 280 h 755"/>
                <a:gd name="T16" fmla="*/ 24 w 727"/>
                <a:gd name="T17" fmla="*/ 310 h 755"/>
                <a:gd name="T18" fmla="*/ 114 w 727"/>
                <a:gd name="T19" fmla="*/ 315 h 755"/>
                <a:gd name="T20" fmla="*/ 567 w 727"/>
                <a:gd name="T21" fmla="*/ 747 h 755"/>
                <a:gd name="T22" fmla="*/ 727 w 727"/>
                <a:gd name="T23" fmla="*/ 559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5">
                  <a:moveTo>
                    <a:pt x="727" y="559"/>
                  </a:moveTo>
                  <a:cubicBezTo>
                    <a:pt x="715" y="515"/>
                    <a:pt x="651" y="517"/>
                    <a:pt x="553" y="525"/>
                  </a:cubicBezTo>
                  <a:cubicBezTo>
                    <a:pt x="479" y="533"/>
                    <a:pt x="309" y="547"/>
                    <a:pt x="326" y="313"/>
                  </a:cubicBezTo>
                  <a:cubicBezTo>
                    <a:pt x="403" y="310"/>
                    <a:pt x="403" y="310"/>
                    <a:pt x="403" y="310"/>
                  </a:cubicBezTo>
                  <a:cubicBezTo>
                    <a:pt x="429" y="310"/>
                    <a:pt x="428" y="295"/>
                    <a:pt x="413" y="274"/>
                  </a:cubicBezTo>
                  <a:cubicBezTo>
                    <a:pt x="413" y="274"/>
                    <a:pt x="297" y="101"/>
                    <a:pt x="245" y="26"/>
                  </a:cubicBezTo>
                  <a:cubicBezTo>
                    <a:pt x="231" y="6"/>
                    <a:pt x="220" y="0"/>
                    <a:pt x="203" y="26"/>
                  </a:cubicBezTo>
                  <a:cubicBezTo>
                    <a:pt x="144" y="97"/>
                    <a:pt x="55" y="225"/>
                    <a:pt x="15" y="280"/>
                  </a:cubicBezTo>
                  <a:cubicBezTo>
                    <a:pt x="12" y="284"/>
                    <a:pt x="0" y="307"/>
                    <a:pt x="24" y="310"/>
                  </a:cubicBezTo>
                  <a:cubicBezTo>
                    <a:pt x="52" y="313"/>
                    <a:pt x="114" y="315"/>
                    <a:pt x="114" y="315"/>
                  </a:cubicBezTo>
                  <a:cubicBezTo>
                    <a:pt x="93" y="749"/>
                    <a:pt x="350" y="749"/>
                    <a:pt x="567" y="747"/>
                  </a:cubicBezTo>
                  <a:cubicBezTo>
                    <a:pt x="606" y="755"/>
                    <a:pt x="723" y="704"/>
                    <a:pt x="727" y="55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30" tIns="45716" rIns="91430" bIns="457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 dirty="0">
                <a:cs typeface="+mn-ea"/>
                <a:sym typeface="+mn-lt"/>
              </a:endParaRPr>
            </a:p>
          </p:txBody>
        </p:sp>
        <p:sp>
          <p:nvSpPr>
            <p:cNvPr id="6" name="Freeform 6"/>
            <p:cNvSpPr/>
            <p:nvPr/>
          </p:nvSpPr>
          <p:spPr bwMode="auto">
            <a:xfrm>
              <a:off x="5831829" y="2495082"/>
              <a:ext cx="1694440" cy="1762454"/>
            </a:xfrm>
            <a:custGeom>
              <a:avLst/>
              <a:gdLst>
                <a:gd name="T0" fmla="*/ 0 w 727"/>
                <a:gd name="T1" fmla="*/ 559 h 756"/>
                <a:gd name="T2" fmla="*/ 173 w 727"/>
                <a:gd name="T3" fmla="*/ 526 h 756"/>
                <a:gd name="T4" fmla="*/ 401 w 727"/>
                <a:gd name="T5" fmla="*/ 314 h 756"/>
                <a:gd name="T6" fmla="*/ 324 w 727"/>
                <a:gd name="T7" fmla="*/ 311 h 756"/>
                <a:gd name="T8" fmla="*/ 314 w 727"/>
                <a:gd name="T9" fmla="*/ 275 h 756"/>
                <a:gd name="T10" fmla="*/ 482 w 727"/>
                <a:gd name="T11" fmla="*/ 27 h 756"/>
                <a:gd name="T12" fmla="*/ 524 w 727"/>
                <a:gd name="T13" fmla="*/ 27 h 756"/>
                <a:gd name="T14" fmla="*/ 712 w 727"/>
                <a:gd name="T15" fmla="*/ 280 h 756"/>
                <a:gd name="T16" fmla="*/ 703 w 727"/>
                <a:gd name="T17" fmla="*/ 311 h 756"/>
                <a:gd name="T18" fmla="*/ 613 w 727"/>
                <a:gd name="T19" fmla="*/ 316 h 756"/>
                <a:gd name="T20" fmla="*/ 160 w 727"/>
                <a:gd name="T21" fmla="*/ 748 h 756"/>
                <a:gd name="T22" fmla="*/ 0 w 727"/>
                <a:gd name="T23" fmla="*/ 559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6">
                  <a:moveTo>
                    <a:pt x="0" y="559"/>
                  </a:moveTo>
                  <a:cubicBezTo>
                    <a:pt x="11" y="516"/>
                    <a:pt x="76" y="518"/>
                    <a:pt x="173" y="526"/>
                  </a:cubicBezTo>
                  <a:cubicBezTo>
                    <a:pt x="248" y="534"/>
                    <a:pt x="418" y="548"/>
                    <a:pt x="401" y="314"/>
                  </a:cubicBezTo>
                  <a:cubicBezTo>
                    <a:pt x="324" y="311"/>
                    <a:pt x="324" y="311"/>
                    <a:pt x="324" y="311"/>
                  </a:cubicBezTo>
                  <a:cubicBezTo>
                    <a:pt x="297" y="311"/>
                    <a:pt x="298" y="296"/>
                    <a:pt x="314" y="275"/>
                  </a:cubicBezTo>
                  <a:cubicBezTo>
                    <a:pt x="314" y="275"/>
                    <a:pt x="429" y="102"/>
                    <a:pt x="482" y="27"/>
                  </a:cubicBezTo>
                  <a:cubicBezTo>
                    <a:pt x="496" y="7"/>
                    <a:pt x="507" y="0"/>
                    <a:pt x="524" y="27"/>
                  </a:cubicBezTo>
                  <a:cubicBezTo>
                    <a:pt x="583" y="98"/>
                    <a:pt x="672" y="225"/>
                    <a:pt x="712" y="280"/>
                  </a:cubicBezTo>
                  <a:cubicBezTo>
                    <a:pt x="714" y="285"/>
                    <a:pt x="727" y="308"/>
                    <a:pt x="703" y="311"/>
                  </a:cubicBezTo>
                  <a:cubicBezTo>
                    <a:pt x="675" y="314"/>
                    <a:pt x="613" y="316"/>
                    <a:pt x="613" y="316"/>
                  </a:cubicBezTo>
                  <a:cubicBezTo>
                    <a:pt x="634" y="750"/>
                    <a:pt x="376" y="750"/>
                    <a:pt x="160" y="748"/>
                  </a:cubicBezTo>
                  <a:cubicBezTo>
                    <a:pt x="121" y="756"/>
                    <a:pt x="4" y="705"/>
                    <a:pt x="0" y="55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30" tIns="45716" rIns="91430" bIns="457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 dirty="0">
                <a:cs typeface="+mn-ea"/>
                <a:sym typeface="+mn-lt"/>
              </a:endParaRPr>
            </a:p>
          </p:txBody>
        </p:sp>
        <p:sp>
          <p:nvSpPr>
            <p:cNvPr id="7" name="Freeform 7"/>
            <p:cNvSpPr/>
            <p:nvPr/>
          </p:nvSpPr>
          <p:spPr bwMode="auto">
            <a:xfrm>
              <a:off x="4665731" y="1530069"/>
              <a:ext cx="1695426" cy="1762454"/>
            </a:xfrm>
            <a:custGeom>
              <a:avLst/>
              <a:gdLst>
                <a:gd name="T0" fmla="*/ 727 w 727"/>
                <a:gd name="T1" fmla="*/ 559 h 756"/>
                <a:gd name="T2" fmla="*/ 554 w 727"/>
                <a:gd name="T3" fmla="*/ 526 h 756"/>
                <a:gd name="T4" fmla="*/ 326 w 727"/>
                <a:gd name="T5" fmla="*/ 314 h 756"/>
                <a:gd name="T6" fmla="*/ 403 w 727"/>
                <a:gd name="T7" fmla="*/ 311 h 756"/>
                <a:gd name="T8" fmla="*/ 413 w 727"/>
                <a:gd name="T9" fmla="*/ 275 h 756"/>
                <a:gd name="T10" fmla="*/ 245 w 727"/>
                <a:gd name="T11" fmla="*/ 27 h 756"/>
                <a:gd name="T12" fmla="*/ 203 w 727"/>
                <a:gd name="T13" fmla="*/ 27 h 756"/>
                <a:gd name="T14" fmla="*/ 15 w 727"/>
                <a:gd name="T15" fmla="*/ 280 h 756"/>
                <a:gd name="T16" fmla="*/ 24 w 727"/>
                <a:gd name="T17" fmla="*/ 311 h 756"/>
                <a:gd name="T18" fmla="*/ 114 w 727"/>
                <a:gd name="T19" fmla="*/ 316 h 756"/>
                <a:gd name="T20" fmla="*/ 567 w 727"/>
                <a:gd name="T21" fmla="*/ 748 h 756"/>
                <a:gd name="T22" fmla="*/ 727 w 727"/>
                <a:gd name="T23" fmla="*/ 559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6">
                  <a:moveTo>
                    <a:pt x="727" y="559"/>
                  </a:moveTo>
                  <a:cubicBezTo>
                    <a:pt x="716" y="516"/>
                    <a:pt x="651" y="518"/>
                    <a:pt x="554" y="526"/>
                  </a:cubicBezTo>
                  <a:cubicBezTo>
                    <a:pt x="479" y="534"/>
                    <a:pt x="309" y="548"/>
                    <a:pt x="326" y="314"/>
                  </a:cubicBezTo>
                  <a:cubicBezTo>
                    <a:pt x="403" y="311"/>
                    <a:pt x="403" y="311"/>
                    <a:pt x="403" y="311"/>
                  </a:cubicBezTo>
                  <a:cubicBezTo>
                    <a:pt x="430" y="311"/>
                    <a:pt x="429" y="296"/>
                    <a:pt x="413" y="275"/>
                  </a:cubicBezTo>
                  <a:cubicBezTo>
                    <a:pt x="413" y="275"/>
                    <a:pt x="298" y="102"/>
                    <a:pt x="245" y="27"/>
                  </a:cubicBezTo>
                  <a:cubicBezTo>
                    <a:pt x="231" y="7"/>
                    <a:pt x="220" y="0"/>
                    <a:pt x="203" y="27"/>
                  </a:cubicBezTo>
                  <a:cubicBezTo>
                    <a:pt x="144" y="98"/>
                    <a:pt x="55" y="226"/>
                    <a:pt x="15" y="280"/>
                  </a:cubicBezTo>
                  <a:cubicBezTo>
                    <a:pt x="13" y="285"/>
                    <a:pt x="0" y="308"/>
                    <a:pt x="24" y="311"/>
                  </a:cubicBezTo>
                  <a:cubicBezTo>
                    <a:pt x="52" y="314"/>
                    <a:pt x="114" y="316"/>
                    <a:pt x="114" y="316"/>
                  </a:cubicBezTo>
                  <a:cubicBezTo>
                    <a:pt x="93" y="750"/>
                    <a:pt x="351" y="750"/>
                    <a:pt x="567" y="748"/>
                  </a:cubicBezTo>
                  <a:cubicBezTo>
                    <a:pt x="606" y="756"/>
                    <a:pt x="723" y="705"/>
                    <a:pt x="727" y="55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30" tIns="45716" rIns="91430" bIns="457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 dirty="0">
                <a:cs typeface="+mn-ea"/>
                <a:sym typeface="+mn-lt"/>
              </a:endParaRPr>
            </a:p>
          </p:txBody>
        </p:sp>
        <p:sp>
          <p:nvSpPr>
            <p:cNvPr id="8" name="Freeform 8"/>
            <p:cNvSpPr/>
            <p:nvPr/>
          </p:nvSpPr>
          <p:spPr bwMode="auto">
            <a:xfrm>
              <a:off x="5927443" y="1632584"/>
              <a:ext cx="104486" cy="4464293"/>
            </a:xfrm>
            <a:custGeom>
              <a:avLst/>
              <a:gdLst>
                <a:gd name="T0" fmla="*/ 94 w 106"/>
                <a:gd name="T1" fmla="*/ 4529 h 4529"/>
                <a:gd name="T2" fmla="*/ 0 w 106"/>
                <a:gd name="T3" fmla="*/ 4484 h 4529"/>
                <a:gd name="T4" fmla="*/ 12 w 106"/>
                <a:gd name="T5" fmla="*/ 0 h 4529"/>
                <a:gd name="T6" fmla="*/ 106 w 106"/>
                <a:gd name="T7" fmla="*/ 0 h 4529"/>
                <a:gd name="T8" fmla="*/ 94 w 106"/>
                <a:gd name="T9" fmla="*/ 4529 h 4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4529">
                  <a:moveTo>
                    <a:pt x="94" y="4529"/>
                  </a:moveTo>
                  <a:lnTo>
                    <a:pt x="0" y="4484"/>
                  </a:lnTo>
                  <a:lnTo>
                    <a:pt x="12" y="0"/>
                  </a:lnTo>
                  <a:lnTo>
                    <a:pt x="106" y="0"/>
                  </a:lnTo>
                  <a:lnTo>
                    <a:pt x="94" y="4529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30" tIns="45716" rIns="91430" bIns="457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 dirty="0">
                <a:cs typeface="+mn-ea"/>
                <a:sym typeface="+mn-lt"/>
              </a:endParaRPr>
            </a:p>
          </p:txBody>
        </p:sp>
        <p:sp>
          <p:nvSpPr>
            <p:cNvPr id="9" name="Freeform 9"/>
            <p:cNvSpPr/>
            <p:nvPr/>
          </p:nvSpPr>
          <p:spPr bwMode="auto">
            <a:xfrm>
              <a:off x="6181757" y="1632584"/>
              <a:ext cx="102514" cy="4467250"/>
            </a:xfrm>
            <a:custGeom>
              <a:avLst/>
              <a:gdLst>
                <a:gd name="T0" fmla="*/ 87 w 104"/>
                <a:gd name="T1" fmla="*/ 4498 h 4532"/>
                <a:gd name="T2" fmla="*/ 0 w 104"/>
                <a:gd name="T3" fmla="*/ 4532 h 4532"/>
                <a:gd name="T4" fmla="*/ 11 w 104"/>
                <a:gd name="T5" fmla="*/ 0 h 4532"/>
                <a:gd name="T6" fmla="*/ 104 w 104"/>
                <a:gd name="T7" fmla="*/ 3 h 4532"/>
                <a:gd name="T8" fmla="*/ 87 w 104"/>
                <a:gd name="T9" fmla="*/ 4498 h 4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4532">
                  <a:moveTo>
                    <a:pt x="87" y="4498"/>
                  </a:moveTo>
                  <a:lnTo>
                    <a:pt x="0" y="4532"/>
                  </a:lnTo>
                  <a:lnTo>
                    <a:pt x="11" y="0"/>
                  </a:lnTo>
                  <a:lnTo>
                    <a:pt x="104" y="3"/>
                  </a:lnTo>
                  <a:lnTo>
                    <a:pt x="87" y="4498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30" tIns="45716" rIns="91430" bIns="457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 dirty="0">
                <a:cs typeface="+mn-ea"/>
                <a:sym typeface="+mn-lt"/>
              </a:endParaRPr>
            </a:p>
          </p:txBody>
        </p:sp>
        <p:sp>
          <p:nvSpPr>
            <p:cNvPr id="10" name="Freeform 10"/>
            <p:cNvSpPr/>
            <p:nvPr/>
          </p:nvSpPr>
          <p:spPr bwMode="auto">
            <a:xfrm>
              <a:off x="6016157" y="1632584"/>
              <a:ext cx="181371" cy="4467250"/>
            </a:xfrm>
            <a:custGeom>
              <a:avLst/>
              <a:gdLst>
                <a:gd name="T0" fmla="*/ 172 w 184"/>
                <a:gd name="T1" fmla="*/ 4532 h 4532"/>
                <a:gd name="T2" fmla="*/ 0 w 184"/>
                <a:gd name="T3" fmla="*/ 4529 h 4532"/>
                <a:gd name="T4" fmla="*/ 11 w 184"/>
                <a:gd name="T5" fmla="*/ 0 h 4532"/>
                <a:gd name="T6" fmla="*/ 184 w 184"/>
                <a:gd name="T7" fmla="*/ 0 h 4532"/>
                <a:gd name="T8" fmla="*/ 172 w 184"/>
                <a:gd name="T9" fmla="*/ 4532 h 4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4532">
                  <a:moveTo>
                    <a:pt x="172" y="4532"/>
                  </a:moveTo>
                  <a:lnTo>
                    <a:pt x="0" y="4529"/>
                  </a:lnTo>
                  <a:lnTo>
                    <a:pt x="11" y="0"/>
                  </a:lnTo>
                  <a:lnTo>
                    <a:pt x="184" y="0"/>
                  </a:lnTo>
                  <a:lnTo>
                    <a:pt x="172" y="4532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30" tIns="45716" rIns="91430" bIns="457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 dirty="0">
                <a:cs typeface="+mn-ea"/>
                <a:sym typeface="+mn-lt"/>
              </a:endParaRPr>
            </a:p>
          </p:txBody>
        </p:sp>
        <p:sp>
          <p:nvSpPr>
            <p:cNvPr id="11" name="Freeform 11"/>
            <p:cNvSpPr/>
            <p:nvPr/>
          </p:nvSpPr>
          <p:spPr bwMode="auto">
            <a:xfrm>
              <a:off x="5927443" y="5975634"/>
              <a:ext cx="344999" cy="720556"/>
            </a:xfrm>
            <a:custGeom>
              <a:avLst/>
              <a:gdLst>
                <a:gd name="T0" fmla="*/ 38 w 148"/>
                <a:gd name="T1" fmla="*/ 52 h 309"/>
                <a:gd name="T2" fmla="*/ 70 w 148"/>
                <a:gd name="T3" fmla="*/ 17 h 309"/>
                <a:gd name="T4" fmla="*/ 107 w 148"/>
                <a:gd name="T5" fmla="*/ 45 h 309"/>
                <a:gd name="T6" fmla="*/ 134 w 148"/>
                <a:gd name="T7" fmla="*/ 18 h 309"/>
                <a:gd name="T8" fmla="*/ 148 w 148"/>
                <a:gd name="T9" fmla="*/ 34 h 309"/>
                <a:gd name="T10" fmla="*/ 78 w 148"/>
                <a:gd name="T11" fmla="*/ 309 h 309"/>
                <a:gd name="T12" fmla="*/ 0 w 148"/>
                <a:gd name="T13" fmla="*/ 33 h 309"/>
                <a:gd name="T14" fmla="*/ 38 w 148"/>
                <a:gd name="T15" fmla="*/ 52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8" h="309">
                  <a:moveTo>
                    <a:pt x="38" y="52"/>
                  </a:moveTo>
                  <a:cubicBezTo>
                    <a:pt x="38" y="52"/>
                    <a:pt x="57" y="13"/>
                    <a:pt x="70" y="17"/>
                  </a:cubicBezTo>
                  <a:cubicBezTo>
                    <a:pt x="84" y="21"/>
                    <a:pt x="103" y="15"/>
                    <a:pt x="107" y="45"/>
                  </a:cubicBezTo>
                  <a:cubicBezTo>
                    <a:pt x="111" y="42"/>
                    <a:pt x="122" y="19"/>
                    <a:pt x="134" y="18"/>
                  </a:cubicBezTo>
                  <a:cubicBezTo>
                    <a:pt x="145" y="18"/>
                    <a:pt x="148" y="34"/>
                    <a:pt x="148" y="34"/>
                  </a:cubicBezTo>
                  <a:cubicBezTo>
                    <a:pt x="78" y="309"/>
                    <a:pt x="78" y="309"/>
                    <a:pt x="78" y="30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24" y="0"/>
                    <a:pt x="38" y="52"/>
                  </a:cubicBezTo>
                  <a:close/>
                </a:path>
              </a:pathLst>
            </a:custGeom>
            <a:solidFill>
              <a:srgbClr val="F3E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30" tIns="45716" rIns="91430" bIns="457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 dirty="0">
                <a:cs typeface="+mn-ea"/>
                <a:sym typeface="+mn-lt"/>
              </a:endParaRPr>
            </a:p>
          </p:txBody>
        </p:sp>
        <p:sp>
          <p:nvSpPr>
            <p:cNvPr id="12" name="Freeform 12"/>
            <p:cNvSpPr/>
            <p:nvPr/>
          </p:nvSpPr>
          <p:spPr bwMode="auto">
            <a:xfrm>
              <a:off x="6043757" y="6409348"/>
              <a:ext cx="126171" cy="286842"/>
            </a:xfrm>
            <a:custGeom>
              <a:avLst/>
              <a:gdLst>
                <a:gd name="T0" fmla="*/ 0 w 54"/>
                <a:gd name="T1" fmla="*/ 23 h 123"/>
                <a:gd name="T2" fmla="*/ 28 w 54"/>
                <a:gd name="T3" fmla="*/ 123 h 123"/>
                <a:gd name="T4" fmla="*/ 54 w 54"/>
                <a:gd name="T5" fmla="*/ 23 h 123"/>
                <a:gd name="T6" fmla="*/ 0 w 54"/>
                <a:gd name="T7" fmla="*/ 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23">
                  <a:moveTo>
                    <a:pt x="0" y="23"/>
                  </a:moveTo>
                  <a:cubicBezTo>
                    <a:pt x="28" y="123"/>
                    <a:pt x="28" y="123"/>
                    <a:pt x="28" y="123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3"/>
                    <a:pt x="27" y="0"/>
                    <a:pt x="0" y="2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30" tIns="45716" rIns="91430" bIns="457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 dirty="0">
                <a:cs typeface="+mn-ea"/>
                <a:sym typeface="+mn-lt"/>
              </a:endParaRPr>
            </a:p>
          </p:txBody>
        </p:sp>
        <p:sp>
          <p:nvSpPr>
            <p:cNvPr id="13" name="Rectangle 13"/>
            <p:cNvSpPr>
              <a:spLocks noChangeArrowheads="1"/>
            </p:cNvSpPr>
            <p:nvPr/>
          </p:nvSpPr>
          <p:spPr bwMode="auto">
            <a:xfrm>
              <a:off x="5939271" y="1632584"/>
              <a:ext cx="348942" cy="31444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txBody>
            <a:bodyPr vert="horz" wrap="square" lIns="91430" tIns="45716" rIns="91430" bIns="457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 dirty="0">
                <a:cs typeface="+mn-ea"/>
                <a:sym typeface="+mn-lt"/>
              </a:endParaRPr>
            </a:p>
          </p:txBody>
        </p:sp>
        <p:sp>
          <p:nvSpPr>
            <p:cNvPr id="14" name="Freeform 14"/>
            <p:cNvSpPr/>
            <p:nvPr/>
          </p:nvSpPr>
          <p:spPr bwMode="auto">
            <a:xfrm>
              <a:off x="5927443" y="2833182"/>
              <a:ext cx="437656" cy="3266652"/>
            </a:xfrm>
            <a:custGeom>
              <a:avLst/>
              <a:gdLst>
                <a:gd name="T0" fmla="*/ 38 w 188"/>
                <a:gd name="T1" fmla="*/ 1401 h 1401"/>
                <a:gd name="T2" fmla="*/ 40 w 188"/>
                <a:gd name="T3" fmla="*/ 246 h 1401"/>
                <a:gd name="T4" fmla="*/ 188 w 188"/>
                <a:gd name="T5" fmla="*/ 187 h 1401"/>
                <a:gd name="T6" fmla="*/ 186 w 188"/>
                <a:gd name="T7" fmla="*/ 0 h 1401"/>
                <a:gd name="T8" fmla="*/ 3 w 188"/>
                <a:gd name="T9" fmla="*/ 226 h 1401"/>
                <a:gd name="T10" fmla="*/ 0 w 188"/>
                <a:gd name="T11" fmla="*/ 1381 h 1401"/>
                <a:gd name="T12" fmla="*/ 38 w 188"/>
                <a:gd name="T13" fmla="*/ 1401 h 1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8" h="1401">
                  <a:moveTo>
                    <a:pt x="38" y="1401"/>
                  </a:moveTo>
                  <a:cubicBezTo>
                    <a:pt x="40" y="246"/>
                    <a:pt x="40" y="246"/>
                    <a:pt x="40" y="246"/>
                  </a:cubicBezTo>
                  <a:cubicBezTo>
                    <a:pt x="131" y="218"/>
                    <a:pt x="182" y="213"/>
                    <a:pt x="188" y="187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71" y="93"/>
                    <a:pt x="3" y="184"/>
                    <a:pt x="3" y="226"/>
                  </a:cubicBezTo>
                  <a:cubicBezTo>
                    <a:pt x="0" y="1381"/>
                    <a:pt x="0" y="1381"/>
                    <a:pt x="0" y="1381"/>
                  </a:cubicBezTo>
                  <a:cubicBezTo>
                    <a:pt x="14" y="1364"/>
                    <a:pt x="30" y="1368"/>
                    <a:pt x="38" y="14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30" tIns="45716" rIns="91430" bIns="457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 dirty="0">
                <a:cs typeface="+mn-ea"/>
                <a:sym typeface="+mn-lt"/>
              </a:endParaRPr>
            </a:p>
          </p:txBody>
        </p:sp>
        <p:sp>
          <p:nvSpPr>
            <p:cNvPr id="15" name="Freeform 15"/>
            <p:cNvSpPr/>
            <p:nvPr/>
          </p:nvSpPr>
          <p:spPr bwMode="auto">
            <a:xfrm>
              <a:off x="5826900" y="3798195"/>
              <a:ext cx="447513" cy="2294739"/>
            </a:xfrm>
            <a:custGeom>
              <a:avLst/>
              <a:gdLst>
                <a:gd name="T0" fmla="*/ 151 w 192"/>
                <a:gd name="T1" fmla="*/ 984 h 984"/>
                <a:gd name="T2" fmla="*/ 154 w 192"/>
                <a:gd name="T3" fmla="*/ 256 h 984"/>
                <a:gd name="T4" fmla="*/ 0 w 192"/>
                <a:gd name="T5" fmla="*/ 195 h 984"/>
                <a:gd name="T6" fmla="*/ 2 w 192"/>
                <a:gd name="T7" fmla="*/ 0 h 984"/>
                <a:gd name="T8" fmla="*/ 192 w 192"/>
                <a:gd name="T9" fmla="*/ 235 h 984"/>
                <a:gd name="T10" fmla="*/ 191 w 192"/>
                <a:gd name="T11" fmla="*/ 968 h 984"/>
                <a:gd name="T12" fmla="*/ 151 w 192"/>
                <a:gd name="T13" fmla="*/ 984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984">
                  <a:moveTo>
                    <a:pt x="151" y="984"/>
                  </a:moveTo>
                  <a:cubicBezTo>
                    <a:pt x="154" y="256"/>
                    <a:pt x="154" y="256"/>
                    <a:pt x="154" y="256"/>
                  </a:cubicBezTo>
                  <a:cubicBezTo>
                    <a:pt x="59" y="227"/>
                    <a:pt x="6" y="221"/>
                    <a:pt x="0" y="195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8" y="97"/>
                    <a:pt x="192" y="192"/>
                    <a:pt x="192" y="235"/>
                  </a:cubicBezTo>
                  <a:cubicBezTo>
                    <a:pt x="191" y="968"/>
                    <a:pt x="191" y="968"/>
                    <a:pt x="191" y="968"/>
                  </a:cubicBezTo>
                  <a:cubicBezTo>
                    <a:pt x="186" y="945"/>
                    <a:pt x="164" y="947"/>
                    <a:pt x="151" y="9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30" tIns="45716" rIns="91430" bIns="457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 dirty="0">
                <a:cs typeface="+mn-ea"/>
                <a:sym typeface="+mn-lt"/>
              </a:endParaRPr>
            </a:p>
          </p:txBody>
        </p:sp>
        <p:sp>
          <p:nvSpPr>
            <p:cNvPr id="16" name="Freeform 16"/>
            <p:cNvSpPr/>
            <p:nvPr/>
          </p:nvSpPr>
          <p:spPr bwMode="auto">
            <a:xfrm>
              <a:off x="6013200" y="4646893"/>
              <a:ext cx="452442" cy="1449983"/>
            </a:xfrm>
            <a:custGeom>
              <a:avLst/>
              <a:gdLst>
                <a:gd name="T0" fmla="*/ 71 w 194"/>
                <a:gd name="T1" fmla="*/ 620 h 622"/>
                <a:gd name="T2" fmla="*/ 74 w 194"/>
                <a:gd name="T3" fmla="*/ 246 h 622"/>
                <a:gd name="T4" fmla="*/ 194 w 194"/>
                <a:gd name="T5" fmla="*/ 194 h 622"/>
                <a:gd name="T6" fmla="*/ 192 w 194"/>
                <a:gd name="T7" fmla="*/ 0 h 622"/>
                <a:gd name="T8" fmla="*/ 0 w 194"/>
                <a:gd name="T9" fmla="*/ 234 h 622"/>
                <a:gd name="T10" fmla="*/ 1 w 194"/>
                <a:gd name="T11" fmla="*/ 622 h 622"/>
                <a:gd name="T12" fmla="*/ 71 w 194"/>
                <a:gd name="T13" fmla="*/ 620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4" h="622">
                  <a:moveTo>
                    <a:pt x="71" y="620"/>
                  </a:moveTo>
                  <a:cubicBezTo>
                    <a:pt x="74" y="246"/>
                    <a:pt x="74" y="246"/>
                    <a:pt x="74" y="246"/>
                  </a:cubicBezTo>
                  <a:cubicBezTo>
                    <a:pt x="169" y="217"/>
                    <a:pt x="188" y="221"/>
                    <a:pt x="194" y="194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76" y="96"/>
                    <a:pt x="0" y="191"/>
                    <a:pt x="0" y="234"/>
                  </a:cubicBezTo>
                  <a:cubicBezTo>
                    <a:pt x="1" y="622"/>
                    <a:pt x="1" y="622"/>
                    <a:pt x="1" y="622"/>
                  </a:cubicBezTo>
                  <a:cubicBezTo>
                    <a:pt x="21" y="582"/>
                    <a:pt x="59" y="583"/>
                    <a:pt x="71" y="62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30" tIns="45716" rIns="91430" bIns="457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 dirty="0">
                <a:cs typeface="+mn-ea"/>
                <a:sym typeface="+mn-lt"/>
              </a:endParaRPr>
            </a:p>
          </p:txBody>
        </p:sp>
        <p:sp>
          <p:nvSpPr>
            <p:cNvPr id="17" name="Freeform 56"/>
            <p:cNvSpPr/>
            <p:nvPr/>
          </p:nvSpPr>
          <p:spPr bwMode="auto">
            <a:xfrm>
              <a:off x="6071357" y="2754325"/>
              <a:ext cx="91671" cy="60128"/>
            </a:xfrm>
            <a:custGeom>
              <a:avLst/>
              <a:gdLst>
                <a:gd name="T0" fmla="*/ 10 w 39"/>
                <a:gd name="T1" fmla="*/ 6 h 26"/>
                <a:gd name="T2" fmla="*/ 3 w 39"/>
                <a:gd name="T3" fmla="*/ 14 h 26"/>
                <a:gd name="T4" fmla="*/ 9 w 39"/>
                <a:gd name="T5" fmla="*/ 21 h 26"/>
                <a:gd name="T6" fmla="*/ 27 w 39"/>
                <a:gd name="T7" fmla="*/ 0 h 26"/>
                <a:gd name="T8" fmla="*/ 39 w 39"/>
                <a:gd name="T9" fmla="*/ 13 h 26"/>
                <a:gd name="T10" fmla="*/ 29 w 39"/>
                <a:gd name="T11" fmla="*/ 26 h 26"/>
                <a:gd name="T12" fmla="*/ 27 w 39"/>
                <a:gd name="T13" fmla="*/ 23 h 26"/>
                <a:gd name="T14" fmla="*/ 35 w 39"/>
                <a:gd name="T15" fmla="*/ 13 h 26"/>
                <a:gd name="T16" fmla="*/ 28 w 39"/>
                <a:gd name="T17" fmla="*/ 4 h 26"/>
                <a:gd name="T18" fmla="*/ 10 w 39"/>
                <a:gd name="T19" fmla="*/ 26 h 26"/>
                <a:gd name="T20" fmla="*/ 0 w 39"/>
                <a:gd name="T21" fmla="*/ 14 h 26"/>
                <a:gd name="T22" fmla="*/ 9 w 39"/>
                <a:gd name="T23" fmla="*/ 2 h 26"/>
                <a:gd name="T24" fmla="*/ 10 w 39"/>
                <a:gd name="T2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" h="26">
                  <a:moveTo>
                    <a:pt x="10" y="6"/>
                  </a:moveTo>
                  <a:cubicBezTo>
                    <a:pt x="6" y="7"/>
                    <a:pt x="3" y="10"/>
                    <a:pt x="3" y="14"/>
                  </a:cubicBezTo>
                  <a:cubicBezTo>
                    <a:pt x="3" y="19"/>
                    <a:pt x="5" y="21"/>
                    <a:pt x="9" y="21"/>
                  </a:cubicBezTo>
                  <a:cubicBezTo>
                    <a:pt x="17" y="22"/>
                    <a:pt x="15" y="0"/>
                    <a:pt x="27" y="0"/>
                  </a:cubicBezTo>
                  <a:cubicBezTo>
                    <a:pt x="33" y="0"/>
                    <a:pt x="39" y="3"/>
                    <a:pt x="39" y="13"/>
                  </a:cubicBezTo>
                  <a:cubicBezTo>
                    <a:pt x="39" y="21"/>
                    <a:pt x="33" y="24"/>
                    <a:pt x="29" y="26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31" y="21"/>
                    <a:pt x="35" y="18"/>
                    <a:pt x="35" y="13"/>
                  </a:cubicBezTo>
                  <a:cubicBezTo>
                    <a:pt x="35" y="7"/>
                    <a:pt x="32" y="4"/>
                    <a:pt x="28" y="4"/>
                  </a:cubicBezTo>
                  <a:cubicBezTo>
                    <a:pt x="19" y="4"/>
                    <a:pt x="21" y="26"/>
                    <a:pt x="10" y="26"/>
                  </a:cubicBezTo>
                  <a:cubicBezTo>
                    <a:pt x="4" y="26"/>
                    <a:pt x="0" y="21"/>
                    <a:pt x="0" y="14"/>
                  </a:cubicBezTo>
                  <a:cubicBezTo>
                    <a:pt x="0" y="8"/>
                    <a:pt x="3" y="4"/>
                    <a:pt x="9" y="2"/>
                  </a:cubicBezTo>
                  <a:lnTo>
                    <a:pt x="10" y="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30" tIns="45716" rIns="91430" bIns="457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 dirty="0">
                <a:cs typeface="+mn-ea"/>
                <a:sym typeface="+mn-lt"/>
              </a:endParaRPr>
            </a:p>
          </p:txBody>
        </p:sp>
        <p:sp>
          <p:nvSpPr>
            <p:cNvPr id="18" name="Freeform 57"/>
            <p:cNvSpPr>
              <a:spLocks noEditPoints="1"/>
            </p:cNvSpPr>
            <p:nvPr/>
          </p:nvSpPr>
          <p:spPr bwMode="auto">
            <a:xfrm>
              <a:off x="6071357" y="2674482"/>
              <a:ext cx="88714" cy="69986"/>
            </a:xfrm>
            <a:custGeom>
              <a:avLst/>
              <a:gdLst>
                <a:gd name="T0" fmla="*/ 90 w 90"/>
                <a:gd name="T1" fmla="*/ 71 h 71"/>
                <a:gd name="T2" fmla="*/ 0 w 90"/>
                <a:gd name="T3" fmla="*/ 43 h 71"/>
                <a:gd name="T4" fmla="*/ 0 w 90"/>
                <a:gd name="T5" fmla="*/ 29 h 71"/>
                <a:gd name="T6" fmla="*/ 90 w 90"/>
                <a:gd name="T7" fmla="*/ 0 h 71"/>
                <a:gd name="T8" fmla="*/ 90 w 90"/>
                <a:gd name="T9" fmla="*/ 12 h 71"/>
                <a:gd name="T10" fmla="*/ 62 w 90"/>
                <a:gd name="T11" fmla="*/ 19 h 71"/>
                <a:gd name="T12" fmla="*/ 62 w 90"/>
                <a:gd name="T13" fmla="*/ 52 h 71"/>
                <a:gd name="T14" fmla="*/ 90 w 90"/>
                <a:gd name="T15" fmla="*/ 59 h 71"/>
                <a:gd name="T16" fmla="*/ 90 w 90"/>
                <a:gd name="T17" fmla="*/ 71 h 71"/>
                <a:gd name="T18" fmla="*/ 55 w 90"/>
                <a:gd name="T19" fmla="*/ 50 h 71"/>
                <a:gd name="T20" fmla="*/ 55 w 90"/>
                <a:gd name="T21" fmla="*/ 22 h 71"/>
                <a:gd name="T22" fmla="*/ 7 w 90"/>
                <a:gd name="T23" fmla="*/ 36 h 71"/>
                <a:gd name="T24" fmla="*/ 7 w 90"/>
                <a:gd name="T25" fmla="*/ 36 h 71"/>
                <a:gd name="T26" fmla="*/ 55 w 90"/>
                <a:gd name="T27" fmla="*/ 5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" h="71">
                  <a:moveTo>
                    <a:pt x="90" y="71"/>
                  </a:moveTo>
                  <a:lnTo>
                    <a:pt x="0" y="43"/>
                  </a:lnTo>
                  <a:lnTo>
                    <a:pt x="0" y="29"/>
                  </a:lnTo>
                  <a:lnTo>
                    <a:pt x="90" y="0"/>
                  </a:lnTo>
                  <a:lnTo>
                    <a:pt x="90" y="12"/>
                  </a:lnTo>
                  <a:lnTo>
                    <a:pt x="62" y="19"/>
                  </a:lnTo>
                  <a:lnTo>
                    <a:pt x="62" y="52"/>
                  </a:lnTo>
                  <a:lnTo>
                    <a:pt x="90" y="59"/>
                  </a:lnTo>
                  <a:lnTo>
                    <a:pt x="90" y="71"/>
                  </a:lnTo>
                  <a:close/>
                  <a:moveTo>
                    <a:pt x="55" y="50"/>
                  </a:moveTo>
                  <a:lnTo>
                    <a:pt x="55" y="22"/>
                  </a:lnTo>
                  <a:lnTo>
                    <a:pt x="7" y="36"/>
                  </a:lnTo>
                  <a:lnTo>
                    <a:pt x="7" y="36"/>
                  </a:lnTo>
                  <a:lnTo>
                    <a:pt x="55" y="5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30" tIns="45716" rIns="91430" bIns="457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 dirty="0">
                <a:cs typeface="+mn-ea"/>
                <a:sym typeface="+mn-lt"/>
              </a:endParaRPr>
            </a:p>
          </p:txBody>
        </p:sp>
        <p:sp>
          <p:nvSpPr>
            <p:cNvPr id="20" name="Freeform 58"/>
            <p:cNvSpPr/>
            <p:nvPr/>
          </p:nvSpPr>
          <p:spPr bwMode="auto">
            <a:xfrm>
              <a:off x="6071357" y="2583796"/>
              <a:ext cx="88714" cy="74914"/>
            </a:xfrm>
            <a:custGeom>
              <a:avLst/>
              <a:gdLst>
                <a:gd name="T0" fmla="*/ 90 w 90"/>
                <a:gd name="T1" fmla="*/ 10 h 76"/>
                <a:gd name="T2" fmla="*/ 10 w 90"/>
                <a:gd name="T3" fmla="*/ 10 h 76"/>
                <a:gd name="T4" fmla="*/ 10 w 90"/>
                <a:gd name="T5" fmla="*/ 10 h 76"/>
                <a:gd name="T6" fmla="*/ 90 w 90"/>
                <a:gd name="T7" fmla="*/ 36 h 76"/>
                <a:gd name="T8" fmla="*/ 90 w 90"/>
                <a:gd name="T9" fmla="*/ 43 h 76"/>
                <a:gd name="T10" fmla="*/ 10 w 90"/>
                <a:gd name="T11" fmla="*/ 69 h 76"/>
                <a:gd name="T12" fmla="*/ 10 w 90"/>
                <a:gd name="T13" fmla="*/ 69 h 76"/>
                <a:gd name="T14" fmla="*/ 90 w 90"/>
                <a:gd name="T15" fmla="*/ 69 h 76"/>
                <a:gd name="T16" fmla="*/ 90 w 90"/>
                <a:gd name="T17" fmla="*/ 76 h 76"/>
                <a:gd name="T18" fmla="*/ 0 w 90"/>
                <a:gd name="T19" fmla="*/ 76 h 76"/>
                <a:gd name="T20" fmla="*/ 0 w 90"/>
                <a:gd name="T21" fmla="*/ 62 h 76"/>
                <a:gd name="T22" fmla="*/ 74 w 90"/>
                <a:gd name="T23" fmla="*/ 38 h 76"/>
                <a:gd name="T24" fmla="*/ 74 w 90"/>
                <a:gd name="T25" fmla="*/ 38 h 76"/>
                <a:gd name="T26" fmla="*/ 0 w 90"/>
                <a:gd name="T27" fmla="*/ 17 h 76"/>
                <a:gd name="T28" fmla="*/ 0 w 90"/>
                <a:gd name="T29" fmla="*/ 0 h 76"/>
                <a:gd name="T30" fmla="*/ 90 w 90"/>
                <a:gd name="T31" fmla="*/ 0 h 76"/>
                <a:gd name="T32" fmla="*/ 90 w 90"/>
                <a:gd name="T33" fmla="*/ 1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" h="76">
                  <a:moveTo>
                    <a:pt x="90" y="10"/>
                  </a:moveTo>
                  <a:lnTo>
                    <a:pt x="10" y="10"/>
                  </a:lnTo>
                  <a:lnTo>
                    <a:pt x="10" y="10"/>
                  </a:lnTo>
                  <a:lnTo>
                    <a:pt x="90" y="36"/>
                  </a:lnTo>
                  <a:lnTo>
                    <a:pt x="90" y="43"/>
                  </a:lnTo>
                  <a:lnTo>
                    <a:pt x="10" y="69"/>
                  </a:lnTo>
                  <a:lnTo>
                    <a:pt x="10" y="69"/>
                  </a:lnTo>
                  <a:lnTo>
                    <a:pt x="90" y="69"/>
                  </a:lnTo>
                  <a:lnTo>
                    <a:pt x="90" y="76"/>
                  </a:lnTo>
                  <a:lnTo>
                    <a:pt x="0" y="76"/>
                  </a:lnTo>
                  <a:lnTo>
                    <a:pt x="0" y="62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0" y="17"/>
                  </a:lnTo>
                  <a:lnTo>
                    <a:pt x="0" y="0"/>
                  </a:lnTo>
                  <a:lnTo>
                    <a:pt x="90" y="0"/>
                  </a:lnTo>
                  <a:lnTo>
                    <a:pt x="90" y="1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30" tIns="45716" rIns="91430" bIns="457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 dirty="0">
                <a:cs typeface="+mn-ea"/>
                <a:sym typeface="+mn-lt"/>
              </a:endParaRPr>
            </a:p>
          </p:txBody>
        </p:sp>
        <p:sp>
          <p:nvSpPr>
            <p:cNvPr id="22" name="Freeform 59"/>
            <p:cNvSpPr>
              <a:spLocks noEditPoints="1"/>
            </p:cNvSpPr>
            <p:nvPr/>
          </p:nvSpPr>
          <p:spPr bwMode="auto">
            <a:xfrm>
              <a:off x="6071357" y="2501982"/>
              <a:ext cx="88714" cy="56186"/>
            </a:xfrm>
            <a:custGeom>
              <a:avLst/>
              <a:gdLst>
                <a:gd name="T0" fmla="*/ 38 w 38"/>
                <a:gd name="T1" fmla="*/ 24 h 24"/>
                <a:gd name="T2" fmla="*/ 0 w 38"/>
                <a:gd name="T3" fmla="*/ 24 h 24"/>
                <a:gd name="T4" fmla="*/ 0 w 38"/>
                <a:gd name="T5" fmla="*/ 11 h 24"/>
                <a:gd name="T6" fmla="*/ 11 w 38"/>
                <a:gd name="T7" fmla="*/ 0 h 24"/>
                <a:gd name="T8" fmla="*/ 21 w 38"/>
                <a:gd name="T9" fmla="*/ 13 h 24"/>
                <a:gd name="T10" fmla="*/ 21 w 38"/>
                <a:gd name="T11" fmla="*/ 20 h 24"/>
                <a:gd name="T12" fmla="*/ 38 w 38"/>
                <a:gd name="T13" fmla="*/ 20 h 24"/>
                <a:gd name="T14" fmla="*/ 38 w 38"/>
                <a:gd name="T15" fmla="*/ 24 h 24"/>
                <a:gd name="T16" fmla="*/ 18 w 38"/>
                <a:gd name="T17" fmla="*/ 20 h 24"/>
                <a:gd name="T18" fmla="*/ 18 w 38"/>
                <a:gd name="T19" fmla="*/ 13 h 24"/>
                <a:gd name="T20" fmla="*/ 11 w 38"/>
                <a:gd name="T21" fmla="*/ 4 h 24"/>
                <a:gd name="T22" fmla="*/ 4 w 38"/>
                <a:gd name="T23" fmla="*/ 12 h 24"/>
                <a:gd name="T24" fmla="*/ 4 w 38"/>
                <a:gd name="T25" fmla="*/ 20 h 24"/>
                <a:gd name="T26" fmla="*/ 18 w 38"/>
                <a:gd name="T27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" h="24">
                  <a:moveTo>
                    <a:pt x="38" y="24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3"/>
                    <a:pt x="5" y="0"/>
                    <a:pt x="11" y="0"/>
                  </a:cubicBezTo>
                  <a:cubicBezTo>
                    <a:pt x="17" y="0"/>
                    <a:pt x="21" y="4"/>
                    <a:pt x="21" y="13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38" y="20"/>
                    <a:pt x="38" y="20"/>
                    <a:pt x="38" y="20"/>
                  </a:cubicBezTo>
                  <a:lnTo>
                    <a:pt x="38" y="24"/>
                  </a:lnTo>
                  <a:close/>
                  <a:moveTo>
                    <a:pt x="18" y="20"/>
                  </a:moveTo>
                  <a:cubicBezTo>
                    <a:pt x="18" y="13"/>
                    <a:pt x="18" y="13"/>
                    <a:pt x="18" y="13"/>
                  </a:cubicBezTo>
                  <a:cubicBezTo>
                    <a:pt x="18" y="6"/>
                    <a:pt x="15" y="4"/>
                    <a:pt x="11" y="4"/>
                  </a:cubicBezTo>
                  <a:cubicBezTo>
                    <a:pt x="6" y="4"/>
                    <a:pt x="4" y="6"/>
                    <a:pt x="4" y="12"/>
                  </a:cubicBezTo>
                  <a:cubicBezTo>
                    <a:pt x="4" y="20"/>
                    <a:pt x="4" y="20"/>
                    <a:pt x="4" y="20"/>
                  </a:cubicBezTo>
                  <a:lnTo>
                    <a:pt x="18" y="2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30" tIns="45716" rIns="91430" bIns="457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 dirty="0">
                <a:cs typeface="+mn-ea"/>
                <a:sym typeface="+mn-lt"/>
              </a:endParaRPr>
            </a:p>
          </p:txBody>
        </p:sp>
        <p:sp>
          <p:nvSpPr>
            <p:cNvPr id="23" name="Freeform 60"/>
            <p:cNvSpPr/>
            <p:nvPr/>
          </p:nvSpPr>
          <p:spPr bwMode="auto">
            <a:xfrm>
              <a:off x="6071357" y="2431997"/>
              <a:ext cx="88714" cy="51257"/>
            </a:xfrm>
            <a:custGeom>
              <a:avLst/>
              <a:gdLst>
                <a:gd name="T0" fmla="*/ 90 w 90"/>
                <a:gd name="T1" fmla="*/ 52 h 52"/>
                <a:gd name="T2" fmla="*/ 0 w 90"/>
                <a:gd name="T3" fmla="*/ 52 h 52"/>
                <a:gd name="T4" fmla="*/ 0 w 90"/>
                <a:gd name="T5" fmla="*/ 43 h 52"/>
                <a:gd name="T6" fmla="*/ 81 w 90"/>
                <a:gd name="T7" fmla="*/ 43 h 52"/>
                <a:gd name="T8" fmla="*/ 81 w 90"/>
                <a:gd name="T9" fmla="*/ 0 h 52"/>
                <a:gd name="T10" fmla="*/ 90 w 90"/>
                <a:gd name="T11" fmla="*/ 0 h 52"/>
                <a:gd name="T12" fmla="*/ 90 w 90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52">
                  <a:moveTo>
                    <a:pt x="90" y="52"/>
                  </a:moveTo>
                  <a:lnTo>
                    <a:pt x="0" y="52"/>
                  </a:lnTo>
                  <a:lnTo>
                    <a:pt x="0" y="43"/>
                  </a:lnTo>
                  <a:lnTo>
                    <a:pt x="81" y="43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30" tIns="45716" rIns="91430" bIns="457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 dirty="0">
                <a:cs typeface="+mn-ea"/>
                <a:sym typeface="+mn-lt"/>
              </a:endParaRPr>
            </a:p>
          </p:txBody>
        </p:sp>
        <p:sp>
          <p:nvSpPr>
            <p:cNvPr id="24" name="Freeform 61"/>
            <p:cNvSpPr/>
            <p:nvPr/>
          </p:nvSpPr>
          <p:spPr bwMode="auto">
            <a:xfrm>
              <a:off x="6071357" y="2360040"/>
              <a:ext cx="88714" cy="56186"/>
            </a:xfrm>
            <a:custGeom>
              <a:avLst/>
              <a:gdLst>
                <a:gd name="T0" fmla="*/ 0 w 90"/>
                <a:gd name="T1" fmla="*/ 2 h 57"/>
                <a:gd name="T2" fmla="*/ 10 w 90"/>
                <a:gd name="T3" fmla="*/ 2 h 57"/>
                <a:gd name="T4" fmla="*/ 10 w 90"/>
                <a:gd name="T5" fmla="*/ 47 h 57"/>
                <a:gd name="T6" fmla="*/ 41 w 90"/>
                <a:gd name="T7" fmla="*/ 47 h 57"/>
                <a:gd name="T8" fmla="*/ 41 w 90"/>
                <a:gd name="T9" fmla="*/ 17 h 57"/>
                <a:gd name="T10" fmla="*/ 48 w 90"/>
                <a:gd name="T11" fmla="*/ 17 h 57"/>
                <a:gd name="T12" fmla="*/ 48 w 90"/>
                <a:gd name="T13" fmla="*/ 47 h 57"/>
                <a:gd name="T14" fmla="*/ 81 w 90"/>
                <a:gd name="T15" fmla="*/ 47 h 57"/>
                <a:gd name="T16" fmla="*/ 81 w 90"/>
                <a:gd name="T17" fmla="*/ 0 h 57"/>
                <a:gd name="T18" fmla="*/ 90 w 90"/>
                <a:gd name="T19" fmla="*/ 0 h 57"/>
                <a:gd name="T20" fmla="*/ 90 w 90"/>
                <a:gd name="T21" fmla="*/ 57 h 57"/>
                <a:gd name="T22" fmla="*/ 0 w 90"/>
                <a:gd name="T23" fmla="*/ 57 h 57"/>
                <a:gd name="T24" fmla="*/ 0 w 90"/>
                <a:gd name="T2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57">
                  <a:moveTo>
                    <a:pt x="0" y="2"/>
                  </a:moveTo>
                  <a:lnTo>
                    <a:pt x="10" y="2"/>
                  </a:lnTo>
                  <a:lnTo>
                    <a:pt x="10" y="47"/>
                  </a:lnTo>
                  <a:lnTo>
                    <a:pt x="41" y="47"/>
                  </a:lnTo>
                  <a:lnTo>
                    <a:pt x="41" y="17"/>
                  </a:lnTo>
                  <a:lnTo>
                    <a:pt x="48" y="17"/>
                  </a:lnTo>
                  <a:lnTo>
                    <a:pt x="48" y="47"/>
                  </a:lnTo>
                  <a:lnTo>
                    <a:pt x="81" y="47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7"/>
                  </a:lnTo>
                  <a:lnTo>
                    <a:pt x="0" y="5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30" tIns="45716" rIns="91430" bIns="457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 dirty="0">
                <a:cs typeface="+mn-ea"/>
                <a:sym typeface="+mn-lt"/>
              </a:endParaRPr>
            </a:p>
          </p:txBody>
        </p:sp>
        <p:sp>
          <p:nvSpPr>
            <p:cNvPr id="25" name="Freeform 62"/>
            <p:cNvSpPr/>
            <p:nvPr/>
          </p:nvSpPr>
          <p:spPr bwMode="auto">
            <a:xfrm>
              <a:off x="6071357" y="2252597"/>
              <a:ext cx="88714" cy="61114"/>
            </a:xfrm>
            <a:custGeom>
              <a:avLst/>
              <a:gdLst>
                <a:gd name="T0" fmla="*/ 10 w 90"/>
                <a:gd name="T1" fmla="*/ 26 h 62"/>
                <a:gd name="T2" fmla="*/ 90 w 90"/>
                <a:gd name="T3" fmla="*/ 26 h 62"/>
                <a:gd name="T4" fmla="*/ 90 w 90"/>
                <a:gd name="T5" fmla="*/ 36 h 62"/>
                <a:gd name="T6" fmla="*/ 10 w 90"/>
                <a:gd name="T7" fmla="*/ 36 h 62"/>
                <a:gd name="T8" fmla="*/ 10 w 90"/>
                <a:gd name="T9" fmla="*/ 62 h 62"/>
                <a:gd name="T10" fmla="*/ 0 w 90"/>
                <a:gd name="T11" fmla="*/ 62 h 62"/>
                <a:gd name="T12" fmla="*/ 0 w 90"/>
                <a:gd name="T13" fmla="*/ 0 h 62"/>
                <a:gd name="T14" fmla="*/ 10 w 90"/>
                <a:gd name="T15" fmla="*/ 0 h 62"/>
                <a:gd name="T16" fmla="*/ 10 w 90"/>
                <a:gd name="T17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62">
                  <a:moveTo>
                    <a:pt x="10" y="26"/>
                  </a:moveTo>
                  <a:lnTo>
                    <a:pt x="90" y="26"/>
                  </a:lnTo>
                  <a:lnTo>
                    <a:pt x="90" y="36"/>
                  </a:lnTo>
                  <a:lnTo>
                    <a:pt x="10" y="36"/>
                  </a:lnTo>
                  <a:lnTo>
                    <a:pt x="10" y="62"/>
                  </a:lnTo>
                  <a:lnTo>
                    <a:pt x="0" y="6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30" tIns="45716" rIns="91430" bIns="457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 dirty="0">
                <a:cs typeface="+mn-ea"/>
                <a:sym typeface="+mn-lt"/>
              </a:endParaRPr>
            </a:p>
          </p:txBody>
        </p:sp>
        <p:sp>
          <p:nvSpPr>
            <p:cNvPr id="26" name="Freeform 63"/>
            <p:cNvSpPr/>
            <p:nvPr/>
          </p:nvSpPr>
          <p:spPr bwMode="auto">
            <a:xfrm>
              <a:off x="6071357" y="2180640"/>
              <a:ext cx="88714" cy="56186"/>
            </a:xfrm>
            <a:custGeom>
              <a:avLst/>
              <a:gdLst>
                <a:gd name="T0" fmla="*/ 0 w 90"/>
                <a:gd name="T1" fmla="*/ 2 h 57"/>
                <a:gd name="T2" fmla="*/ 10 w 90"/>
                <a:gd name="T3" fmla="*/ 2 h 57"/>
                <a:gd name="T4" fmla="*/ 10 w 90"/>
                <a:gd name="T5" fmla="*/ 47 h 57"/>
                <a:gd name="T6" fmla="*/ 41 w 90"/>
                <a:gd name="T7" fmla="*/ 47 h 57"/>
                <a:gd name="T8" fmla="*/ 41 w 90"/>
                <a:gd name="T9" fmla="*/ 17 h 57"/>
                <a:gd name="T10" fmla="*/ 48 w 90"/>
                <a:gd name="T11" fmla="*/ 17 h 57"/>
                <a:gd name="T12" fmla="*/ 48 w 90"/>
                <a:gd name="T13" fmla="*/ 47 h 57"/>
                <a:gd name="T14" fmla="*/ 81 w 90"/>
                <a:gd name="T15" fmla="*/ 47 h 57"/>
                <a:gd name="T16" fmla="*/ 81 w 90"/>
                <a:gd name="T17" fmla="*/ 0 h 57"/>
                <a:gd name="T18" fmla="*/ 90 w 90"/>
                <a:gd name="T19" fmla="*/ 0 h 57"/>
                <a:gd name="T20" fmla="*/ 90 w 90"/>
                <a:gd name="T21" fmla="*/ 57 h 57"/>
                <a:gd name="T22" fmla="*/ 0 w 90"/>
                <a:gd name="T23" fmla="*/ 57 h 57"/>
                <a:gd name="T24" fmla="*/ 0 w 90"/>
                <a:gd name="T2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57">
                  <a:moveTo>
                    <a:pt x="0" y="2"/>
                  </a:moveTo>
                  <a:lnTo>
                    <a:pt x="10" y="2"/>
                  </a:lnTo>
                  <a:lnTo>
                    <a:pt x="10" y="47"/>
                  </a:lnTo>
                  <a:lnTo>
                    <a:pt x="41" y="47"/>
                  </a:lnTo>
                  <a:lnTo>
                    <a:pt x="41" y="17"/>
                  </a:lnTo>
                  <a:lnTo>
                    <a:pt x="48" y="17"/>
                  </a:lnTo>
                  <a:lnTo>
                    <a:pt x="48" y="47"/>
                  </a:lnTo>
                  <a:lnTo>
                    <a:pt x="81" y="47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7"/>
                  </a:lnTo>
                  <a:lnTo>
                    <a:pt x="0" y="5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30" tIns="45716" rIns="91430" bIns="457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 dirty="0">
                <a:cs typeface="+mn-ea"/>
                <a:sym typeface="+mn-lt"/>
              </a:endParaRPr>
            </a:p>
          </p:txBody>
        </p:sp>
        <p:sp>
          <p:nvSpPr>
            <p:cNvPr id="27" name="Freeform 64"/>
            <p:cNvSpPr/>
            <p:nvPr/>
          </p:nvSpPr>
          <p:spPr bwMode="auto">
            <a:xfrm>
              <a:off x="6071357" y="2108683"/>
              <a:ext cx="88714" cy="65057"/>
            </a:xfrm>
            <a:custGeom>
              <a:avLst/>
              <a:gdLst>
                <a:gd name="T0" fmla="*/ 90 w 90"/>
                <a:gd name="T1" fmla="*/ 54 h 66"/>
                <a:gd name="T2" fmla="*/ 90 w 90"/>
                <a:gd name="T3" fmla="*/ 66 h 66"/>
                <a:gd name="T4" fmla="*/ 43 w 90"/>
                <a:gd name="T5" fmla="*/ 40 h 66"/>
                <a:gd name="T6" fmla="*/ 0 w 90"/>
                <a:gd name="T7" fmla="*/ 64 h 66"/>
                <a:gd name="T8" fmla="*/ 0 w 90"/>
                <a:gd name="T9" fmla="*/ 52 h 66"/>
                <a:gd name="T10" fmla="*/ 33 w 90"/>
                <a:gd name="T11" fmla="*/ 33 h 66"/>
                <a:gd name="T12" fmla="*/ 0 w 90"/>
                <a:gd name="T13" fmla="*/ 14 h 66"/>
                <a:gd name="T14" fmla="*/ 0 w 90"/>
                <a:gd name="T15" fmla="*/ 4 h 66"/>
                <a:gd name="T16" fmla="*/ 43 w 90"/>
                <a:gd name="T17" fmla="*/ 28 h 66"/>
                <a:gd name="T18" fmla="*/ 90 w 90"/>
                <a:gd name="T19" fmla="*/ 0 h 66"/>
                <a:gd name="T20" fmla="*/ 90 w 90"/>
                <a:gd name="T21" fmla="*/ 11 h 66"/>
                <a:gd name="T22" fmla="*/ 52 w 90"/>
                <a:gd name="T23" fmla="*/ 33 h 66"/>
                <a:gd name="T24" fmla="*/ 90 w 90"/>
                <a:gd name="T25" fmla="*/ 5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66">
                  <a:moveTo>
                    <a:pt x="90" y="54"/>
                  </a:moveTo>
                  <a:lnTo>
                    <a:pt x="90" y="66"/>
                  </a:lnTo>
                  <a:lnTo>
                    <a:pt x="43" y="40"/>
                  </a:lnTo>
                  <a:lnTo>
                    <a:pt x="0" y="64"/>
                  </a:lnTo>
                  <a:lnTo>
                    <a:pt x="0" y="52"/>
                  </a:lnTo>
                  <a:lnTo>
                    <a:pt x="33" y="33"/>
                  </a:lnTo>
                  <a:lnTo>
                    <a:pt x="0" y="14"/>
                  </a:lnTo>
                  <a:lnTo>
                    <a:pt x="0" y="4"/>
                  </a:lnTo>
                  <a:lnTo>
                    <a:pt x="43" y="28"/>
                  </a:lnTo>
                  <a:lnTo>
                    <a:pt x="90" y="0"/>
                  </a:lnTo>
                  <a:lnTo>
                    <a:pt x="90" y="11"/>
                  </a:lnTo>
                  <a:lnTo>
                    <a:pt x="52" y="33"/>
                  </a:lnTo>
                  <a:lnTo>
                    <a:pt x="90" y="5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30" tIns="45716" rIns="91430" bIns="457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 dirty="0">
                <a:cs typeface="+mn-ea"/>
                <a:sym typeface="+mn-lt"/>
              </a:endParaRPr>
            </a:p>
          </p:txBody>
        </p:sp>
        <p:sp>
          <p:nvSpPr>
            <p:cNvPr id="28" name="Freeform 65"/>
            <p:cNvSpPr/>
            <p:nvPr/>
          </p:nvSpPr>
          <p:spPr bwMode="auto">
            <a:xfrm>
              <a:off x="6071357" y="2042640"/>
              <a:ext cx="88714" cy="61114"/>
            </a:xfrm>
            <a:custGeom>
              <a:avLst/>
              <a:gdLst>
                <a:gd name="T0" fmla="*/ 10 w 90"/>
                <a:gd name="T1" fmla="*/ 26 h 62"/>
                <a:gd name="T2" fmla="*/ 90 w 90"/>
                <a:gd name="T3" fmla="*/ 26 h 62"/>
                <a:gd name="T4" fmla="*/ 90 w 90"/>
                <a:gd name="T5" fmla="*/ 36 h 62"/>
                <a:gd name="T6" fmla="*/ 10 w 90"/>
                <a:gd name="T7" fmla="*/ 36 h 62"/>
                <a:gd name="T8" fmla="*/ 10 w 90"/>
                <a:gd name="T9" fmla="*/ 62 h 62"/>
                <a:gd name="T10" fmla="*/ 0 w 90"/>
                <a:gd name="T11" fmla="*/ 62 h 62"/>
                <a:gd name="T12" fmla="*/ 0 w 90"/>
                <a:gd name="T13" fmla="*/ 0 h 62"/>
                <a:gd name="T14" fmla="*/ 10 w 90"/>
                <a:gd name="T15" fmla="*/ 0 h 62"/>
                <a:gd name="T16" fmla="*/ 10 w 90"/>
                <a:gd name="T17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62">
                  <a:moveTo>
                    <a:pt x="10" y="26"/>
                  </a:moveTo>
                  <a:lnTo>
                    <a:pt x="90" y="26"/>
                  </a:lnTo>
                  <a:lnTo>
                    <a:pt x="90" y="36"/>
                  </a:lnTo>
                  <a:lnTo>
                    <a:pt x="10" y="36"/>
                  </a:lnTo>
                  <a:lnTo>
                    <a:pt x="10" y="62"/>
                  </a:lnTo>
                  <a:lnTo>
                    <a:pt x="0" y="6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30" tIns="45716" rIns="91430" bIns="457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 dirty="0">
                <a:cs typeface="+mn-ea"/>
                <a:sym typeface="+mn-lt"/>
              </a:endParaRPr>
            </a:p>
          </p:txBody>
        </p:sp>
        <p:sp>
          <p:nvSpPr>
            <p:cNvPr id="29" name="Freeform 78"/>
            <p:cNvSpPr/>
            <p:nvPr/>
          </p:nvSpPr>
          <p:spPr bwMode="auto">
            <a:xfrm>
              <a:off x="5188158" y="3751866"/>
              <a:ext cx="196157" cy="428785"/>
            </a:xfrm>
            <a:custGeom>
              <a:avLst/>
              <a:gdLst>
                <a:gd name="T0" fmla="*/ 4 w 84"/>
                <a:gd name="T1" fmla="*/ 184 h 184"/>
                <a:gd name="T2" fmla="*/ 4 w 84"/>
                <a:gd name="T3" fmla="*/ 168 h 184"/>
                <a:gd name="T4" fmla="*/ 35 w 84"/>
                <a:gd name="T5" fmla="*/ 168 h 184"/>
                <a:gd name="T6" fmla="*/ 35 w 84"/>
                <a:gd name="T7" fmla="*/ 21 h 184"/>
                <a:gd name="T8" fmla="*/ 0 w 84"/>
                <a:gd name="T9" fmla="*/ 25 h 184"/>
                <a:gd name="T10" fmla="*/ 0 w 84"/>
                <a:gd name="T11" fmla="*/ 13 h 184"/>
                <a:gd name="T12" fmla="*/ 35 w 84"/>
                <a:gd name="T13" fmla="*/ 0 h 184"/>
                <a:gd name="T14" fmla="*/ 53 w 84"/>
                <a:gd name="T15" fmla="*/ 0 h 184"/>
                <a:gd name="T16" fmla="*/ 53 w 84"/>
                <a:gd name="T17" fmla="*/ 168 h 184"/>
                <a:gd name="T18" fmla="*/ 84 w 84"/>
                <a:gd name="T19" fmla="*/ 168 h 184"/>
                <a:gd name="T20" fmla="*/ 84 w 84"/>
                <a:gd name="T21" fmla="*/ 184 h 184"/>
                <a:gd name="T22" fmla="*/ 4 w 84"/>
                <a:gd name="T23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184">
                  <a:moveTo>
                    <a:pt x="4" y="184"/>
                  </a:moveTo>
                  <a:cubicBezTo>
                    <a:pt x="4" y="168"/>
                    <a:pt x="4" y="168"/>
                    <a:pt x="4" y="168"/>
                  </a:cubicBezTo>
                  <a:cubicBezTo>
                    <a:pt x="35" y="168"/>
                    <a:pt x="35" y="168"/>
                    <a:pt x="35" y="16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3" y="9"/>
                    <a:pt x="27" y="5"/>
                    <a:pt x="35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168"/>
                    <a:pt x="53" y="168"/>
                    <a:pt x="53" y="168"/>
                  </a:cubicBezTo>
                  <a:cubicBezTo>
                    <a:pt x="84" y="168"/>
                    <a:pt x="84" y="168"/>
                    <a:pt x="84" y="168"/>
                  </a:cubicBezTo>
                  <a:cubicBezTo>
                    <a:pt x="84" y="184"/>
                    <a:pt x="84" y="184"/>
                    <a:pt x="84" y="184"/>
                  </a:cubicBezTo>
                  <a:lnTo>
                    <a:pt x="4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30" tIns="45716" rIns="91430" bIns="457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 dirty="0">
                <a:cs typeface="+mn-ea"/>
                <a:sym typeface="+mn-lt"/>
              </a:endParaRPr>
            </a:p>
          </p:txBody>
        </p:sp>
        <p:sp>
          <p:nvSpPr>
            <p:cNvPr id="30" name="Freeform 79"/>
            <p:cNvSpPr/>
            <p:nvPr/>
          </p:nvSpPr>
          <p:spPr bwMode="auto">
            <a:xfrm>
              <a:off x="6878655" y="2903167"/>
              <a:ext cx="273042" cy="426814"/>
            </a:xfrm>
            <a:custGeom>
              <a:avLst/>
              <a:gdLst>
                <a:gd name="T0" fmla="*/ 117 w 117"/>
                <a:gd name="T1" fmla="*/ 183 h 183"/>
                <a:gd name="T2" fmla="*/ 0 w 117"/>
                <a:gd name="T3" fmla="*/ 183 h 183"/>
                <a:gd name="T4" fmla="*/ 0 w 117"/>
                <a:gd name="T5" fmla="*/ 164 h 183"/>
                <a:gd name="T6" fmla="*/ 98 w 117"/>
                <a:gd name="T7" fmla="*/ 48 h 183"/>
                <a:gd name="T8" fmla="*/ 62 w 117"/>
                <a:gd name="T9" fmla="*/ 15 h 183"/>
                <a:gd name="T10" fmla="*/ 19 w 117"/>
                <a:gd name="T11" fmla="*/ 54 h 183"/>
                <a:gd name="T12" fmla="*/ 1 w 117"/>
                <a:gd name="T13" fmla="*/ 50 h 183"/>
                <a:gd name="T14" fmla="*/ 62 w 117"/>
                <a:gd name="T15" fmla="*/ 0 h 183"/>
                <a:gd name="T16" fmla="*/ 117 w 117"/>
                <a:gd name="T17" fmla="*/ 48 h 183"/>
                <a:gd name="T18" fmla="*/ 19 w 117"/>
                <a:gd name="T19" fmla="*/ 167 h 183"/>
                <a:gd name="T20" fmla="*/ 117 w 117"/>
                <a:gd name="T21" fmla="*/ 167 h 183"/>
                <a:gd name="T22" fmla="*/ 117 w 117"/>
                <a:gd name="T23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7" h="183">
                  <a:moveTo>
                    <a:pt x="117" y="183"/>
                  </a:moveTo>
                  <a:cubicBezTo>
                    <a:pt x="0" y="183"/>
                    <a:pt x="0" y="183"/>
                    <a:pt x="0" y="183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31" y="100"/>
                    <a:pt x="98" y="97"/>
                    <a:pt x="98" y="48"/>
                  </a:cubicBezTo>
                  <a:cubicBezTo>
                    <a:pt x="98" y="27"/>
                    <a:pt x="85" y="15"/>
                    <a:pt x="62" y="15"/>
                  </a:cubicBezTo>
                  <a:cubicBezTo>
                    <a:pt x="36" y="15"/>
                    <a:pt x="22" y="36"/>
                    <a:pt x="19" y="54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7" y="25"/>
                    <a:pt x="22" y="0"/>
                    <a:pt x="62" y="0"/>
                  </a:cubicBezTo>
                  <a:cubicBezTo>
                    <a:pt x="92" y="0"/>
                    <a:pt x="117" y="17"/>
                    <a:pt x="117" y="48"/>
                  </a:cubicBezTo>
                  <a:cubicBezTo>
                    <a:pt x="117" y="103"/>
                    <a:pt x="38" y="118"/>
                    <a:pt x="19" y="167"/>
                  </a:cubicBezTo>
                  <a:cubicBezTo>
                    <a:pt x="117" y="167"/>
                    <a:pt x="117" y="167"/>
                    <a:pt x="117" y="167"/>
                  </a:cubicBezTo>
                  <a:lnTo>
                    <a:pt x="117" y="1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30" tIns="45716" rIns="91430" bIns="457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 dirty="0">
                <a:cs typeface="+mn-ea"/>
                <a:sym typeface="+mn-lt"/>
              </a:endParaRPr>
            </a:p>
          </p:txBody>
        </p:sp>
        <p:sp>
          <p:nvSpPr>
            <p:cNvPr id="31" name="Freeform 80"/>
            <p:cNvSpPr/>
            <p:nvPr/>
          </p:nvSpPr>
          <p:spPr bwMode="auto">
            <a:xfrm>
              <a:off x="5029459" y="1938155"/>
              <a:ext cx="291771" cy="433714"/>
            </a:xfrm>
            <a:custGeom>
              <a:avLst/>
              <a:gdLst>
                <a:gd name="T0" fmla="*/ 14 w 125"/>
                <a:gd name="T1" fmla="*/ 140 h 186"/>
                <a:gd name="T2" fmla="*/ 64 w 125"/>
                <a:gd name="T3" fmla="*/ 170 h 186"/>
                <a:gd name="T4" fmla="*/ 106 w 125"/>
                <a:gd name="T5" fmla="*/ 135 h 186"/>
                <a:gd name="T6" fmla="*/ 55 w 125"/>
                <a:gd name="T7" fmla="*/ 94 h 186"/>
                <a:gd name="T8" fmla="*/ 38 w 125"/>
                <a:gd name="T9" fmla="*/ 94 h 186"/>
                <a:gd name="T10" fmla="*/ 38 w 125"/>
                <a:gd name="T11" fmla="*/ 79 h 186"/>
                <a:gd name="T12" fmla="*/ 48 w 125"/>
                <a:gd name="T13" fmla="*/ 79 h 186"/>
                <a:gd name="T14" fmla="*/ 100 w 125"/>
                <a:gd name="T15" fmla="*/ 45 h 186"/>
                <a:gd name="T16" fmla="*/ 67 w 125"/>
                <a:gd name="T17" fmla="*/ 15 h 186"/>
                <a:gd name="T18" fmla="*/ 23 w 125"/>
                <a:gd name="T19" fmla="*/ 40 h 186"/>
                <a:gd name="T20" fmla="*/ 9 w 125"/>
                <a:gd name="T21" fmla="*/ 30 h 186"/>
                <a:gd name="T22" fmla="*/ 67 w 125"/>
                <a:gd name="T23" fmla="*/ 0 h 186"/>
                <a:gd name="T24" fmla="*/ 119 w 125"/>
                <a:gd name="T25" fmla="*/ 45 h 186"/>
                <a:gd name="T26" fmla="*/ 91 w 125"/>
                <a:gd name="T27" fmla="*/ 85 h 186"/>
                <a:gd name="T28" fmla="*/ 125 w 125"/>
                <a:gd name="T29" fmla="*/ 133 h 186"/>
                <a:gd name="T30" fmla="*/ 64 w 125"/>
                <a:gd name="T31" fmla="*/ 186 h 186"/>
                <a:gd name="T32" fmla="*/ 0 w 125"/>
                <a:gd name="T33" fmla="*/ 150 h 186"/>
                <a:gd name="T34" fmla="*/ 14 w 125"/>
                <a:gd name="T35" fmla="*/ 14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5" h="186">
                  <a:moveTo>
                    <a:pt x="14" y="140"/>
                  </a:moveTo>
                  <a:cubicBezTo>
                    <a:pt x="28" y="159"/>
                    <a:pt x="45" y="170"/>
                    <a:pt x="64" y="170"/>
                  </a:cubicBezTo>
                  <a:cubicBezTo>
                    <a:pt x="90" y="170"/>
                    <a:pt x="106" y="157"/>
                    <a:pt x="106" y="135"/>
                  </a:cubicBezTo>
                  <a:cubicBezTo>
                    <a:pt x="106" y="110"/>
                    <a:pt x="91" y="94"/>
                    <a:pt x="55" y="94"/>
                  </a:cubicBezTo>
                  <a:cubicBezTo>
                    <a:pt x="38" y="94"/>
                    <a:pt x="38" y="94"/>
                    <a:pt x="38" y="94"/>
                  </a:cubicBezTo>
                  <a:cubicBezTo>
                    <a:pt x="38" y="79"/>
                    <a:pt x="38" y="79"/>
                    <a:pt x="38" y="79"/>
                  </a:cubicBezTo>
                  <a:cubicBezTo>
                    <a:pt x="48" y="79"/>
                    <a:pt x="48" y="79"/>
                    <a:pt x="48" y="79"/>
                  </a:cubicBezTo>
                  <a:cubicBezTo>
                    <a:pt x="84" y="79"/>
                    <a:pt x="100" y="67"/>
                    <a:pt x="100" y="45"/>
                  </a:cubicBezTo>
                  <a:cubicBezTo>
                    <a:pt x="100" y="27"/>
                    <a:pt x="84" y="15"/>
                    <a:pt x="67" y="15"/>
                  </a:cubicBezTo>
                  <a:cubicBezTo>
                    <a:pt x="45" y="15"/>
                    <a:pt x="35" y="25"/>
                    <a:pt x="23" y="4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21" y="13"/>
                    <a:pt x="38" y="0"/>
                    <a:pt x="67" y="0"/>
                  </a:cubicBezTo>
                  <a:cubicBezTo>
                    <a:pt x="99" y="0"/>
                    <a:pt x="119" y="16"/>
                    <a:pt x="119" y="45"/>
                  </a:cubicBezTo>
                  <a:cubicBezTo>
                    <a:pt x="119" y="67"/>
                    <a:pt x="105" y="79"/>
                    <a:pt x="91" y="85"/>
                  </a:cubicBezTo>
                  <a:cubicBezTo>
                    <a:pt x="119" y="96"/>
                    <a:pt x="125" y="116"/>
                    <a:pt x="125" y="133"/>
                  </a:cubicBezTo>
                  <a:cubicBezTo>
                    <a:pt x="125" y="164"/>
                    <a:pt x="102" y="186"/>
                    <a:pt x="64" y="186"/>
                  </a:cubicBezTo>
                  <a:cubicBezTo>
                    <a:pt x="29" y="186"/>
                    <a:pt x="8" y="164"/>
                    <a:pt x="0" y="150"/>
                  </a:cubicBezTo>
                  <a:lnTo>
                    <a:pt x="14" y="1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30" tIns="45716" rIns="91430" bIns="457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 dirty="0">
                <a:cs typeface="+mn-ea"/>
                <a:sym typeface="+mn-lt"/>
              </a:endParaRPr>
            </a:p>
          </p:txBody>
        </p:sp>
      </p:grpSp>
      <p:sp>
        <p:nvSpPr>
          <p:cNvPr id="32" name="Rectangle 88"/>
          <p:cNvSpPr/>
          <p:nvPr/>
        </p:nvSpPr>
        <p:spPr>
          <a:xfrm>
            <a:off x="1315767" y="4609550"/>
            <a:ext cx="3892595" cy="12298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endParaRPr lang="en-GB" sz="855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3" name="Freeform 92"/>
          <p:cNvSpPr>
            <a:spLocks noEditPoints="1"/>
          </p:cNvSpPr>
          <p:nvPr/>
        </p:nvSpPr>
        <p:spPr bwMode="auto">
          <a:xfrm>
            <a:off x="9848072" y="4382302"/>
            <a:ext cx="394974" cy="415963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30" tIns="45716" rIns="91430" bIns="457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4" name="Freeform 93"/>
          <p:cNvSpPr>
            <a:spLocks noEditPoints="1"/>
          </p:cNvSpPr>
          <p:nvPr/>
        </p:nvSpPr>
        <p:spPr bwMode="auto">
          <a:xfrm>
            <a:off x="7764257" y="4382301"/>
            <a:ext cx="375892" cy="383526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30" tIns="45716" rIns="91430" bIns="457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5" name="Freeform 94"/>
          <p:cNvSpPr>
            <a:spLocks noEditPoints="1"/>
          </p:cNvSpPr>
          <p:nvPr/>
        </p:nvSpPr>
        <p:spPr bwMode="auto">
          <a:xfrm>
            <a:off x="8846372" y="4322774"/>
            <a:ext cx="380484" cy="443053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30" tIns="45716" rIns="91430" bIns="457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6" name="Rectangle 95"/>
          <p:cNvSpPr/>
          <p:nvPr/>
        </p:nvSpPr>
        <p:spPr>
          <a:xfrm>
            <a:off x="7475219" y="4917099"/>
            <a:ext cx="983272" cy="328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文字内容</a:t>
            </a:r>
            <a:endParaRPr lang="en-GB" altLang="zh-CN" sz="14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7" name="Rectangle 96"/>
          <p:cNvSpPr/>
          <p:nvPr/>
        </p:nvSpPr>
        <p:spPr>
          <a:xfrm>
            <a:off x="8514571" y="4917099"/>
            <a:ext cx="983272" cy="328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文字内容</a:t>
            </a:r>
            <a:endParaRPr lang="en-GB" altLang="zh-CN" sz="14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8" name="Rectangle 97"/>
          <p:cNvSpPr/>
          <p:nvPr/>
        </p:nvSpPr>
        <p:spPr>
          <a:xfrm>
            <a:off x="9553923" y="4917099"/>
            <a:ext cx="983272" cy="328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文字内容</a:t>
            </a:r>
            <a:endParaRPr lang="en-GB" altLang="zh-CN" sz="14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9" name="직사각형 10"/>
          <p:cNvSpPr/>
          <p:nvPr/>
        </p:nvSpPr>
        <p:spPr>
          <a:xfrm>
            <a:off x="1321989" y="4851890"/>
            <a:ext cx="3692927" cy="700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点击输入您的内容，或者通过复制您的文本后，再此框中选择粘贴。请言简意赅。</a:t>
            </a:r>
          </a:p>
        </p:txBody>
      </p:sp>
      <p:grpSp>
        <p:nvGrpSpPr>
          <p:cNvPr id="40" name="组合 39"/>
          <p:cNvGrpSpPr/>
          <p:nvPr/>
        </p:nvGrpSpPr>
        <p:grpSpPr>
          <a:xfrm>
            <a:off x="7493490" y="2607522"/>
            <a:ext cx="3542098" cy="1177664"/>
            <a:chOff x="5091397" y="4595433"/>
            <a:chExt cx="3542098" cy="1177664"/>
          </a:xfrm>
        </p:grpSpPr>
        <p:sp>
          <p:nvSpPr>
            <p:cNvPr id="41" name="직사각형 9"/>
            <p:cNvSpPr/>
            <p:nvPr/>
          </p:nvSpPr>
          <p:spPr>
            <a:xfrm>
              <a:off x="5091397" y="4595433"/>
              <a:ext cx="2115852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cs typeface="+mn-ea"/>
                  <a:sym typeface="+mn-lt"/>
                </a:rPr>
                <a:t>输入标题</a:t>
              </a:r>
              <a:endParaRPr kumimoji="0" lang="en-US" altLang="ko-KR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2" name="직사각형 10"/>
            <p:cNvSpPr/>
            <p:nvPr/>
          </p:nvSpPr>
          <p:spPr>
            <a:xfrm>
              <a:off x="5091397" y="5072521"/>
              <a:ext cx="3542098" cy="7005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点击输入您的内容，或者通过复制您的文本后，再此框中选择粘贴。</a:t>
              </a: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1128280" y="1673279"/>
            <a:ext cx="3542098" cy="1177664"/>
            <a:chOff x="5091397" y="4595433"/>
            <a:chExt cx="3542098" cy="1177664"/>
          </a:xfrm>
        </p:grpSpPr>
        <p:sp>
          <p:nvSpPr>
            <p:cNvPr id="44" name="직사각형 9"/>
            <p:cNvSpPr/>
            <p:nvPr/>
          </p:nvSpPr>
          <p:spPr>
            <a:xfrm>
              <a:off x="6517643" y="4595433"/>
              <a:ext cx="2115852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cs typeface="+mn-ea"/>
                  <a:sym typeface="+mn-lt"/>
                </a:rPr>
                <a:t>输入标题</a:t>
              </a:r>
              <a:endParaRPr kumimoji="0" lang="en-US" altLang="ko-KR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5" name="직사각형 10"/>
            <p:cNvSpPr/>
            <p:nvPr/>
          </p:nvSpPr>
          <p:spPr>
            <a:xfrm>
              <a:off x="5091397" y="5072521"/>
              <a:ext cx="3542098" cy="7005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rtl="0" eaLnBrk="1" fontAlgn="auto" latin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点击输入您的内容，或者通过复制您的文本后，再此框中选择粘贴。</a:t>
              </a: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1128280" y="3175709"/>
            <a:ext cx="3542098" cy="1177664"/>
            <a:chOff x="5091397" y="4595433"/>
            <a:chExt cx="3542098" cy="1177664"/>
          </a:xfrm>
        </p:grpSpPr>
        <p:sp>
          <p:nvSpPr>
            <p:cNvPr id="47" name="직사각형 9"/>
            <p:cNvSpPr/>
            <p:nvPr/>
          </p:nvSpPr>
          <p:spPr>
            <a:xfrm>
              <a:off x="6517643" y="4595433"/>
              <a:ext cx="2115852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cs typeface="+mn-ea"/>
                  <a:sym typeface="+mn-lt"/>
                </a:rPr>
                <a:t>输入标题</a:t>
              </a:r>
              <a:endParaRPr kumimoji="0" lang="en-US" altLang="ko-KR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8" name="직사각형 10"/>
            <p:cNvSpPr/>
            <p:nvPr/>
          </p:nvSpPr>
          <p:spPr>
            <a:xfrm>
              <a:off x="5091397" y="5072521"/>
              <a:ext cx="3542098" cy="7005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rtl="0" eaLnBrk="1" fontAlgn="auto" latin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点击输入您的内容，或者通过复制您的文本后，再此框中选择粘贴。</a:t>
              </a:r>
            </a:p>
          </p:txBody>
        </p:sp>
      </p:grpSp>
      <p:sp>
        <p:nvSpPr>
          <p:cNvPr id="49" name="任意多边形 28"/>
          <p:cNvSpPr/>
          <p:nvPr/>
        </p:nvSpPr>
        <p:spPr>
          <a:xfrm>
            <a:off x="1" y="332464"/>
            <a:ext cx="832245" cy="470570"/>
          </a:xfrm>
          <a:custGeom>
            <a:avLst/>
            <a:gdLst>
              <a:gd name="connsiteX0" fmla="*/ 0 w 832245"/>
              <a:gd name="connsiteY0" fmla="*/ 0 h 470570"/>
              <a:gd name="connsiteX1" fmla="*/ 596960 w 832245"/>
              <a:gd name="connsiteY1" fmla="*/ 0 h 470570"/>
              <a:gd name="connsiteX2" fmla="*/ 832245 w 832245"/>
              <a:gd name="connsiteY2" fmla="*/ 235285 h 470570"/>
              <a:gd name="connsiteX3" fmla="*/ 832244 w 832245"/>
              <a:gd name="connsiteY3" fmla="*/ 235285 h 470570"/>
              <a:gd name="connsiteX4" fmla="*/ 596959 w 832245"/>
              <a:gd name="connsiteY4" fmla="*/ 470570 h 470570"/>
              <a:gd name="connsiteX5" fmla="*/ 0 w 832245"/>
              <a:gd name="connsiteY5" fmla="*/ 470569 h 470570"/>
              <a:gd name="connsiteX6" fmla="*/ 0 w 832245"/>
              <a:gd name="connsiteY6" fmla="*/ 0 h 470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32245" h="470570">
                <a:moveTo>
                  <a:pt x="0" y="0"/>
                </a:moveTo>
                <a:lnTo>
                  <a:pt x="596960" y="0"/>
                </a:lnTo>
                <a:cubicBezTo>
                  <a:pt x="726904" y="0"/>
                  <a:pt x="832245" y="105341"/>
                  <a:pt x="832245" y="235285"/>
                </a:cubicBezTo>
                <a:lnTo>
                  <a:pt x="832244" y="235285"/>
                </a:lnTo>
                <a:cubicBezTo>
                  <a:pt x="832244" y="365229"/>
                  <a:pt x="726903" y="470570"/>
                  <a:pt x="596959" y="470570"/>
                </a:cubicBezTo>
                <a:lnTo>
                  <a:pt x="0" y="47056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89988" y="336917"/>
            <a:ext cx="546945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2400" dirty="0">
                <a:solidFill>
                  <a:prstClr val="white"/>
                </a:solidFill>
                <a:cs typeface="+mn-ea"/>
                <a:sym typeface="+mn-lt"/>
              </a:rPr>
              <a:t>02</a:t>
            </a:r>
            <a:endParaRPr lang="zh-CN" altLang="en-US" sz="24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998433" y="129592"/>
            <a:ext cx="2993764" cy="876314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r>
              <a:rPr lang="zh-CN" altLang="en-US" sz="3200" b="1" kern="0" dirty="0">
                <a:solidFill>
                  <a:schemeClr val="accent1"/>
                </a:solidFill>
                <a:cs typeface="+mn-ea"/>
                <a:sym typeface="+mn-lt"/>
              </a:rPr>
              <a:t>添加标题内容</a:t>
            </a: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5" grpId="0" animBg="1"/>
      <p:bldP spid="36" grpId="0"/>
      <p:bldP spid="37" grpId="0"/>
      <p:bldP spid="3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>
            <a:off x="0" y="2143366"/>
            <a:ext cx="12192000" cy="2498243"/>
          </a:xfrm>
          <a:prstGeom prst="rect">
            <a:avLst/>
          </a:prstGeom>
          <a:solidFill>
            <a:schemeClr val="accent1"/>
          </a:solidFill>
          <a:ln w="38100" cap="flat" cmpd="sng" algn="ctr">
            <a:noFill/>
            <a:prstDash val="solid"/>
            <a:miter lim="800000"/>
          </a:ln>
          <a:effectLst>
            <a:outerShdw dist="101600" dir="5400000" algn="tl" rotWithShape="0">
              <a:schemeClr val="accent2"/>
            </a:outerShd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5887674" y="5237111"/>
            <a:ext cx="416653" cy="537458"/>
            <a:chOff x="7943999" y="-448297"/>
            <a:chExt cx="611562" cy="788880"/>
          </a:xfrm>
          <a:solidFill>
            <a:schemeClr val="accent2"/>
          </a:solidFill>
        </p:grpSpPr>
        <p:sp>
          <p:nvSpPr>
            <p:cNvPr id="35" name="矩形 34"/>
            <p:cNvSpPr/>
            <p:nvPr/>
          </p:nvSpPr>
          <p:spPr>
            <a:xfrm>
              <a:off x="8073419" y="-448297"/>
              <a:ext cx="165100" cy="663092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 rot="18900000">
              <a:off x="7943999" y="-192817"/>
              <a:ext cx="165100" cy="533400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 rot="2700000" flipH="1">
              <a:off x="8206311" y="-192817"/>
              <a:ext cx="165100" cy="533400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4122737" y="3637503"/>
            <a:ext cx="3946526" cy="691257"/>
            <a:chOff x="869268" y="6105837"/>
            <a:chExt cx="3946526" cy="691257"/>
          </a:xfrm>
          <a:solidFill>
            <a:schemeClr val="bg1">
              <a:alpha val="10000"/>
            </a:schemeClr>
          </a:solidFill>
        </p:grpSpPr>
        <p:sp>
          <p:nvSpPr>
            <p:cNvPr id="39" name="椭圆 38"/>
            <p:cNvSpPr/>
            <p:nvPr/>
          </p:nvSpPr>
          <p:spPr>
            <a:xfrm>
              <a:off x="4730830" y="6105837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4730830" y="6408984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4730830" y="6712130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>
              <a:off x="4407553" y="6105837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3" name="椭圆 42"/>
            <p:cNvSpPr/>
            <p:nvPr/>
          </p:nvSpPr>
          <p:spPr>
            <a:xfrm>
              <a:off x="4407553" y="6408984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4407553" y="6712130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4084276" y="6105837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>
              <a:off x="4084276" y="6408984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4084276" y="6712130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8" name="椭圆 47"/>
            <p:cNvSpPr/>
            <p:nvPr/>
          </p:nvSpPr>
          <p:spPr>
            <a:xfrm>
              <a:off x="3760999" y="6105837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9" name="椭圆 48"/>
            <p:cNvSpPr/>
            <p:nvPr/>
          </p:nvSpPr>
          <p:spPr>
            <a:xfrm>
              <a:off x="3760999" y="6408984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0" name="椭圆 49"/>
            <p:cNvSpPr/>
            <p:nvPr/>
          </p:nvSpPr>
          <p:spPr>
            <a:xfrm>
              <a:off x="3760999" y="6712130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1" name="椭圆 50"/>
            <p:cNvSpPr/>
            <p:nvPr/>
          </p:nvSpPr>
          <p:spPr>
            <a:xfrm>
              <a:off x="3437870" y="6105837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2" name="椭圆 51"/>
            <p:cNvSpPr/>
            <p:nvPr/>
          </p:nvSpPr>
          <p:spPr>
            <a:xfrm>
              <a:off x="3437870" y="6408984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3" name="椭圆 52"/>
            <p:cNvSpPr/>
            <p:nvPr/>
          </p:nvSpPr>
          <p:spPr>
            <a:xfrm>
              <a:off x="3437870" y="6712130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4" name="椭圆 53"/>
            <p:cNvSpPr/>
            <p:nvPr/>
          </p:nvSpPr>
          <p:spPr>
            <a:xfrm>
              <a:off x="3114593" y="6105837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5" name="椭圆 54"/>
            <p:cNvSpPr/>
            <p:nvPr/>
          </p:nvSpPr>
          <p:spPr>
            <a:xfrm>
              <a:off x="3114593" y="6408984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6" name="椭圆 55"/>
            <p:cNvSpPr/>
            <p:nvPr/>
          </p:nvSpPr>
          <p:spPr>
            <a:xfrm>
              <a:off x="3114593" y="6712130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7" name="椭圆 56"/>
            <p:cNvSpPr/>
            <p:nvPr/>
          </p:nvSpPr>
          <p:spPr>
            <a:xfrm>
              <a:off x="2791316" y="6105837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8" name="椭圆 57"/>
            <p:cNvSpPr/>
            <p:nvPr/>
          </p:nvSpPr>
          <p:spPr>
            <a:xfrm>
              <a:off x="2791316" y="6408984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9" name="椭圆 58"/>
            <p:cNvSpPr/>
            <p:nvPr/>
          </p:nvSpPr>
          <p:spPr>
            <a:xfrm>
              <a:off x="2791316" y="6712130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2468040" y="6105837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1" name="椭圆 60"/>
            <p:cNvSpPr/>
            <p:nvPr/>
          </p:nvSpPr>
          <p:spPr>
            <a:xfrm>
              <a:off x="2468040" y="6408984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2" name="椭圆 61"/>
            <p:cNvSpPr/>
            <p:nvPr/>
          </p:nvSpPr>
          <p:spPr>
            <a:xfrm>
              <a:off x="2468040" y="6712130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3" name="椭圆 62"/>
            <p:cNvSpPr/>
            <p:nvPr/>
          </p:nvSpPr>
          <p:spPr>
            <a:xfrm>
              <a:off x="2167561" y="6105837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4" name="椭圆 63"/>
            <p:cNvSpPr/>
            <p:nvPr/>
          </p:nvSpPr>
          <p:spPr>
            <a:xfrm>
              <a:off x="2167561" y="6408984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5" name="椭圆 64"/>
            <p:cNvSpPr/>
            <p:nvPr/>
          </p:nvSpPr>
          <p:spPr>
            <a:xfrm>
              <a:off x="2167561" y="6712130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6" name="椭圆 65"/>
            <p:cNvSpPr/>
            <p:nvPr/>
          </p:nvSpPr>
          <p:spPr>
            <a:xfrm>
              <a:off x="1844285" y="6105837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7" name="椭圆 66"/>
            <p:cNvSpPr/>
            <p:nvPr/>
          </p:nvSpPr>
          <p:spPr>
            <a:xfrm>
              <a:off x="1844285" y="6408984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8" name="椭圆 67"/>
            <p:cNvSpPr/>
            <p:nvPr/>
          </p:nvSpPr>
          <p:spPr>
            <a:xfrm>
              <a:off x="1844285" y="6712130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9" name="椭圆 68"/>
            <p:cNvSpPr/>
            <p:nvPr/>
          </p:nvSpPr>
          <p:spPr>
            <a:xfrm>
              <a:off x="1521008" y="6105837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0" name="椭圆 69"/>
            <p:cNvSpPr/>
            <p:nvPr/>
          </p:nvSpPr>
          <p:spPr>
            <a:xfrm>
              <a:off x="1521008" y="6408984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1" name="椭圆 70"/>
            <p:cNvSpPr/>
            <p:nvPr/>
          </p:nvSpPr>
          <p:spPr>
            <a:xfrm>
              <a:off x="1521008" y="6712130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2" name="椭圆 71"/>
            <p:cNvSpPr/>
            <p:nvPr/>
          </p:nvSpPr>
          <p:spPr>
            <a:xfrm>
              <a:off x="1197731" y="6105837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3" name="椭圆 72"/>
            <p:cNvSpPr/>
            <p:nvPr/>
          </p:nvSpPr>
          <p:spPr>
            <a:xfrm>
              <a:off x="1197731" y="6408984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4" name="椭圆 73"/>
            <p:cNvSpPr/>
            <p:nvPr/>
          </p:nvSpPr>
          <p:spPr>
            <a:xfrm>
              <a:off x="1197731" y="6712130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5" name="椭圆 74"/>
            <p:cNvSpPr/>
            <p:nvPr/>
          </p:nvSpPr>
          <p:spPr>
            <a:xfrm>
              <a:off x="869268" y="6105837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6" name="椭圆 75"/>
            <p:cNvSpPr/>
            <p:nvPr/>
          </p:nvSpPr>
          <p:spPr>
            <a:xfrm>
              <a:off x="869268" y="6408984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7" name="椭圆 76"/>
            <p:cNvSpPr/>
            <p:nvPr/>
          </p:nvSpPr>
          <p:spPr>
            <a:xfrm>
              <a:off x="869268" y="6712130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78" name="椭圆 77"/>
          <p:cNvSpPr/>
          <p:nvPr/>
        </p:nvSpPr>
        <p:spPr>
          <a:xfrm>
            <a:off x="5460039" y="1280160"/>
            <a:ext cx="1271922" cy="1271922"/>
          </a:xfrm>
          <a:prstGeom prst="ellipse">
            <a:avLst/>
          </a:prstGeom>
          <a:solidFill>
            <a:schemeClr val="accent2"/>
          </a:solidFill>
          <a:ln w="762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5400" b="0" i="0" u="none" strike="noStrike" kern="0" cap="none" spc="-1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03</a:t>
            </a:r>
            <a:endParaRPr kumimoji="0" lang="zh-CN" altLang="en-US" sz="5400" b="0" i="0" u="none" strike="noStrike" kern="0" cap="none" spc="-15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79" name="Group 15"/>
          <p:cNvGrpSpPr/>
          <p:nvPr/>
        </p:nvGrpSpPr>
        <p:grpSpPr>
          <a:xfrm>
            <a:off x="9618175" y="314537"/>
            <a:ext cx="2431662" cy="440224"/>
            <a:chOff x="321775" y="333586"/>
            <a:chExt cx="2431662" cy="440224"/>
          </a:xfrm>
        </p:grpSpPr>
        <p:sp>
          <p:nvSpPr>
            <p:cNvPr id="80" name="pencil-tool_63551"/>
            <p:cNvSpPr>
              <a:spLocks noChangeAspect="1"/>
            </p:cNvSpPr>
            <p:nvPr/>
          </p:nvSpPr>
          <p:spPr bwMode="auto">
            <a:xfrm>
              <a:off x="321775" y="333586"/>
              <a:ext cx="440224" cy="440224"/>
            </a:xfrm>
            <a:custGeom>
              <a:avLst/>
              <a:gdLst>
                <a:gd name="T0" fmla="*/ 6200 w 12400"/>
                <a:gd name="T1" fmla="*/ 0 h 12400"/>
                <a:gd name="T2" fmla="*/ 0 w 12400"/>
                <a:gd name="T3" fmla="*/ 6200 h 12400"/>
                <a:gd name="T4" fmla="*/ 6200 w 12400"/>
                <a:gd name="T5" fmla="*/ 12400 h 12400"/>
                <a:gd name="T6" fmla="*/ 12400 w 12400"/>
                <a:gd name="T7" fmla="*/ 6200 h 12400"/>
                <a:gd name="T8" fmla="*/ 6200 w 12400"/>
                <a:gd name="T9" fmla="*/ 0 h 12400"/>
                <a:gd name="T10" fmla="*/ 6200 w 12400"/>
                <a:gd name="T11" fmla="*/ 2400 h 12400"/>
                <a:gd name="T12" fmla="*/ 8400 w 12400"/>
                <a:gd name="T13" fmla="*/ 4600 h 12400"/>
                <a:gd name="T14" fmla="*/ 6200 w 12400"/>
                <a:gd name="T15" fmla="*/ 6800 h 12400"/>
                <a:gd name="T16" fmla="*/ 4000 w 12400"/>
                <a:gd name="T17" fmla="*/ 4600 h 12400"/>
                <a:gd name="T18" fmla="*/ 6200 w 12400"/>
                <a:gd name="T19" fmla="*/ 2400 h 12400"/>
                <a:gd name="T20" fmla="*/ 6200 w 12400"/>
                <a:gd name="T21" fmla="*/ 11000 h 12400"/>
                <a:gd name="T22" fmla="*/ 2538 w 12400"/>
                <a:gd name="T23" fmla="*/ 9295 h 12400"/>
                <a:gd name="T24" fmla="*/ 5000 w 12400"/>
                <a:gd name="T25" fmla="*/ 7800 h 12400"/>
                <a:gd name="T26" fmla="*/ 5178 w 12400"/>
                <a:gd name="T27" fmla="*/ 7828 h 12400"/>
                <a:gd name="T28" fmla="*/ 6200 w 12400"/>
                <a:gd name="T29" fmla="*/ 8000 h 12400"/>
                <a:gd name="T30" fmla="*/ 7222 w 12400"/>
                <a:gd name="T31" fmla="*/ 7828 h 12400"/>
                <a:gd name="T32" fmla="*/ 7400 w 12400"/>
                <a:gd name="T33" fmla="*/ 7800 h 12400"/>
                <a:gd name="T34" fmla="*/ 9863 w 12400"/>
                <a:gd name="T35" fmla="*/ 9295 h 12400"/>
                <a:gd name="T36" fmla="*/ 6200 w 12400"/>
                <a:gd name="T37" fmla="*/ 11000 h 12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400" h="12400">
                  <a:moveTo>
                    <a:pt x="6200" y="0"/>
                  </a:moveTo>
                  <a:cubicBezTo>
                    <a:pt x="2775" y="0"/>
                    <a:pt x="0" y="2775"/>
                    <a:pt x="0" y="6200"/>
                  </a:cubicBezTo>
                  <a:cubicBezTo>
                    <a:pt x="0" y="9625"/>
                    <a:pt x="2775" y="12400"/>
                    <a:pt x="6200" y="12400"/>
                  </a:cubicBezTo>
                  <a:cubicBezTo>
                    <a:pt x="9625" y="12400"/>
                    <a:pt x="12400" y="9625"/>
                    <a:pt x="12400" y="6200"/>
                  </a:cubicBezTo>
                  <a:cubicBezTo>
                    <a:pt x="12400" y="2775"/>
                    <a:pt x="9625" y="0"/>
                    <a:pt x="6200" y="0"/>
                  </a:cubicBezTo>
                  <a:close/>
                  <a:moveTo>
                    <a:pt x="6200" y="2400"/>
                  </a:moveTo>
                  <a:cubicBezTo>
                    <a:pt x="7415" y="2400"/>
                    <a:pt x="8400" y="3385"/>
                    <a:pt x="8400" y="4600"/>
                  </a:cubicBezTo>
                  <a:cubicBezTo>
                    <a:pt x="8400" y="5815"/>
                    <a:pt x="7415" y="6800"/>
                    <a:pt x="6200" y="6800"/>
                  </a:cubicBezTo>
                  <a:cubicBezTo>
                    <a:pt x="4985" y="6800"/>
                    <a:pt x="4000" y="5815"/>
                    <a:pt x="4000" y="4600"/>
                  </a:cubicBezTo>
                  <a:cubicBezTo>
                    <a:pt x="4000" y="3385"/>
                    <a:pt x="4985" y="2400"/>
                    <a:pt x="6200" y="2400"/>
                  </a:cubicBezTo>
                  <a:close/>
                  <a:moveTo>
                    <a:pt x="6200" y="11000"/>
                  </a:moveTo>
                  <a:cubicBezTo>
                    <a:pt x="4733" y="11000"/>
                    <a:pt x="3417" y="10335"/>
                    <a:pt x="2538" y="9295"/>
                  </a:cubicBezTo>
                  <a:cubicBezTo>
                    <a:pt x="3008" y="8410"/>
                    <a:pt x="3928" y="7800"/>
                    <a:pt x="5000" y="7800"/>
                  </a:cubicBezTo>
                  <a:cubicBezTo>
                    <a:pt x="5060" y="7800"/>
                    <a:pt x="5120" y="7810"/>
                    <a:pt x="5178" y="7828"/>
                  </a:cubicBezTo>
                  <a:cubicBezTo>
                    <a:pt x="5503" y="7933"/>
                    <a:pt x="5843" y="8000"/>
                    <a:pt x="6200" y="8000"/>
                  </a:cubicBezTo>
                  <a:cubicBezTo>
                    <a:pt x="6558" y="8000"/>
                    <a:pt x="6900" y="7933"/>
                    <a:pt x="7222" y="7828"/>
                  </a:cubicBezTo>
                  <a:cubicBezTo>
                    <a:pt x="7280" y="7810"/>
                    <a:pt x="7340" y="7800"/>
                    <a:pt x="7400" y="7800"/>
                  </a:cubicBezTo>
                  <a:cubicBezTo>
                    <a:pt x="8473" y="7800"/>
                    <a:pt x="9393" y="8410"/>
                    <a:pt x="9863" y="9295"/>
                  </a:cubicBezTo>
                  <a:cubicBezTo>
                    <a:pt x="8983" y="10335"/>
                    <a:pt x="7668" y="11000"/>
                    <a:pt x="6200" y="110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B4E7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1" name="文本框 94"/>
            <p:cNvSpPr txBox="1"/>
            <p:nvPr/>
          </p:nvSpPr>
          <p:spPr>
            <a:xfrm>
              <a:off x="877573" y="388082"/>
              <a:ext cx="18758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3B4E73"/>
                  </a:solidFill>
                  <a:effectLst/>
                  <a:uLnTx/>
                  <a:uFillTx/>
                  <a:cs typeface="+mn-ea"/>
                  <a:sym typeface="+mn-lt"/>
                </a:rPr>
                <a:t>YOUR  LOGO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3B4E7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930230" y="2808364"/>
            <a:ext cx="6331541" cy="1462541"/>
            <a:chOff x="2930230" y="2789314"/>
            <a:chExt cx="6331541" cy="1462541"/>
          </a:xfrm>
        </p:grpSpPr>
        <p:sp>
          <p:nvSpPr>
            <p:cNvPr id="84" name="文本框 83"/>
            <p:cNvSpPr txBox="1"/>
            <p:nvPr/>
          </p:nvSpPr>
          <p:spPr>
            <a:xfrm>
              <a:off x="2930230" y="2789314"/>
              <a:ext cx="6331541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R="0" lvl="0" indent="0" algn="ctr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kumimoji="0" sz="6600" b="1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</a:defRPr>
              </a:lvl1pPr>
            </a:lstStyle>
            <a:p>
              <a:r>
                <a:rPr lang="zh-CN" altLang="en-US" dirty="0">
                  <a:sym typeface="+mn-lt"/>
                </a:rPr>
                <a:t>添加标题内容</a:t>
              </a:r>
            </a:p>
          </p:txBody>
        </p:sp>
        <p:sp>
          <p:nvSpPr>
            <p:cNvPr id="85" name="TextBox 17"/>
            <p:cNvSpPr txBox="1"/>
            <p:nvPr/>
          </p:nvSpPr>
          <p:spPr>
            <a:xfrm>
              <a:off x="3578074" y="3915160"/>
              <a:ext cx="5035853" cy="3366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rPr>
                <a:t>请点击此处输入您的内容，或通过复制您的文本后，到此框中选择粘贴。</a:t>
              </a:r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575174" y="4454704"/>
            <a:ext cx="2293170" cy="898298"/>
            <a:chOff x="1160858" y="4506124"/>
            <a:chExt cx="2293170" cy="898298"/>
          </a:xfrm>
        </p:grpSpPr>
        <p:sp>
          <p:nvSpPr>
            <p:cNvPr id="5" name="文本框 4"/>
            <p:cNvSpPr txBox="1"/>
            <p:nvPr/>
          </p:nvSpPr>
          <p:spPr>
            <a:xfrm>
              <a:off x="1160858" y="5089046"/>
              <a:ext cx="2293170" cy="3153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请在此输入所需要的文字</a:t>
              </a: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1477728" y="4506124"/>
              <a:ext cx="165943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cs typeface="+mn-ea"/>
                  <a:sym typeface="+mn-lt"/>
                </a:rPr>
                <a:t>输入标题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991459" y="4454704"/>
            <a:ext cx="2293170" cy="898298"/>
            <a:chOff x="1160858" y="4506124"/>
            <a:chExt cx="2293170" cy="898298"/>
          </a:xfrm>
        </p:grpSpPr>
        <p:sp>
          <p:nvSpPr>
            <p:cNvPr id="8" name="文本框 7"/>
            <p:cNvSpPr txBox="1"/>
            <p:nvPr/>
          </p:nvSpPr>
          <p:spPr>
            <a:xfrm>
              <a:off x="1160858" y="5089046"/>
              <a:ext cx="2293170" cy="3153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请在此输入所需要的文字</a:t>
              </a: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477728" y="4506124"/>
              <a:ext cx="165943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cs typeface="+mn-ea"/>
                  <a:sym typeface="+mn-lt"/>
                </a:rPr>
                <a:t>输入标题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158889" y="4454704"/>
            <a:ext cx="2293170" cy="898298"/>
            <a:chOff x="1160858" y="4506124"/>
            <a:chExt cx="2293170" cy="898298"/>
          </a:xfrm>
        </p:grpSpPr>
        <p:sp>
          <p:nvSpPr>
            <p:cNvPr id="11" name="文本框 10"/>
            <p:cNvSpPr txBox="1"/>
            <p:nvPr/>
          </p:nvSpPr>
          <p:spPr>
            <a:xfrm>
              <a:off x="1160858" y="5089046"/>
              <a:ext cx="2293170" cy="3153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请在此输入所需要的文字</a:t>
              </a: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477728" y="4506124"/>
              <a:ext cx="165943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cs typeface="+mn-ea"/>
                  <a:sym typeface="+mn-lt"/>
                </a:rPr>
                <a:t>输入标题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8742605" y="4454704"/>
            <a:ext cx="2293170" cy="898298"/>
            <a:chOff x="1160858" y="4506124"/>
            <a:chExt cx="2293170" cy="898298"/>
          </a:xfrm>
        </p:grpSpPr>
        <p:sp>
          <p:nvSpPr>
            <p:cNvPr id="14" name="文本框 13"/>
            <p:cNvSpPr txBox="1"/>
            <p:nvPr/>
          </p:nvSpPr>
          <p:spPr>
            <a:xfrm>
              <a:off x="1160858" y="5089046"/>
              <a:ext cx="2293170" cy="3153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请在此输入所需要的文字</a:t>
              </a: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477728" y="4506124"/>
              <a:ext cx="165943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cs typeface="+mn-ea"/>
                  <a:sym typeface="+mn-lt"/>
                </a:rPr>
                <a:t>输入标题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172427" y="2230004"/>
            <a:ext cx="1918657" cy="1704667"/>
            <a:chOff x="967190" y="1347614"/>
            <a:chExt cx="1439180" cy="1278500"/>
          </a:xfrm>
        </p:grpSpPr>
        <p:sp>
          <p:nvSpPr>
            <p:cNvPr id="17" name="椭圆 16"/>
            <p:cNvSpPr/>
            <p:nvPr/>
          </p:nvSpPr>
          <p:spPr>
            <a:xfrm>
              <a:off x="1127870" y="1347614"/>
              <a:ext cx="1278500" cy="1278500"/>
            </a:xfrm>
            <a:prstGeom prst="ellipse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967190" y="1347614"/>
              <a:ext cx="432048" cy="432048"/>
            </a:xfrm>
            <a:prstGeom prst="ellipse">
              <a:avLst/>
            </a:prstGeom>
            <a:solidFill>
              <a:schemeClr val="accent2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rPr>
                <a:t>A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1519470" y="1713814"/>
              <a:ext cx="495300" cy="546100"/>
              <a:chOff x="1917700" y="530225"/>
              <a:chExt cx="495300" cy="546100"/>
            </a:xfrm>
          </p:grpSpPr>
          <p:sp>
            <p:nvSpPr>
              <p:cNvPr id="22" name="Freeform 23"/>
              <p:cNvSpPr>
                <a:spLocks noEditPoints="1"/>
              </p:cNvSpPr>
              <p:nvPr/>
            </p:nvSpPr>
            <p:spPr bwMode="auto">
              <a:xfrm>
                <a:off x="1917700" y="530225"/>
                <a:ext cx="495300" cy="546100"/>
              </a:xfrm>
              <a:custGeom>
                <a:avLst/>
                <a:gdLst>
                  <a:gd name="T0" fmla="*/ 160 w 176"/>
                  <a:gd name="T1" fmla="*/ 130 h 194"/>
                  <a:gd name="T2" fmla="*/ 176 w 176"/>
                  <a:gd name="T3" fmla="*/ 114 h 194"/>
                  <a:gd name="T4" fmla="*/ 160 w 176"/>
                  <a:gd name="T5" fmla="*/ 98 h 194"/>
                  <a:gd name="T6" fmla="*/ 152 w 176"/>
                  <a:gd name="T7" fmla="*/ 100 h 194"/>
                  <a:gd name="T8" fmla="*/ 90 w 176"/>
                  <a:gd name="T9" fmla="*/ 34 h 194"/>
                  <a:gd name="T10" fmla="*/ 91 w 176"/>
                  <a:gd name="T11" fmla="*/ 32 h 194"/>
                  <a:gd name="T12" fmla="*/ 91 w 176"/>
                  <a:gd name="T13" fmla="*/ 7 h 194"/>
                  <a:gd name="T14" fmla="*/ 66 w 176"/>
                  <a:gd name="T15" fmla="*/ 7 h 194"/>
                  <a:gd name="T16" fmla="*/ 51 w 176"/>
                  <a:gd name="T17" fmla="*/ 21 h 194"/>
                  <a:gd name="T18" fmla="*/ 34 w 176"/>
                  <a:gd name="T19" fmla="*/ 18 h 194"/>
                  <a:gd name="T20" fmla="*/ 1 w 176"/>
                  <a:gd name="T21" fmla="*/ 31 h 194"/>
                  <a:gd name="T22" fmla="*/ 1 w 176"/>
                  <a:gd name="T23" fmla="*/ 37 h 194"/>
                  <a:gd name="T24" fmla="*/ 61 w 176"/>
                  <a:gd name="T25" fmla="*/ 97 h 194"/>
                  <a:gd name="T26" fmla="*/ 64 w 176"/>
                  <a:gd name="T27" fmla="*/ 98 h 194"/>
                  <a:gd name="T28" fmla="*/ 67 w 176"/>
                  <a:gd name="T29" fmla="*/ 97 h 194"/>
                  <a:gd name="T30" fmla="*/ 77 w 176"/>
                  <a:gd name="T31" fmla="*/ 47 h 194"/>
                  <a:gd name="T32" fmla="*/ 84 w 176"/>
                  <a:gd name="T33" fmla="*/ 39 h 194"/>
                  <a:gd name="T34" fmla="*/ 146 w 176"/>
                  <a:gd name="T35" fmla="*/ 106 h 194"/>
                  <a:gd name="T36" fmla="*/ 144 w 176"/>
                  <a:gd name="T37" fmla="*/ 114 h 194"/>
                  <a:gd name="T38" fmla="*/ 146 w 176"/>
                  <a:gd name="T39" fmla="*/ 122 h 194"/>
                  <a:gd name="T40" fmla="*/ 126 w 176"/>
                  <a:gd name="T41" fmla="*/ 142 h 194"/>
                  <a:gd name="T42" fmla="*/ 112 w 176"/>
                  <a:gd name="T43" fmla="*/ 138 h 194"/>
                  <a:gd name="T44" fmla="*/ 88 w 176"/>
                  <a:gd name="T45" fmla="*/ 162 h 194"/>
                  <a:gd name="T46" fmla="*/ 52 w 176"/>
                  <a:gd name="T47" fmla="*/ 162 h 194"/>
                  <a:gd name="T48" fmla="*/ 32 w 176"/>
                  <a:gd name="T49" fmla="*/ 182 h 194"/>
                  <a:gd name="T50" fmla="*/ 32 w 176"/>
                  <a:gd name="T51" fmla="*/ 190 h 194"/>
                  <a:gd name="T52" fmla="*/ 36 w 176"/>
                  <a:gd name="T53" fmla="*/ 194 h 194"/>
                  <a:gd name="T54" fmla="*/ 156 w 176"/>
                  <a:gd name="T55" fmla="*/ 194 h 194"/>
                  <a:gd name="T56" fmla="*/ 160 w 176"/>
                  <a:gd name="T57" fmla="*/ 190 h 194"/>
                  <a:gd name="T58" fmla="*/ 160 w 176"/>
                  <a:gd name="T59" fmla="*/ 182 h 194"/>
                  <a:gd name="T60" fmla="*/ 140 w 176"/>
                  <a:gd name="T61" fmla="*/ 162 h 194"/>
                  <a:gd name="T62" fmla="*/ 136 w 176"/>
                  <a:gd name="T63" fmla="*/ 162 h 194"/>
                  <a:gd name="T64" fmla="*/ 132 w 176"/>
                  <a:gd name="T65" fmla="*/ 148 h 194"/>
                  <a:gd name="T66" fmla="*/ 152 w 176"/>
                  <a:gd name="T67" fmla="*/ 128 h 194"/>
                  <a:gd name="T68" fmla="*/ 160 w 176"/>
                  <a:gd name="T69" fmla="*/ 130 h 194"/>
                  <a:gd name="T70" fmla="*/ 55 w 176"/>
                  <a:gd name="T71" fmla="*/ 48 h 194"/>
                  <a:gd name="T72" fmla="*/ 52 w 176"/>
                  <a:gd name="T73" fmla="*/ 50 h 194"/>
                  <a:gd name="T74" fmla="*/ 50 w 176"/>
                  <a:gd name="T75" fmla="*/ 48 h 194"/>
                  <a:gd name="T76" fmla="*/ 31 w 176"/>
                  <a:gd name="T77" fmla="*/ 42 h 194"/>
                  <a:gd name="T78" fmla="*/ 27 w 176"/>
                  <a:gd name="T79" fmla="*/ 39 h 194"/>
                  <a:gd name="T80" fmla="*/ 30 w 176"/>
                  <a:gd name="T81" fmla="*/ 34 h 194"/>
                  <a:gd name="T82" fmla="*/ 34 w 176"/>
                  <a:gd name="T83" fmla="*/ 34 h 194"/>
                  <a:gd name="T84" fmla="*/ 55 w 176"/>
                  <a:gd name="T85" fmla="*/ 43 h 194"/>
                  <a:gd name="T86" fmla="*/ 55 w 176"/>
                  <a:gd name="T87" fmla="*/ 48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76" h="194">
                    <a:moveTo>
                      <a:pt x="160" y="130"/>
                    </a:moveTo>
                    <a:cubicBezTo>
                      <a:pt x="169" y="130"/>
                      <a:pt x="176" y="123"/>
                      <a:pt x="176" y="114"/>
                    </a:cubicBezTo>
                    <a:cubicBezTo>
                      <a:pt x="176" y="105"/>
                      <a:pt x="169" y="98"/>
                      <a:pt x="160" y="98"/>
                    </a:cubicBezTo>
                    <a:cubicBezTo>
                      <a:pt x="157" y="98"/>
                      <a:pt x="155" y="99"/>
                      <a:pt x="152" y="100"/>
                    </a:cubicBezTo>
                    <a:cubicBezTo>
                      <a:pt x="90" y="34"/>
                      <a:pt x="90" y="34"/>
                      <a:pt x="90" y="34"/>
                    </a:cubicBezTo>
                    <a:cubicBezTo>
                      <a:pt x="91" y="32"/>
                      <a:pt x="91" y="32"/>
                      <a:pt x="91" y="32"/>
                    </a:cubicBezTo>
                    <a:cubicBezTo>
                      <a:pt x="98" y="25"/>
                      <a:pt x="98" y="14"/>
                      <a:pt x="91" y="7"/>
                    </a:cubicBezTo>
                    <a:cubicBezTo>
                      <a:pt x="84" y="0"/>
                      <a:pt x="73" y="0"/>
                      <a:pt x="66" y="7"/>
                    </a:cubicBezTo>
                    <a:cubicBezTo>
                      <a:pt x="51" y="21"/>
                      <a:pt x="51" y="21"/>
                      <a:pt x="51" y="21"/>
                    </a:cubicBezTo>
                    <a:cubicBezTo>
                      <a:pt x="46" y="19"/>
                      <a:pt x="40" y="18"/>
                      <a:pt x="34" y="18"/>
                    </a:cubicBezTo>
                    <a:cubicBezTo>
                      <a:pt x="22" y="18"/>
                      <a:pt x="10" y="23"/>
                      <a:pt x="1" y="31"/>
                    </a:cubicBezTo>
                    <a:cubicBezTo>
                      <a:pt x="0" y="33"/>
                      <a:pt x="0" y="35"/>
                      <a:pt x="1" y="37"/>
                    </a:cubicBezTo>
                    <a:cubicBezTo>
                      <a:pt x="61" y="97"/>
                      <a:pt x="61" y="97"/>
                      <a:pt x="61" y="97"/>
                    </a:cubicBezTo>
                    <a:cubicBezTo>
                      <a:pt x="62" y="97"/>
                      <a:pt x="63" y="98"/>
                      <a:pt x="64" y="98"/>
                    </a:cubicBezTo>
                    <a:cubicBezTo>
                      <a:pt x="65" y="98"/>
                      <a:pt x="66" y="97"/>
                      <a:pt x="67" y="97"/>
                    </a:cubicBezTo>
                    <a:cubicBezTo>
                      <a:pt x="80" y="83"/>
                      <a:pt x="84" y="63"/>
                      <a:pt x="77" y="47"/>
                    </a:cubicBezTo>
                    <a:cubicBezTo>
                      <a:pt x="84" y="39"/>
                      <a:pt x="84" y="39"/>
                      <a:pt x="84" y="39"/>
                    </a:cubicBezTo>
                    <a:cubicBezTo>
                      <a:pt x="146" y="106"/>
                      <a:pt x="146" y="106"/>
                      <a:pt x="146" y="106"/>
                    </a:cubicBezTo>
                    <a:cubicBezTo>
                      <a:pt x="145" y="108"/>
                      <a:pt x="144" y="111"/>
                      <a:pt x="144" y="114"/>
                    </a:cubicBezTo>
                    <a:cubicBezTo>
                      <a:pt x="144" y="117"/>
                      <a:pt x="145" y="120"/>
                      <a:pt x="146" y="122"/>
                    </a:cubicBezTo>
                    <a:cubicBezTo>
                      <a:pt x="126" y="142"/>
                      <a:pt x="126" y="142"/>
                      <a:pt x="126" y="142"/>
                    </a:cubicBezTo>
                    <a:cubicBezTo>
                      <a:pt x="122" y="140"/>
                      <a:pt x="117" y="138"/>
                      <a:pt x="112" y="138"/>
                    </a:cubicBezTo>
                    <a:cubicBezTo>
                      <a:pt x="99" y="138"/>
                      <a:pt x="88" y="149"/>
                      <a:pt x="88" y="162"/>
                    </a:cubicBezTo>
                    <a:cubicBezTo>
                      <a:pt x="52" y="162"/>
                      <a:pt x="52" y="162"/>
                      <a:pt x="52" y="162"/>
                    </a:cubicBezTo>
                    <a:cubicBezTo>
                      <a:pt x="41" y="162"/>
                      <a:pt x="32" y="171"/>
                      <a:pt x="32" y="182"/>
                    </a:cubicBezTo>
                    <a:cubicBezTo>
                      <a:pt x="32" y="190"/>
                      <a:pt x="32" y="190"/>
                      <a:pt x="32" y="190"/>
                    </a:cubicBezTo>
                    <a:cubicBezTo>
                      <a:pt x="32" y="192"/>
                      <a:pt x="34" y="194"/>
                      <a:pt x="36" y="194"/>
                    </a:cubicBezTo>
                    <a:cubicBezTo>
                      <a:pt x="156" y="194"/>
                      <a:pt x="156" y="194"/>
                      <a:pt x="156" y="194"/>
                    </a:cubicBezTo>
                    <a:cubicBezTo>
                      <a:pt x="158" y="194"/>
                      <a:pt x="160" y="192"/>
                      <a:pt x="160" y="190"/>
                    </a:cubicBezTo>
                    <a:cubicBezTo>
                      <a:pt x="160" y="182"/>
                      <a:pt x="160" y="182"/>
                      <a:pt x="160" y="182"/>
                    </a:cubicBezTo>
                    <a:cubicBezTo>
                      <a:pt x="160" y="171"/>
                      <a:pt x="151" y="162"/>
                      <a:pt x="140" y="162"/>
                    </a:cubicBezTo>
                    <a:cubicBezTo>
                      <a:pt x="136" y="162"/>
                      <a:pt x="136" y="162"/>
                      <a:pt x="136" y="162"/>
                    </a:cubicBezTo>
                    <a:cubicBezTo>
                      <a:pt x="136" y="157"/>
                      <a:pt x="134" y="152"/>
                      <a:pt x="132" y="148"/>
                    </a:cubicBezTo>
                    <a:cubicBezTo>
                      <a:pt x="152" y="128"/>
                      <a:pt x="152" y="128"/>
                      <a:pt x="152" y="128"/>
                    </a:cubicBezTo>
                    <a:cubicBezTo>
                      <a:pt x="154" y="129"/>
                      <a:pt x="157" y="130"/>
                      <a:pt x="160" y="130"/>
                    </a:cubicBezTo>
                    <a:close/>
                    <a:moveTo>
                      <a:pt x="55" y="48"/>
                    </a:moveTo>
                    <a:cubicBezTo>
                      <a:pt x="55" y="49"/>
                      <a:pt x="53" y="50"/>
                      <a:pt x="52" y="50"/>
                    </a:cubicBezTo>
                    <a:cubicBezTo>
                      <a:pt x="51" y="50"/>
                      <a:pt x="50" y="49"/>
                      <a:pt x="50" y="48"/>
                    </a:cubicBezTo>
                    <a:cubicBezTo>
                      <a:pt x="45" y="43"/>
                      <a:pt x="38" y="41"/>
                      <a:pt x="31" y="42"/>
                    </a:cubicBezTo>
                    <a:cubicBezTo>
                      <a:pt x="29" y="42"/>
                      <a:pt x="27" y="41"/>
                      <a:pt x="27" y="39"/>
                    </a:cubicBezTo>
                    <a:cubicBezTo>
                      <a:pt x="26" y="36"/>
                      <a:pt x="28" y="34"/>
                      <a:pt x="30" y="34"/>
                    </a:cubicBezTo>
                    <a:cubicBezTo>
                      <a:pt x="31" y="34"/>
                      <a:pt x="33" y="34"/>
                      <a:pt x="34" y="34"/>
                    </a:cubicBezTo>
                    <a:cubicBezTo>
                      <a:pt x="42" y="34"/>
                      <a:pt x="50" y="37"/>
                      <a:pt x="55" y="43"/>
                    </a:cubicBezTo>
                    <a:cubicBezTo>
                      <a:pt x="57" y="44"/>
                      <a:pt x="57" y="47"/>
                      <a:pt x="55" y="4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3" name="Freeform 24"/>
              <p:cNvSpPr/>
              <p:nvPr/>
            </p:nvSpPr>
            <p:spPr bwMode="auto">
              <a:xfrm>
                <a:off x="1935163" y="690563"/>
                <a:ext cx="98425" cy="93663"/>
              </a:xfrm>
              <a:custGeom>
                <a:avLst/>
                <a:gdLst>
                  <a:gd name="T0" fmla="*/ 4 w 35"/>
                  <a:gd name="T1" fmla="*/ 0 h 33"/>
                  <a:gd name="T2" fmla="*/ 9 w 35"/>
                  <a:gd name="T3" fmla="*/ 26 h 33"/>
                  <a:gd name="T4" fmla="*/ 25 w 35"/>
                  <a:gd name="T5" fmla="*/ 33 h 33"/>
                  <a:gd name="T6" fmla="*/ 35 w 35"/>
                  <a:gd name="T7" fmla="*/ 31 h 33"/>
                  <a:gd name="T8" fmla="*/ 4 w 35"/>
                  <a:gd name="T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33">
                    <a:moveTo>
                      <a:pt x="4" y="0"/>
                    </a:moveTo>
                    <a:cubicBezTo>
                      <a:pt x="0" y="9"/>
                      <a:pt x="2" y="19"/>
                      <a:pt x="9" y="26"/>
                    </a:cubicBezTo>
                    <a:cubicBezTo>
                      <a:pt x="13" y="31"/>
                      <a:pt x="19" y="33"/>
                      <a:pt x="25" y="33"/>
                    </a:cubicBezTo>
                    <a:cubicBezTo>
                      <a:pt x="28" y="33"/>
                      <a:pt x="32" y="32"/>
                      <a:pt x="35" y="31"/>
                    </a:cubicBez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4" name="组合 23"/>
          <p:cNvGrpSpPr/>
          <p:nvPr/>
        </p:nvGrpSpPr>
        <p:grpSpPr>
          <a:xfrm>
            <a:off x="3758239" y="2230004"/>
            <a:ext cx="1918657" cy="1704667"/>
            <a:chOff x="2983414" y="1347614"/>
            <a:chExt cx="1439180" cy="1278500"/>
          </a:xfrm>
        </p:grpSpPr>
        <p:sp>
          <p:nvSpPr>
            <p:cNvPr id="25" name="椭圆 24"/>
            <p:cNvSpPr/>
            <p:nvPr/>
          </p:nvSpPr>
          <p:spPr>
            <a:xfrm>
              <a:off x="3144094" y="1347614"/>
              <a:ext cx="1278500" cy="1278500"/>
            </a:xfrm>
            <a:prstGeom prst="ellipse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26" name="组合 25"/>
            <p:cNvGrpSpPr/>
            <p:nvPr/>
          </p:nvGrpSpPr>
          <p:grpSpPr>
            <a:xfrm>
              <a:off x="2983414" y="1347614"/>
              <a:ext cx="1048122" cy="891663"/>
              <a:chOff x="2983414" y="1347614"/>
              <a:chExt cx="1048122" cy="891663"/>
            </a:xfrm>
          </p:grpSpPr>
          <p:sp>
            <p:nvSpPr>
              <p:cNvPr id="27" name="椭圆 26"/>
              <p:cNvSpPr/>
              <p:nvPr/>
            </p:nvSpPr>
            <p:spPr>
              <a:xfrm>
                <a:off x="2983414" y="1347614"/>
                <a:ext cx="432048" cy="432048"/>
              </a:xfrm>
              <a:prstGeom prst="ellipse">
                <a:avLst/>
              </a:prstGeom>
              <a:solidFill>
                <a:schemeClr val="accent1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B</a:t>
                </a: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grpSp>
            <p:nvGrpSpPr>
              <p:cNvPr id="28" name="组合 27"/>
              <p:cNvGrpSpPr/>
              <p:nvPr/>
            </p:nvGrpSpPr>
            <p:grpSpPr>
              <a:xfrm>
                <a:off x="3604498" y="1696352"/>
                <a:ext cx="427038" cy="542925"/>
                <a:chOff x="3290888" y="533400"/>
                <a:chExt cx="427038" cy="542925"/>
              </a:xfrm>
            </p:grpSpPr>
            <p:sp>
              <p:nvSpPr>
                <p:cNvPr id="29" name="Freeform 25"/>
                <p:cNvSpPr/>
                <p:nvPr/>
              </p:nvSpPr>
              <p:spPr bwMode="auto">
                <a:xfrm>
                  <a:off x="3290888" y="533400"/>
                  <a:ext cx="427038" cy="542925"/>
                </a:xfrm>
                <a:custGeom>
                  <a:avLst/>
                  <a:gdLst>
                    <a:gd name="T0" fmla="*/ 108 w 152"/>
                    <a:gd name="T1" fmla="*/ 161 h 193"/>
                    <a:gd name="T2" fmla="*/ 68 w 152"/>
                    <a:gd name="T3" fmla="*/ 161 h 193"/>
                    <a:gd name="T4" fmla="*/ 68 w 152"/>
                    <a:gd name="T5" fmla="*/ 145 h 193"/>
                    <a:gd name="T6" fmla="*/ 121 w 152"/>
                    <a:gd name="T7" fmla="*/ 122 h 193"/>
                    <a:gd name="T8" fmla="*/ 130 w 152"/>
                    <a:gd name="T9" fmla="*/ 19 h 193"/>
                    <a:gd name="T10" fmla="*/ 130 w 152"/>
                    <a:gd name="T11" fmla="*/ 18 h 193"/>
                    <a:gd name="T12" fmla="*/ 130 w 152"/>
                    <a:gd name="T13" fmla="*/ 18 h 193"/>
                    <a:gd name="T14" fmla="*/ 128 w 152"/>
                    <a:gd name="T15" fmla="*/ 14 h 193"/>
                    <a:gd name="T16" fmla="*/ 130 w 152"/>
                    <a:gd name="T17" fmla="*/ 10 h 193"/>
                    <a:gd name="T18" fmla="*/ 137 w 152"/>
                    <a:gd name="T19" fmla="*/ 10 h 193"/>
                    <a:gd name="T20" fmla="*/ 143 w 152"/>
                    <a:gd name="T21" fmla="*/ 10 h 193"/>
                    <a:gd name="T22" fmla="*/ 143 w 152"/>
                    <a:gd name="T23" fmla="*/ 5 h 193"/>
                    <a:gd name="T24" fmla="*/ 124 w 152"/>
                    <a:gd name="T25" fmla="*/ 5 h 193"/>
                    <a:gd name="T26" fmla="*/ 120 w 152"/>
                    <a:gd name="T27" fmla="*/ 14 h 193"/>
                    <a:gd name="T28" fmla="*/ 124 w 152"/>
                    <a:gd name="T29" fmla="*/ 23 h 193"/>
                    <a:gd name="T30" fmla="*/ 124 w 152"/>
                    <a:gd name="T31" fmla="*/ 23 h 193"/>
                    <a:gd name="T32" fmla="*/ 115 w 152"/>
                    <a:gd name="T33" fmla="*/ 116 h 193"/>
                    <a:gd name="T34" fmla="*/ 23 w 152"/>
                    <a:gd name="T35" fmla="*/ 124 h 193"/>
                    <a:gd name="T36" fmla="*/ 23 w 152"/>
                    <a:gd name="T37" fmla="*/ 124 h 193"/>
                    <a:gd name="T38" fmla="*/ 4 w 152"/>
                    <a:gd name="T39" fmla="*/ 125 h 193"/>
                    <a:gd name="T40" fmla="*/ 0 w 152"/>
                    <a:gd name="T41" fmla="*/ 134 h 193"/>
                    <a:gd name="T42" fmla="*/ 4 w 152"/>
                    <a:gd name="T43" fmla="*/ 144 h 193"/>
                    <a:gd name="T44" fmla="*/ 7 w 152"/>
                    <a:gd name="T45" fmla="*/ 145 h 193"/>
                    <a:gd name="T46" fmla="*/ 10 w 152"/>
                    <a:gd name="T47" fmla="*/ 144 h 193"/>
                    <a:gd name="T48" fmla="*/ 10 w 152"/>
                    <a:gd name="T49" fmla="*/ 138 h 193"/>
                    <a:gd name="T50" fmla="*/ 8 w 152"/>
                    <a:gd name="T51" fmla="*/ 134 h 193"/>
                    <a:gd name="T52" fmla="*/ 10 w 152"/>
                    <a:gd name="T53" fmla="*/ 130 h 193"/>
                    <a:gd name="T54" fmla="*/ 18 w 152"/>
                    <a:gd name="T55" fmla="*/ 130 h 193"/>
                    <a:gd name="T56" fmla="*/ 18 w 152"/>
                    <a:gd name="T57" fmla="*/ 131 h 193"/>
                    <a:gd name="T58" fmla="*/ 18 w 152"/>
                    <a:gd name="T59" fmla="*/ 131 h 193"/>
                    <a:gd name="T60" fmla="*/ 60 w 152"/>
                    <a:gd name="T61" fmla="*/ 145 h 193"/>
                    <a:gd name="T62" fmla="*/ 60 w 152"/>
                    <a:gd name="T63" fmla="*/ 161 h 193"/>
                    <a:gd name="T64" fmla="*/ 20 w 152"/>
                    <a:gd name="T65" fmla="*/ 161 h 193"/>
                    <a:gd name="T66" fmla="*/ 0 w 152"/>
                    <a:gd name="T67" fmla="*/ 181 h 193"/>
                    <a:gd name="T68" fmla="*/ 0 w 152"/>
                    <a:gd name="T69" fmla="*/ 189 h 193"/>
                    <a:gd name="T70" fmla="*/ 4 w 152"/>
                    <a:gd name="T71" fmla="*/ 193 h 193"/>
                    <a:gd name="T72" fmla="*/ 124 w 152"/>
                    <a:gd name="T73" fmla="*/ 193 h 193"/>
                    <a:gd name="T74" fmla="*/ 128 w 152"/>
                    <a:gd name="T75" fmla="*/ 189 h 193"/>
                    <a:gd name="T76" fmla="*/ 128 w 152"/>
                    <a:gd name="T77" fmla="*/ 181 h 193"/>
                    <a:gd name="T78" fmla="*/ 108 w 152"/>
                    <a:gd name="T79" fmla="*/ 161 h 1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52" h="193">
                      <a:moveTo>
                        <a:pt x="108" y="161"/>
                      </a:moveTo>
                      <a:cubicBezTo>
                        <a:pt x="68" y="161"/>
                        <a:pt x="68" y="161"/>
                        <a:pt x="68" y="161"/>
                      </a:cubicBezTo>
                      <a:cubicBezTo>
                        <a:pt x="68" y="145"/>
                        <a:pt x="68" y="145"/>
                        <a:pt x="68" y="145"/>
                      </a:cubicBezTo>
                      <a:cubicBezTo>
                        <a:pt x="88" y="144"/>
                        <a:pt x="107" y="136"/>
                        <a:pt x="121" y="122"/>
                      </a:cubicBezTo>
                      <a:cubicBezTo>
                        <a:pt x="148" y="94"/>
                        <a:pt x="152" y="50"/>
                        <a:pt x="130" y="19"/>
                      </a:cubicBezTo>
                      <a:cubicBezTo>
                        <a:pt x="130" y="18"/>
                        <a:pt x="130" y="18"/>
                        <a:pt x="130" y="18"/>
                      </a:cubicBezTo>
                      <a:cubicBezTo>
                        <a:pt x="130" y="18"/>
                        <a:pt x="130" y="18"/>
                        <a:pt x="130" y="18"/>
                      </a:cubicBezTo>
                      <a:cubicBezTo>
                        <a:pt x="129" y="17"/>
                        <a:pt x="128" y="16"/>
                        <a:pt x="128" y="14"/>
                      </a:cubicBezTo>
                      <a:cubicBezTo>
                        <a:pt x="128" y="13"/>
                        <a:pt x="129" y="11"/>
                        <a:pt x="130" y="10"/>
                      </a:cubicBezTo>
                      <a:cubicBezTo>
                        <a:pt x="132" y="8"/>
                        <a:pt x="135" y="8"/>
                        <a:pt x="137" y="10"/>
                      </a:cubicBezTo>
                      <a:cubicBezTo>
                        <a:pt x="139" y="12"/>
                        <a:pt x="141" y="12"/>
                        <a:pt x="143" y="10"/>
                      </a:cubicBezTo>
                      <a:cubicBezTo>
                        <a:pt x="144" y="9"/>
                        <a:pt x="144" y="6"/>
                        <a:pt x="143" y="5"/>
                      </a:cubicBezTo>
                      <a:cubicBezTo>
                        <a:pt x="138" y="0"/>
                        <a:pt x="129" y="0"/>
                        <a:pt x="124" y="5"/>
                      </a:cubicBezTo>
                      <a:cubicBezTo>
                        <a:pt x="121" y="7"/>
                        <a:pt x="120" y="11"/>
                        <a:pt x="120" y="14"/>
                      </a:cubicBezTo>
                      <a:cubicBezTo>
                        <a:pt x="120" y="18"/>
                        <a:pt x="121" y="21"/>
                        <a:pt x="124" y="23"/>
                      </a:cubicBezTo>
                      <a:cubicBezTo>
                        <a:pt x="124" y="23"/>
                        <a:pt x="124" y="23"/>
                        <a:pt x="124" y="23"/>
                      </a:cubicBezTo>
                      <a:cubicBezTo>
                        <a:pt x="143" y="52"/>
                        <a:pt x="140" y="92"/>
                        <a:pt x="115" y="116"/>
                      </a:cubicBezTo>
                      <a:cubicBezTo>
                        <a:pt x="91" y="140"/>
                        <a:pt x="51" y="144"/>
                        <a:pt x="23" y="124"/>
                      </a:cubicBezTo>
                      <a:cubicBezTo>
                        <a:pt x="23" y="124"/>
                        <a:pt x="23" y="124"/>
                        <a:pt x="23" y="124"/>
                      </a:cubicBezTo>
                      <a:cubicBezTo>
                        <a:pt x="17" y="120"/>
                        <a:pt x="9" y="120"/>
                        <a:pt x="4" y="125"/>
                      </a:cubicBezTo>
                      <a:cubicBezTo>
                        <a:pt x="2" y="127"/>
                        <a:pt x="0" y="131"/>
                        <a:pt x="0" y="134"/>
                      </a:cubicBezTo>
                      <a:cubicBezTo>
                        <a:pt x="0" y="138"/>
                        <a:pt x="2" y="141"/>
                        <a:pt x="4" y="144"/>
                      </a:cubicBezTo>
                      <a:cubicBezTo>
                        <a:pt x="5" y="144"/>
                        <a:pt x="6" y="145"/>
                        <a:pt x="7" y="145"/>
                      </a:cubicBezTo>
                      <a:cubicBezTo>
                        <a:pt x="8" y="145"/>
                        <a:pt x="9" y="144"/>
                        <a:pt x="10" y="144"/>
                      </a:cubicBezTo>
                      <a:cubicBezTo>
                        <a:pt x="11" y="142"/>
                        <a:pt x="11" y="140"/>
                        <a:pt x="10" y="138"/>
                      </a:cubicBezTo>
                      <a:cubicBezTo>
                        <a:pt x="9" y="137"/>
                        <a:pt x="8" y="136"/>
                        <a:pt x="8" y="134"/>
                      </a:cubicBezTo>
                      <a:cubicBezTo>
                        <a:pt x="8" y="133"/>
                        <a:pt x="9" y="131"/>
                        <a:pt x="10" y="130"/>
                      </a:cubicBezTo>
                      <a:cubicBezTo>
                        <a:pt x="12" y="128"/>
                        <a:pt x="15" y="128"/>
                        <a:pt x="18" y="130"/>
                      </a:cubicBezTo>
                      <a:cubicBezTo>
                        <a:pt x="18" y="131"/>
                        <a:pt x="18" y="131"/>
                        <a:pt x="18" y="131"/>
                      </a:cubicBezTo>
                      <a:cubicBezTo>
                        <a:pt x="18" y="131"/>
                        <a:pt x="18" y="131"/>
                        <a:pt x="18" y="131"/>
                      </a:cubicBezTo>
                      <a:cubicBezTo>
                        <a:pt x="31" y="140"/>
                        <a:pt x="45" y="144"/>
                        <a:pt x="60" y="145"/>
                      </a:cubicBezTo>
                      <a:cubicBezTo>
                        <a:pt x="60" y="161"/>
                        <a:pt x="60" y="161"/>
                        <a:pt x="60" y="161"/>
                      </a:cubicBezTo>
                      <a:cubicBezTo>
                        <a:pt x="20" y="161"/>
                        <a:pt x="20" y="161"/>
                        <a:pt x="20" y="161"/>
                      </a:cubicBezTo>
                      <a:cubicBezTo>
                        <a:pt x="9" y="161"/>
                        <a:pt x="0" y="170"/>
                        <a:pt x="0" y="181"/>
                      </a:cubicBezTo>
                      <a:cubicBezTo>
                        <a:pt x="0" y="189"/>
                        <a:pt x="0" y="189"/>
                        <a:pt x="0" y="189"/>
                      </a:cubicBezTo>
                      <a:cubicBezTo>
                        <a:pt x="0" y="191"/>
                        <a:pt x="2" y="193"/>
                        <a:pt x="4" y="193"/>
                      </a:cubicBezTo>
                      <a:cubicBezTo>
                        <a:pt x="124" y="193"/>
                        <a:pt x="124" y="193"/>
                        <a:pt x="124" y="193"/>
                      </a:cubicBezTo>
                      <a:cubicBezTo>
                        <a:pt x="127" y="193"/>
                        <a:pt x="128" y="191"/>
                        <a:pt x="128" y="189"/>
                      </a:cubicBezTo>
                      <a:cubicBezTo>
                        <a:pt x="128" y="181"/>
                        <a:pt x="128" y="181"/>
                        <a:pt x="128" y="181"/>
                      </a:cubicBezTo>
                      <a:cubicBezTo>
                        <a:pt x="128" y="170"/>
                        <a:pt x="119" y="161"/>
                        <a:pt x="108" y="16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30" name="Freeform 26"/>
                <p:cNvSpPr>
                  <a:spLocks noEditPoints="1"/>
                </p:cNvSpPr>
                <p:nvPr/>
              </p:nvSpPr>
              <p:spPr bwMode="auto">
                <a:xfrm>
                  <a:off x="3290888" y="536575"/>
                  <a:ext cx="358775" cy="357188"/>
                </a:xfrm>
                <a:custGeom>
                  <a:avLst/>
                  <a:gdLst>
                    <a:gd name="T0" fmla="*/ 64 w 128"/>
                    <a:gd name="T1" fmla="*/ 127 h 127"/>
                    <a:gd name="T2" fmla="*/ 128 w 128"/>
                    <a:gd name="T3" fmla="*/ 64 h 127"/>
                    <a:gd name="T4" fmla="*/ 64 w 128"/>
                    <a:gd name="T5" fmla="*/ 0 h 127"/>
                    <a:gd name="T6" fmla="*/ 0 w 128"/>
                    <a:gd name="T7" fmla="*/ 64 h 127"/>
                    <a:gd name="T8" fmla="*/ 64 w 128"/>
                    <a:gd name="T9" fmla="*/ 127 h 127"/>
                    <a:gd name="T10" fmla="*/ 64 w 128"/>
                    <a:gd name="T11" fmla="*/ 24 h 127"/>
                    <a:gd name="T12" fmla="*/ 68 w 128"/>
                    <a:gd name="T13" fmla="*/ 28 h 127"/>
                    <a:gd name="T14" fmla="*/ 64 w 128"/>
                    <a:gd name="T15" fmla="*/ 32 h 127"/>
                    <a:gd name="T16" fmla="*/ 28 w 128"/>
                    <a:gd name="T17" fmla="*/ 68 h 127"/>
                    <a:gd name="T18" fmla="*/ 24 w 128"/>
                    <a:gd name="T19" fmla="*/ 72 h 127"/>
                    <a:gd name="T20" fmla="*/ 20 w 128"/>
                    <a:gd name="T21" fmla="*/ 68 h 127"/>
                    <a:gd name="T22" fmla="*/ 64 w 128"/>
                    <a:gd name="T23" fmla="*/ 24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28" h="127">
                      <a:moveTo>
                        <a:pt x="64" y="127"/>
                      </a:moveTo>
                      <a:cubicBezTo>
                        <a:pt x="99" y="127"/>
                        <a:pt x="128" y="99"/>
                        <a:pt x="128" y="64"/>
                      </a:cubicBezTo>
                      <a:cubicBezTo>
                        <a:pt x="128" y="29"/>
                        <a:pt x="99" y="0"/>
                        <a:pt x="64" y="0"/>
                      </a:cubicBezTo>
                      <a:cubicBezTo>
                        <a:pt x="29" y="0"/>
                        <a:pt x="0" y="29"/>
                        <a:pt x="0" y="64"/>
                      </a:cubicBezTo>
                      <a:cubicBezTo>
                        <a:pt x="0" y="99"/>
                        <a:pt x="29" y="127"/>
                        <a:pt x="64" y="127"/>
                      </a:cubicBezTo>
                      <a:close/>
                      <a:moveTo>
                        <a:pt x="64" y="24"/>
                      </a:moveTo>
                      <a:cubicBezTo>
                        <a:pt x="66" y="24"/>
                        <a:pt x="68" y="26"/>
                        <a:pt x="68" y="28"/>
                      </a:cubicBezTo>
                      <a:cubicBezTo>
                        <a:pt x="68" y="30"/>
                        <a:pt x="66" y="32"/>
                        <a:pt x="64" y="32"/>
                      </a:cubicBezTo>
                      <a:cubicBezTo>
                        <a:pt x="44" y="32"/>
                        <a:pt x="28" y="48"/>
                        <a:pt x="28" y="68"/>
                      </a:cubicBezTo>
                      <a:cubicBezTo>
                        <a:pt x="28" y="70"/>
                        <a:pt x="27" y="72"/>
                        <a:pt x="24" y="72"/>
                      </a:cubicBezTo>
                      <a:cubicBezTo>
                        <a:pt x="22" y="72"/>
                        <a:pt x="20" y="70"/>
                        <a:pt x="20" y="68"/>
                      </a:cubicBezTo>
                      <a:cubicBezTo>
                        <a:pt x="20" y="44"/>
                        <a:pt x="40" y="24"/>
                        <a:pt x="64" y="2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</p:grpSp>
      </p:grpSp>
      <p:grpSp>
        <p:nvGrpSpPr>
          <p:cNvPr id="31" name="组合 30"/>
          <p:cNvGrpSpPr/>
          <p:nvPr/>
        </p:nvGrpSpPr>
        <p:grpSpPr>
          <a:xfrm>
            <a:off x="6344051" y="2230004"/>
            <a:ext cx="1918657" cy="1704667"/>
            <a:chOff x="4775916" y="1347614"/>
            <a:chExt cx="1439180" cy="1278500"/>
          </a:xfrm>
        </p:grpSpPr>
        <p:sp>
          <p:nvSpPr>
            <p:cNvPr id="32" name="椭圆 31"/>
            <p:cNvSpPr/>
            <p:nvPr/>
          </p:nvSpPr>
          <p:spPr>
            <a:xfrm>
              <a:off x="4936596" y="1347614"/>
              <a:ext cx="1278500" cy="1278500"/>
            </a:xfrm>
            <a:prstGeom prst="ellipse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4775916" y="1347614"/>
              <a:ext cx="432048" cy="432048"/>
            </a:xfrm>
            <a:prstGeom prst="ellipse">
              <a:avLst/>
            </a:prstGeom>
            <a:solidFill>
              <a:schemeClr val="accent2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rPr>
                <a:t>C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4" name="Freeform 97"/>
            <p:cNvSpPr/>
            <p:nvPr/>
          </p:nvSpPr>
          <p:spPr bwMode="auto">
            <a:xfrm>
              <a:off x="5278454" y="1721031"/>
              <a:ext cx="634975" cy="528835"/>
            </a:xfrm>
            <a:custGeom>
              <a:avLst/>
              <a:gdLst>
                <a:gd name="T0" fmla="*/ 188 w 192"/>
                <a:gd name="T1" fmla="*/ 80 h 160"/>
                <a:gd name="T2" fmla="*/ 164 w 192"/>
                <a:gd name="T3" fmla="*/ 80 h 160"/>
                <a:gd name="T4" fmla="*/ 161 w 192"/>
                <a:gd name="T5" fmla="*/ 82 h 160"/>
                <a:gd name="T6" fmla="*/ 157 w 192"/>
                <a:gd name="T7" fmla="*/ 88 h 160"/>
                <a:gd name="T8" fmla="*/ 152 w 192"/>
                <a:gd name="T9" fmla="*/ 67 h 160"/>
                <a:gd name="T10" fmla="*/ 148 w 192"/>
                <a:gd name="T11" fmla="*/ 64 h 160"/>
                <a:gd name="T12" fmla="*/ 144 w 192"/>
                <a:gd name="T13" fmla="*/ 67 h 160"/>
                <a:gd name="T14" fmla="*/ 134 w 192"/>
                <a:gd name="T15" fmla="*/ 98 h 160"/>
                <a:gd name="T16" fmla="*/ 128 w 192"/>
                <a:gd name="T17" fmla="*/ 51 h 160"/>
                <a:gd name="T18" fmla="*/ 124 w 192"/>
                <a:gd name="T19" fmla="*/ 48 h 160"/>
                <a:gd name="T20" fmla="*/ 120 w 192"/>
                <a:gd name="T21" fmla="*/ 51 h 160"/>
                <a:gd name="T22" fmla="*/ 103 w 192"/>
                <a:gd name="T23" fmla="*/ 127 h 160"/>
                <a:gd name="T24" fmla="*/ 96 w 192"/>
                <a:gd name="T25" fmla="*/ 4 h 160"/>
                <a:gd name="T26" fmla="*/ 92 w 192"/>
                <a:gd name="T27" fmla="*/ 0 h 160"/>
                <a:gd name="T28" fmla="*/ 88 w 192"/>
                <a:gd name="T29" fmla="*/ 3 h 160"/>
                <a:gd name="T30" fmla="*/ 69 w 192"/>
                <a:gd name="T31" fmla="*/ 85 h 160"/>
                <a:gd name="T32" fmla="*/ 64 w 192"/>
                <a:gd name="T33" fmla="*/ 43 h 160"/>
                <a:gd name="T34" fmla="*/ 61 w 192"/>
                <a:gd name="T35" fmla="*/ 40 h 160"/>
                <a:gd name="T36" fmla="*/ 56 w 192"/>
                <a:gd name="T37" fmla="*/ 43 h 160"/>
                <a:gd name="T38" fmla="*/ 45 w 192"/>
                <a:gd name="T39" fmla="*/ 78 h 160"/>
                <a:gd name="T40" fmla="*/ 40 w 192"/>
                <a:gd name="T41" fmla="*/ 59 h 160"/>
                <a:gd name="T42" fmla="*/ 37 w 192"/>
                <a:gd name="T43" fmla="*/ 56 h 160"/>
                <a:gd name="T44" fmla="*/ 33 w 192"/>
                <a:gd name="T45" fmla="*/ 58 h 160"/>
                <a:gd name="T46" fmla="*/ 26 w 192"/>
                <a:gd name="T47" fmla="*/ 72 h 160"/>
                <a:gd name="T48" fmla="*/ 4 w 192"/>
                <a:gd name="T49" fmla="*/ 72 h 160"/>
                <a:gd name="T50" fmla="*/ 0 w 192"/>
                <a:gd name="T51" fmla="*/ 76 h 160"/>
                <a:gd name="T52" fmla="*/ 4 w 192"/>
                <a:gd name="T53" fmla="*/ 80 h 160"/>
                <a:gd name="T54" fmla="*/ 28 w 192"/>
                <a:gd name="T55" fmla="*/ 80 h 160"/>
                <a:gd name="T56" fmla="*/ 32 w 192"/>
                <a:gd name="T57" fmla="*/ 78 h 160"/>
                <a:gd name="T58" fmla="*/ 35 w 192"/>
                <a:gd name="T59" fmla="*/ 71 h 160"/>
                <a:gd name="T60" fmla="*/ 40 w 192"/>
                <a:gd name="T61" fmla="*/ 93 h 160"/>
                <a:gd name="T62" fmla="*/ 44 w 192"/>
                <a:gd name="T63" fmla="*/ 96 h 160"/>
                <a:gd name="T64" fmla="*/ 48 w 192"/>
                <a:gd name="T65" fmla="*/ 93 h 160"/>
                <a:gd name="T66" fmla="*/ 58 w 192"/>
                <a:gd name="T67" fmla="*/ 62 h 160"/>
                <a:gd name="T68" fmla="*/ 64 w 192"/>
                <a:gd name="T69" fmla="*/ 108 h 160"/>
                <a:gd name="T70" fmla="*/ 68 w 192"/>
                <a:gd name="T71" fmla="*/ 112 h 160"/>
                <a:gd name="T72" fmla="*/ 72 w 192"/>
                <a:gd name="T73" fmla="*/ 109 h 160"/>
                <a:gd name="T74" fmla="*/ 90 w 192"/>
                <a:gd name="T75" fmla="*/ 32 h 160"/>
                <a:gd name="T76" fmla="*/ 96 w 192"/>
                <a:gd name="T77" fmla="*/ 156 h 160"/>
                <a:gd name="T78" fmla="*/ 100 w 192"/>
                <a:gd name="T79" fmla="*/ 160 h 160"/>
                <a:gd name="T80" fmla="*/ 100 w 192"/>
                <a:gd name="T81" fmla="*/ 160 h 160"/>
                <a:gd name="T82" fmla="*/ 104 w 192"/>
                <a:gd name="T83" fmla="*/ 157 h 160"/>
                <a:gd name="T84" fmla="*/ 123 w 192"/>
                <a:gd name="T85" fmla="*/ 75 h 160"/>
                <a:gd name="T86" fmla="*/ 128 w 192"/>
                <a:gd name="T87" fmla="*/ 116 h 160"/>
                <a:gd name="T88" fmla="*/ 132 w 192"/>
                <a:gd name="T89" fmla="*/ 120 h 160"/>
                <a:gd name="T90" fmla="*/ 136 w 192"/>
                <a:gd name="T91" fmla="*/ 117 h 160"/>
                <a:gd name="T92" fmla="*/ 148 w 192"/>
                <a:gd name="T93" fmla="*/ 82 h 160"/>
                <a:gd name="T94" fmla="*/ 152 w 192"/>
                <a:gd name="T95" fmla="*/ 101 h 160"/>
                <a:gd name="T96" fmla="*/ 156 w 192"/>
                <a:gd name="T97" fmla="*/ 104 h 160"/>
                <a:gd name="T98" fmla="*/ 160 w 192"/>
                <a:gd name="T99" fmla="*/ 102 h 160"/>
                <a:gd name="T100" fmla="*/ 167 w 192"/>
                <a:gd name="T101" fmla="*/ 88 h 160"/>
                <a:gd name="T102" fmla="*/ 188 w 192"/>
                <a:gd name="T103" fmla="*/ 88 h 160"/>
                <a:gd name="T104" fmla="*/ 192 w 192"/>
                <a:gd name="T105" fmla="*/ 84 h 160"/>
                <a:gd name="T106" fmla="*/ 188 w 192"/>
                <a:gd name="T107" fmla="*/ 8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92" h="160">
                  <a:moveTo>
                    <a:pt x="188" y="80"/>
                  </a:moveTo>
                  <a:cubicBezTo>
                    <a:pt x="164" y="80"/>
                    <a:pt x="164" y="80"/>
                    <a:pt x="164" y="80"/>
                  </a:cubicBezTo>
                  <a:cubicBezTo>
                    <a:pt x="163" y="80"/>
                    <a:pt x="161" y="81"/>
                    <a:pt x="161" y="82"/>
                  </a:cubicBezTo>
                  <a:cubicBezTo>
                    <a:pt x="157" y="88"/>
                    <a:pt x="157" y="88"/>
                    <a:pt x="157" y="88"/>
                  </a:cubicBezTo>
                  <a:cubicBezTo>
                    <a:pt x="152" y="67"/>
                    <a:pt x="152" y="67"/>
                    <a:pt x="152" y="67"/>
                  </a:cubicBezTo>
                  <a:cubicBezTo>
                    <a:pt x="152" y="65"/>
                    <a:pt x="150" y="64"/>
                    <a:pt x="148" y="64"/>
                  </a:cubicBezTo>
                  <a:cubicBezTo>
                    <a:pt x="147" y="64"/>
                    <a:pt x="145" y="65"/>
                    <a:pt x="144" y="67"/>
                  </a:cubicBezTo>
                  <a:cubicBezTo>
                    <a:pt x="134" y="98"/>
                    <a:pt x="134" y="98"/>
                    <a:pt x="134" y="98"/>
                  </a:cubicBezTo>
                  <a:cubicBezTo>
                    <a:pt x="128" y="51"/>
                    <a:pt x="128" y="51"/>
                    <a:pt x="128" y="51"/>
                  </a:cubicBezTo>
                  <a:cubicBezTo>
                    <a:pt x="128" y="49"/>
                    <a:pt x="126" y="48"/>
                    <a:pt x="124" y="48"/>
                  </a:cubicBezTo>
                  <a:cubicBezTo>
                    <a:pt x="123" y="48"/>
                    <a:pt x="121" y="49"/>
                    <a:pt x="120" y="51"/>
                  </a:cubicBezTo>
                  <a:cubicBezTo>
                    <a:pt x="103" y="127"/>
                    <a:pt x="103" y="127"/>
                    <a:pt x="103" y="127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6" y="2"/>
                    <a:pt x="94" y="0"/>
                    <a:pt x="92" y="0"/>
                  </a:cubicBezTo>
                  <a:cubicBezTo>
                    <a:pt x="91" y="0"/>
                    <a:pt x="89" y="1"/>
                    <a:pt x="88" y="3"/>
                  </a:cubicBezTo>
                  <a:cubicBezTo>
                    <a:pt x="69" y="85"/>
                    <a:pt x="69" y="85"/>
                    <a:pt x="69" y="85"/>
                  </a:cubicBezTo>
                  <a:cubicBezTo>
                    <a:pt x="64" y="43"/>
                    <a:pt x="64" y="43"/>
                    <a:pt x="64" y="43"/>
                  </a:cubicBezTo>
                  <a:cubicBezTo>
                    <a:pt x="64" y="42"/>
                    <a:pt x="62" y="40"/>
                    <a:pt x="61" y="40"/>
                  </a:cubicBezTo>
                  <a:cubicBezTo>
                    <a:pt x="59" y="40"/>
                    <a:pt x="57" y="41"/>
                    <a:pt x="56" y="43"/>
                  </a:cubicBezTo>
                  <a:cubicBezTo>
                    <a:pt x="45" y="78"/>
                    <a:pt x="45" y="78"/>
                    <a:pt x="45" y="78"/>
                  </a:cubicBezTo>
                  <a:cubicBezTo>
                    <a:pt x="40" y="59"/>
                    <a:pt x="40" y="59"/>
                    <a:pt x="40" y="59"/>
                  </a:cubicBezTo>
                  <a:cubicBezTo>
                    <a:pt x="40" y="57"/>
                    <a:pt x="38" y="56"/>
                    <a:pt x="37" y="56"/>
                  </a:cubicBezTo>
                  <a:cubicBezTo>
                    <a:pt x="35" y="56"/>
                    <a:pt x="33" y="57"/>
                    <a:pt x="33" y="58"/>
                  </a:cubicBezTo>
                  <a:cubicBezTo>
                    <a:pt x="26" y="72"/>
                    <a:pt x="26" y="72"/>
                    <a:pt x="26" y="72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2" y="72"/>
                    <a:pt x="0" y="74"/>
                    <a:pt x="0" y="76"/>
                  </a:cubicBezTo>
                  <a:cubicBezTo>
                    <a:pt x="0" y="78"/>
                    <a:pt x="2" y="80"/>
                    <a:pt x="4" y="80"/>
                  </a:cubicBezTo>
                  <a:cubicBezTo>
                    <a:pt x="28" y="80"/>
                    <a:pt x="28" y="80"/>
                    <a:pt x="28" y="80"/>
                  </a:cubicBezTo>
                  <a:cubicBezTo>
                    <a:pt x="30" y="80"/>
                    <a:pt x="31" y="79"/>
                    <a:pt x="32" y="78"/>
                  </a:cubicBezTo>
                  <a:cubicBezTo>
                    <a:pt x="35" y="71"/>
                    <a:pt x="35" y="71"/>
                    <a:pt x="35" y="71"/>
                  </a:cubicBezTo>
                  <a:cubicBezTo>
                    <a:pt x="40" y="93"/>
                    <a:pt x="40" y="93"/>
                    <a:pt x="40" y="93"/>
                  </a:cubicBezTo>
                  <a:cubicBezTo>
                    <a:pt x="41" y="95"/>
                    <a:pt x="42" y="96"/>
                    <a:pt x="44" y="96"/>
                  </a:cubicBezTo>
                  <a:cubicBezTo>
                    <a:pt x="46" y="96"/>
                    <a:pt x="47" y="95"/>
                    <a:pt x="48" y="93"/>
                  </a:cubicBezTo>
                  <a:cubicBezTo>
                    <a:pt x="58" y="62"/>
                    <a:pt x="58" y="62"/>
                    <a:pt x="58" y="62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4" y="110"/>
                    <a:pt x="66" y="112"/>
                    <a:pt x="68" y="112"/>
                  </a:cubicBezTo>
                  <a:cubicBezTo>
                    <a:pt x="70" y="112"/>
                    <a:pt x="72" y="111"/>
                    <a:pt x="72" y="109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6" y="156"/>
                    <a:pt x="96" y="156"/>
                    <a:pt x="96" y="156"/>
                  </a:cubicBezTo>
                  <a:cubicBezTo>
                    <a:pt x="96" y="158"/>
                    <a:pt x="98" y="160"/>
                    <a:pt x="100" y="160"/>
                  </a:cubicBezTo>
                  <a:cubicBezTo>
                    <a:pt x="100" y="160"/>
                    <a:pt x="100" y="160"/>
                    <a:pt x="100" y="160"/>
                  </a:cubicBezTo>
                  <a:cubicBezTo>
                    <a:pt x="102" y="160"/>
                    <a:pt x="104" y="159"/>
                    <a:pt x="104" y="157"/>
                  </a:cubicBezTo>
                  <a:cubicBezTo>
                    <a:pt x="123" y="75"/>
                    <a:pt x="123" y="75"/>
                    <a:pt x="123" y="75"/>
                  </a:cubicBezTo>
                  <a:cubicBezTo>
                    <a:pt x="128" y="116"/>
                    <a:pt x="128" y="116"/>
                    <a:pt x="128" y="116"/>
                  </a:cubicBezTo>
                  <a:cubicBezTo>
                    <a:pt x="128" y="118"/>
                    <a:pt x="130" y="120"/>
                    <a:pt x="132" y="120"/>
                  </a:cubicBezTo>
                  <a:cubicBezTo>
                    <a:pt x="134" y="120"/>
                    <a:pt x="135" y="119"/>
                    <a:pt x="136" y="117"/>
                  </a:cubicBezTo>
                  <a:cubicBezTo>
                    <a:pt x="148" y="82"/>
                    <a:pt x="148" y="82"/>
                    <a:pt x="148" y="82"/>
                  </a:cubicBezTo>
                  <a:cubicBezTo>
                    <a:pt x="152" y="101"/>
                    <a:pt x="152" y="101"/>
                    <a:pt x="152" y="101"/>
                  </a:cubicBezTo>
                  <a:cubicBezTo>
                    <a:pt x="153" y="102"/>
                    <a:pt x="154" y="104"/>
                    <a:pt x="156" y="104"/>
                  </a:cubicBezTo>
                  <a:cubicBezTo>
                    <a:pt x="157" y="104"/>
                    <a:pt x="159" y="103"/>
                    <a:pt x="160" y="102"/>
                  </a:cubicBezTo>
                  <a:cubicBezTo>
                    <a:pt x="167" y="88"/>
                    <a:pt x="167" y="88"/>
                    <a:pt x="167" y="88"/>
                  </a:cubicBezTo>
                  <a:cubicBezTo>
                    <a:pt x="188" y="88"/>
                    <a:pt x="188" y="88"/>
                    <a:pt x="188" y="88"/>
                  </a:cubicBezTo>
                  <a:cubicBezTo>
                    <a:pt x="190" y="88"/>
                    <a:pt x="192" y="86"/>
                    <a:pt x="192" y="84"/>
                  </a:cubicBezTo>
                  <a:cubicBezTo>
                    <a:pt x="192" y="82"/>
                    <a:pt x="190" y="80"/>
                    <a:pt x="188" y="8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8929862" y="2230004"/>
            <a:ext cx="1918657" cy="1704667"/>
            <a:chOff x="6548372" y="1347614"/>
            <a:chExt cx="1439180" cy="1278500"/>
          </a:xfrm>
        </p:grpSpPr>
        <p:sp>
          <p:nvSpPr>
            <p:cNvPr id="36" name="椭圆 35"/>
            <p:cNvSpPr/>
            <p:nvPr/>
          </p:nvSpPr>
          <p:spPr>
            <a:xfrm>
              <a:off x="6709052" y="1347614"/>
              <a:ext cx="1278500" cy="1278500"/>
            </a:xfrm>
            <a:prstGeom prst="ellipse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7" name="椭圆 36"/>
            <p:cNvSpPr/>
            <p:nvPr/>
          </p:nvSpPr>
          <p:spPr>
            <a:xfrm>
              <a:off x="6548372" y="1347614"/>
              <a:ext cx="432048" cy="432048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rPr>
                <a:t>D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8" name="Freeform 154"/>
            <p:cNvSpPr>
              <a:spLocks noEditPoints="1"/>
            </p:cNvSpPr>
            <p:nvPr/>
          </p:nvSpPr>
          <p:spPr bwMode="auto">
            <a:xfrm>
              <a:off x="7094774" y="1718552"/>
              <a:ext cx="507055" cy="519991"/>
            </a:xfrm>
            <a:custGeom>
              <a:avLst/>
              <a:gdLst>
                <a:gd name="T0" fmla="*/ 80 w 91"/>
                <a:gd name="T1" fmla="*/ 44 h 93"/>
                <a:gd name="T2" fmla="*/ 87 w 91"/>
                <a:gd name="T3" fmla="*/ 37 h 93"/>
                <a:gd name="T4" fmla="*/ 87 w 91"/>
                <a:gd name="T5" fmla="*/ 23 h 93"/>
                <a:gd name="T6" fmla="*/ 68 w 91"/>
                <a:gd name="T7" fmla="*/ 4 h 93"/>
                <a:gd name="T8" fmla="*/ 54 w 91"/>
                <a:gd name="T9" fmla="*/ 4 h 93"/>
                <a:gd name="T10" fmla="*/ 47 w 91"/>
                <a:gd name="T11" fmla="*/ 11 h 93"/>
                <a:gd name="T12" fmla="*/ 80 w 91"/>
                <a:gd name="T13" fmla="*/ 44 h 93"/>
                <a:gd name="T14" fmla="*/ 52 w 91"/>
                <a:gd name="T15" fmla="*/ 23 h 93"/>
                <a:gd name="T16" fmla="*/ 68 w 91"/>
                <a:gd name="T17" fmla="*/ 39 h 93"/>
                <a:gd name="T18" fmla="*/ 77 w 91"/>
                <a:gd name="T19" fmla="*/ 48 h 93"/>
                <a:gd name="T20" fmla="*/ 43 w 91"/>
                <a:gd name="T21" fmla="*/ 81 h 93"/>
                <a:gd name="T22" fmla="*/ 34 w 91"/>
                <a:gd name="T23" fmla="*/ 73 h 93"/>
                <a:gd name="T24" fmla="*/ 19 w 91"/>
                <a:gd name="T25" fmla="*/ 59 h 93"/>
                <a:gd name="T26" fmla="*/ 41 w 91"/>
                <a:gd name="T27" fmla="*/ 37 h 93"/>
                <a:gd name="T28" fmla="*/ 39 w 91"/>
                <a:gd name="T29" fmla="*/ 34 h 93"/>
                <a:gd name="T30" fmla="*/ 16 w 91"/>
                <a:gd name="T31" fmla="*/ 57 h 93"/>
                <a:gd name="T32" fmla="*/ 10 w 91"/>
                <a:gd name="T33" fmla="*/ 48 h 93"/>
                <a:gd name="T34" fmla="*/ 43 w 91"/>
                <a:gd name="T35" fmla="*/ 14 h 93"/>
                <a:gd name="T36" fmla="*/ 52 w 91"/>
                <a:gd name="T37" fmla="*/ 23 h 93"/>
                <a:gd name="T38" fmla="*/ 4 w 91"/>
                <a:gd name="T39" fmla="*/ 69 h 93"/>
                <a:gd name="T40" fmla="*/ 0 w 91"/>
                <a:gd name="T41" fmla="*/ 86 h 93"/>
                <a:gd name="T42" fmla="*/ 6 w 91"/>
                <a:gd name="T43" fmla="*/ 93 h 93"/>
                <a:gd name="T44" fmla="*/ 24 w 91"/>
                <a:gd name="T45" fmla="*/ 89 h 93"/>
                <a:gd name="T46" fmla="*/ 4 w 91"/>
                <a:gd name="T47" fmla="*/ 69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1" h="93">
                  <a:moveTo>
                    <a:pt x="80" y="44"/>
                  </a:moveTo>
                  <a:cubicBezTo>
                    <a:pt x="87" y="37"/>
                    <a:pt x="87" y="37"/>
                    <a:pt x="87" y="37"/>
                  </a:cubicBezTo>
                  <a:cubicBezTo>
                    <a:pt x="91" y="33"/>
                    <a:pt x="91" y="27"/>
                    <a:pt x="87" y="23"/>
                  </a:cubicBezTo>
                  <a:cubicBezTo>
                    <a:pt x="68" y="4"/>
                    <a:pt x="68" y="4"/>
                    <a:pt x="68" y="4"/>
                  </a:cubicBezTo>
                  <a:cubicBezTo>
                    <a:pt x="64" y="0"/>
                    <a:pt x="58" y="0"/>
                    <a:pt x="54" y="4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80" y="44"/>
                    <a:pt x="80" y="44"/>
                    <a:pt x="80" y="44"/>
                  </a:cubicBezTo>
                  <a:close/>
                  <a:moveTo>
                    <a:pt x="52" y="23"/>
                  </a:moveTo>
                  <a:cubicBezTo>
                    <a:pt x="68" y="39"/>
                    <a:pt x="68" y="39"/>
                    <a:pt x="68" y="39"/>
                  </a:cubicBezTo>
                  <a:cubicBezTo>
                    <a:pt x="77" y="48"/>
                    <a:pt x="77" y="48"/>
                    <a:pt x="77" y="48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35" y="83"/>
                    <a:pt x="33" y="79"/>
                    <a:pt x="34" y="73"/>
                  </a:cubicBezTo>
                  <a:cubicBezTo>
                    <a:pt x="26" y="72"/>
                    <a:pt x="20" y="68"/>
                    <a:pt x="19" y="59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39" y="34"/>
                    <a:pt x="39" y="34"/>
                    <a:pt x="39" y="34"/>
                  </a:cubicBezTo>
                  <a:cubicBezTo>
                    <a:pt x="16" y="57"/>
                    <a:pt x="16" y="57"/>
                    <a:pt x="16" y="57"/>
                  </a:cubicBezTo>
                  <a:cubicBezTo>
                    <a:pt x="10" y="58"/>
                    <a:pt x="9" y="54"/>
                    <a:pt x="10" y="48"/>
                  </a:cubicBezTo>
                  <a:cubicBezTo>
                    <a:pt x="21" y="37"/>
                    <a:pt x="32" y="26"/>
                    <a:pt x="43" y="14"/>
                  </a:cubicBezTo>
                  <a:cubicBezTo>
                    <a:pt x="52" y="23"/>
                    <a:pt x="52" y="23"/>
                    <a:pt x="52" y="23"/>
                  </a:cubicBezTo>
                  <a:close/>
                  <a:moveTo>
                    <a:pt x="4" y="69"/>
                  </a:moveTo>
                  <a:cubicBezTo>
                    <a:pt x="0" y="86"/>
                    <a:pt x="0" y="86"/>
                    <a:pt x="0" y="86"/>
                  </a:cubicBezTo>
                  <a:cubicBezTo>
                    <a:pt x="6" y="93"/>
                    <a:pt x="6" y="93"/>
                    <a:pt x="6" y="93"/>
                  </a:cubicBezTo>
                  <a:cubicBezTo>
                    <a:pt x="24" y="89"/>
                    <a:pt x="24" y="89"/>
                    <a:pt x="24" y="89"/>
                  </a:cubicBezTo>
                  <a:lnTo>
                    <a:pt x="4" y="6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39" name="任意多边形 28"/>
          <p:cNvSpPr/>
          <p:nvPr/>
        </p:nvSpPr>
        <p:spPr>
          <a:xfrm>
            <a:off x="1" y="332464"/>
            <a:ext cx="832245" cy="470570"/>
          </a:xfrm>
          <a:custGeom>
            <a:avLst/>
            <a:gdLst>
              <a:gd name="connsiteX0" fmla="*/ 0 w 832245"/>
              <a:gd name="connsiteY0" fmla="*/ 0 h 470570"/>
              <a:gd name="connsiteX1" fmla="*/ 596960 w 832245"/>
              <a:gd name="connsiteY1" fmla="*/ 0 h 470570"/>
              <a:gd name="connsiteX2" fmla="*/ 832245 w 832245"/>
              <a:gd name="connsiteY2" fmla="*/ 235285 h 470570"/>
              <a:gd name="connsiteX3" fmla="*/ 832244 w 832245"/>
              <a:gd name="connsiteY3" fmla="*/ 235285 h 470570"/>
              <a:gd name="connsiteX4" fmla="*/ 596959 w 832245"/>
              <a:gd name="connsiteY4" fmla="*/ 470570 h 470570"/>
              <a:gd name="connsiteX5" fmla="*/ 0 w 832245"/>
              <a:gd name="connsiteY5" fmla="*/ 470569 h 470570"/>
              <a:gd name="connsiteX6" fmla="*/ 0 w 832245"/>
              <a:gd name="connsiteY6" fmla="*/ 0 h 470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32245" h="470570">
                <a:moveTo>
                  <a:pt x="0" y="0"/>
                </a:moveTo>
                <a:lnTo>
                  <a:pt x="596960" y="0"/>
                </a:lnTo>
                <a:cubicBezTo>
                  <a:pt x="726904" y="0"/>
                  <a:pt x="832245" y="105341"/>
                  <a:pt x="832245" y="235285"/>
                </a:cubicBezTo>
                <a:lnTo>
                  <a:pt x="832244" y="235285"/>
                </a:lnTo>
                <a:cubicBezTo>
                  <a:pt x="832244" y="365229"/>
                  <a:pt x="726903" y="470570"/>
                  <a:pt x="596959" y="470570"/>
                </a:cubicBezTo>
                <a:lnTo>
                  <a:pt x="0" y="47056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89988" y="336917"/>
            <a:ext cx="546945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2400" dirty="0">
                <a:solidFill>
                  <a:prstClr val="white"/>
                </a:solidFill>
                <a:cs typeface="+mn-ea"/>
                <a:sym typeface="+mn-lt"/>
              </a:rPr>
              <a:t>03</a:t>
            </a:r>
            <a:endParaRPr lang="zh-CN" altLang="en-US" sz="24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998433" y="129592"/>
            <a:ext cx="2993764" cy="876314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r>
              <a:rPr lang="zh-CN" altLang="en-US" sz="3200" b="1" kern="0" dirty="0">
                <a:solidFill>
                  <a:schemeClr val="accent1"/>
                </a:solidFill>
                <a:cs typeface="+mn-ea"/>
                <a:sym typeface="+mn-lt"/>
              </a:rPr>
              <a:t>添加标题内容</a:t>
            </a: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9"/>
          <p:cNvSpPr/>
          <p:nvPr/>
        </p:nvSpPr>
        <p:spPr>
          <a:xfrm>
            <a:off x="8308744" y="2091341"/>
            <a:ext cx="21158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rPr>
              <a:t>输入标题</a:t>
            </a:r>
            <a:endParaRPr kumimoji="0" lang="en-US" altLang="ko-KR" sz="28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" name="직사각형 10"/>
          <p:cNvSpPr/>
          <p:nvPr/>
        </p:nvSpPr>
        <p:spPr>
          <a:xfrm>
            <a:off x="8308744" y="2600466"/>
            <a:ext cx="2639993" cy="700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点击输入简要文字内容，文字内容需概括精炼。</a:t>
            </a:r>
          </a:p>
        </p:txBody>
      </p:sp>
      <p:sp>
        <p:nvSpPr>
          <p:cNvPr id="6" name="직사각형 11"/>
          <p:cNvSpPr/>
          <p:nvPr/>
        </p:nvSpPr>
        <p:spPr>
          <a:xfrm>
            <a:off x="8308744" y="4153794"/>
            <a:ext cx="21158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rPr>
              <a:t>输入标题</a:t>
            </a:r>
            <a:endParaRPr kumimoji="0" lang="en-US" altLang="ko-KR" sz="28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" name="직사각형 12"/>
          <p:cNvSpPr/>
          <p:nvPr/>
        </p:nvSpPr>
        <p:spPr>
          <a:xfrm>
            <a:off x="8308744" y="4662919"/>
            <a:ext cx="2639993" cy="700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点击输入简要文字内容，文字内容需概括精炼。</a:t>
            </a:r>
          </a:p>
        </p:txBody>
      </p:sp>
      <p:sp>
        <p:nvSpPr>
          <p:cNvPr id="8" name="직사각형 41"/>
          <p:cNvSpPr/>
          <p:nvPr/>
        </p:nvSpPr>
        <p:spPr>
          <a:xfrm>
            <a:off x="1752411" y="2091341"/>
            <a:ext cx="21158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rPr>
              <a:t>输入标题</a:t>
            </a:r>
            <a:endParaRPr kumimoji="0" lang="en-US" altLang="ko-KR" sz="28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" name="직사각형 42"/>
          <p:cNvSpPr/>
          <p:nvPr/>
        </p:nvSpPr>
        <p:spPr>
          <a:xfrm>
            <a:off x="1243264" y="2600466"/>
            <a:ext cx="2625000" cy="700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点击输入简要文字内容，文字内容需概括精炼。</a:t>
            </a:r>
          </a:p>
        </p:txBody>
      </p:sp>
      <p:sp>
        <p:nvSpPr>
          <p:cNvPr id="10" name="직사각형 43"/>
          <p:cNvSpPr/>
          <p:nvPr/>
        </p:nvSpPr>
        <p:spPr>
          <a:xfrm>
            <a:off x="1752411" y="4153794"/>
            <a:ext cx="21158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rPr>
              <a:t>输入标题</a:t>
            </a:r>
            <a:endParaRPr kumimoji="0" lang="en-US" altLang="ko-KR" sz="28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" name="직사각형 44"/>
          <p:cNvSpPr/>
          <p:nvPr/>
        </p:nvSpPr>
        <p:spPr>
          <a:xfrm>
            <a:off x="1243264" y="4662919"/>
            <a:ext cx="2625000" cy="700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点击输入简要文字内容，文字内容需概括精炼。</a:t>
            </a:r>
          </a:p>
        </p:txBody>
      </p:sp>
      <p:grpSp>
        <p:nvGrpSpPr>
          <p:cNvPr id="12" name="PA-组合 34"/>
          <p:cNvGrpSpPr/>
          <p:nvPr>
            <p:custDataLst>
              <p:tags r:id="rId3"/>
            </p:custDataLst>
          </p:nvPr>
        </p:nvGrpSpPr>
        <p:grpSpPr>
          <a:xfrm>
            <a:off x="4204317" y="1830989"/>
            <a:ext cx="3783367" cy="3782658"/>
            <a:chOff x="4418330" y="2059310"/>
            <a:chExt cx="3333750" cy="3333125"/>
          </a:xfrm>
        </p:grpSpPr>
        <p:grpSp>
          <p:nvGrpSpPr>
            <p:cNvPr id="13" name="Group 12"/>
            <p:cNvGrpSpPr/>
            <p:nvPr/>
          </p:nvGrpSpPr>
          <p:grpSpPr>
            <a:xfrm>
              <a:off x="5003667" y="2644334"/>
              <a:ext cx="2163079" cy="2163079"/>
              <a:chOff x="5012786" y="2840273"/>
              <a:chExt cx="2166429" cy="2166429"/>
            </a:xfrm>
          </p:grpSpPr>
          <p:sp>
            <p:nvSpPr>
              <p:cNvPr id="32" name="PA-弧形 11"/>
              <p:cNvSpPr/>
              <p:nvPr>
                <p:custDataLst>
                  <p:tags r:id="rId18"/>
                </p:custDataLst>
              </p:nvPr>
            </p:nvSpPr>
            <p:spPr>
              <a:xfrm>
                <a:off x="5012786" y="2840273"/>
                <a:ext cx="2166429" cy="2166429"/>
              </a:xfrm>
              <a:prstGeom prst="arc">
                <a:avLst>
                  <a:gd name="adj1" fmla="val 17660058"/>
                  <a:gd name="adj2" fmla="val 20083553"/>
                </a:avLst>
              </a:prstGeom>
              <a:ln>
                <a:solidFill>
                  <a:schemeClr val="bg1">
                    <a:lumMod val="8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id-ID" sz="18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3" name="PA-弧形 13"/>
              <p:cNvSpPr/>
              <p:nvPr>
                <p:custDataLst>
                  <p:tags r:id="rId19"/>
                </p:custDataLst>
              </p:nvPr>
            </p:nvSpPr>
            <p:spPr>
              <a:xfrm flipH="1">
                <a:off x="5012786" y="2840273"/>
                <a:ext cx="2166429" cy="2166429"/>
              </a:xfrm>
              <a:prstGeom prst="arc">
                <a:avLst>
                  <a:gd name="adj1" fmla="val 17660058"/>
                  <a:gd name="adj2" fmla="val 20083553"/>
                </a:avLst>
              </a:prstGeom>
              <a:ln>
                <a:solidFill>
                  <a:schemeClr val="bg1">
                    <a:lumMod val="85000"/>
                  </a:schemeClr>
                </a:solidFill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id-ID" sz="18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4" name="PA-弧形 14"/>
              <p:cNvSpPr/>
              <p:nvPr>
                <p:custDataLst>
                  <p:tags r:id="rId20"/>
                </p:custDataLst>
              </p:nvPr>
            </p:nvSpPr>
            <p:spPr>
              <a:xfrm flipV="1">
                <a:off x="5012786" y="2840273"/>
                <a:ext cx="2166429" cy="2166429"/>
              </a:xfrm>
              <a:prstGeom prst="arc">
                <a:avLst>
                  <a:gd name="adj1" fmla="val 17660058"/>
                  <a:gd name="adj2" fmla="val 20083553"/>
                </a:avLst>
              </a:prstGeom>
              <a:ln>
                <a:solidFill>
                  <a:schemeClr val="bg1">
                    <a:lumMod val="85000"/>
                  </a:schemeClr>
                </a:solidFill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id-ID" sz="18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5" name="PA-弧形 15"/>
              <p:cNvSpPr/>
              <p:nvPr>
                <p:custDataLst>
                  <p:tags r:id="rId21"/>
                </p:custDataLst>
              </p:nvPr>
            </p:nvSpPr>
            <p:spPr>
              <a:xfrm flipH="1" flipV="1">
                <a:off x="5012786" y="2840273"/>
                <a:ext cx="2166429" cy="2166429"/>
              </a:xfrm>
              <a:prstGeom prst="arc">
                <a:avLst>
                  <a:gd name="adj1" fmla="val 17660058"/>
                  <a:gd name="adj2" fmla="val 20083553"/>
                </a:avLst>
              </a:prstGeom>
              <a:ln>
                <a:solidFill>
                  <a:schemeClr val="bg1">
                    <a:lumMod val="8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id-ID" sz="18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4" name="PA-椭圆 10"/>
            <p:cNvSpPr/>
            <p:nvPr>
              <p:custDataLst>
                <p:tags r:id="rId4"/>
              </p:custDataLst>
            </p:nvPr>
          </p:nvSpPr>
          <p:spPr>
            <a:xfrm rot="5400000">
              <a:off x="4418330" y="3243580"/>
              <a:ext cx="965200" cy="9652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8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15" name="Group 30"/>
            <p:cNvGrpSpPr/>
            <p:nvPr/>
          </p:nvGrpSpPr>
          <p:grpSpPr>
            <a:xfrm>
              <a:off x="4699635" y="3524885"/>
              <a:ext cx="402590" cy="402590"/>
              <a:chOff x="7275629" y="3045147"/>
              <a:chExt cx="464344" cy="464344"/>
            </a:xfrm>
            <a:solidFill>
              <a:schemeClr val="bg1"/>
            </a:solidFill>
          </p:grpSpPr>
          <p:sp>
            <p:nvSpPr>
              <p:cNvPr id="29" name="PA-AutoShape 56"/>
              <p:cNvSpPr/>
              <p:nvPr>
                <p:custDataLst>
                  <p:tags r:id="rId15"/>
                </p:custDataLst>
              </p:nvPr>
            </p:nvSpPr>
            <p:spPr bwMode="auto">
              <a:xfrm>
                <a:off x="7275629" y="3045147"/>
                <a:ext cx="145256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7316"/>
                    </a:moveTo>
                    <a:cubicBezTo>
                      <a:pt x="16954" y="7352"/>
                      <a:pt x="16923" y="7387"/>
                      <a:pt x="16883" y="7423"/>
                    </a:cubicBezTo>
                    <a:cubicBezTo>
                      <a:pt x="16677" y="7601"/>
                      <a:pt x="16414" y="7770"/>
                      <a:pt x="16066" y="7920"/>
                    </a:cubicBezTo>
                    <a:cubicBezTo>
                      <a:pt x="16057" y="7924"/>
                      <a:pt x="16044" y="7927"/>
                      <a:pt x="16038" y="7931"/>
                    </a:cubicBezTo>
                    <a:cubicBezTo>
                      <a:pt x="15662" y="8092"/>
                      <a:pt x="15214" y="8234"/>
                      <a:pt x="14705" y="8354"/>
                    </a:cubicBezTo>
                    <a:cubicBezTo>
                      <a:pt x="14697" y="8357"/>
                      <a:pt x="14692" y="8358"/>
                      <a:pt x="14686" y="8359"/>
                    </a:cubicBezTo>
                    <a:cubicBezTo>
                      <a:pt x="14163" y="8482"/>
                      <a:pt x="13584" y="8581"/>
                      <a:pt x="12960" y="8649"/>
                    </a:cubicBezTo>
                    <a:cubicBezTo>
                      <a:pt x="12279" y="8726"/>
                      <a:pt x="11560" y="8774"/>
                      <a:pt x="10800" y="8774"/>
                    </a:cubicBezTo>
                    <a:cubicBezTo>
                      <a:pt x="10037" y="8774"/>
                      <a:pt x="9318" y="8726"/>
                      <a:pt x="8640" y="8649"/>
                    </a:cubicBezTo>
                    <a:cubicBezTo>
                      <a:pt x="8016" y="8581"/>
                      <a:pt x="7435" y="8482"/>
                      <a:pt x="6914" y="8359"/>
                    </a:cubicBezTo>
                    <a:cubicBezTo>
                      <a:pt x="6908" y="8358"/>
                      <a:pt x="6901" y="8357"/>
                      <a:pt x="6893" y="8354"/>
                    </a:cubicBezTo>
                    <a:cubicBezTo>
                      <a:pt x="6385" y="8234"/>
                      <a:pt x="5937" y="8092"/>
                      <a:pt x="5562" y="7931"/>
                    </a:cubicBezTo>
                    <a:cubicBezTo>
                      <a:pt x="5553" y="7927"/>
                      <a:pt x="5541" y="7924"/>
                      <a:pt x="5531" y="7920"/>
                    </a:cubicBezTo>
                    <a:cubicBezTo>
                      <a:pt x="5184" y="7770"/>
                      <a:pt x="4921" y="7601"/>
                      <a:pt x="4715" y="7423"/>
                    </a:cubicBezTo>
                    <a:cubicBezTo>
                      <a:pt x="4676" y="7387"/>
                      <a:pt x="4644" y="7352"/>
                      <a:pt x="4612" y="7316"/>
                    </a:cubicBezTo>
                    <a:cubicBezTo>
                      <a:pt x="4437" y="7136"/>
                      <a:pt x="4320" y="6947"/>
                      <a:pt x="4320" y="6750"/>
                    </a:cubicBezTo>
                    <a:cubicBezTo>
                      <a:pt x="4320" y="6550"/>
                      <a:pt x="4437" y="6362"/>
                      <a:pt x="4612" y="6181"/>
                    </a:cubicBezTo>
                    <a:cubicBezTo>
                      <a:pt x="4644" y="6146"/>
                      <a:pt x="4676" y="6110"/>
                      <a:pt x="4715" y="6076"/>
                    </a:cubicBezTo>
                    <a:cubicBezTo>
                      <a:pt x="4921" y="5898"/>
                      <a:pt x="5184" y="5729"/>
                      <a:pt x="5531" y="5577"/>
                    </a:cubicBezTo>
                    <a:cubicBezTo>
                      <a:pt x="5541" y="5574"/>
                      <a:pt x="5553" y="5571"/>
                      <a:pt x="5562" y="5567"/>
                    </a:cubicBezTo>
                    <a:cubicBezTo>
                      <a:pt x="5937" y="5407"/>
                      <a:pt x="6385" y="5264"/>
                      <a:pt x="6893" y="5144"/>
                    </a:cubicBezTo>
                    <a:cubicBezTo>
                      <a:pt x="6901" y="5142"/>
                      <a:pt x="6908" y="5140"/>
                      <a:pt x="6914" y="5138"/>
                    </a:cubicBezTo>
                    <a:cubicBezTo>
                      <a:pt x="7435" y="5017"/>
                      <a:pt x="8016" y="4918"/>
                      <a:pt x="8640" y="4848"/>
                    </a:cubicBezTo>
                    <a:cubicBezTo>
                      <a:pt x="9318" y="4773"/>
                      <a:pt x="10037" y="4725"/>
                      <a:pt x="10800" y="4725"/>
                    </a:cubicBezTo>
                    <a:cubicBezTo>
                      <a:pt x="11560" y="4725"/>
                      <a:pt x="12279" y="4773"/>
                      <a:pt x="12960" y="4848"/>
                    </a:cubicBezTo>
                    <a:cubicBezTo>
                      <a:pt x="13584" y="4918"/>
                      <a:pt x="14163" y="5017"/>
                      <a:pt x="14686" y="5138"/>
                    </a:cubicBezTo>
                    <a:cubicBezTo>
                      <a:pt x="14692" y="5140"/>
                      <a:pt x="14697" y="5142"/>
                      <a:pt x="14705" y="5144"/>
                    </a:cubicBezTo>
                    <a:cubicBezTo>
                      <a:pt x="15214" y="5264"/>
                      <a:pt x="15662" y="5407"/>
                      <a:pt x="16038" y="5567"/>
                    </a:cubicBezTo>
                    <a:cubicBezTo>
                      <a:pt x="16044" y="5571"/>
                      <a:pt x="16057" y="5574"/>
                      <a:pt x="16066" y="5577"/>
                    </a:cubicBezTo>
                    <a:cubicBezTo>
                      <a:pt x="16414" y="5729"/>
                      <a:pt x="16677" y="5898"/>
                      <a:pt x="16883" y="6076"/>
                    </a:cubicBezTo>
                    <a:cubicBezTo>
                      <a:pt x="16923" y="6110"/>
                      <a:pt x="16954" y="6146"/>
                      <a:pt x="16988" y="6181"/>
                    </a:cubicBezTo>
                    <a:cubicBezTo>
                      <a:pt x="17161" y="6362"/>
                      <a:pt x="17280" y="6550"/>
                      <a:pt x="17280" y="6750"/>
                    </a:cubicBezTo>
                    <a:cubicBezTo>
                      <a:pt x="17280" y="6947"/>
                      <a:pt x="17161" y="7136"/>
                      <a:pt x="16988" y="73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0056"/>
                    </a:lnTo>
                    <a:cubicBezTo>
                      <a:pt x="9338" y="10101"/>
                      <a:pt x="10059" y="10124"/>
                      <a:pt x="10800" y="10124"/>
                    </a:cubicBezTo>
                    <a:cubicBezTo>
                      <a:pt x="11541" y="10124"/>
                      <a:pt x="12262" y="10101"/>
                      <a:pt x="12960" y="10056"/>
                    </a:cubicBezTo>
                    <a:cubicBezTo>
                      <a:pt x="12960" y="100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3442"/>
                    </a:lnTo>
                    <a:cubicBezTo>
                      <a:pt x="12262" y="3398"/>
                      <a:pt x="11541" y="3375"/>
                      <a:pt x="10800" y="3375"/>
                    </a:cubicBezTo>
                    <a:cubicBezTo>
                      <a:pt x="10059" y="3375"/>
                      <a:pt x="9338" y="3398"/>
                      <a:pt x="8640" y="3442"/>
                    </a:cubicBezTo>
                    <a:cubicBezTo>
                      <a:pt x="8640" y="3442"/>
                      <a:pt x="8640" y="2025"/>
                      <a:pt x="8640" y="2025"/>
                    </a:cubicBezTo>
                    <a:close/>
                    <a:moveTo>
                      <a:pt x="17280" y="40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4064"/>
                    </a:lnTo>
                    <a:cubicBezTo>
                      <a:pt x="1710" y="4681"/>
                      <a:pt x="0" y="5649"/>
                      <a:pt x="0" y="6750"/>
                    </a:cubicBezTo>
                    <a:cubicBezTo>
                      <a:pt x="0" y="7850"/>
                      <a:pt x="1710" y="8818"/>
                      <a:pt x="4320" y="94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9434"/>
                    </a:lnTo>
                    <a:cubicBezTo>
                      <a:pt x="19889" y="8818"/>
                      <a:pt x="21600" y="7850"/>
                      <a:pt x="21600" y="6750"/>
                    </a:cubicBezTo>
                    <a:cubicBezTo>
                      <a:pt x="21600" y="5649"/>
                      <a:pt x="19889" y="4681"/>
                      <a:pt x="17280" y="4064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21" tIns="19021" rIns="19021" bIns="19021" anchor="ctr"/>
              <a:lstStyle/>
              <a:p>
                <a:pPr algn="ctr" defTabSz="227965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30" name="PA-AutoShape 57"/>
              <p:cNvSpPr/>
              <p:nvPr>
                <p:custDataLst>
                  <p:tags r:id="rId16"/>
                </p:custDataLst>
              </p:nvPr>
            </p:nvSpPr>
            <p:spPr bwMode="auto">
              <a:xfrm>
                <a:off x="7594717" y="3045147"/>
                <a:ext cx="145256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7316"/>
                    </a:moveTo>
                    <a:cubicBezTo>
                      <a:pt x="16954" y="7352"/>
                      <a:pt x="16923" y="7387"/>
                      <a:pt x="16883" y="7423"/>
                    </a:cubicBezTo>
                    <a:cubicBezTo>
                      <a:pt x="16677" y="7601"/>
                      <a:pt x="16414" y="7770"/>
                      <a:pt x="16066" y="7920"/>
                    </a:cubicBezTo>
                    <a:cubicBezTo>
                      <a:pt x="16057" y="7924"/>
                      <a:pt x="16044" y="7927"/>
                      <a:pt x="16038" y="7931"/>
                    </a:cubicBezTo>
                    <a:cubicBezTo>
                      <a:pt x="15662" y="8092"/>
                      <a:pt x="15214" y="8234"/>
                      <a:pt x="14705" y="8354"/>
                    </a:cubicBezTo>
                    <a:cubicBezTo>
                      <a:pt x="14697" y="8357"/>
                      <a:pt x="14692" y="8358"/>
                      <a:pt x="14686" y="8359"/>
                    </a:cubicBezTo>
                    <a:cubicBezTo>
                      <a:pt x="14163" y="8482"/>
                      <a:pt x="13584" y="8581"/>
                      <a:pt x="12960" y="8649"/>
                    </a:cubicBezTo>
                    <a:cubicBezTo>
                      <a:pt x="12279" y="8726"/>
                      <a:pt x="11560" y="8774"/>
                      <a:pt x="10800" y="8774"/>
                    </a:cubicBezTo>
                    <a:cubicBezTo>
                      <a:pt x="10037" y="8774"/>
                      <a:pt x="9318" y="8726"/>
                      <a:pt x="8640" y="8649"/>
                    </a:cubicBezTo>
                    <a:cubicBezTo>
                      <a:pt x="8016" y="8581"/>
                      <a:pt x="7435" y="8482"/>
                      <a:pt x="6914" y="8359"/>
                    </a:cubicBezTo>
                    <a:cubicBezTo>
                      <a:pt x="6908" y="8358"/>
                      <a:pt x="6901" y="8357"/>
                      <a:pt x="6893" y="8354"/>
                    </a:cubicBezTo>
                    <a:cubicBezTo>
                      <a:pt x="6385" y="8234"/>
                      <a:pt x="5937" y="8092"/>
                      <a:pt x="5562" y="7931"/>
                    </a:cubicBezTo>
                    <a:cubicBezTo>
                      <a:pt x="5553" y="7927"/>
                      <a:pt x="5541" y="7924"/>
                      <a:pt x="5531" y="7920"/>
                    </a:cubicBezTo>
                    <a:cubicBezTo>
                      <a:pt x="5184" y="7770"/>
                      <a:pt x="4921" y="7601"/>
                      <a:pt x="4715" y="7423"/>
                    </a:cubicBezTo>
                    <a:cubicBezTo>
                      <a:pt x="4676" y="7387"/>
                      <a:pt x="4644" y="7352"/>
                      <a:pt x="4612" y="7316"/>
                    </a:cubicBezTo>
                    <a:cubicBezTo>
                      <a:pt x="4437" y="7136"/>
                      <a:pt x="4320" y="6947"/>
                      <a:pt x="4320" y="6750"/>
                    </a:cubicBezTo>
                    <a:cubicBezTo>
                      <a:pt x="4320" y="6550"/>
                      <a:pt x="4437" y="6362"/>
                      <a:pt x="4612" y="6181"/>
                    </a:cubicBezTo>
                    <a:cubicBezTo>
                      <a:pt x="4644" y="6146"/>
                      <a:pt x="4676" y="6110"/>
                      <a:pt x="4715" y="6076"/>
                    </a:cubicBezTo>
                    <a:cubicBezTo>
                      <a:pt x="4921" y="5898"/>
                      <a:pt x="5184" y="5729"/>
                      <a:pt x="5531" y="5577"/>
                    </a:cubicBezTo>
                    <a:cubicBezTo>
                      <a:pt x="5541" y="5574"/>
                      <a:pt x="5553" y="5571"/>
                      <a:pt x="5562" y="5567"/>
                    </a:cubicBezTo>
                    <a:cubicBezTo>
                      <a:pt x="5937" y="5407"/>
                      <a:pt x="6385" y="5264"/>
                      <a:pt x="6893" y="5144"/>
                    </a:cubicBezTo>
                    <a:cubicBezTo>
                      <a:pt x="6901" y="5142"/>
                      <a:pt x="6908" y="5140"/>
                      <a:pt x="6914" y="5138"/>
                    </a:cubicBezTo>
                    <a:cubicBezTo>
                      <a:pt x="7435" y="5017"/>
                      <a:pt x="8016" y="4918"/>
                      <a:pt x="8640" y="4848"/>
                    </a:cubicBezTo>
                    <a:cubicBezTo>
                      <a:pt x="9318" y="4773"/>
                      <a:pt x="10037" y="4725"/>
                      <a:pt x="10800" y="4725"/>
                    </a:cubicBezTo>
                    <a:cubicBezTo>
                      <a:pt x="11560" y="4725"/>
                      <a:pt x="12279" y="4773"/>
                      <a:pt x="12960" y="4848"/>
                    </a:cubicBezTo>
                    <a:cubicBezTo>
                      <a:pt x="13584" y="4918"/>
                      <a:pt x="14163" y="5017"/>
                      <a:pt x="14686" y="5138"/>
                    </a:cubicBezTo>
                    <a:cubicBezTo>
                      <a:pt x="14692" y="5140"/>
                      <a:pt x="14697" y="5142"/>
                      <a:pt x="14705" y="5144"/>
                    </a:cubicBezTo>
                    <a:cubicBezTo>
                      <a:pt x="15214" y="5264"/>
                      <a:pt x="15662" y="5407"/>
                      <a:pt x="16038" y="5567"/>
                    </a:cubicBezTo>
                    <a:cubicBezTo>
                      <a:pt x="16044" y="5571"/>
                      <a:pt x="16057" y="5574"/>
                      <a:pt x="16066" y="5577"/>
                    </a:cubicBezTo>
                    <a:cubicBezTo>
                      <a:pt x="16414" y="5729"/>
                      <a:pt x="16677" y="5898"/>
                      <a:pt x="16883" y="6076"/>
                    </a:cubicBezTo>
                    <a:cubicBezTo>
                      <a:pt x="16923" y="6110"/>
                      <a:pt x="16954" y="6146"/>
                      <a:pt x="16988" y="6181"/>
                    </a:cubicBezTo>
                    <a:cubicBezTo>
                      <a:pt x="17161" y="6362"/>
                      <a:pt x="17280" y="6550"/>
                      <a:pt x="17280" y="6750"/>
                    </a:cubicBezTo>
                    <a:cubicBezTo>
                      <a:pt x="17280" y="6947"/>
                      <a:pt x="17161" y="7136"/>
                      <a:pt x="16988" y="73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0056"/>
                    </a:lnTo>
                    <a:cubicBezTo>
                      <a:pt x="9338" y="10101"/>
                      <a:pt x="10059" y="10124"/>
                      <a:pt x="10800" y="10124"/>
                    </a:cubicBezTo>
                    <a:cubicBezTo>
                      <a:pt x="11541" y="10124"/>
                      <a:pt x="12262" y="10101"/>
                      <a:pt x="12960" y="10056"/>
                    </a:cubicBezTo>
                    <a:cubicBezTo>
                      <a:pt x="12960" y="100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3442"/>
                    </a:lnTo>
                    <a:cubicBezTo>
                      <a:pt x="12262" y="3398"/>
                      <a:pt x="11541" y="3375"/>
                      <a:pt x="10800" y="3375"/>
                    </a:cubicBezTo>
                    <a:cubicBezTo>
                      <a:pt x="10059" y="3375"/>
                      <a:pt x="9338" y="3398"/>
                      <a:pt x="8640" y="3442"/>
                    </a:cubicBezTo>
                    <a:cubicBezTo>
                      <a:pt x="8640" y="3442"/>
                      <a:pt x="8640" y="2025"/>
                      <a:pt x="8640" y="2025"/>
                    </a:cubicBezTo>
                    <a:close/>
                    <a:moveTo>
                      <a:pt x="17280" y="40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4064"/>
                    </a:lnTo>
                    <a:cubicBezTo>
                      <a:pt x="1710" y="4681"/>
                      <a:pt x="0" y="5649"/>
                      <a:pt x="0" y="6750"/>
                    </a:cubicBezTo>
                    <a:cubicBezTo>
                      <a:pt x="0" y="7850"/>
                      <a:pt x="1710" y="8818"/>
                      <a:pt x="4320" y="94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9434"/>
                    </a:lnTo>
                    <a:cubicBezTo>
                      <a:pt x="19889" y="8818"/>
                      <a:pt x="21600" y="7850"/>
                      <a:pt x="21600" y="6750"/>
                    </a:cubicBezTo>
                    <a:cubicBezTo>
                      <a:pt x="21600" y="5649"/>
                      <a:pt x="19889" y="4681"/>
                      <a:pt x="17280" y="4064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21" tIns="19021" rIns="19021" bIns="19021" anchor="ctr"/>
              <a:lstStyle/>
              <a:p>
                <a:pPr algn="ctr" defTabSz="227965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31" name="PA-AutoShape 58"/>
              <p:cNvSpPr/>
              <p:nvPr>
                <p:custDataLst>
                  <p:tags r:id="rId17"/>
                </p:custDataLst>
              </p:nvPr>
            </p:nvSpPr>
            <p:spPr bwMode="auto">
              <a:xfrm>
                <a:off x="7435173" y="3045147"/>
                <a:ext cx="145257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15416"/>
                    </a:moveTo>
                    <a:cubicBezTo>
                      <a:pt x="16954" y="15452"/>
                      <a:pt x="16923" y="15487"/>
                      <a:pt x="16883" y="15523"/>
                    </a:cubicBezTo>
                    <a:cubicBezTo>
                      <a:pt x="16677" y="15701"/>
                      <a:pt x="16414" y="15870"/>
                      <a:pt x="16066" y="16020"/>
                    </a:cubicBezTo>
                    <a:cubicBezTo>
                      <a:pt x="16057" y="16024"/>
                      <a:pt x="16044" y="16027"/>
                      <a:pt x="16038" y="16031"/>
                    </a:cubicBezTo>
                    <a:cubicBezTo>
                      <a:pt x="15662" y="16192"/>
                      <a:pt x="15214" y="16334"/>
                      <a:pt x="14705" y="16454"/>
                    </a:cubicBezTo>
                    <a:cubicBezTo>
                      <a:pt x="14697" y="16457"/>
                      <a:pt x="14692" y="16458"/>
                      <a:pt x="14686" y="16459"/>
                    </a:cubicBezTo>
                    <a:cubicBezTo>
                      <a:pt x="14163" y="16582"/>
                      <a:pt x="13584" y="16681"/>
                      <a:pt x="12960" y="16749"/>
                    </a:cubicBezTo>
                    <a:cubicBezTo>
                      <a:pt x="12279" y="16826"/>
                      <a:pt x="11560" y="16875"/>
                      <a:pt x="10800" y="16875"/>
                    </a:cubicBezTo>
                    <a:cubicBezTo>
                      <a:pt x="10037" y="16875"/>
                      <a:pt x="9318" y="16826"/>
                      <a:pt x="8640" y="16749"/>
                    </a:cubicBezTo>
                    <a:cubicBezTo>
                      <a:pt x="8016" y="16681"/>
                      <a:pt x="7435" y="16582"/>
                      <a:pt x="6914" y="16459"/>
                    </a:cubicBezTo>
                    <a:cubicBezTo>
                      <a:pt x="6908" y="16458"/>
                      <a:pt x="6901" y="16457"/>
                      <a:pt x="6893" y="16454"/>
                    </a:cubicBezTo>
                    <a:cubicBezTo>
                      <a:pt x="6385" y="16334"/>
                      <a:pt x="5937" y="16192"/>
                      <a:pt x="5562" y="16031"/>
                    </a:cubicBezTo>
                    <a:cubicBezTo>
                      <a:pt x="5553" y="16027"/>
                      <a:pt x="5541" y="16024"/>
                      <a:pt x="5531" y="16020"/>
                    </a:cubicBezTo>
                    <a:cubicBezTo>
                      <a:pt x="5184" y="15870"/>
                      <a:pt x="4921" y="15701"/>
                      <a:pt x="4715" y="15523"/>
                    </a:cubicBezTo>
                    <a:cubicBezTo>
                      <a:pt x="4676" y="15487"/>
                      <a:pt x="4644" y="15452"/>
                      <a:pt x="4612" y="15416"/>
                    </a:cubicBezTo>
                    <a:cubicBezTo>
                      <a:pt x="4437" y="15236"/>
                      <a:pt x="4320" y="15047"/>
                      <a:pt x="4320" y="14850"/>
                    </a:cubicBezTo>
                    <a:cubicBezTo>
                      <a:pt x="4320" y="14650"/>
                      <a:pt x="4437" y="14462"/>
                      <a:pt x="4612" y="14281"/>
                    </a:cubicBezTo>
                    <a:cubicBezTo>
                      <a:pt x="4644" y="14246"/>
                      <a:pt x="4676" y="14210"/>
                      <a:pt x="4715" y="14176"/>
                    </a:cubicBezTo>
                    <a:cubicBezTo>
                      <a:pt x="4921" y="13998"/>
                      <a:pt x="5184" y="13829"/>
                      <a:pt x="5531" y="13677"/>
                    </a:cubicBezTo>
                    <a:cubicBezTo>
                      <a:pt x="5541" y="13674"/>
                      <a:pt x="5553" y="13671"/>
                      <a:pt x="5562" y="13667"/>
                    </a:cubicBezTo>
                    <a:cubicBezTo>
                      <a:pt x="5937" y="13507"/>
                      <a:pt x="6385" y="13364"/>
                      <a:pt x="6893" y="13244"/>
                    </a:cubicBezTo>
                    <a:cubicBezTo>
                      <a:pt x="6901" y="13242"/>
                      <a:pt x="6908" y="13240"/>
                      <a:pt x="6914" y="13238"/>
                    </a:cubicBezTo>
                    <a:cubicBezTo>
                      <a:pt x="7435" y="13117"/>
                      <a:pt x="8016" y="13018"/>
                      <a:pt x="8640" y="12948"/>
                    </a:cubicBezTo>
                    <a:cubicBezTo>
                      <a:pt x="9318" y="12873"/>
                      <a:pt x="10037" y="12825"/>
                      <a:pt x="10800" y="12825"/>
                    </a:cubicBezTo>
                    <a:cubicBezTo>
                      <a:pt x="11560" y="12825"/>
                      <a:pt x="12279" y="12873"/>
                      <a:pt x="12960" y="12948"/>
                    </a:cubicBezTo>
                    <a:cubicBezTo>
                      <a:pt x="13584" y="13018"/>
                      <a:pt x="14163" y="13117"/>
                      <a:pt x="14686" y="13238"/>
                    </a:cubicBezTo>
                    <a:cubicBezTo>
                      <a:pt x="14692" y="13240"/>
                      <a:pt x="14697" y="13242"/>
                      <a:pt x="14705" y="13244"/>
                    </a:cubicBezTo>
                    <a:cubicBezTo>
                      <a:pt x="15214" y="13364"/>
                      <a:pt x="15662" y="13507"/>
                      <a:pt x="16038" y="13667"/>
                    </a:cubicBezTo>
                    <a:cubicBezTo>
                      <a:pt x="16044" y="13671"/>
                      <a:pt x="16057" y="13674"/>
                      <a:pt x="16066" y="13677"/>
                    </a:cubicBezTo>
                    <a:cubicBezTo>
                      <a:pt x="16414" y="13829"/>
                      <a:pt x="16677" y="13998"/>
                      <a:pt x="16883" y="14176"/>
                    </a:cubicBezTo>
                    <a:cubicBezTo>
                      <a:pt x="16923" y="14210"/>
                      <a:pt x="16954" y="14246"/>
                      <a:pt x="16988" y="14281"/>
                    </a:cubicBezTo>
                    <a:cubicBezTo>
                      <a:pt x="17161" y="14462"/>
                      <a:pt x="17280" y="14650"/>
                      <a:pt x="17280" y="14850"/>
                    </a:cubicBezTo>
                    <a:cubicBezTo>
                      <a:pt x="17280" y="15047"/>
                      <a:pt x="17161" y="15236"/>
                      <a:pt x="16988" y="154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8156"/>
                    </a:lnTo>
                    <a:cubicBezTo>
                      <a:pt x="9338" y="18201"/>
                      <a:pt x="10059" y="18225"/>
                      <a:pt x="10800" y="18225"/>
                    </a:cubicBezTo>
                    <a:cubicBezTo>
                      <a:pt x="11541" y="18225"/>
                      <a:pt x="12262" y="18201"/>
                      <a:pt x="12960" y="18156"/>
                    </a:cubicBezTo>
                    <a:cubicBezTo>
                      <a:pt x="12960" y="181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11542"/>
                    </a:lnTo>
                    <a:cubicBezTo>
                      <a:pt x="12262" y="11498"/>
                      <a:pt x="11541" y="11475"/>
                      <a:pt x="10800" y="11475"/>
                    </a:cubicBezTo>
                    <a:cubicBezTo>
                      <a:pt x="10059" y="11475"/>
                      <a:pt x="9338" y="11498"/>
                      <a:pt x="8640" y="11542"/>
                    </a:cubicBezTo>
                    <a:cubicBezTo>
                      <a:pt x="8640" y="11542"/>
                      <a:pt x="8640" y="2025"/>
                      <a:pt x="8640" y="2025"/>
                    </a:cubicBezTo>
                    <a:close/>
                    <a:moveTo>
                      <a:pt x="17280" y="121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12164"/>
                    </a:lnTo>
                    <a:cubicBezTo>
                      <a:pt x="1710" y="12781"/>
                      <a:pt x="0" y="13749"/>
                      <a:pt x="0" y="14850"/>
                    </a:cubicBezTo>
                    <a:cubicBezTo>
                      <a:pt x="0" y="15950"/>
                      <a:pt x="1710" y="16918"/>
                      <a:pt x="4320" y="175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17534"/>
                    </a:lnTo>
                    <a:cubicBezTo>
                      <a:pt x="19889" y="16918"/>
                      <a:pt x="21600" y="15950"/>
                      <a:pt x="21600" y="14850"/>
                    </a:cubicBezTo>
                    <a:cubicBezTo>
                      <a:pt x="21600" y="13749"/>
                      <a:pt x="19889" y="12781"/>
                      <a:pt x="17280" y="12164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21" tIns="19021" rIns="19021" bIns="19021" anchor="ctr"/>
              <a:lstStyle/>
              <a:p>
                <a:pPr algn="ctr" defTabSz="227965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</p:grpSp>
        <p:sp>
          <p:nvSpPr>
            <p:cNvPr id="16" name="PA-椭圆 5"/>
            <p:cNvSpPr/>
            <p:nvPr>
              <p:custDataLst>
                <p:tags r:id="rId5"/>
              </p:custDataLst>
            </p:nvPr>
          </p:nvSpPr>
          <p:spPr>
            <a:xfrm>
              <a:off x="5602645" y="4427312"/>
              <a:ext cx="965123" cy="96512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8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7" name="PA-AutoShape 59"/>
            <p:cNvSpPr/>
            <p:nvPr>
              <p:custDataLst>
                <p:tags r:id="rId6"/>
              </p:custDataLst>
            </p:nvPr>
          </p:nvSpPr>
          <p:spPr bwMode="auto">
            <a:xfrm>
              <a:off x="5883588" y="4708600"/>
              <a:ext cx="403236" cy="402547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19021" tIns="19021" rIns="19021" bIns="19021" anchor="ctr"/>
            <a:lstStyle/>
            <a:p>
              <a:pPr algn="ctr" defTabSz="227965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18" name="PA-椭圆 9"/>
            <p:cNvSpPr/>
            <p:nvPr>
              <p:custDataLst>
                <p:tags r:id="rId7"/>
              </p:custDataLst>
            </p:nvPr>
          </p:nvSpPr>
          <p:spPr>
            <a:xfrm rot="5400000">
              <a:off x="6786880" y="3243580"/>
              <a:ext cx="965200" cy="9652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8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20" name="Group 35"/>
            <p:cNvGrpSpPr/>
            <p:nvPr/>
          </p:nvGrpSpPr>
          <p:grpSpPr>
            <a:xfrm>
              <a:off x="7067550" y="3556000"/>
              <a:ext cx="403225" cy="339090"/>
              <a:chOff x="5356342" y="3093565"/>
              <a:chExt cx="465138" cy="391319"/>
            </a:xfrm>
            <a:solidFill>
              <a:schemeClr val="bg1"/>
            </a:solidFill>
          </p:grpSpPr>
          <p:sp>
            <p:nvSpPr>
              <p:cNvPr id="26" name="PA-AutoShape 120"/>
              <p:cNvSpPr/>
              <p:nvPr>
                <p:custDataLst>
                  <p:tags r:id="rId12"/>
                </p:custDataLst>
              </p:nvPr>
            </p:nvSpPr>
            <p:spPr bwMode="auto">
              <a:xfrm>
                <a:off x="5473023" y="319516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21" tIns="19021" rIns="19021" bIns="19021" anchor="ctr"/>
              <a:lstStyle/>
              <a:p>
                <a:pPr algn="ctr" defTabSz="227965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27" name="PA-AutoShape 121"/>
              <p:cNvSpPr/>
              <p:nvPr>
                <p:custDataLst>
                  <p:tags r:id="rId13"/>
                </p:custDataLst>
              </p:nvPr>
            </p:nvSpPr>
            <p:spPr bwMode="auto">
              <a:xfrm>
                <a:off x="5530967" y="325310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21" tIns="19021" rIns="19021" bIns="19021" anchor="ctr"/>
              <a:lstStyle/>
              <a:p>
                <a:pPr algn="ctr" defTabSz="227965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28" name="PA-AutoShape 122"/>
              <p:cNvSpPr/>
              <p:nvPr>
                <p:custDataLst>
                  <p:tags r:id="rId14"/>
                </p:custDataLst>
              </p:nvPr>
            </p:nvSpPr>
            <p:spPr bwMode="auto">
              <a:xfrm>
                <a:off x="5356342" y="309356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21" tIns="19021" rIns="19021" bIns="19021" anchor="ctr"/>
              <a:lstStyle/>
              <a:p>
                <a:pPr algn="ctr" defTabSz="227965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</p:grpSp>
        <p:sp>
          <p:nvSpPr>
            <p:cNvPr id="22" name="PA-椭圆 1"/>
            <p:cNvSpPr/>
            <p:nvPr>
              <p:custDataLst>
                <p:tags r:id="rId8"/>
              </p:custDataLst>
            </p:nvPr>
          </p:nvSpPr>
          <p:spPr>
            <a:xfrm>
              <a:off x="5602645" y="2059310"/>
              <a:ext cx="965123" cy="96512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8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3" name="PA-AutoShape 123"/>
            <p:cNvSpPr/>
            <p:nvPr>
              <p:custDataLst>
                <p:tags r:id="rId9"/>
              </p:custDataLst>
            </p:nvPr>
          </p:nvSpPr>
          <p:spPr bwMode="auto">
            <a:xfrm>
              <a:off x="5883933" y="2340598"/>
              <a:ext cx="402547" cy="40254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180" y="12132"/>
                  </a:moveTo>
                  <a:cubicBezTo>
                    <a:pt x="17710" y="12226"/>
                    <a:pt x="17327" y="12561"/>
                    <a:pt x="17170" y="13012"/>
                  </a:cubicBezTo>
                  <a:cubicBezTo>
                    <a:pt x="17083" y="13261"/>
                    <a:pt x="16981" y="13503"/>
                    <a:pt x="16868" y="13738"/>
                  </a:cubicBezTo>
                  <a:cubicBezTo>
                    <a:pt x="16658" y="14169"/>
                    <a:pt x="16694" y="14677"/>
                    <a:pt x="16959" y="15075"/>
                  </a:cubicBezTo>
                  <a:lnTo>
                    <a:pt x="18131" y="16833"/>
                  </a:lnTo>
                  <a:lnTo>
                    <a:pt x="16832" y="18132"/>
                  </a:lnTo>
                  <a:lnTo>
                    <a:pt x="15075" y="16960"/>
                  </a:lnTo>
                  <a:cubicBezTo>
                    <a:pt x="14850" y="16810"/>
                    <a:pt x="14589" y="16733"/>
                    <a:pt x="14326" y="16733"/>
                  </a:cubicBezTo>
                  <a:cubicBezTo>
                    <a:pt x="14126" y="16733"/>
                    <a:pt x="13924" y="16778"/>
                    <a:pt x="13738" y="16868"/>
                  </a:cubicBezTo>
                  <a:cubicBezTo>
                    <a:pt x="13504" y="16981"/>
                    <a:pt x="13262" y="17083"/>
                    <a:pt x="13012" y="17170"/>
                  </a:cubicBezTo>
                  <a:cubicBezTo>
                    <a:pt x="12561" y="17327"/>
                    <a:pt x="12226" y="17712"/>
                    <a:pt x="12133" y="18180"/>
                  </a:cubicBezTo>
                  <a:lnTo>
                    <a:pt x="11717" y="20249"/>
                  </a:lnTo>
                  <a:lnTo>
                    <a:pt x="9881" y="20249"/>
                  </a:lnTo>
                  <a:lnTo>
                    <a:pt x="9467" y="18180"/>
                  </a:lnTo>
                  <a:cubicBezTo>
                    <a:pt x="9373" y="17712"/>
                    <a:pt x="9039" y="17327"/>
                    <a:pt x="8588" y="17170"/>
                  </a:cubicBezTo>
                  <a:cubicBezTo>
                    <a:pt x="8339" y="17083"/>
                    <a:pt x="8096" y="16983"/>
                    <a:pt x="7861" y="16869"/>
                  </a:cubicBezTo>
                  <a:cubicBezTo>
                    <a:pt x="7675" y="16778"/>
                    <a:pt x="7474" y="16733"/>
                    <a:pt x="7273" y="16733"/>
                  </a:cubicBezTo>
                  <a:cubicBezTo>
                    <a:pt x="7011" y="16733"/>
                    <a:pt x="6750" y="16810"/>
                    <a:pt x="6525" y="16960"/>
                  </a:cubicBezTo>
                  <a:lnTo>
                    <a:pt x="4767" y="18132"/>
                  </a:lnTo>
                  <a:lnTo>
                    <a:pt x="3468" y="16833"/>
                  </a:lnTo>
                  <a:lnTo>
                    <a:pt x="4639" y="15075"/>
                  </a:lnTo>
                  <a:cubicBezTo>
                    <a:pt x="4904" y="14677"/>
                    <a:pt x="4939" y="14169"/>
                    <a:pt x="4732" y="13738"/>
                  </a:cubicBezTo>
                  <a:cubicBezTo>
                    <a:pt x="4618" y="13504"/>
                    <a:pt x="4516" y="13263"/>
                    <a:pt x="4429" y="13013"/>
                  </a:cubicBezTo>
                  <a:cubicBezTo>
                    <a:pt x="4273" y="12561"/>
                    <a:pt x="3888" y="12227"/>
                    <a:pt x="3419" y="12133"/>
                  </a:cubicBezTo>
                  <a:lnTo>
                    <a:pt x="1350" y="11718"/>
                  </a:lnTo>
                  <a:lnTo>
                    <a:pt x="1349" y="9882"/>
                  </a:lnTo>
                  <a:lnTo>
                    <a:pt x="3419" y="9468"/>
                  </a:lnTo>
                  <a:cubicBezTo>
                    <a:pt x="3888" y="9374"/>
                    <a:pt x="4273" y="9039"/>
                    <a:pt x="4429" y="8588"/>
                  </a:cubicBezTo>
                  <a:cubicBezTo>
                    <a:pt x="4516" y="8338"/>
                    <a:pt x="4617" y="8096"/>
                    <a:pt x="4731" y="7862"/>
                  </a:cubicBezTo>
                  <a:cubicBezTo>
                    <a:pt x="4940" y="7431"/>
                    <a:pt x="4905" y="6923"/>
                    <a:pt x="4639" y="6524"/>
                  </a:cubicBezTo>
                  <a:lnTo>
                    <a:pt x="3468" y="4767"/>
                  </a:lnTo>
                  <a:lnTo>
                    <a:pt x="4767" y="3468"/>
                  </a:lnTo>
                  <a:lnTo>
                    <a:pt x="6525" y="4639"/>
                  </a:lnTo>
                  <a:cubicBezTo>
                    <a:pt x="6750" y="4790"/>
                    <a:pt x="7011" y="4866"/>
                    <a:pt x="7273" y="4866"/>
                  </a:cubicBezTo>
                  <a:cubicBezTo>
                    <a:pt x="7474" y="4866"/>
                    <a:pt x="7674" y="4822"/>
                    <a:pt x="7861" y="4732"/>
                  </a:cubicBezTo>
                  <a:cubicBezTo>
                    <a:pt x="8095" y="4619"/>
                    <a:pt x="8337" y="4517"/>
                    <a:pt x="8586" y="4430"/>
                  </a:cubicBezTo>
                  <a:cubicBezTo>
                    <a:pt x="9039" y="4272"/>
                    <a:pt x="9373" y="3888"/>
                    <a:pt x="9467" y="3420"/>
                  </a:cubicBezTo>
                  <a:lnTo>
                    <a:pt x="9881" y="1350"/>
                  </a:lnTo>
                  <a:lnTo>
                    <a:pt x="11717" y="1350"/>
                  </a:lnTo>
                  <a:lnTo>
                    <a:pt x="12131" y="3420"/>
                  </a:lnTo>
                  <a:cubicBezTo>
                    <a:pt x="12225" y="3888"/>
                    <a:pt x="12560" y="4272"/>
                    <a:pt x="13012" y="4430"/>
                  </a:cubicBezTo>
                  <a:cubicBezTo>
                    <a:pt x="13261" y="4517"/>
                    <a:pt x="13502" y="4617"/>
                    <a:pt x="13737" y="4731"/>
                  </a:cubicBezTo>
                  <a:cubicBezTo>
                    <a:pt x="13924" y="4822"/>
                    <a:pt x="14125" y="4866"/>
                    <a:pt x="14326" y="4866"/>
                  </a:cubicBezTo>
                  <a:cubicBezTo>
                    <a:pt x="14589" y="4866"/>
                    <a:pt x="14850" y="4790"/>
                    <a:pt x="15075" y="4639"/>
                  </a:cubicBezTo>
                  <a:lnTo>
                    <a:pt x="16832" y="3468"/>
                  </a:lnTo>
                  <a:lnTo>
                    <a:pt x="18131" y="4767"/>
                  </a:lnTo>
                  <a:lnTo>
                    <a:pt x="16959" y="6524"/>
                  </a:lnTo>
                  <a:cubicBezTo>
                    <a:pt x="16694" y="6923"/>
                    <a:pt x="16660" y="7431"/>
                    <a:pt x="16867" y="7861"/>
                  </a:cubicBezTo>
                  <a:cubicBezTo>
                    <a:pt x="16980" y="8096"/>
                    <a:pt x="17083" y="8337"/>
                    <a:pt x="17170" y="8587"/>
                  </a:cubicBezTo>
                  <a:cubicBezTo>
                    <a:pt x="17327" y="9039"/>
                    <a:pt x="17710" y="9373"/>
                    <a:pt x="18180" y="9467"/>
                  </a:cubicBezTo>
                  <a:lnTo>
                    <a:pt x="20248" y="9882"/>
                  </a:lnTo>
                  <a:lnTo>
                    <a:pt x="20250" y="11718"/>
                  </a:lnTo>
                  <a:cubicBezTo>
                    <a:pt x="20250" y="11718"/>
                    <a:pt x="18180" y="12132"/>
                    <a:pt x="18180" y="12132"/>
                  </a:cubicBezTo>
                  <a:close/>
                  <a:moveTo>
                    <a:pt x="20513" y="8558"/>
                  </a:moveTo>
                  <a:lnTo>
                    <a:pt x="18445" y="8143"/>
                  </a:lnTo>
                  <a:cubicBezTo>
                    <a:pt x="18341" y="7844"/>
                    <a:pt x="18218" y="7554"/>
                    <a:pt x="18082" y="7273"/>
                  </a:cubicBezTo>
                  <a:lnTo>
                    <a:pt x="19254" y="5516"/>
                  </a:lnTo>
                  <a:cubicBezTo>
                    <a:pt x="19611" y="4980"/>
                    <a:pt x="19540" y="4268"/>
                    <a:pt x="19085" y="3813"/>
                  </a:cubicBezTo>
                  <a:lnTo>
                    <a:pt x="17787" y="2514"/>
                  </a:lnTo>
                  <a:cubicBezTo>
                    <a:pt x="17526" y="2253"/>
                    <a:pt x="17181" y="2118"/>
                    <a:pt x="16831" y="2118"/>
                  </a:cubicBezTo>
                  <a:cubicBezTo>
                    <a:pt x="16573" y="2118"/>
                    <a:pt x="16312" y="2193"/>
                    <a:pt x="16084" y="2345"/>
                  </a:cubicBezTo>
                  <a:lnTo>
                    <a:pt x="14326" y="3516"/>
                  </a:lnTo>
                  <a:cubicBezTo>
                    <a:pt x="14044" y="3380"/>
                    <a:pt x="13754" y="3258"/>
                    <a:pt x="13455" y="3155"/>
                  </a:cubicBezTo>
                  <a:lnTo>
                    <a:pt x="13041" y="1085"/>
                  </a:lnTo>
                  <a:cubicBezTo>
                    <a:pt x="12916" y="454"/>
                    <a:pt x="12361" y="0"/>
                    <a:pt x="11717" y="0"/>
                  </a:cubicBezTo>
                  <a:lnTo>
                    <a:pt x="9881" y="0"/>
                  </a:lnTo>
                  <a:cubicBezTo>
                    <a:pt x="9238" y="0"/>
                    <a:pt x="8684" y="454"/>
                    <a:pt x="8557" y="1085"/>
                  </a:cubicBezTo>
                  <a:lnTo>
                    <a:pt x="8143" y="3155"/>
                  </a:lnTo>
                  <a:cubicBezTo>
                    <a:pt x="7843" y="3258"/>
                    <a:pt x="7554" y="3381"/>
                    <a:pt x="7273" y="3516"/>
                  </a:cubicBezTo>
                  <a:lnTo>
                    <a:pt x="5516" y="2345"/>
                  </a:lnTo>
                  <a:cubicBezTo>
                    <a:pt x="5287" y="2193"/>
                    <a:pt x="5026" y="2118"/>
                    <a:pt x="4767" y="2118"/>
                  </a:cubicBezTo>
                  <a:cubicBezTo>
                    <a:pt x="4419" y="2118"/>
                    <a:pt x="4073" y="2253"/>
                    <a:pt x="3812" y="2514"/>
                  </a:cubicBezTo>
                  <a:lnTo>
                    <a:pt x="2514" y="3813"/>
                  </a:lnTo>
                  <a:cubicBezTo>
                    <a:pt x="2059" y="4268"/>
                    <a:pt x="1988" y="4980"/>
                    <a:pt x="2345" y="5516"/>
                  </a:cubicBezTo>
                  <a:lnTo>
                    <a:pt x="3516" y="7273"/>
                  </a:lnTo>
                  <a:cubicBezTo>
                    <a:pt x="3380" y="7555"/>
                    <a:pt x="3258" y="7844"/>
                    <a:pt x="3154" y="8144"/>
                  </a:cubicBezTo>
                  <a:lnTo>
                    <a:pt x="1085" y="8558"/>
                  </a:lnTo>
                  <a:cubicBezTo>
                    <a:pt x="454" y="8684"/>
                    <a:pt x="0" y="9238"/>
                    <a:pt x="0" y="9882"/>
                  </a:cubicBezTo>
                  <a:lnTo>
                    <a:pt x="0" y="11718"/>
                  </a:lnTo>
                  <a:cubicBezTo>
                    <a:pt x="0" y="12361"/>
                    <a:pt x="454" y="12916"/>
                    <a:pt x="1085" y="13042"/>
                  </a:cubicBezTo>
                  <a:lnTo>
                    <a:pt x="3154" y="13456"/>
                  </a:lnTo>
                  <a:cubicBezTo>
                    <a:pt x="3258" y="13755"/>
                    <a:pt x="3380" y="14046"/>
                    <a:pt x="3516" y="14326"/>
                  </a:cubicBezTo>
                  <a:lnTo>
                    <a:pt x="2345" y="16083"/>
                  </a:lnTo>
                  <a:cubicBezTo>
                    <a:pt x="1988" y="16619"/>
                    <a:pt x="2059" y="17332"/>
                    <a:pt x="2514" y="17787"/>
                  </a:cubicBezTo>
                  <a:lnTo>
                    <a:pt x="3812" y="19086"/>
                  </a:lnTo>
                  <a:cubicBezTo>
                    <a:pt x="4073" y="19346"/>
                    <a:pt x="4419" y="19482"/>
                    <a:pt x="4767" y="19482"/>
                  </a:cubicBezTo>
                  <a:cubicBezTo>
                    <a:pt x="5026" y="19482"/>
                    <a:pt x="5287" y="19406"/>
                    <a:pt x="5516" y="19254"/>
                  </a:cubicBezTo>
                  <a:lnTo>
                    <a:pt x="7273" y="18083"/>
                  </a:lnTo>
                  <a:cubicBezTo>
                    <a:pt x="7554" y="18220"/>
                    <a:pt x="7843" y="18341"/>
                    <a:pt x="8143" y="18445"/>
                  </a:cubicBezTo>
                  <a:lnTo>
                    <a:pt x="8557" y="20514"/>
                  </a:lnTo>
                  <a:cubicBezTo>
                    <a:pt x="8684" y="21146"/>
                    <a:pt x="9238" y="21599"/>
                    <a:pt x="9881" y="21599"/>
                  </a:cubicBezTo>
                  <a:lnTo>
                    <a:pt x="11717" y="21599"/>
                  </a:lnTo>
                  <a:cubicBezTo>
                    <a:pt x="12361" y="21599"/>
                    <a:pt x="12916" y="21146"/>
                    <a:pt x="13041" y="20514"/>
                  </a:cubicBezTo>
                  <a:lnTo>
                    <a:pt x="13456" y="18445"/>
                  </a:lnTo>
                  <a:cubicBezTo>
                    <a:pt x="13755" y="18341"/>
                    <a:pt x="14046" y="18219"/>
                    <a:pt x="14326" y="18083"/>
                  </a:cubicBezTo>
                  <a:lnTo>
                    <a:pt x="16084" y="19254"/>
                  </a:lnTo>
                  <a:cubicBezTo>
                    <a:pt x="16312" y="19406"/>
                    <a:pt x="16573" y="19482"/>
                    <a:pt x="16831" y="19482"/>
                  </a:cubicBezTo>
                  <a:cubicBezTo>
                    <a:pt x="17181" y="19482"/>
                    <a:pt x="17526" y="19346"/>
                    <a:pt x="17787" y="19086"/>
                  </a:cubicBezTo>
                  <a:lnTo>
                    <a:pt x="19085" y="17787"/>
                  </a:lnTo>
                  <a:cubicBezTo>
                    <a:pt x="19540" y="17332"/>
                    <a:pt x="19611" y="16619"/>
                    <a:pt x="19254" y="16083"/>
                  </a:cubicBezTo>
                  <a:lnTo>
                    <a:pt x="18082" y="14326"/>
                  </a:lnTo>
                  <a:cubicBezTo>
                    <a:pt x="18219" y="14045"/>
                    <a:pt x="18341" y="13755"/>
                    <a:pt x="18445" y="13456"/>
                  </a:cubicBezTo>
                  <a:lnTo>
                    <a:pt x="20513" y="13042"/>
                  </a:lnTo>
                  <a:cubicBezTo>
                    <a:pt x="21145" y="12916"/>
                    <a:pt x="21599" y="12361"/>
                    <a:pt x="21599" y="11718"/>
                  </a:cubicBezTo>
                  <a:lnTo>
                    <a:pt x="21599" y="9882"/>
                  </a:lnTo>
                  <a:cubicBezTo>
                    <a:pt x="21599" y="9238"/>
                    <a:pt x="21145" y="8684"/>
                    <a:pt x="20513" y="855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19021" tIns="19021" rIns="19021" bIns="19021" anchor="ctr"/>
            <a:lstStyle/>
            <a:p>
              <a:pPr algn="ctr" defTabSz="227965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24" name="PA-AutoShape 124"/>
            <p:cNvSpPr/>
            <p:nvPr>
              <p:custDataLst>
                <p:tags r:id="rId10"/>
              </p:custDataLst>
            </p:nvPr>
          </p:nvSpPr>
          <p:spPr bwMode="auto">
            <a:xfrm>
              <a:off x="5997472" y="2453449"/>
              <a:ext cx="176157" cy="17615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0250"/>
                  </a:moveTo>
                  <a:cubicBezTo>
                    <a:pt x="5580" y="20250"/>
                    <a:pt x="1350" y="16017"/>
                    <a:pt x="1350" y="10800"/>
                  </a:cubicBezTo>
                  <a:cubicBezTo>
                    <a:pt x="1350" y="5582"/>
                    <a:pt x="5580" y="1349"/>
                    <a:pt x="10800" y="1349"/>
                  </a:cubicBezTo>
                  <a:cubicBezTo>
                    <a:pt x="16016" y="1349"/>
                    <a:pt x="20250" y="5582"/>
                    <a:pt x="20250" y="10800"/>
                  </a:cubicBezTo>
                  <a:cubicBezTo>
                    <a:pt x="20250" y="16017"/>
                    <a:pt x="16016" y="20250"/>
                    <a:pt x="10800" y="20250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3"/>
                    <a:pt x="4836" y="21600"/>
                    <a:pt x="10800" y="21600"/>
                  </a:cubicBezTo>
                  <a:cubicBezTo>
                    <a:pt x="16763" y="21600"/>
                    <a:pt x="21599" y="16763"/>
                    <a:pt x="21599" y="10800"/>
                  </a:cubicBezTo>
                  <a:cubicBezTo>
                    <a:pt x="21599" y="4836"/>
                    <a:pt x="16763" y="0"/>
                    <a:pt x="10800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19021" tIns="19021" rIns="19021" bIns="19021" anchor="ctr"/>
            <a:lstStyle/>
            <a:p>
              <a:pPr algn="ctr" defTabSz="227965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25" name="PA-AutoShape 125"/>
            <p:cNvSpPr/>
            <p:nvPr>
              <p:custDataLst>
                <p:tags r:id="rId11"/>
              </p:custDataLst>
            </p:nvPr>
          </p:nvSpPr>
          <p:spPr bwMode="auto">
            <a:xfrm>
              <a:off x="6034630" y="2491295"/>
              <a:ext cx="101153" cy="10115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900"/>
                  </a:moveTo>
                  <a:cubicBezTo>
                    <a:pt x="6328" y="18900"/>
                    <a:pt x="2699" y="15271"/>
                    <a:pt x="2699" y="10800"/>
                  </a:cubicBezTo>
                  <a:cubicBezTo>
                    <a:pt x="2699" y="6329"/>
                    <a:pt x="6328" y="2700"/>
                    <a:pt x="10800" y="2700"/>
                  </a:cubicBezTo>
                  <a:cubicBezTo>
                    <a:pt x="15271" y="2700"/>
                    <a:pt x="18899" y="6329"/>
                    <a:pt x="18899" y="10800"/>
                  </a:cubicBezTo>
                  <a:cubicBezTo>
                    <a:pt x="18899" y="15271"/>
                    <a:pt x="15271" y="18900"/>
                    <a:pt x="10800" y="18900"/>
                  </a:cubicBezTo>
                  <a:moveTo>
                    <a:pt x="10800" y="0"/>
                  </a:moveTo>
                  <a:cubicBezTo>
                    <a:pt x="4830" y="0"/>
                    <a:pt x="0" y="4833"/>
                    <a:pt x="0" y="10800"/>
                  </a:cubicBezTo>
                  <a:cubicBezTo>
                    <a:pt x="0" y="16766"/>
                    <a:pt x="4830" y="21599"/>
                    <a:pt x="10800" y="21599"/>
                  </a:cubicBezTo>
                  <a:cubicBezTo>
                    <a:pt x="16764" y="21599"/>
                    <a:pt x="21600" y="16766"/>
                    <a:pt x="21600" y="10800"/>
                  </a:cubicBezTo>
                  <a:cubicBezTo>
                    <a:pt x="21600" y="4833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19021" tIns="19021" rIns="19021" bIns="19021" anchor="ctr"/>
            <a:lstStyle/>
            <a:p>
              <a:pPr algn="ctr" defTabSz="227965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</p:grpSp>
      <p:sp>
        <p:nvSpPr>
          <p:cNvPr id="36" name="任意多边形 28"/>
          <p:cNvSpPr/>
          <p:nvPr/>
        </p:nvSpPr>
        <p:spPr>
          <a:xfrm>
            <a:off x="1" y="332464"/>
            <a:ext cx="832245" cy="470570"/>
          </a:xfrm>
          <a:custGeom>
            <a:avLst/>
            <a:gdLst>
              <a:gd name="connsiteX0" fmla="*/ 0 w 832245"/>
              <a:gd name="connsiteY0" fmla="*/ 0 h 470570"/>
              <a:gd name="connsiteX1" fmla="*/ 596960 w 832245"/>
              <a:gd name="connsiteY1" fmla="*/ 0 h 470570"/>
              <a:gd name="connsiteX2" fmla="*/ 832245 w 832245"/>
              <a:gd name="connsiteY2" fmla="*/ 235285 h 470570"/>
              <a:gd name="connsiteX3" fmla="*/ 832244 w 832245"/>
              <a:gd name="connsiteY3" fmla="*/ 235285 h 470570"/>
              <a:gd name="connsiteX4" fmla="*/ 596959 w 832245"/>
              <a:gd name="connsiteY4" fmla="*/ 470570 h 470570"/>
              <a:gd name="connsiteX5" fmla="*/ 0 w 832245"/>
              <a:gd name="connsiteY5" fmla="*/ 470569 h 470570"/>
              <a:gd name="connsiteX6" fmla="*/ 0 w 832245"/>
              <a:gd name="connsiteY6" fmla="*/ 0 h 470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32245" h="470570">
                <a:moveTo>
                  <a:pt x="0" y="0"/>
                </a:moveTo>
                <a:lnTo>
                  <a:pt x="596960" y="0"/>
                </a:lnTo>
                <a:cubicBezTo>
                  <a:pt x="726904" y="0"/>
                  <a:pt x="832245" y="105341"/>
                  <a:pt x="832245" y="235285"/>
                </a:cubicBezTo>
                <a:lnTo>
                  <a:pt x="832244" y="235285"/>
                </a:lnTo>
                <a:cubicBezTo>
                  <a:pt x="832244" y="365229"/>
                  <a:pt x="726903" y="470570"/>
                  <a:pt x="596959" y="470570"/>
                </a:cubicBezTo>
                <a:lnTo>
                  <a:pt x="0" y="47056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89988" y="336917"/>
            <a:ext cx="546945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2400" dirty="0">
                <a:solidFill>
                  <a:prstClr val="white"/>
                </a:solidFill>
                <a:cs typeface="+mn-ea"/>
                <a:sym typeface="+mn-lt"/>
              </a:rPr>
              <a:t>03</a:t>
            </a:r>
            <a:endParaRPr lang="zh-CN" altLang="en-US" sz="24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998433" y="129592"/>
            <a:ext cx="2993764" cy="876314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r>
              <a:rPr lang="zh-CN" altLang="en-US" sz="3200" b="1" kern="0" dirty="0">
                <a:solidFill>
                  <a:schemeClr val="accent1"/>
                </a:solidFill>
                <a:cs typeface="+mn-ea"/>
                <a:sym typeface="+mn-lt"/>
              </a:rPr>
              <a:t>添加标题内容</a:t>
            </a: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8281547" y="1867061"/>
            <a:ext cx="2445533" cy="814347"/>
            <a:chOff x="8573437" y="2156513"/>
            <a:chExt cx="2445533" cy="814347"/>
          </a:xfrm>
        </p:grpSpPr>
        <p:sp>
          <p:nvSpPr>
            <p:cNvPr id="5" name="직사각형 9"/>
            <p:cNvSpPr/>
            <p:nvPr/>
          </p:nvSpPr>
          <p:spPr>
            <a:xfrm>
              <a:off x="8573437" y="2156513"/>
              <a:ext cx="2115852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cs typeface="+mn-ea"/>
                  <a:sym typeface="+mn-lt"/>
                </a:rPr>
                <a:t>输入标题</a:t>
              </a:r>
              <a:endParaRPr kumimoji="0" lang="en-US" altLang="ko-KR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" name="직사각형 10"/>
            <p:cNvSpPr/>
            <p:nvPr/>
          </p:nvSpPr>
          <p:spPr>
            <a:xfrm>
              <a:off x="8573437" y="2593449"/>
              <a:ext cx="2445533" cy="3774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请在此输入您所需要的文字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8281547" y="2898008"/>
            <a:ext cx="2445533" cy="814347"/>
            <a:chOff x="8573437" y="2156513"/>
            <a:chExt cx="2445533" cy="814347"/>
          </a:xfrm>
        </p:grpSpPr>
        <p:sp>
          <p:nvSpPr>
            <p:cNvPr id="8" name="직사각형 9"/>
            <p:cNvSpPr/>
            <p:nvPr/>
          </p:nvSpPr>
          <p:spPr>
            <a:xfrm>
              <a:off x="8573437" y="2156513"/>
              <a:ext cx="2115852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cs typeface="+mn-ea"/>
                  <a:sym typeface="+mn-lt"/>
                </a:rPr>
                <a:t>输入标题</a:t>
              </a:r>
              <a:endParaRPr kumimoji="0" lang="en-US" altLang="ko-KR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" name="직사각형 10"/>
            <p:cNvSpPr/>
            <p:nvPr/>
          </p:nvSpPr>
          <p:spPr>
            <a:xfrm>
              <a:off x="8573437" y="2593449"/>
              <a:ext cx="2445533" cy="3774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请在此输入您所需要的文字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8281547" y="3928955"/>
            <a:ext cx="2445533" cy="814347"/>
            <a:chOff x="8573437" y="2156513"/>
            <a:chExt cx="2445533" cy="814347"/>
          </a:xfrm>
        </p:grpSpPr>
        <p:sp>
          <p:nvSpPr>
            <p:cNvPr id="11" name="직사각형 9"/>
            <p:cNvSpPr/>
            <p:nvPr/>
          </p:nvSpPr>
          <p:spPr>
            <a:xfrm>
              <a:off x="8573437" y="2156513"/>
              <a:ext cx="2115852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cs typeface="+mn-ea"/>
                  <a:sym typeface="+mn-lt"/>
                </a:rPr>
                <a:t>输入标题</a:t>
              </a:r>
              <a:endParaRPr kumimoji="0" lang="en-US" altLang="ko-KR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" name="직사각형 10"/>
            <p:cNvSpPr/>
            <p:nvPr/>
          </p:nvSpPr>
          <p:spPr>
            <a:xfrm>
              <a:off x="8573437" y="2593449"/>
              <a:ext cx="2445533" cy="3774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请在此输入您所需要的文字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8281547" y="4959903"/>
            <a:ext cx="2445533" cy="814347"/>
            <a:chOff x="8573437" y="2156513"/>
            <a:chExt cx="2445533" cy="814347"/>
          </a:xfrm>
        </p:grpSpPr>
        <p:sp>
          <p:nvSpPr>
            <p:cNvPr id="14" name="직사각형 9"/>
            <p:cNvSpPr/>
            <p:nvPr/>
          </p:nvSpPr>
          <p:spPr>
            <a:xfrm>
              <a:off x="8573437" y="2156513"/>
              <a:ext cx="2115852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cs typeface="+mn-ea"/>
                  <a:sym typeface="+mn-lt"/>
                </a:rPr>
                <a:t>输入标题</a:t>
              </a:r>
              <a:endParaRPr kumimoji="0" lang="en-US" altLang="ko-KR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" name="직사각형 10"/>
            <p:cNvSpPr/>
            <p:nvPr/>
          </p:nvSpPr>
          <p:spPr>
            <a:xfrm>
              <a:off x="8573437" y="2593449"/>
              <a:ext cx="2445533" cy="3774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请在此输入您所需要的文字</a:t>
              </a:r>
            </a:p>
          </p:txBody>
        </p:sp>
      </p:grpSp>
      <p:sp>
        <p:nvSpPr>
          <p:cNvPr id="16" name="Block Arc 45"/>
          <p:cNvSpPr/>
          <p:nvPr/>
        </p:nvSpPr>
        <p:spPr>
          <a:xfrm rot="2700000">
            <a:off x="2063736" y="2285220"/>
            <a:ext cx="2279282" cy="2279281"/>
          </a:xfrm>
          <a:prstGeom prst="blockArc">
            <a:avLst>
              <a:gd name="adj1" fmla="val 19782491"/>
              <a:gd name="adj2" fmla="val 13507335"/>
              <a:gd name="adj3" fmla="val 653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7" name="Group 110"/>
          <p:cNvGrpSpPr/>
          <p:nvPr/>
        </p:nvGrpSpPr>
        <p:grpSpPr>
          <a:xfrm>
            <a:off x="1070395" y="1896023"/>
            <a:ext cx="3668150" cy="3814224"/>
            <a:chOff x="630206" y="1507089"/>
            <a:chExt cx="2608605" cy="2712486"/>
          </a:xfrm>
        </p:grpSpPr>
        <p:grpSp>
          <p:nvGrpSpPr>
            <p:cNvPr id="18" name="Group 53"/>
            <p:cNvGrpSpPr/>
            <p:nvPr/>
          </p:nvGrpSpPr>
          <p:grpSpPr>
            <a:xfrm rot="21351568">
              <a:off x="630206" y="3582137"/>
              <a:ext cx="1112944" cy="637438"/>
              <a:chOff x="2355915" y="3857572"/>
              <a:chExt cx="1347923" cy="772022"/>
            </a:xfrm>
          </p:grpSpPr>
          <p:sp>
            <p:nvSpPr>
              <p:cNvPr id="22" name="Rectangle 30"/>
              <p:cNvSpPr/>
              <p:nvPr/>
            </p:nvSpPr>
            <p:spPr>
              <a:xfrm rot="2700000">
                <a:off x="3093973" y="3472415"/>
                <a:ext cx="224707" cy="995022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3" name="Rounded Rectangle 31"/>
              <p:cNvSpPr/>
              <p:nvPr/>
            </p:nvSpPr>
            <p:spPr>
              <a:xfrm rot="2700000">
                <a:off x="2538069" y="4020237"/>
                <a:ext cx="427203" cy="791512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20" name="Block Arc 29"/>
            <p:cNvSpPr/>
            <p:nvPr/>
          </p:nvSpPr>
          <p:spPr>
            <a:xfrm rot="2700000">
              <a:off x="1114680" y="1507089"/>
              <a:ext cx="2124132" cy="2124131"/>
            </a:xfrm>
            <a:prstGeom prst="blockArc">
              <a:avLst>
                <a:gd name="adj1" fmla="val 21433357"/>
                <a:gd name="adj2" fmla="val 13378235"/>
                <a:gd name="adj3" fmla="val 4744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4" name="Block Arc 48"/>
          <p:cNvSpPr/>
          <p:nvPr/>
        </p:nvSpPr>
        <p:spPr>
          <a:xfrm rot="2700000">
            <a:off x="2376529" y="2598013"/>
            <a:ext cx="1653696" cy="1653694"/>
          </a:xfrm>
          <a:prstGeom prst="blockArc">
            <a:avLst>
              <a:gd name="adj1" fmla="val 17805926"/>
              <a:gd name="adj2" fmla="val 13444767"/>
              <a:gd name="adj3" fmla="val 748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5" name="Oval 51"/>
          <p:cNvSpPr/>
          <p:nvPr/>
        </p:nvSpPr>
        <p:spPr>
          <a:xfrm rot="2700000">
            <a:off x="2626761" y="2848246"/>
            <a:ext cx="1153230" cy="115322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6" name="Group 73"/>
          <p:cNvGrpSpPr/>
          <p:nvPr/>
        </p:nvGrpSpPr>
        <p:grpSpPr>
          <a:xfrm>
            <a:off x="3257576" y="1977439"/>
            <a:ext cx="3167070" cy="306208"/>
            <a:chOff x="2901397" y="1463917"/>
            <a:chExt cx="2252262" cy="221448"/>
          </a:xfrm>
        </p:grpSpPr>
        <p:cxnSp>
          <p:nvCxnSpPr>
            <p:cNvPr id="27" name="Straight Connector 59"/>
            <p:cNvCxnSpPr/>
            <p:nvPr/>
          </p:nvCxnSpPr>
          <p:spPr>
            <a:xfrm flipH="1" flipV="1">
              <a:off x="4914605" y="1465097"/>
              <a:ext cx="239054" cy="220268"/>
            </a:xfrm>
            <a:prstGeom prst="line">
              <a:avLst/>
            </a:prstGeom>
            <a:ln w="12700" cap="rnd">
              <a:solidFill>
                <a:schemeClr val="accent1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60"/>
            <p:cNvCxnSpPr/>
            <p:nvPr/>
          </p:nvCxnSpPr>
          <p:spPr>
            <a:xfrm rot="10800000">
              <a:off x="2901397" y="1463917"/>
              <a:ext cx="2013208" cy="1615"/>
            </a:xfrm>
            <a:prstGeom prst="line">
              <a:avLst/>
            </a:prstGeom>
            <a:ln w="12700" cap="rnd">
              <a:solidFill>
                <a:schemeClr val="accent1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oup 73"/>
          <p:cNvGrpSpPr/>
          <p:nvPr/>
        </p:nvGrpSpPr>
        <p:grpSpPr>
          <a:xfrm>
            <a:off x="3257577" y="2365700"/>
            <a:ext cx="2646018" cy="306208"/>
            <a:chOff x="2901397" y="1463917"/>
            <a:chExt cx="1881716" cy="221448"/>
          </a:xfrm>
        </p:grpSpPr>
        <p:cxnSp>
          <p:nvCxnSpPr>
            <p:cNvPr id="30" name="Straight Connector 67"/>
            <p:cNvCxnSpPr/>
            <p:nvPr/>
          </p:nvCxnSpPr>
          <p:spPr>
            <a:xfrm flipH="1" flipV="1">
              <a:off x="4544059" y="1465097"/>
              <a:ext cx="239054" cy="220268"/>
            </a:xfrm>
            <a:prstGeom prst="line">
              <a:avLst/>
            </a:prstGeom>
            <a:ln w="12700" cap="rnd">
              <a:solidFill>
                <a:schemeClr val="accent2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70"/>
            <p:cNvCxnSpPr/>
            <p:nvPr/>
          </p:nvCxnSpPr>
          <p:spPr>
            <a:xfrm rot="10800000">
              <a:off x="2901397" y="1463917"/>
              <a:ext cx="1642662" cy="1615"/>
            </a:xfrm>
            <a:prstGeom prst="line">
              <a:avLst/>
            </a:prstGeom>
            <a:ln w="12700" cap="rnd">
              <a:solidFill>
                <a:schemeClr val="accent2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73"/>
          <p:cNvGrpSpPr/>
          <p:nvPr/>
        </p:nvGrpSpPr>
        <p:grpSpPr>
          <a:xfrm>
            <a:off x="3257577" y="2662824"/>
            <a:ext cx="2202716" cy="306211"/>
            <a:chOff x="2683251" y="1463915"/>
            <a:chExt cx="1566462" cy="221450"/>
          </a:xfrm>
        </p:grpSpPr>
        <p:cxnSp>
          <p:nvCxnSpPr>
            <p:cNvPr id="33" name="Straight Connector 81"/>
            <p:cNvCxnSpPr/>
            <p:nvPr/>
          </p:nvCxnSpPr>
          <p:spPr>
            <a:xfrm flipH="1" flipV="1">
              <a:off x="4010659" y="1465097"/>
              <a:ext cx="239054" cy="220268"/>
            </a:xfrm>
            <a:prstGeom prst="line">
              <a:avLst/>
            </a:prstGeom>
            <a:ln w="12700" cap="rnd">
              <a:solidFill>
                <a:schemeClr val="accent1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82"/>
            <p:cNvCxnSpPr/>
            <p:nvPr/>
          </p:nvCxnSpPr>
          <p:spPr>
            <a:xfrm rot="10800000" flipV="1">
              <a:off x="2683251" y="1463915"/>
              <a:ext cx="1325760" cy="1182"/>
            </a:xfrm>
            <a:prstGeom prst="line">
              <a:avLst/>
            </a:prstGeom>
            <a:ln w="12700" cap="rnd">
              <a:solidFill>
                <a:schemeClr val="accent1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73"/>
          <p:cNvGrpSpPr/>
          <p:nvPr/>
        </p:nvGrpSpPr>
        <p:grpSpPr>
          <a:xfrm>
            <a:off x="3654033" y="3011665"/>
            <a:ext cx="1285208" cy="304577"/>
            <a:chOff x="2683251" y="1465095"/>
            <a:chExt cx="913976" cy="220268"/>
          </a:xfrm>
        </p:grpSpPr>
        <p:cxnSp>
          <p:nvCxnSpPr>
            <p:cNvPr id="36" name="Straight Connector 87"/>
            <p:cNvCxnSpPr/>
            <p:nvPr/>
          </p:nvCxnSpPr>
          <p:spPr>
            <a:xfrm flipH="1" flipV="1">
              <a:off x="3358173" y="1465095"/>
              <a:ext cx="239054" cy="220268"/>
            </a:xfrm>
            <a:prstGeom prst="line">
              <a:avLst/>
            </a:prstGeom>
            <a:ln w="12700" cap="rnd">
              <a:solidFill>
                <a:schemeClr val="accent2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88"/>
            <p:cNvCxnSpPr/>
            <p:nvPr/>
          </p:nvCxnSpPr>
          <p:spPr>
            <a:xfrm rot="10800000">
              <a:off x="2683251" y="1465097"/>
              <a:ext cx="674922" cy="1615"/>
            </a:xfrm>
            <a:prstGeom prst="line">
              <a:avLst/>
            </a:prstGeom>
            <a:ln w="12700" cap="rnd">
              <a:solidFill>
                <a:schemeClr val="accent2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Text Placeholder 3"/>
          <p:cNvSpPr txBox="1"/>
          <p:nvPr/>
        </p:nvSpPr>
        <p:spPr>
          <a:xfrm>
            <a:off x="6269857" y="2376006"/>
            <a:ext cx="423193" cy="325858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240" fontAlgn="auto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70%</a:t>
            </a:r>
          </a:p>
        </p:txBody>
      </p:sp>
      <p:sp>
        <p:nvSpPr>
          <p:cNvPr id="39" name="Text Placeholder 3"/>
          <p:cNvSpPr txBox="1"/>
          <p:nvPr/>
        </p:nvSpPr>
        <p:spPr>
          <a:xfrm>
            <a:off x="5763590" y="2762067"/>
            <a:ext cx="423193" cy="325858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240" fontAlgn="auto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65%</a:t>
            </a:r>
          </a:p>
        </p:txBody>
      </p:sp>
      <p:sp>
        <p:nvSpPr>
          <p:cNvPr id="40" name="Text Placeholder 3"/>
          <p:cNvSpPr txBox="1"/>
          <p:nvPr/>
        </p:nvSpPr>
        <p:spPr>
          <a:xfrm>
            <a:off x="5215751" y="3066644"/>
            <a:ext cx="423193" cy="325858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240" fontAlgn="auto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75%</a:t>
            </a:r>
          </a:p>
        </p:txBody>
      </p:sp>
      <p:sp>
        <p:nvSpPr>
          <p:cNvPr id="41" name="Text Placeholder 3"/>
          <p:cNvSpPr txBox="1"/>
          <p:nvPr/>
        </p:nvSpPr>
        <p:spPr>
          <a:xfrm>
            <a:off x="4690179" y="3445856"/>
            <a:ext cx="543417" cy="325858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240" fontAlgn="auto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100%</a:t>
            </a:r>
          </a:p>
        </p:txBody>
      </p:sp>
      <p:sp>
        <p:nvSpPr>
          <p:cNvPr id="42" name="Freeform 46"/>
          <p:cNvSpPr>
            <a:spLocks noEditPoints="1"/>
          </p:cNvSpPr>
          <p:nvPr/>
        </p:nvSpPr>
        <p:spPr bwMode="auto">
          <a:xfrm>
            <a:off x="7317694" y="1904737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pPr>
              <a:lnSpc>
                <a:spcPct val="150000"/>
              </a:lnSpc>
            </a:pP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3" name="Freeform 46"/>
          <p:cNvSpPr>
            <a:spLocks noEditPoints="1"/>
          </p:cNvSpPr>
          <p:nvPr/>
        </p:nvSpPr>
        <p:spPr bwMode="auto">
          <a:xfrm>
            <a:off x="7317694" y="2935228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pPr>
              <a:lnSpc>
                <a:spcPct val="150000"/>
              </a:lnSpc>
            </a:pP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4" name="Freeform 46"/>
          <p:cNvSpPr>
            <a:spLocks noEditPoints="1"/>
          </p:cNvSpPr>
          <p:nvPr/>
        </p:nvSpPr>
        <p:spPr bwMode="auto">
          <a:xfrm>
            <a:off x="7317694" y="3965719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pPr>
              <a:lnSpc>
                <a:spcPct val="150000"/>
              </a:lnSpc>
            </a:pP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5" name="Freeform 46"/>
          <p:cNvSpPr>
            <a:spLocks noEditPoints="1"/>
          </p:cNvSpPr>
          <p:nvPr/>
        </p:nvSpPr>
        <p:spPr bwMode="auto">
          <a:xfrm>
            <a:off x="7317694" y="4996210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pPr>
              <a:lnSpc>
                <a:spcPct val="150000"/>
              </a:lnSpc>
            </a:pP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6" name="任意多边形 28"/>
          <p:cNvSpPr/>
          <p:nvPr/>
        </p:nvSpPr>
        <p:spPr>
          <a:xfrm>
            <a:off x="1" y="332464"/>
            <a:ext cx="832245" cy="470570"/>
          </a:xfrm>
          <a:custGeom>
            <a:avLst/>
            <a:gdLst>
              <a:gd name="connsiteX0" fmla="*/ 0 w 832245"/>
              <a:gd name="connsiteY0" fmla="*/ 0 h 470570"/>
              <a:gd name="connsiteX1" fmla="*/ 596960 w 832245"/>
              <a:gd name="connsiteY1" fmla="*/ 0 h 470570"/>
              <a:gd name="connsiteX2" fmla="*/ 832245 w 832245"/>
              <a:gd name="connsiteY2" fmla="*/ 235285 h 470570"/>
              <a:gd name="connsiteX3" fmla="*/ 832244 w 832245"/>
              <a:gd name="connsiteY3" fmla="*/ 235285 h 470570"/>
              <a:gd name="connsiteX4" fmla="*/ 596959 w 832245"/>
              <a:gd name="connsiteY4" fmla="*/ 470570 h 470570"/>
              <a:gd name="connsiteX5" fmla="*/ 0 w 832245"/>
              <a:gd name="connsiteY5" fmla="*/ 470569 h 470570"/>
              <a:gd name="connsiteX6" fmla="*/ 0 w 832245"/>
              <a:gd name="connsiteY6" fmla="*/ 0 h 470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32245" h="470570">
                <a:moveTo>
                  <a:pt x="0" y="0"/>
                </a:moveTo>
                <a:lnTo>
                  <a:pt x="596960" y="0"/>
                </a:lnTo>
                <a:cubicBezTo>
                  <a:pt x="726904" y="0"/>
                  <a:pt x="832245" y="105341"/>
                  <a:pt x="832245" y="235285"/>
                </a:cubicBezTo>
                <a:lnTo>
                  <a:pt x="832244" y="235285"/>
                </a:lnTo>
                <a:cubicBezTo>
                  <a:pt x="832244" y="365229"/>
                  <a:pt x="726903" y="470570"/>
                  <a:pt x="596959" y="470570"/>
                </a:cubicBezTo>
                <a:lnTo>
                  <a:pt x="0" y="47056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89988" y="336917"/>
            <a:ext cx="546945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2400" dirty="0">
                <a:solidFill>
                  <a:prstClr val="white"/>
                </a:solidFill>
                <a:cs typeface="+mn-ea"/>
                <a:sym typeface="+mn-lt"/>
              </a:rPr>
              <a:t>03</a:t>
            </a:r>
            <a:endParaRPr lang="zh-CN" altLang="en-US" sz="24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998433" y="129592"/>
            <a:ext cx="2993764" cy="876314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r>
              <a:rPr lang="zh-CN" altLang="en-US" sz="3200" b="1" kern="0" dirty="0">
                <a:solidFill>
                  <a:schemeClr val="accent1"/>
                </a:solidFill>
                <a:cs typeface="+mn-ea"/>
                <a:sym typeface="+mn-lt"/>
              </a:rPr>
              <a:t>添加标题内容</a:t>
            </a: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50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4" grpId="0" animBg="1"/>
      <p:bldP spid="25" grpId="0" animBg="1"/>
      <p:bldP spid="38" grpId="0"/>
      <p:bldP spid="39" grpId="0"/>
      <p:bldP spid="40" grpId="0"/>
      <p:bldP spid="41" grpId="0"/>
      <p:bldP spid="42" grpId="0" animBg="1"/>
      <p:bldP spid="43" grpId="0" animBg="1"/>
      <p:bldP spid="44" grpId="0" animBg="1"/>
      <p:bldP spid="4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>
            <a:off x="0" y="2143366"/>
            <a:ext cx="12192000" cy="2498243"/>
          </a:xfrm>
          <a:prstGeom prst="rect">
            <a:avLst/>
          </a:prstGeom>
          <a:solidFill>
            <a:schemeClr val="accent1"/>
          </a:solidFill>
          <a:ln w="38100" cap="flat" cmpd="sng" algn="ctr">
            <a:noFill/>
            <a:prstDash val="solid"/>
            <a:miter lim="800000"/>
          </a:ln>
          <a:effectLst>
            <a:outerShdw dist="101600" dir="5400000" algn="tl" rotWithShape="0">
              <a:schemeClr val="accent2"/>
            </a:outerShd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5887674" y="5237111"/>
            <a:ext cx="416653" cy="537458"/>
            <a:chOff x="7943999" y="-448297"/>
            <a:chExt cx="611562" cy="788880"/>
          </a:xfrm>
          <a:solidFill>
            <a:schemeClr val="accent2"/>
          </a:solidFill>
        </p:grpSpPr>
        <p:sp>
          <p:nvSpPr>
            <p:cNvPr id="35" name="矩形 34"/>
            <p:cNvSpPr/>
            <p:nvPr/>
          </p:nvSpPr>
          <p:spPr>
            <a:xfrm>
              <a:off x="8073419" y="-448297"/>
              <a:ext cx="165100" cy="663092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 rot="18900000">
              <a:off x="7943999" y="-192817"/>
              <a:ext cx="165100" cy="533400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 rot="2700000" flipH="1">
              <a:off x="8206311" y="-192817"/>
              <a:ext cx="165100" cy="533400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4122737" y="3637503"/>
            <a:ext cx="3946526" cy="691257"/>
            <a:chOff x="869268" y="6105837"/>
            <a:chExt cx="3946526" cy="691257"/>
          </a:xfrm>
          <a:solidFill>
            <a:schemeClr val="bg1">
              <a:alpha val="10000"/>
            </a:schemeClr>
          </a:solidFill>
        </p:grpSpPr>
        <p:sp>
          <p:nvSpPr>
            <p:cNvPr id="39" name="椭圆 38"/>
            <p:cNvSpPr/>
            <p:nvPr/>
          </p:nvSpPr>
          <p:spPr>
            <a:xfrm>
              <a:off x="4730830" y="6105837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4730830" y="6408984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4730830" y="6712130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>
              <a:off x="4407553" y="6105837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3" name="椭圆 42"/>
            <p:cNvSpPr/>
            <p:nvPr/>
          </p:nvSpPr>
          <p:spPr>
            <a:xfrm>
              <a:off x="4407553" y="6408984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4407553" y="6712130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4084276" y="6105837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>
              <a:off x="4084276" y="6408984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4084276" y="6712130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8" name="椭圆 47"/>
            <p:cNvSpPr/>
            <p:nvPr/>
          </p:nvSpPr>
          <p:spPr>
            <a:xfrm>
              <a:off x="3760999" y="6105837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9" name="椭圆 48"/>
            <p:cNvSpPr/>
            <p:nvPr/>
          </p:nvSpPr>
          <p:spPr>
            <a:xfrm>
              <a:off x="3760999" y="6408984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0" name="椭圆 49"/>
            <p:cNvSpPr/>
            <p:nvPr/>
          </p:nvSpPr>
          <p:spPr>
            <a:xfrm>
              <a:off x="3760999" y="6712130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1" name="椭圆 50"/>
            <p:cNvSpPr/>
            <p:nvPr/>
          </p:nvSpPr>
          <p:spPr>
            <a:xfrm>
              <a:off x="3437870" y="6105837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2" name="椭圆 51"/>
            <p:cNvSpPr/>
            <p:nvPr/>
          </p:nvSpPr>
          <p:spPr>
            <a:xfrm>
              <a:off x="3437870" y="6408984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3" name="椭圆 52"/>
            <p:cNvSpPr/>
            <p:nvPr/>
          </p:nvSpPr>
          <p:spPr>
            <a:xfrm>
              <a:off x="3437870" y="6712130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4" name="椭圆 53"/>
            <p:cNvSpPr/>
            <p:nvPr/>
          </p:nvSpPr>
          <p:spPr>
            <a:xfrm>
              <a:off x="3114593" y="6105837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5" name="椭圆 54"/>
            <p:cNvSpPr/>
            <p:nvPr/>
          </p:nvSpPr>
          <p:spPr>
            <a:xfrm>
              <a:off x="3114593" y="6408984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6" name="椭圆 55"/>
            <p:cNvSpPr/>
            <p:nvPr/>
          </p:nvSpPr>
          <p:spPr>
            <a:xfrm>
              <a:off x="3114593" y="6712130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7" name="椭圆 56"/>
            <p:cNvSpPr/>
            <p:nvPr/>
          </p:nvSpPr>
          <p:spPr>
            <a:xfrm>
              <a:off x="2791316" y="6105837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8" name="椭圆 57"/>
            <p:cNvSpPr/>
            <p:nvPr/>
          </p:nvSpPr>
          <p:spPr>
            <a:xfrm>
              <a:off x="2791316" y="6408984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9" name="椭圆 58"/>
            <p:cNvSpPr/>
            <p:nvPr/>
          </p:nvSpPr>
          <p:spPr>
            <a:xfrm>
              <a:off x="2791316" y="6712130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2468040" y="6105837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1" name="椭圆 60"/>
            <p:cNvSpPr/>
            <p:nvPr/>
          </p:nvSpPr>
          <p:spPr>
            <a:xfrm>
              <a:off x="2468040" y="6408984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2" name="椭圆 61"/>
            <p:cNvSpPr/>
            <p:nvPr/>
          </p:nvSpPr>
          <p:spPr>
            <a:xfrm>
              <a:off x="2468040" y="6712130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3" name="椭圆 62"/>
            <p:cNvSpPr/>
            <p:nvPr/>
          </p:nvSpPr>
          <p:spPr>
            <a:xfrm>
              <a:off x="2167561" y="6105837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4" name="椭圆 63"/>
            <p:cNvSpPr/>
            <p:nvPr/>
          </p:nvSpPr>
          <p:spPr>
            <a:xfrm>
              <a:off x="2167561" y="6408984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5" name="椭圆 64"/>
            <p:cNvSpPr/>
            <p:nvPr/>
          </p:nvSpPr>
          <p:spPr>
            <a:xfrm>
              <a:off x="2167561" y="6712130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6" name="椭圆 65"/>
            <p:cNvSpPr/>
            <p:nvPr/>
          </p:nvSpPr>
          <p:spPr>
            <a:xfrm>
              <a:off x="1844285" y="6105837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7" name="椭圆 66"/>
            <p:cNvSpPr/>
            <p:nvPr/>
          </p:nvSpPr>
          <p:spPr>
            <a:xfrm>
              <a:off x="1844285" y="6408984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8" name="椭圆 67"/>
            <p:cNvSpPr/>
            <p:nvPr/>
          </p:nvSpPr>
          <p:spPr>
            <a:xfrm>
              <a:off x="1844285" y="6712130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9" name="椭圆 68"/>
            <p:cNvSpPr/>
            <p:nvPr/>
          </p:nvSpPr>
          <p:spPr>
            <a:xfrm>
              <a:off x="1521008" y="6105837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0" name="椭圆 69"/>
            <p:cNvSpPr/>
            <p:nvPr/>
          </p:nvSpPr>
          <p:spPr>
            <a:xfrm>
              <a:off x="1521008" y="6408984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1" name="椭圆 70"/>
            <p:cNvSpPr/>
            <p:nvPr/>
          </p:nvSpPr>
          <p:spPr>
            <a:xfrm>
              <a:off x="1521008" y="6712130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2" name="椭圆 71"/>
            <p:cNvSpPr/>
            <p:nvPr/>
          </p:nvSpPr>
          <p:spPr>
            <a:xfrm>
              <a:off x="1197731" y="6105837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3" name="椭圆 72"/>
            <p:cNvSpPr/>
            <p:nvPr/>
          </p:nvSpPr>
          <p:spPr>
            <a:xfrm>
              <a:off x="1197731" y="6408984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4" name="椭圆 73"/>
            <p:cNvSpPr/>
            <p:nvPr/>
          </p:nvSpPr>
          <p:spPr>
            <a:xfrm>
              <a:off x="1197731" y="6712130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5" name="椭圆 74"/>
            <p:cNvSpPr/>
            <p:nvPr/>
          </p:nvSpPr>
          <p:spPr>
            <a:xfrm>
              <a:off x="869268" y="6105837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6" name="椭圆 75"/>
            <p:cNvSpPr/>
            <p:nvPr/>
          </p:nvSpPr>
          <p:spPr>
            <a:xfrm>
              <a:off x="869268" y="6408984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7" name="椭圆 76"/>
            <p:cNvSpPr/>
            <p:nvPr/>
          </p:nvSpPr>
          <p:spPr>
            <a:xfrm>
              <a:off x="869268" y="6712130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78" name="椭圆 77"/>
          <p:cNvSpPr/>
          <p:nvPr/>
        </p:nvSpPr>
        <p:spPr>
          <a:xfrm>
            <a:off x="5460039" y="1280160"/>
            <a:ext cx="1271922" cy="1271922"/>
          </a:xfrm>
          <a:prstGeom prst="ellipse">
            <a:avLst/>
          </a:prstGeom>
          <a:solidFill>
            <a:schemeClr val="accent2"/>
          </a:solidFill>
          <a:ln w="762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5400" b="0" i="0" u="none" strike="noStrike" kern="0" cap="none" spc="-1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04</a:t>
            </a:r>
            <a:endParaRPr kumimoji="0" lang="zh-CN" altLang="en-US" sz="5400" b="0" i="0" u="none" strike="noStrike" kern="0" cap="none" spc="-15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79" name="Group 15"/>
          <p:cNvGrpSpPr/>
          <p:nvPr/>
        </p:nvGrpSpPr>
        <p:grpSpPr>
          <a:xfrm>
            <a:off x="9618175" y="314537"/>
            <a:ext cx="2431662" cy="440224"/>
            <a:chOff x="321775" y="333586"/>
            <a:chExt cx="2431662" cy="440224"/>
          </a:xfrm>
        </p:grpSpPr>
        <p:sp>
          <p:nvSpPr>
            <p:cNvPr id="80" name="pencil-tool_63551"/>
            <p:cNvSpPr>
              <a:spLocks noChangeAspect="1"/>
            </p:cNvSpPr>
            <p:nvPr/>
          </p:nvSpPr>
          <p:spPr bwMode="auto">
            <a:xfrm>
              <a:off x="321775" y="333586"/>
              <a:ext cx="440224" cy="440224"/>
            </a:xfrm>
            <a:custGeom>
              <a:avLst/>
              <a:gdLst>
                <a:gd name="T0" fmla="*/ 6200 w 12400"/>
                <a:gd name="T1" fmla="*/ 0 h 12400"/>
                <a:gd name="T2" fmla="*/ 0 w 12400"/>
                <a:gd name="T3" fmla="*/ 6200 h 12400"/>
                <a:gd name="T4" fmla="*/ 6200 w 12400"/>
                <a:gd name="T5" fmla="*/ 12400 h 12400"/>
                <a:gd name="T6" fmla="*/ 12400 w 12400"/>
                <a:gd name="T7" fmla="*/ 6200 h 12400"/>
                <a:gd name="T8" fmla="*/ 6200 w 12400"/>
                <a:gd name="T9" fmla="*/ 0 h 12400"/>
                <a:gd name="T10" fmla="*/ 6200 w 12400"/>
                <a:gd name="T11" fmla="*/ 2400 h 12400"/>
                <a:gd name="T12" fmla="*/ 8400 w 12400"/>
                <a:gd name="T13" fmla="*/ 4600 h 12400"/>
                <a:gd name="T14" fmla="*/ 6200 w 12400"/>
                <a:gd name="T15" fmla="*/ 6800 h 12400"/>
                <a:gd name="T16" fmla="*/ 4000 w 12400"/>
                <a:gd name="T17" fmla="*/ 4600 h 12400"/>
                <a:gd name="T18" fmla="*/ 6200 w 12400"/>
                <a:gd name="T19" fmla="*/ 2400 h 12400"/>
                <a:gd name="T20" fmla="*/ 6200 w 12400"/>
                <a:gd name="T21" fmla="*/ 11000 h 12400"/>
                <a:gd name="T22" fmla="*/ 2538 w 12400"/>
                <a:gd name="T23" fmla="*/ 9295 h 12400"/>
                <a:gd name="T24" fmla="*/ 5000 w 12400"/>
                <a:gd name="T25" fmla="*/ 7800 h 12400"/>
                <a:gd name="T26" fmla="*/ 5178 w 12400"/>
                <a:gd name="T27" fmla="*/ 7828 h 12400"/>
                <a:gd name="T28" fmla="*/ 6200 w 12400"/>
                <a:gd name="T29" fmla="*/ 8000 h 12400"/>
                <a:gd name="T30" fmla="*/ 7222 w 12400"/>
                <a:gd name="T31" fmla="*/ 7828 h 12400"/>
                <a:gd name="T32" fmla="*/ 7400 w 12400"/>
                <a:gd name="T33" fmla="*/ 7800 h 12400"/>
                <a:gd name="T34" fmla="*/ 9863 w 12400"/>
                <a:gd name="T35" fmla="*/ 9295 h 12400"/>
                <a:gd name="T36" fmla="*/ 6200 w 12400"/>
                <a:gd name="T37" fmla="*/ 11000 h 12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400" h="12400">
                  <a:moveTo>
                    <a:pt x="6200" y="0"/>
                  </a:moveTo>
                  <a:cubicBezTo>
                    <a:pt x="2775" y="0"/>
                    <a:pt x="0" y="2775"/>
                    <a:pt x="0" y="6200"/>
                  </a:cubicBezTo>
                  <a:cubicBezTo>
                    <a:pt x="0" y="9625"/>
                    <a:pt x="2775" y="12400"/>
                    <a:pt x="6200" y="12400"/>
                  </a:cubicBezTo>
                  <a:cubicBezTo>
                    <a:pt x="9625" y="12400"/>
                    <a:pt x="12400" y="9625"/>
                    <a:pt x="12400" y="6200"/>
                  </a:cubicBezTo>
                  <a:cubicBezTo>
                    <a:pt x="12400" y="2775"/>
                    <a:pt x="9625" y="0"/>
                    <a:pt x="6200" y="0"/>
                  </a:cubicBezTo>
                  <a:close/>
                  <a:moveTo>
                    <a:pt x="6200" y="2400"/>
                  </a:moveTo>
                  <a:cubicBezTo>
                    <a:pt x="7415" y="2400"/>
                    <a:pt x="8400" y="3385"/>
                    <a:pt x="8400" y="4600"/>
                  </a:cubicBezTo>
                  <a:cubicBezTo>
                    <a:pt x="8400" y="5815"/>
                    <a:pt x="7415" y="6800"/>
                    <a:pt x="6200" y="6800"/>
                  </a:cubicBezTo>
                  <a:cubicBezTo>
                    <a:pt x="4985" y="6800"/>
                    <a:pt x="4000" y="5815"/>
                    <a:pt x="4000" y="4600"/>
                  </a:cubicBezTo>
                  <a:cubicBezTo>
                    <a:pt x="4000" y="3385"/>
                    <a:pt x="4985" y="2400"/>
                    <a:pt x="6200" y="2400"/>
                  </a:cubicBezTo>
                  <a:close/>
                  <a:moveTo>
                    <a:pt x="6200" y="11000"/>
                  </a:moveTo>
                  <a:cubicBezTo>
                    <a:pt x="4733" y="11000"/>
                    <a:pt x="3417" y="10335"/>
                    <a:pt x="2538" y="9295"/>
                  </a:cubicBezTo>
                  <a:cubicBezTo>
                    <a:pt x="3008" y="8410"/>
                    <a:pt x="3928" y="7800"/>
                    <a:pt x="5000" y="7800"/>
                  </a:cubicBezTo>
                  <a:cubicBezTo>
                    <a:pt x="5060" y="7800"/>
                    <a:pt x="5120" y="7810"/>
                    <a:pt x="5178" y="7828"/>
                  </a:cubicBezTo>
                  <a:cubicBezTo>
                    <a:pt x="5503" y="7933"/>
                    <a:pt x="5843" y="8000"/>
                    <a:pt x="6200" y="8000"/>
                  </a:cubicBezTo>
                  <a:cubicBezTo>
                    <a:pt x="6558" y="8000"/>
                    <a:pt x="6900" y="7933"/>
                    <a:pt x="7222" y="7828"/>
                  </a:cubicBezTo>
                  <a:cubicBezTo>
                    <a:pt x="7280" y="7810"/>
                    <a:pt x="7340" y="7800"/>
                    <a:pt x="7400" y="7800"/>
                  </a:cubicBezTo>
                  <a:cubicBezTo>
                    <a:pt x="8473" y="7800"/>
                    <a:pt x="9393" y="8410"/>
                    <a:pt x="9863" y="9295"/>
                  </a:cubicBezTo>
                  <a:cubicBezTo>
                    <a:pt x="8983" y="10335"/>
                    <a:pt x="7668" y="11000"/>
                    <a:pt x="6200" y="110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B4E7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1" name="文本框 94"/>
            <p:cNvSpPr txBox="1"/>
            <p:nvPr/>
          </p:nvSpPr>
          <p:spPr>
            <a:xfrm>
              <a:off x="877573" y="388082"/>
              <a:ext cx="18758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3B4E73"/>
                  </a:solidFill>
                  <a:effectLst/>
                  <a:uLnTx/>
                  <a:uFillTx/>
                  <a:cs typeface="+mn-ea"/>
                  <a:sym typeface="+mn-lt"/>
                </a:rPr>
                <a:t>YOUR  LOGO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3B4E7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930230" y="2808364"/>
            <a:ext cx="6331541" cy="1462541"/>
            <a:chOff x="2930230" y="2789314"/>
            <a:chExt cx="6331541" cy="1462541"/>
          </a:xfrm>
        </p:grpSpPr>
        <p:sp>
          <p:nvSpPr>
            <p:cNvPr id="84" name="文本框 83"/>
            <p:cNvSpPr txBox="1"/>
            <p:nvPr/>
          </p:nvSpPr>
          <p:spPr>
            <a:xfrm>
              <a:off x="2930230" y="2789314"/>
              <a:ext cx="6331541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R="0" lvl="0" indent="0" algn="ctr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kumimoji="0" sz="6600" b="1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</a:defRPr>
              </a:lvl1pPr>
            </a:lstStyle>
            <a:p>
              <a:r>
                <a:rPr lang="zh-CN" altLang="en-US" dirty="0">
                  <a:sym typeface="+mn-lt"/>
                </a:rPr>
                <a:t>添加标题内容</a:t>
              </a:r>
            </a:p>
          </p:txBody>
        </p:sp>
        <p:sp>
          <p:nvSpPr>
            <p:cNvPr id="85" name="TextBox 17"/>
            <p:cNvSpPr txBox="1"/>
            <p:nvPr/>
          </p:nvSpPr>
          <p:spPr>
            <a:xfrm>
              <a:off x="3578074" y="3915160"/>
              <a:ext cx="5035853" cy="3366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rPr>
                <a:t>请点击此处输入您的内容，或通过复制您的文本后，到此框中选择粘贴。</a:t>
              </a:r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椭圆 19"/>
          <p:cNvSpPr/>
          <p:nvPr/>
        </p:nvSpPr>
        <p:spPr bwMode="auto">
          <a:xfrm>
            <a:off x="1364740" y="2212263"/>
            <a:ext cx="1869238" cy="1869236"/>
          </a:xfrm>
          <a:prstGeom prst="ellipse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anchor="ctr"/>
          <a:lstStyle/>
          <a:p>
            <a:pPr marL="0" marR="0" lvl="0" indent="0" algn="ctr" defTabSz="86677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0" i="0" u="none" strike="noStrike" kern="0" cap="none" spc="0" normalizeH="0" baseline="0" noProof="0" dirty="0">
                <a:ln>
                  <a:noFill/>
                </a:ln>
                <a:noFill/>
                <a:effectLst/>
                <a:uLnTx/>
                <a:uFillTx/>
                <a:cs typeface="+mn-ea"/>
                <a:sym typeface="+mn-lt"/>
              </a:rPr>
              <a:t>100</a:t>
            </a:r>
            <a:r>
              <a:rPr kumimoji="0" lang="en-US" altLang="zh-CN" sz="2400" b="0" i="0" u="none" strike="noStrike" kern="0" cap="none" spc="0" normalizeH="0" baseline="0" noProof="0" dirty="0">
                <a:ln>
                  <a:noFill/>
                </a:ln>
                <a:noFill/>
                <a:effectLst/>
                <a:uLnTx/>
                <a:uFillTx/>
                <a:cs typeface="+mn-ea"/>
                <a:sym typeface="+mn-lt"/>
              </a:rPr>
              <a:t>%</a:t>
            </a:r>
            <a:endParaRPr kumimoji="0" lang="zh-CN" altLang="en-US" sz="4000" b="0" i="0" u="none" strike="noStrike" kern="0" cap="none" spc="0" normalizeH="0" baseline="0" noProof="0" dirty="0">
              <a:ln>
                <a:noFill/>
              </a:ln>
              <a:noFill/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2" name="饼形 262"/>
          <p:cNvSpPr/>
          <p:nvPr/>
        </p:nvSpPr>
        <p:spPr>
          <a:xfrm>
            <a:off x="1367615" y="2212262"/>
            <a:ext cx="1870837" cy="1870837"/>
          </a:xfrm>
          <a:prstGeom prst="pie">
            <a:avLst>
              <a:gd name="adj1" fmla="val 8605866"/>
              <a:gd name="adj2" fmla="val 16200000"/>
            </a:avLst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866775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705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3" name="椭圆 22"/>
          <p:cNvSpPr/>
          <p:nvPr/>
        </p:nvSpPr>
        <p:spPr bwMode="auto">
          <a:xfrm>
            <a:off x="1631299" y="2478819"/>
            <a:ext cx="1336121" cy="1336121"/>
          </a:xfrm>
          <a:prstGeom prst="ellipse">
            <a:avLst/>
          </a:prstGeom>
          <a:gradFill flip="none" rotWithShape="1">
            <a:gsLst>
              <a:gs pos="0">
                <a:srgbClr val="F0F0F0"/>
              </a:gs>
              <a:gs pos="100000">
                <a:srgbClr val="F1F1F1"/>
              </a:gs>
            </a:gsLst>
            <a:lin ang="2700000" scaled="1"/>
            <a:tileRect/>
          </a:gradFill>
          <a:ln w="28575" cap="flat" cmpd="sng" algn="ctr">
            <a:gradFill flip="none" rotWithShape="1">
              <a:gsLst>
                <a:gs pos="100000">
                  <a:srgbClr val="FFFFFF"/>
                </a:gs>
                <a:gs pos="0">
                  <a:srgbClr val="CECED0"/>
                </a:gs>
              </a:gsLst>
              <a:lin ang="13500000" scaled="1"/>
              <a:tileRect/>
            </a:gradFill>
            <a:prstDash val="solid"/>
            <a:miter lim="800000"/>
          </a:ln>
          <a:effectLst>
            <a:outerShdw blurRad="190500" dist="88900" dir="2700000" algn="tl" rotWithShape="0">
              <a:prstClr val="black">
                <a:alpha val="35000"/>
              </a:prstClr>
            </a:outerShdw>
          </a:effectLst>
        </p:spPr>
        <p:txBody>
          <a:bodyPr anchor="ctr"/>
          <a:lstStyle/>
          <a:p>
            <a:pPr marL="0" marR="0" lvl="0" indent="0" algn="ctr" defTabSz="86677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705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4" name="椭圆 23"/>
          <p:cNvSpPr/>
          <p:nvPr/>
        </p:nvSpPr>
        <p:spPr bwMode="auto">
          <a:xfrm>
            <a:off x="1613392" y="2460913"/>
            <a:ext cx="1371934" cy="1371934"/>
          </a:xfrm>
          <a:prstGeom prst="ellipse">
            <a:avLst/>
          </a:prstGeom>
          <a:noFill/>
          <a:ln w="12700" cap="flat" cmpd="sng" algn="ctr">
            <a:noFill/>
            <a:prstDash val="solid"/>
            <a:miter lim="800000"/>
          </a:ln>
          <a:effectLst>
            <a:innerShdw blurRad="88900" dist="63500" dir="13500000">
              <a:prstClr val="black">
                <a:alpha val="50000"/>
              </a:prstClr>
            </a:innerShdw>
          </a:effectLst>
        </p:spPr>
        <p:txBody>
          <a:bodyPr lIns="0" tIns="0" rIns="0" bIns="0" anchor="ctr"/>
          <a:lstStyle/>
          <a:p>
            <a:pPr marL="0" marR="0" lvl="0" indent="0" algn="ctr" defTabSz="86677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4000" b="0" i="0" u="none" strike="noStrike" kern="0" cap="none" spc="0" normalizeH="0" baseline="0" noProof="0" dirty="0">
              <a:ln>
                <a:noFill/>
              </a:ln>
              <a:solidFill>
                <a:srgbClr val="0087C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5" name="矩形 24"/>
          <p:cNvSpPr/>
          <p:nvPr/>
        </p:nvSpPr>
        <p:spPr bwMode="auto">
          <a:xfrm>
            <a:off x="1816920" y="2884507"/>
            <a:ext cx="10310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866775">
              <a:defRPr/>
            </a:pPr>
            <a:r>
              <a:rPr lang="en-US" altLang="zh-CN" sz="3200" dirty="0">
                <a:solidFill>
                  <a:schemeClr val="accent2">
                    <a:lumMod val="50000"/>
                  </a:schemeClr>
                </a:solidFill>
                <a:cs typeface="+mn-ea"/>
                <a:sym typeface="+mn-lt"/>
              </a:rPr>
              <a:t>38%</a:t>
            </a:r>
            <a:endParaRPr lang="zh-CN" altLang="en-US" sz="3200" dirty="0">
              <a:solidFill>
                <a:schemeClr val="accent2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6" name="椭圆 25"/>
          <p:cNvSpPr/>
          <p:nvPr/>
        </p:nvSpPr>
        <p:spPr bwMode="auto">
          <a:xfrm>
            <a:off x="3865182" y="2212263"/>
            <a:ext cx="1869238" cy="1869236"/>
          </a:xfrm>
          <a:prstGeom prst="ellipse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anchor="ctr"/>
          <a:lstStyle/>
          <a:p>
            <a:pPr marL="0" marR="0" lvl="0" indent="0" algn="ctr" defTabSz="86677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0" i="0" u="none" strike="noStrike" kern="0" cap="none" spc="0" normalizeH="0" baseline="0" noProof="0" dirty="0">
                <a:ln>
                  <a:noFill/>
                </a:ln>
                <a:noFill/>
                <a:effectLst/>
                <a:uLnTx/>
                <a:uFillTx/>
                <a:cs typeface="+mn-ea"/>
                <a:sym typeface="+mn-lt"/>
              </a:rPr>
              <a:t>100</a:t>
            </a:r>
            <a:r>
              <a:rPr kumimoji="0" lang="en-US" altLang="zh-CN" sz="2400" b="0" i="0" u="none" strike="noStrike" kern="0" cap="none" spc="0" normalizeH="0" baseline="0" noProof="0" dirty="0">
                <a:ln>
                  <a:noFill/>
                </a:ln>
                <a:noFill/>
                <a:effectLst/>
                <a:uLnTx/>
                <a:uFillTx/>
                <a:cs typeface="+mn-ea"/>
                <a:sym typeface="+mn-lt"/>
              </a:rPr>
              <a:t>%</a:t>
            </a:r>
            <a:endParaRPr kumimoji="0" lang="zh-CN" altLang="en-US" sz="4000" b="0" i="0" u="none" strike="noStrike" kern="0" cap="none" spc="0" normalizeH="0" baseline="0" noProof="0" dirty="0">
              <a:ln>
                <a:noFill/>
              </a:ln>
              <a:noFill/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7" name="饼形 265"/>
          <p:cNvSpPr/>
          <p:nvPr/>
        </p:nvSpPr>
        <p:spPr>
          <a:xfrm>
            <a:off x="3868058" y="2212262"/>
            <a:ext cx="1870837" cy="1870837"/>
          </a:xfrm>
          <a:prstGeom prst="pie">
            <a:avLst>
              <a:gd name="adj1" fmla="val 5814593"/>
              <a:gd name="adj2" fmla="val 16200000"/>
            </a:avLst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866775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705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8" name="椭圆 27"/>
          <p:cNvSpPr/>
          <p:nvPr/>
        </p:nvSpPr>
        <p:spPr bwMode="auto">
          <a:xfrm>
            <a:off x="4131741" y="2478819"/>
            <a:ext cx="1336121" cy="1336121"/>
          </a:xfrm>
          <a:prstGeom prst="ellipse">
            <a:avLst/>
          </a:prstGeom>
          <a:gradFill flip="none" rotWithShape="1">
            <a:gsLst>
              <a:gs pos="0">
                <a:srgbClr val="F0F0F0"/>
              </a:gs>
              <a:gs pos="100000">
                <a:srgbClr val="F1F1F1"/>
              </a:gs>
            </a:gsLst>
            <a:lin ang="2700000" scaled="1"/>
            <a:tileRect/>
          </a:gradFill>
          <a:ln w="28575" cap="flat" cmpd="sng" algn="ctr">
            <a:gradFill flip="none" rotWithShape="1">
              <a:gsLst>
                <a:gs pos="100000">
                  <a:srgbClr val="FFFFFF"/>
                </a:gs>
                <a:gs pos="0">
                  <a:srgbClr val="CECED0"/>
                </a:gs>
              </a:gsLst>
              <a:lin ang="13500000" scaled="1"/>
              <a:tileRect/>
            </a:gradFill>
            <a:prstDash val="solid"/>
            <a:miter lim="800000"/>
          </a:ln>
          <a:effectLst>
            <a:outerShdw blurRad="190500" dist="88900" dir="2700000" algn="tl" rotWithShape="0">
              <a:prstClr val="black">
                <a:alpha val="35000"/>
              </a:prstClr>
            </a:outerShdw>
          </a:effectLst>
        </p:spPr>
        <p:txBody>
          <a:bodyPr anchor="ctr"/>
          <a:lstStyle/>
          <a:p>
            <a:pPr marL="0" marR="0" lvl="0" indent="0" algn="ctr" defTabSz="86677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705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9" name="椭圆 28"/>
          <p:cNvSpPr/>
          <p:nvPr/>
        </p:nvSpPr>
        <p:spPr bwMode="auto">
          <a:xfrm>
            <a:off x="4113834" y="2460913"/>
            <a:ext cx="1371934" cy="1371934"/>
          </a:xfrm>
          <a:prstGeom prst="ellipse">
            <a:avLst/>
          </a:prstGeom>
          <a:noFill/>
          <a:ln w="12700" cap="flat" cmpd="sng" algn="ctr">
            <a:noFill/>
            <a:prstDash val="solid"/>
            <a:miter lim="800000"/>
          </a:ln>
          <a:effectLst>
            <a:innerShdw blurRad="88900" dist="63500" dir="13500000">
              <a:prstClr val="black">
                <a:alpha val="50000"/>
              </a:prstClr>
            </a:innerShdw>
          </a:effectLst>
        </p:spPr>
        <p:txBody>
          <a:bodyPr lIns="0" tIns="0" rIns="0" bIns="0" anchor="ctr"/>
          <a:lstStyle/>
          <a:p>
            <a:pPr marL="0" marR="0" lvl="0" indent="0" algn="ctr" defTabSz="86677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4000" b="0" i="0" u="none" strike="noStrike" kern="0" cap="none" spc="0" normalizeH="0" baseline="0" noProof="0" dirty="0">
              <a:ln>
                <a:noFill/>
              </a:ln>
              <a:solidFill>
                <a:srgbClr val="0087C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0" name="矩形 29"/>
          <p:cNvSpPr/>
          <p:nvPr/>
        </p:nvSpPr>
        <p:spPr bwMode="auto">
          <a:xfrm>
            <a:off x="4305354" y="2884507"/>
            <a:ext cx="10310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866775">
              <a:defRPr/>
            </a:pPr>
            <a:r>
              <a:rPr lang="en-US" altLang="zh-CN" sz="3200" dirty="0">
                <a:solidFill>
                  <a:schemeClr val="accent2">
                    <a:lumMod val="50000"/>
                  </a:schemeClr>
                </a:solidFill>
                <a:cs typeface="+mn-ea"/>
                <a:sym typeface="+mn-lt"/>
              </a:rPr>
              <a:t>47%</a:t>
            </a:r>
            <a:endParaRPr lang="zh-CN" altLang="en-US" sz="3200" dirty="0">
              <a:solidFill>
                <a:schemeClr val="accent2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1" name="椭圆 30"/>
          <p:cNvSpPr/>
          <p:nvPr/>
        </p:nvSpPr>
        <p:spPr bwMode="auto">
          <a:xfrm>
            <a:off x="6295321" y="2212263"/>
            <a:ext cx="1869238" cy="1869236"/>
          </a:xfrm>
          <a:prstGeom prst="ellipse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anchor="ctr"/>
          <a:lstStyle/>
          <a:p>
            <a:pPr marL="0" marR="0" lvl="0" indent="0" algn="ctr" defTabSz="86677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0" i="0" u="none" strike="noStrike" kern="0" cap="none" spc="0" normalizeH="0" baseline="0" noProof="0" dirty="0">
                <a:ln>
                  <a:noFill/>
                </a:ln>
                <a:noFill/>
                <a:effectLst/>
                <a:uLnTx/>
                <a:uFillTx/>
                <a:cs typeface="+mn-ea"/>
                <a:sym typeface="+mn-lt"/>
              </a:rPr>
              <a:t>100</a:t>
            </a:r>
            <a:r>
              <a:rPr kumimoji="0" lang="en-US" altLang="zh-CN" sz="2400" b="0" i="0" u="none" strike="noStrike" kern="0" cap="none" spc="0" normalizeH="0" baseline="0" noProof="0" dirty="0">
                <a:ln>
                  <a:noFill/>
                </a:ln>
                <a:noFill/>
                <a:effectLst/>
                <a:uLnTx/>
                <a:uFillTx/>
                <a:cs typeface="+mn-ea"/>
                <a:sym typeface="+mn-lt"/>
              </a:rPr>
              <a:t>%</a:t>
            </a:r>
            <a:endParaRPr kumimoji="0" lang="zh-CN" altLang="en-US" sz="4000" b="0" i="0" u="none" strike="noStrike" kern="0" cap="none" spc="0" normalizeH="0" baseline="0" noProof="0" dirty="0">
              <a:ln>
                <a:noFill/>
              </a:ln>
              <a:noFill/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2" name="饼形 271"/>
          <p:cNvSpPr/>
          <p:nvPr/>
        </p:nvSpPr>
        <p:spPr>
          <a:xfrm>
            <a:off x="6298196" y="2212262"/>
            <a:ext cx="1870837" cy="1870837"/>
          </a:xfrm>
          <a:prstGeom prst="pie">
            <a:avLst>
              <a:gd name="adj1" fmla="val 1738076"/>
              <a:gd name="adj2" fmla="val 16200000"/>
            </a:avLst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866775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705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3" name="椭圆 32"/>
          <p:cNvSpPr/>
          <p:nvPr/>
        </p:nvSpPr>
        <p:spPr bwMode="auto">
          <a:xfrm>
            <a:off x="6561880" y="2478819"/>
            <a:ext cx="1336121" cy="1336121"/>
          </a:xfrm>
          <a:prstGeom prst="ellipse">
            <a:avLst/>
          </a:prstGeom>
          <a:gradFill flip="none" rotWithShape="1">
            <a:gsLst>
              <a:gs pos="0">
                <a:srgbClr val="F0F0F0"/>
              </a:gs>
              <a:gs pos="100000">
                <a:srgbClr val="F1F1F1"/>
              </a:gs>
            </a:gsLst>
            <a:lin ang="2700000" scaled="1"/>
            <a:tileRect/>
          </a:gradFill>
          <a:ln w="28575" cap="flat" cmpd="sng" algn="ctr">
            <a:gradFill flip="none" rotWithShape="1">
              <a:gsLst>
                <a:gs pos="100000">
                  <a:srgbClr val="FFFFFF"/>
                </a:gs>
                <a:gs pos="0">
                  <a:srgbClr val="CECED0"/>
                </a:gs>
              </a:gsLst>
              <a:lin ang="13500000" scaled="1"/>
              <a:tileRect/>
            </a:gradFill>
            <a:prstDash val="solid"/>
            <a:miter lim="800000"/>
          </a:ln>
          <a:effectLst>
            <a:outerShdw blurRad="190500" dist="88900" dir="2700000" algn="tl" rotWithShape="0">
              <a:prstClr val="black">
                <a:alpha val="35000"/>
              </a:prstClr>
            </a:outerShdw>
          </a:effectLst>
        </p:spPr>
        <p:txBody>
          <a:bodyPr anchor="ctr"/>
          <a:lstStyle/>
          <a:p>
            <a:pPr marL="0" marR="0" lvl="0" indent="0" algn="ctr" defTabSz="86677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705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4" name="椭圆 33"/>
          <p:cNvSpPr/>
          <p:nvPr/>
        </p:nvSpPr>
        <p:spPr bwMode="auto">
          <a:xfrm>
            <a:off x="6543973" y="2460913"/>
            <a:ext cx="1371934" cy="1371934"/>
          </a:xfrm>
          <a:prstGeom prst="ellipse">
            <a:avLst/>
          </a:prstGeom>
          <a:noFill/>
          <a:ln w="12700" cap="flat" cmpd="sng" algn="ctr">
            <a:noFill/>
            <a:prstDash val="solid"/>
            <a:miter lim="800000"/>
          </a:ln>
          <a:effectLst>
            <a:innerShdw blurRad="88900" dist="63500" dir="13500000">
              <a:prstClr val="black">
                <a:alpha val="50000"/>
              </a:prstClr>
            </a:innerShdw>
          </a:effectLst>
        </p:spPr>
        <p:txBody>
          <a:bodyPr lIns="0" tIns="0" rIns="0" bIns="0" anchor="ctr"/>
          <a:lstStyle/>
          <a:p>
            <a:pPr marL="0" marR="0" lvl="0" indent="0" algn="ctr" defTabSz="86677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4000" b="0" i="0" u="none" strike="noStrike" kern="0" cap="none" spc="0" normalizeH="0" baseline="0" noProof="0" dirty="0">
              <a:ln>
                <a:noFill/>
              </a:ln>
              <a:solidFill>
                <a:srgbClr val="0087C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5" name="矩形 34"/>
          <p:cNvSpPr/>
          <p:nvPr/>
        </p:nvSpPr>
        <p:spPr bwMode="auto">
          <a:xfrm>
            <a:off x="6793788" y="2884507"/>
            <a:ext cx="10310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866775">
              <a:defRPr/>
            </a:pPr>
            <a:r>
              <a:rPr lang="en-US" altLang="zh-CN" sz="3200" dirty="0">
                <a:solidFill>
                  <a:schemeClr val="accent2">
                    <a:lumMod val="50000"/>
                  </a:schemeClr>
                </a:solidFill>
                <a:cs typeface="+mn-ea"/>
                <a:sym typeface="+mn-lt"/>
              </a:rPr>
              <a:t>65%</a:t>
            </a:r>
            <a:endParaRPr lang="zh-CN" altLang="en-US" sz="3200" dirty="0">
              <a:solidFill>
                <a:schemeClr val="accent2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6" name="椭圆 35"/>
          <p:cNvSpPr/>
          <p:nvPr/>
        </p:nvSpPr>
        <p:spPr bwMode="auto">
          <a:xfrm>
            <a:off x="8830041" y="2212263"/>
            <a:ext cx="1869238" cy="1869236"/>
          </a:xfrm>
          <a:prstGeom prst="ellipse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anchor="ctr"/>
          <a:lstStyle/>
          <a:p>
            <a:pPr marL="0" marR="0" lvl="0" indent="0" algn="ctr" defTabSz="86677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0" i="0" u="none" strike="noStrike" kern="0" cap="none" spc="0" normalizeH="0" baseline="0" noProof="0" dirty="0">
                <a:ln>
                  <a:noFill/>
                </a:ln>
                <a:noFill/>
                <a:effectLst/>
                <a:uLnTx/>
                <a:uFillTx/>
                <a:cs typeface="+mn-ea"/>
                <a:sym typeface="+mn-lt"/>
              </a:rPr>
              <a:t>100</a:t>
            </a:r>
            <a:r>
              <a:rPr kumimoji="0" lang="en-US" altLang="zh-CN" sz="2400" b="0" i="0" u="none" strike="noStrike" kern="0" cap="none" spc="0" normalizeH="0" baseline="0" noProof="0" dirty="0">
                <a:ln>
                  <a:noFill/>
                </a:ln>
                <a:noFill/>
                <a:effectLst/>
                <a:uLnTx/>
                <a:uFillTx/>
                <a:cs typeface="+mn-ea"/>
                <a:sym typeface="+mn-lt"/>
              </a:rPr>
              <a:t>%</a:t>
            </a:r>
            <a:endParaRPr kumimoji="0" lang="zh-CN" altLang="en-US" sz="4000" b="0" i="0" u="none" strike="noStrike" kern="0" cap="none" spc="0" normalizeH="0" baseline="0" noProof="0" dirty="0">
              <a:ln>
                <a:noFill/>
              </a:ln>
              <a:noFill/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7" name="饼形 277"/>
          <p:cNvSpPr/>
          <p:nvPr/>
        </p:nvSpPr>
        <p:spPr>
          <a:xfrm>
            <a:off x="8832916" y="2212262"/>
            <a:ext cx="1870837" cy="1870837"/>
          </a:xfrm>
          <a:prstGeom prst="pie">
            <a:avLst>
              <a:gd name="adj1" fmla="val 18168774"/>
              <a:gd name="adj2" fmla="val 16200000"/>
            </a:avLst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866775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705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8" name="椭圆 37"/>
          <p:cNvSpPr/>
          <p:nvPr/>
        </p:nvSpPr>
        <p:spPr bwMode="auto">
          <a:xfrm>
            <a:off x="9096601" y="2478819"/>
            <a:ext cx="1336121" cy="1336121"/>
          </a:xfrm>
          <a:prstGeom prst="ellipse">
            <a:avLst/>
          </a:prstGeom>
          <a:gradFill flip="none" rotWithShape="1">
            <a:gsLst>
              <a:gs pos="0">
                <a:srgbClr val="F0F0F0"/>
              </a:gs>
              <a:gs pos="100000">
                <a:srgbClr val="F1F1F1"/>
              </a:gs>
            </a:gsLst>
            <a:lin ang="2700000" scaled="1"/>
            <a:tileRect/>
          </a:gradFill>
          <a:ln w="28575" cap="flat" cmpd="sng" algn="ctr">
            <a:gradFill flip="none" rotWithShape="1">
              <a:gsLst>
                <a:gs pos="100000">
                  <a:srgbClr val="FFFFFF"/>
                </a:gs>
                <a:gs pos="0">
                  <a:srgbClr val="CECED0"/>
                </a:gs>
              </a:gsLst>
              <a:lin ang="13500000" scaled="1"/>
              <a:tileRect/>
            </a:gradFill>
            <a:prstDash val="solid"/>
            <a:miter lim="800000"/>
          </a:ln>
          <a:effectLst>
            <a:outerShdw blurRad="190500" dist="88900" dir="2700000" algn="tl" rotWithShape="0">
              <a:prstClr val="black">
                <a:alpha val="35000"/>
              </a:prstClr>
            </a:outerShdw>
          </a:effectLst>
        </p:spPr>
        <p:txBody>
          <a:bodyPr anchor="ctr"/>
          <a:lstStyle/>
          <a:p>
            <a:pPr marL="0" marR="0" lvl="0" indent="0" algn="ctr" defTabSz="86677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705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9" name="椭圆 38"/>
          <p:cNvSpPr/>
          <p:nvPr/>
        </p:nvSpPr>
        <p:spPr bwMode="auto">
          <a:xfrm>
            <a:off x="9078693" y="2460913"/>
            <a:ext cx="1371934" cy="1371934"/>
          </a:xfrm>
          <a:prstGeom prst="ellipse">
            <a:avLst/>
          </a:prstGeom>
          <a:noFill/>
          <a:ln w="12700" cap="flat" cmpd="sng" algn="ctr">
            <a:noFill/>
            <a:prstDash val="solid"/>
            <a:miter lim="800000"/>
          </a:ln>
          <a:effectLst>
            <a:innerShdw blurRad="88900" dist="63500" dir="13500000">
              <a:prstClr val="black">
                <a:alpha val="50000"/>
              </a:prstClr>
            </a:innerShdw>
          </a:effectLst>
        </p:spPr>
        <p:txBody>
          <a:bodyPr lIns="0" tIns="0" rIns="0" bIns="0" anchor="ctr"/>
          <a:lstStyle/>
          <a:p>
            <a:pPr marL="0" marR="0" lvl="0" indent="0" algn="ctr" defTabSz="86677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4000" b="0" i="0" u="none" strike="noStrike" kern="0" cap="none" spc="0" normalizeH="0" baseline="0" noProof="0" dirty="0">
              <a:ln>
                <a:noFill/>
              </a:ln>
              <a:solidFill>
                <a:srgbClr val="0087C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0" name="矩形 39"/>
          <p:cNvSpPr/>
          <p:nvPr/>
        </p:nvSpPr>
        <p:spPr bwMode="auto">
          <a:xfrm>
            <a:off x="9282222" y="2884507"/>
            <a:ext cx="10310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866775">
              <a:defRPr/>
            </a:pPr>
            <a:r>
              <a:rPr lang="en-US" altLang="zh-CN" sz="3200" dirty="0">
                <a:solidFill>
                  <a:schemeClr val="accent2">
                    <a:lumMod val="50000"/>
                  </a:schemeClr>
                </a:solidFill>
                <a:cs typeface="+mn-ea"/>
                <a:sym typeface="+mn-lt"/>
              </a:rPr>
              <a:t>90%</a:t>
            </a:r>
            <a:endParaRPr lang="zh-CN" altLang="en-US" sz="3200" dirty="0">
              <a:solidFill>
                <a:schemeClr val="accent2">
                  <a:lumMod val="50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41" name="直接连接符 40"/>
          <p:cNvCxnSpPr/>
          <p:nvPr/>
        </p:nvCxnSpPr>
        <p:spPr>
          <a:xfrm>
            <a:off x="1487868" y="4995215"/>
            <a:ext cx="1524125" cy="0"/>
          </a:xfrm>
          <a:prstGeom prst="line">
            <a:avLst/>
          </a:prstGeom>
          <a:noFill/>
          <a:ln w="6350" cap="flat" cmpd="sng" algn="ctr">
            <a:solidFill>
              <a:schemeClr val="accent1"/>
            </a:solidFill>
            <a:prstDash val="solid"/>
            <a:miter lim="800000"/>
            <a:headEnd type="oval" w="med" len="med"/>
            <a:tailEnd type="oval" w="med" len="med"/>
          </a:ln>
          <a:effectLst/>
        </p:spPr>
      </p:cxnSp>
      <p:cxnSp>
        <p:nvCxnSpPr>
          <p:cNvPr id="42" name="直接连接符 41"/>
          <p:cNvCxnSpPr/>
          <p:nvPr/>
        </p:nvCxnSpPr>
        <p:spPr>
          <a:xfrm>
            <a:off x="3994003" y="4995215"/>
            <a:ext cx="1524125" cy="0"/>
          </a:xfrm>
          <a:prstGeom prst="line">
            <a:avLst/>
          </a:prstGeom>
          <a:noFill/>
          <a:ln w="6350" cap="flat" cmpd="sng" algn="ctr">
            <a:solidFill>
              <a:schemeClr val="accent1"/>
            </a:solidFill>
            <a:prstDash val="solid"/>
            <a:miter lim="800000"/>
            <a:headEnd type="oval" w="med" len="med"/>
            <a:tailEnd type="oval" w="med" len="med"/>
          </a:ln>
          <a:effectLst/>
        </p:spPr>
      </p:cxnSp>
      <p:cxnSp>
        <p:nvCxnSpPr>
          <p:cNvPr id="51" name="直接连接符 50"/>
          <p:cNvCxnSpPr/>
          <p:nvPr/>
        </p:nvCxnSpPr>
        <p:spPr>
          <a:xfrm>
            <a:off x="6500138" y="4995215"/>
            <a:ext cx="1524125" cy="0"/>
          </a:xfrm>
          <a:prstGeom prst="line">
            <a:avLst/>
          </a:prstGeom>
          <a:noFill/>
          <a:ln w="6350" cap="flat" cmpd="sng" algn="ctr">
            <a:solidFill>
              <a:schemeClr val="accent1"/>
            </a:solidFill>
            <a:prstDash val="solid"/>
            <a:miter lim="800000"/>
            <a:headEnd type="oval" w="med" len="med"/>
            <a:tailEnd type="oval" w="med" len="med"/>
          </a:ln>
          <a:effectLst/>
        </p:spPr>
      </p:cxnSp>
      <p:cxnSp>
        <p:nvCxnSpPr>
          <p:cNvPr id="52" name="直接连接符 51"/>
          <p:cNvCxnSpPr/>
          <p:nvPr/>
        </p:nvCxnSpPr>
        <p:spPr>
          <a:xfrm>
            <a:off x="9006272" y="4995215"/>
            <a:ext cx="1524125" cy="0"/>
          </a:xfrm>
          <a:prstGeom prst="line">
            <a:avLst/>
          </a:prstGeom>
          <a:noFill/>
          <a:ln w="6350" cap="flat" cmpd="sng" algn="ctr">
            <a:solidFill>
              <a:schemeClr val="accent1"/>
            </a:solidFill>
            <a:prstDash val="solid"/>
            <a:miter lim="800000"/>
            <a:headEnd type="oval" w="med" len="med"/>
            <a:tailEnd type="oval" w="med" len="med"/>
          </a:ln>
          <a:effectLst/>
        </p:spPr>
      </p:cxnSp>
      <p:grpSp>
        <p:nvGrpSpPr>
          <p:cNvPr id="53" name="组合 52"/>
          <p:cNvGrpSpPr/>
          <p:nvPr/>
        </p:nvGrpSpPr>
        <p:grpSpPr>
          <a:xfrm>
            <a:off x="1152774" y="4461703"/>
            <a:ext cx="2293170" cy="994550"/>
            <a:chOff x="1160858" y="4409872"/>
            <a:chExt cx="2293170" cy="994550"/>
          </a:xfrm>
        </p:grpSpPr>
        <p:sp>
          <p:nvSpPr>
            <p:cNvPr id="54" name="文本框 53"/>
            <p:cNvSpPr txBox="1"/>
            <p:nvPr/>
          </p:nvSpPr>
          <p:spPr>
            <a:xfrm>
              <a:off x="1160858" y="5089046"/>
              <a:ext cx="2293170" cy="3153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请在此输入所需要的文字</a:t>
              </a:r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1477728" y="4409872"/>
              <a:ext cx="165943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cs typeface="+mn-ea"/>
                  <a:sym typeface="+mn-lt"/>
                </a:rPr>
                <a:t>输入标题</a:t>
              </a: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3652237" y="4461703"/>
            <a:ext cx="2293170" cy="994550"/>
            <a:chOff x="1160858" y="4409872"/>
            <a:chExt cx="2293170" cy="994550"/>
          </a:xfrm>
        </p:grpSpPr>
        <p:sp>
          <p:nvSpPr>
            <p:cNvPr id="57" name="文本框 56"/>
            <p:cNvSpPr txBox="1"/>
            <p:nvPr/>
          </p:nvSpPr>
          <p:spPr>
            <a:xfrm>
              <a:off x="1160858" y="5089046"/>
              <a:ext cx="2293170" cy="3153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请在此输入所需要的文字</a:t>
              </a: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1477728" y="4409872"/>
              <a:ext cx="165943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cs typeface="+mn-ea"/>
                  <a:sym typeface="+mn-lt"/>
                </a:rPr>
                <a:t>输入标题</a:t>
              </a: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6151700" y="4461703"/>
            <a:ext cx="2293170" cy="994550"/>
            <a:chOff x="1160858" y="4409872"/>
            <a:chExt cx="2293170" cy="994550"/>
          </a:xfrm>
        </p:grpSpPr>
        <p:sp>
          <p:nvSpPr>
            <p:cNvPr id="60" name="文本框 59"/>
            <p:cNvSpPr txBox="1"/>
            <p:nvPr/>
          </p:nvSpPr>
          <p:spPr>
            <a:xfrm>
              <a:off x="1160858" y="5089046"/>
              <a:ext cx="2293170" cy="3153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请在此输入所需要的文字</a:t>
              </a:r>
            </a:p>
          </p:txBody>
        </p:sp>
        <p:sp>
          <p:nvSpPr>
            <p:cNvPr id="61" name="文本框 60"/>
            <p:cNvSpPr txBox="1"/>
            <p:nvPr/>
          </p:nvSpPr>
          <p:spPr>
            <a:xfrm>
              <a:off x="1477728" y="4409872"/>
              <a:ext cx="165943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cs typeface="+mn-ea"/>
                  <a:sym typeface="+mn-lt"/>
                </a:rPr>
                <a:t>输入标题</a:t>
              </a: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8651163" y="4461703"/>
            <a:ext cx="2293170" cy="994550"/>
            <a:chOff x="1160858" y="4409872"/>
            <a:chExt cx="2293170" cy="994550"/>
          </a:xfrm>
        </p:grpSpPr>
        <p:sp>
          <p:nvSpPr>
            <p:cNvPr id="63" name="文本框 62"/>
            <p:cNvSpPr txBox="1"/>
            <p:nvPr/>
          </p:nvSpPr>
          <p:spPr>
            <a:xfrm>
              <a:off x="1160858" y="5089046"/>
              <a:ext cx="2293170" cy="3153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请在此输入所需要的文字</a:t>
              </a:r>
            </a:p>
          </p:txBody>
        </p:sp>
        <p:sp>
          <p:nvSpPr>
            <p:cNvPr id="64" name="文本框 63"/>
            <p:cNvSpPr txBox="1"/>
            <p:nvPr/>
          </p:nvSpPr>
          <p:spPr>
            <a:xfrm>
              <a:off x="1477728" y="4409872"/>
              <a:ext cx="165943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cs typeface="+mn-ea"/>
                  <a:sym typeface="+mn-lt"/>
                </a:rPr>
                <a:t>输入标题</a:t>
              </a:r>
            </a:p>
          </p:txBody>
        </p:sp>
      </p:grpSp>
      <p:sp>
        <p:nvSpPr>
          <p:cNvPr id="43" name="任意多边形 28"/>
          <p:cNvSpPr/>
          <p:nvPr/>
        </p:nvSpPr>
        <p:spPr>
          <a:xfrm>
            <a:off x="1" y="332464"/>
            <a:ext cx="832245" cy="470570"/>
          </a:xfrm>
          <a:custGeom>
            <a:avLst/>
            <a:gdLst>
              <a:gd name="connsiteX0" fmla="*/ 0 w 832245"/>
              <a:gd name="connsiteY0" fmla="*/ 0 h 470570"/>
              <a:gd name="connsiteX1" fmla="*/ 596960 w 832245"/>
              <a:gd name="connsiteY1" fmla="*/ 0 h 470570"/>
              <a:gd name="connsiteX2" fmla="*/ 832245 w 832245"/>
              <a:gd name="connsiteY2" fmla="*/ 235285 h 470570"/>
              <a:gd name="connsiteX3" fmla="*/ 832244 w 832245"/>
              <a:gd name="connsiteY3" fmla="*/ 235285 h 470570"/>
              <a:gd name="connsiteX4" fmla="*/ 596959 w 832245"/>
              <a:gd name="connsiteY4" fmla="*/ 470570 h 470570"/>
              <a:gd name="connsiteX5" fmla="*/ 0 w 832245"/>
              <a:gd name="connsiteY5" fmla="*/ 470569 h 470570"/>
              <a:gd name="connsiteX6" fmla="*/ 0 w 832245"/>
              <a:gd name="connsiteY6" fmla="*/ 0 h 470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32245" h="470570">
                <a:moveTo>
                  <a:pt x="0" y="0"/>
                </a:moveTo>
                <a:lnTo>
                  <a:pt x="596960" y="0"/>
                </a:lnTo>
                <a:cubicBezTo>
                  <a:pt x="726904" y="0"/>
                  <a:pt x="832245" y="105341"/>
                  <a:pt x="832245" y="235285"/>
                </a:cubicBezTo>
                <a:lnTo>
                  <a:pt x="832244" y="235285"/>
                </a:lnTo>
                <a:cubicBezTo>
                  <a:pt x="832244" y="365229"/>
                  <a:pt x="726903" y="470570"/>
                  <a:pt x="596959" y="470570"/>
                </a:cubicBezTo>
                <a:lnTo>
                  <a:pt x="0" y="47056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89988" y="336917"/>
            <a:ext cx="546945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2400" dirty="0">
                <a:solidFill>
                  <a:prstClr val="white"/>
                </a:solidFill>
                <a:cs typeface="+mn-ea"/>
                <a:sym typeface="+mn-lt"/>
              </a:rPr>
              <a:t>04</a:t>
            </a:r>
            <a:endParaRPr lang="zh-CN" altLang="en-US" sz="24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998433" y="129592"/>
            <a:ext cx="2993764" cy="876314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r>
              <a:rPr lang="zh-CN" altLang="en-US" sz="3200" b="1" kern="0" dirty="0">
                <a:solidFill>
                  <a:schemeClr val="accent1"/>
                </a:solidFill>
                <a:cs typeface="+mn-ea"/>
                <a:sym typeface="+mn-lt"/>
              </a:rPr>
              <a:t>添加标题内容</a:t>
            </a: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5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000"/>
                            </p:stCondLst>
                            <p:childTnLst>
                              <p:par>
                                <p:cTn id="8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9000"/>
                            </p:stCondLst>
                            <p:childTnLst>
                              <p:par>
                                <p:cTn id="9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000"/>
                            </p:stCondLst>
                            <p:childTnLst>
                              <p:par>
                                <p:cTn id="9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  <p:bldP spid="23" grpId="0" animBg="1"/>
      <p:bldP spid="25" grpId="0"/>
      <p:bldP spid="26" grpId="0" animBg="1"/>
      <p:bldP spid="27" grpId="0" animBg="1"/>
      <p:bldP spid="28" grpId="0" animBg="1"/>
      <p:bldP spid="30" grpId="0"/>
      <p:bldP spid="31" grpId="0" animBg="1"/>
      <p:bldP spid="32" grpId="0" animBg="1"/>
      <p:bldP spid="33" grpId="0" animBg="1"/>
      <p:bldP spid="35" grpId="0"/>
      <p:bldP spid="36" grpId="0" animBg="1"/>
      <p:bldP spid="37" grpId="0" animBg="1"/>
      <p:bldP spid="38" grpId="0" animBg="1"/>
      <p:bldP spid="4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251334" y="1966986"/>
            <a:ext cx="10064315" cy="3499249"/>
            <a:chOff x="885706" y="1966986"/>
            <a:chExt cx="10064315" cy="3499249"/>
          </a:xfrm>
        </p:grpSpPr>
        <p:grpSp>
          <p:nvGrpSpPr>
            <p:cNvPr id="5" name="组合 4"/>
            <p:cNvGrpSpPr/>
            <p:nvPr/>
          </p:nvGrpSpPr>
          <p:grpSpPr>
            <a:xfrm>
              <a:off x="885706" y="1966986"/>
              <a:ext cx="10064315" cy="828442"/>
              <a:chOff x="885934" y="1966986"/>
              <a:chExt cx="10064315" cy="828442"/>
            </a:xfrm>
          </p:grpSpPr>
          <p:grpSp>
            <p:nvGrpSpPr>
              <p:cNvPr id="42" name="组合 41"/>
              <p:cNvGrpSpPr/>
              <p:nvPr/>
            </p:nvGrpSpPr>
            <p:grpSpPr>
              <a:xfrm>
                <a:off x="885934" y="1966986"/>
                <a:ext cx="4599314" cy="828442"/>
                <a:chOff x="885934" y="1991048"/>
                <a:chExt cx="4599314" cy="828442"/>
              </a:xfrm>
            </p:grpSpPr>
            <p:grpSp>
              <p:nvGrpSpPr>
                <p:cNvPr id="51" name="Group 2"/>
                <p:cNvGrpSpPr/>
                <p:nvPr/>
              </p:nvGrpSpPr>
              <p:grpSpPr>
                <a:xfrm>
                  <a:off x="885934" y="2118716"/>
                  <a:ext cx="790625" cy="595765"/>
                  <a:chOff x="1128413" y="1998772"/>
                  <a:chExt cx="654974" cy="493548"/>
                </a:xfrm>
              </p:grpSpPr>
              <p:sp>
                <p:nvSpPr>
                  <p:cNvPr id="55" name="Rounded Rectangle 1"/>
                  <p:cNvSpPr/>
                  <p:nvPr/>
                </p:nvSpPr>
                <p:spPr>
                  <a:xfrm rot="2700000">
                    <a:off x="1289843" y="1998771"/>
                    <a:ext cx="493544" cy="493545"/>
                  </a:xfrm>
                  <a:prstGeom prst="roundRect">
                    <a:avLst>
                      <a:gd name="adj" fmla="val 9009"/>
                    </a:avLst>
                  </a:prstGeom>
                  <a:solidFill>
                    <a:schemeClr val="accent1"/>
                  </a:solidFill>
                  <a:ln>
                    <a:solidFill>
                      <a:schemeClr val="accent1"/>
                    </a:solidFill>
                  </a:ln>
                  <a:effectLst>
                    <a:innerShdw blurRad="114300">
                      <a:schemeClr val="accent4">
                        <a:lumMod val="25000"/>
                      </a:scheme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ko-KR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56" name="Rounded Rectangle 5"/>
                  <p:cNvSpPr/>
                  <p:nvPr/>
                </p:nvSpPr>
                <p:spPr>
                  <a:xfrm rot="2700000">
                    <a:off x="1150500" y="1998776"/>
                    <a:ext cx="493544" cy="493544"/>
                  </a:xfrm>
                  <a:prstGeom prst="roundRect">
                    <a:avLst>
                      <a:gd name="adj" fmla="val 9009"/>
                    </a:avLst>
                  </a:prstGeom>
                  <a:solidFill>
                    <a:schemeClr val="bg1"/>
                  </a:solidFill>
                  <a:ln w="6350">
                    <a:solidFill>
                      <a:schemeClr val="accent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ko-KR" alt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57" name="TextBox 251"/>
                  <p:cNvSpPr txBox="1"/>
                  <p:nvPr/>
                </p:nvSpPr>
                <p:spPr>
                  <a:xfrm>
                    <a:off x="1128413" y="2076270"/>
                    <a:ext cx="538940" cy="33146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r>
                      <a:rPr kumimoji="0" lang="en-US" altLang="ko-KR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uLnTx/>
                        <a:uFillTx/>
                        <a:cs typeface="+mn-ea"/>
                        <a:sym typeface="+mn-lt"/>
                      </a:rPr>
                      <a:t>01</a:t>
                    </a:r>
                    <a:endParaRPr kumimoji="0" lang="ko-KR" altLang="en-US" sz="2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chemeClr val="accent1"/>
                      </a:solidFill>
                      <a:effectLst/>
                      <a:uLnTx/>
                      <a:uFillTx/>
                      <a:cs typeface="+mn-ea"/>
                      <a:sym typeface="+mn-lt"/>
                    </a:endParaRPr>
                  </a:p>
                </p:txBody>
              </p:sp>
            </p:grpSp>
            <p:grpSp>
              <p:nvGrpSpPr>
                <p:cNvPr id="52" name="组合 51"/>
                <p:cNvGrpSpPr/>
                <p:nvPr/>
              </p:nvGrpSpPr>
              <p:grpSpPr>
                <a:xfrm>
                  <a:off x="1942931" y="1991048"/>
                  <a:ext cx="3542317" cy="828442"/>
                  <a:chOff x="2849875" y="2037588"/>
                  <a:chExt cx="3542317" cy="828442"/>
                </a:xfrm>
              </p:grpSpPr>
              <p:sp>
                <p:nvSpPr>
                  <p:cNvPr id="53" name="직사각형 9"/>
                  <p:cNvSpPr/>
                  <p:nvPr/>
                </p:nvSpPr>
                <p:spPr>
                  <a:xfrm>
                    <a:off x="2849876" y="2037588"/>
                    <a:ext cx="2115852" cy="523220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marL="0" marR="0" lvl="0" indent="0" algn="l" defTabSz="914400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r>
                      <a:rPr kumimoji="0" lang="zh-CN" altLang="en-US" sz="2800" b="1" i="0" u="none" strike="noStrike" kern="1200" cap="none" spc="0" normalizeH="0" baseline="0" noProof="0" dirty="0">
                        <a:ln>
                          <a:noFill/>
                        </a:ln>
                        <a:effectLst/>
                        <a:uLnTx/>
                        <a:uFillTx/>
                        <a:cs typeface="+mn-ea"/>
                        <a:sym typeface="+mn-lt"/>
                      </a:rPr>
                      <a:t>输入标题</a:t>
                    </a:r>
                    <a:endParaRPr kumimoji="0" lang="en-US" altLang="ko-KR" sz="2800" b="1" i="0" u="none" strike="noStrike" kern="1200" cap="none" spc="0" normalizeH="0" baseline="0" noProof="0" dirty="0">
                      <a:ln>
                        <a:noFill/>
                      </a:ln>
                      <a:effectLst/>
                      <a:uLnTx/>
                      <a:uFillTx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54" name="직사각형 10"/>
                  <p:cNvSpPr/>
                  <p:nvPr/>
                </p:nvSpPr>
                <p:spPr>
                  <a:xfrm>
                    <a:off x="2849875" y="2488619"/>
                    <a:ext cx="3542317" cy="377411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marL="0" marR="0" lvl="0" indent="0" algn="l" defTabSz="914400" rtl="0" eaLnBrk="1" fontAlgn="auto" latinLnBrk="1" hangingPunct="1">
                      <a:lnSpc>
                        <a:spcPct val="15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r>
                      <a:rPr kumimoji="0" lang="zh-CN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cs typeface="+mn-ea"/>
                        <a:sym typeface="+mn-lt"/>
                      </a:rPr>
                      <a:t>请在此</a:t>
                    </a:r>
                    <a:r>
                      <a:rPr lang="zh-CN" altLang="en-US" sz="14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cs typeface="+mn-ea"/>
                        <a:sym typeface="+mn-lt"/>
                      </a:rPr>
                      <a:t>处</a:t>
                    </a:r>
                    <a:r>
                      <a:rPr kumimoji="0" lang="zh-CN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cs typeface="+mn-ea"/>
                        <a:sym typeface="+mn-lt"/>
                      </a:rPr>
                      <a:t>输入您所需要的详细文字内容</a:t>
                    </a:r>
                  </a:p>
                </p:txBody>
              </p:sp>
            </p:grpSp>
          </p:grpSp>
          <p:grpSp>
            <p:nvGrpSpPr>
              <p:cNvPr id="43" name="组合 42"/>
              <p:cNvGrpSpPr/>
              <p:nvPr/>
            </p:nvGrpSpPr>
            <p:grpSpPr>
              <a:xfrm>
                <a:off x="6350935" y="1966986"/>
                <a:ext cx="4599314" cy="828442"/>
                <a:chOff x="885934" y="1991048"/>
                <a:chExt cx="4599314" cy="828442"/>
              </a:xfrm>
            </p:grpSpPr>
            <p:grpSp>
              <p:nvGrpSpPr>
                <p:cNvPr id="44" name="Group 2"/>
                <p:cNvGrpSpPr/>
                <p:nvPr/>
              </p:nvGrpSpPr>
              <p:grpSpPr>
                <a:xfrm>
                  <a:off x="885934" y="2118716"/>
                  <a:ext cx="790625" cy="595765"/>
                  <a:chOff x="1128413" y="1998772"/>
                  <a:chExt cx="654974" cy="493548"/>
                </a:xfrm>
              </p:grpSpPr>
              <p:sp>
                <p:nvSpPr>
                  <p:cNvPr id="48" name="Rounded Rectangle 1"/>
                  <p:cNvSpPr/>
                  <p:nvPr/>
                </p:nvSpPr>
                <p:spPr>
                  <a:xfrm rot="2700000">
                    <a:off x="1289843" y="1998771"/>
                    <a:ext cx="493544" cy="493545"/>
                  </a:xfrm>
                  <a:prstGeom prst="roundRect">
                    <a:avLst>
                      <a:gd name="adj" fmla="val 9009"/>
                    </a:avLst>
                  </a:prstGeom>
                  <a:solidFill>
                    <a:schemeClr val="accent1"/>
                  </a:solidFill>
                  <a:ln>
                    <a:solidFill>
                      <a:schemeClr val="accent1"/>
                    </a:solidFill>
                  </a:ln>
                  <a:effectLst>
                    <a:innerShdw blurRad="114300">
                      <a:schemeClr val="accent4">
                        <a:lumMod val="25000"/>
                      </a:scheme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ko-KR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49" name="Rounded Rectangle 5"/>
                  <p:cNvSpPr/>
                  <p:nvPr/>
                </p:nvSpPr>
                <p:spPr>
                  <a:xfrm rot="2700000">
                    <a:off x="1150500" y="1998776"/>
                    <a:ext cx="493544" cy="493544"/>
                  </a:xfrm>
                  <a:prstGeom prst="roundRect">
                    <a:avLst>
                      <a:gd name="adj" fmla="val 9009"/>
                    </a:avLst>
                  </a:prstGeom>
                  <a:solidFill>
                    <a:schemeClr val="bg1"/>
                  </a:solidFill>
                  <a:ln w="6350">
                    <a:solidFill>
                      <a:schemeClr val="accent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ko-KR" alt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50" name="TextBox 251"/>
                  <p:cNvSpPr txBox="1"/>
                  <p:nvPr/>
                </p:nvSpPr>
                <p:spPr>
                  <a:xfrm>
                    <a:off x="1128413" y="2076270"/>
                    <a:ext cx="538940" cy="33146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r>
                      <a:rPr kumimoji="0" lang="en-US" altLang="ko-KR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uLnTx/>
                        <a:uFillTx/>
                        <a:cs typeface="+mn-ea"/>
                        <a:sym typeface="+mn-lt"/>
                      </a:rPr>
                      <a:t>02</a:t>
                    </a:r>
                    <a:endParaRPr kumimoji="0" lang="ko-KR" altLang="en-US" sz="2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chemeClr val="accent1"/>
                      </a:solidFill>
                      <a:effectLst/>
                      <a:uLnTx/>
                      <a:uFillTx/>
                      <a:cs typeface="+mn-ea"/>
                      <a:sym typeface="+mn-lt"/>
                    </a:endParaRPr>
                  </a:p>
                </p:txBody>
              </p:sp>
            </p:grpSp>
            <p:grpSp>
              <p:nvGrpSpPr>
                <p:cNvPr id="45" name="组合 44"/>
                <p:cNvGrpSpPr/>
                <p:nvPr/>
              </p:nvGrpSpPr>
              <p:grpSpPr>
                <a:xfrm>
                  <a:off x="1942931" y="1991048"/>
                  <a:ext cx="3542317" cy="828442"/>
                  <a:chOff x="2849875" y="2037588"/>
                  <a:chExt cx="3542317" cy="828442"/>
                </a:xfrm>
              </p:grpSpPr>
              <p:sp>
                <p:nvSpPr>
                  <p:cNvPr id="46" name="직사각형 9"/>
                  <p:cNvSpPr/>
                  <p:nvPr/>
                </p:nvSpPr>
                <p:spPr>
                  <a:xfrm>
                    <a:off x="2849876" y="2037588"/>
                    <a:ext cx="2115852" cy="523220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marL="0" marR="0" lvl="0" indent="0" algn="l" defTabSz="914400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r>
                      <a:rPr kumimoji="0" lang="zh-CN" altLang="en-US" sz="2800" b="1" i="0" u="none" strike="noStrike" kern="1200" cap="none" spc="0" normalizeH="0" baseline="0" noProof="0" dirty="0">
                        <a:ln>
                          <a:noFill/>
                        </a:ln>
                        <a:effectLst/>
                        <a:uLnTx/>
                        <a:uFillTx/>
                        <a:cs typeface="+mn-ea"/>
                        <a:sym typeface="+mn-lt"/>
                      </a:rPr>
                      <a:t>输入标题</a:t>
                    </a:r>
                    <a:endParaRPr kumimoji="0" lang="en-US" altLang="ko-KR" sz="2800" b="1" i="0" u="none" strike="noStrike" kern="1200" cap="none" spc="0" normalizeH="0" baseline="0" noProof="0" dirty="0">
                      <a:ln>
                        <a:noFill/>
                      </a:ln>
                      <a:effectLst/>
                      <a:uLnTx/>
                      <a:uFillTx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47" name="직사각형 10"/>
                  <p:cNvSpPr/>
                  <p:nvPr/>
                </p:nvSpPr>
                <p:spPr>
                  <a:xfrm>
                    <a:off x="2849875" y="2488619"/>
                    <a:ext cx="3542317" cy="377411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marL="0" marR="0" lvl="0" indent="0" algn="l" defTabSz="914400" rtl="0" eaLnBrk="1" fontAlgn="auto" latinLnBrk="1" hangingPunct="1">
                      <a:lnSpc>
                        <a:spcPct val="15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r>
                      <a:rPr kumimoji="0" lang="zh-CN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cs typeface="+mn-ea"/>
                        <a:sym typeface="+mn-lt"/>
                      </a:rPr>
                      <a:t>请在此</a:t>
                    </a:r>
                    <a:r>
                      <a:rPr lang="zh-CN" altLang="en-US" sz="14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cs typeface="+mn-ea"/>
                        <a:sym typeface="+mn-lt"/>
                      </a:rPr>
                      <a:t>处</a:t>
                    </a:r>
                    <a:r>
                      <a:rPr kumimoji="0" lang="zh-CN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cs typeface="+mn-ea"/>
                        <a:sym typeface="+mn-lt"/>
                      </a:rPr>
                      <a:t>输入您所需要的详细文字内容</a:t>
                    </a:r>
                  </a:p>
                </p:txBody>
              </p:sp>
            </p:grpSp>
          </p:grpSp>
        </p:grpSp>
        <p:grpSp>
          <p:nvGrpSpPr>
            <p:cNvPr id="6" name="组合 5"/>
            <p:cNvGrpSpPr/>
            <p:nvPr/>
          </p:nvGrpSpPr>
          <p:grpSpPr>
            <a:xfrm>
              <a:off x="885706" y="3302390"/>
              <a:ext cx="10064315" cy="828442"/>
              <a:chOff x="885934" y="1966986"/>
              <a:chExt cx="10064315" cy="828442"/>
            </a:xfrm>
          </p:grpSpPr>
          <p:grpSp>
            <p:nvGrpSpPr>
              <p:cNvPr id="26" name="组合 25"/>
              <p:cNvGrpSpPr/>
              <p:nvPr/>
            </p:nvGrpSpPr>
            <p:grpSpPr>
              <a:xfrm>
                <a:off x="885934" y="1966986"/>
                <a:ext cx="4599314" cy="828442"/>
                <a:chOff x="885934" y="1991048"/>
                <a:chExt cx="4599314" cy="828442"/>
              </a:xfrm>
            </p:grpSpPr>
            <p:grpSp>
              <p:nvGrpSpPr>
                <p:cNvPr id="35" name="Group 2"/>
                <p:cNvGrpSpPr/>
                <p:nvPr/>
              </p:nvGrpSpPr>
              <p:grpSpPr>
                <a:xfrm>
                  <a:off x="885934" y="2118716"/>
                  <a:ext cx="790625" cy="595765"/>
                  <a:chOff x="1128413" y="1998772"/>
                  <a:chExt cx="654974" cy="493548"/>
                </a:xfrm>
              </p:grpSpPr>
              <p:sp>
                <p:nvSpPr>
                  <p:cNvPr id="39" name="Rounded Rectangle 1"/>
                  <p:cNvSpPr/>
                  <p:nvPr/>
                </p:nvSpPr>
                <p:spPr>
                  <a:xfrm rot="2700000">
                    <a:off x="1289843" y="1998771"/>
                    <a:ext cx="493544" cy="493545"/>
                  </a:xfrm>
                  <a:prstGeom prst="roundRect">
                    <a:avLst>
                      <a:gd name="adj" fmla="val 9009"/>
                    </a:avLst>
                  </a:prstGeom>
                  <a:solidFill>
                    <a:schemeClr val="accent1"/>
                  </a:solidFill>
                  <a:ln>
                    <a:noFill/>
                  </a:ln>
                  <a:effectLst>
                    <a:innerShdw blurRad="114300">
                      <a:schemeClr val="accent4">
                        <a:lumMod val="25000"/>
                      </a:scheme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ko-KR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40" name="Rounded Rectangle 5"/>
                  <p:cNvSpPr/>
                  <p:nvPr/>
                </p:nvSpPr>
                <p:spPr>
                  <a:xfrm rot="2700000">
                    <a:off x="1150500" y="1998776"/>
                    <a:ext cx="493544" cy="493544"/>
                  </a:xfrm>
                  <a:prstGeom prst="roundRect">
                    <a:avLst>
                      <a:gd name="adj" fmla="val 9009"/>
                    </a:avLst>
                  </a:prstGeom>
                  <a:solidFill>
                    <a:schemeClr val="bg1"/>
                  </a:solidFill>
                  <a:ln w="6350">
                    <a:solidFill>
                      <a:schemeClr val="accent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ko-KR" alt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41" name="TextBox 251"/>
                  <p:cNvSpPr txBox="1"/>
                  <p:nvPr/>
                </p:nvSpPr>
                <p:spPr>
                  <a:xfrm>
                    <a:off x="1128413" y="2076270"/>
                    <a:ext cx="538940" cy="33146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r>
                      <a:rPr kumimoji="0" lang="en-US" altLang="ko-KR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uLnTx/>
                        <a:uFillTx/>
                        <a:cs typeface="+mn-ea"/>
                        <a:sym typeface="+mn-lt"/>
                      </a:rPr>
                      <a:t>03</a:t>
                    </a:r>
                    <a:endParaRPr kumimoji="0" lang="ko-KR" altLang="en-US" sz="2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chemeClr val="accent1"/>
                      </a:solidFill>
                      <a:effectLst/>
                      <a:uLnTx/>
                      <a:uFillTx/>
                      <a:cs typeface="+mn-ea"/>
                      <a:sym typeface="+mn-lt"/>
                    </a:endParaRPr>
                  </a:p>
                </p:txBody>
              </p:sp>
            </p:grpSp>
            <p:grpSp>
              <p:nvGrpSpPr>
                <p:cNvPr id="36" name="组合 35"/>
                <p:cNvGrpSpPr/>
                <p:nvPr/>
              </p:nvGrpSpPr>
              <p:grpSpPr>
                <a:xfrm>
                  <a:off x="1942931" y="1991048"/>
                  <a:ext cx="3542317" cy="828442"/>
                  <a:chOff x="2849875" y="2037588"/>
                  <a:chExt cx="3542317" cy="828442"/>
                </a:xfrm>
              </p:grpSpPr>
              <p:sp>
                <p:nvSpPr>
                  <p:cNvPr id="37" name="직사각형 9"/>
                  <p:cNvSpPr/>
                  <p:nvPr/>
                </p:nvSpPr>
                <p:spPr>
                  <a:xfrm>
                    <a:off x="2849876" y="2037588"/>
                    <a:ext cx="2115852" cy="523220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marL="0" marR="0" lvl="0" indent="0" algn="l" defTabSz="914400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r>
                      <a:rPr kumimoji="0" lang="zh-CN" altLang="en-US" sz="2800" b="1" i="0" u="none" strike="noStrike" kern="1200" cap="none" spc="0" normalizeH="0" baseline="0" noProof="0" dirty="0">
                        <a:ln>
                          <a:noFill/>
                        </a:ln>
                        <a:effectLst/>
                        <a:uLnTx/>
                        <a:uFillTx/>
                        <a:cs typeface="+mn-ea"/>
                        <a:sym typeface="+mn-lt"/>
                      </a:rPr>
                      <a:t>输入标题</a:t>
                    </a:r>
                    <a:endParaRPr kumimoji="0" lang="en-US" altLang="ko-KR" sz="2800" b="1" i="0" u="none" strike="noStrike" kern="1200" cap="none" spc="0" normalizeH="0" baseline="0" noProof="0" dirty="0">
                      <a:ln>
                        <a:noFill/>
                      </a:ln>
                      <a:effectLst/>
                      <a:uLnTx/>
                      <a:uFillTx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8" name="직사각형 10"/>
                  <p:cNvSpPr/>
                  <p:nvPr/>
                </p:nvSpPr>
                <p:spPr>
                  <a:xfrm>
                    <a:off x="2849875" y="2488619"/>
                    <a:ext cx="3542317" cy="377411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marL="0" marR="0" lvl="0" indent="0" algn="l" defTabSz="914400" rtl="0" eaLnBrk="1" fontAlgn="auto" latinLnBrk="1" hangingPunct="1">
                      <a:lnSpc>
                        <a:spcPct val="15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r>
                      <a:rPr kumimoji="0" lang="zh-CN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cs typeface="+mn-ea"/>
                        <a:sym typeface="+mn-lt"/>
                      </a:rPr>
                      <a:t>请在此</a:t>
                    </a:r>
                    <a:r>
                      <a:rPr lang="zh-CN" altLang="en-US" sz="14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cs typeface="+mn-ea"/>
                        <a:sym typeface="+mn-lt"/>
                      </a:rPr>
                      <a:t>处</a:t>
                    </a:r>
                    <a:r>
                      <a:rPr kumimoji="0" lang="zh-CN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cs typeface="+mn-ea"/>
                        <a:sym typeface="+mn-lt"/>
                      </a:rPr>
                      <a:t>输入您所需要的详细文字内容</a:t>
                    </a:r>
                  </a:p>
                </p:txBody>
              </p:sp>
            </p:grpSp>
          </p:grpSp>
          <p:grpSp>
            <p:nvGrpSpPr>
              <p:cNvPr id="27" name="组合 26"/>
              <p:cNvGrpSpPr/>
              <p:nvPr/>
            </p:nvGrpSpPr>
            <p:grpSpPr>
              <a:xfrm>
                <a:off x="6350935" y="1966986"/>
                <a:ext cx="4599314" cy="828442"/>
                <a:chOff x="885934" y="1991048"/>
                <a:chExt cx="4599314" cy="828442"/>
              </a:xfrm>
            </p:grpSpPr>
            <p:grpSp>
              <p:nvGrpSpPr>
                <p:cNvPr id="28" name="Group 2"/>
                <p:cNvGrpSpPr/>
                <p:nvPr/>
              </p:nvGrpSpPr>
              <p:grpSpPr>
                <a:xfrm>
                  <a:off x="885934" y="2118716"/>
                  <a:ext cx="790625" cy="595765"/>
                  <a:chOff x="1128413" y="1998772"/>
                  <a:chExt cx="654974" cy="493548"/>
                </a:xfrm>
              </p:grpSpPr>
              <p:sp>
                <p:nvSpPr>
                  <p:cNvPr id="32" name="Rounded Rectangle 1"/>
                  <p:cNvSpPr/>
                  <p:nvPr/>
                </p:nvSpPr>
                <p:spPr>
                  <a:xfrm rot="2700000">
                    <a:off x="1289843" y="1998771"/>
                    <a:ext cx="493544" cy="493545"/>
                  </a:xfrm>
                  <a:prstGeom prst="roundRect">
                    <a:avLst>
                      <a:gd name="adj" fmla="val 9009"/>
                    </a:avLst>
                  </a:prstGeom>
                  <a:solidFill>
                    <a:schemeClr val="accent1"/>
                  </a:solidFill>
                  <a:ln>
                    <a:solidFill>
                      <a:schemeClr val="accent1"/>
                    </a:solidFill>
                  </a:ln>
                  <a:effectLst>
                    <a:innerShdw blurRad="114300">
                      <a:schemeClr val="accent4">
                        <a:lumMod val="25000"/>
                      </a:scheme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ko-KR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3" name="Rounded Rectangle 5"/>
                  <p:cNvSpPr/>
                  <p:nvPr/>
                </p:nvSpPr>
                <p:spPr>
                  <a:xfrm rot="2700000">
                    <a:off x="1150500" y="1998776"/>
                    <a:ext cx="493544" cy="493544"/>
                  </a:xfrm>
                  <a:prstGeom prst="roundRect">
                    <a:avLst>
                      <a:gd name="adj" fmla="val 9009"/>
                    </a:avLst>
                  </a:prstGeom>
                  <a:solidFill>
                    <a:schemeClr val="bg1"/>
                  </a:solidFill>
                  <a:ln w="6350">
                    <a:solidFill>
                      <a:schemeClr val="accent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ko-KR" alt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4" name="TextBox 251"/>
                  <p:cNvSpPr txBox="1"/>
                  <p:nvPr/>
                </p:nvSpPr>
                <p:spPr>
                  <a:xfrm>
                    <a:off x="1128413" y="2076270"/>
                    <a:ext cx="538940" cy="33146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r>
                      <a:rPr kumimoji="0" lang="en-US" altLang="ko-KR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uLnTx/>
                        <a:uFillTx/>
                        <a:cs typeface="+mn-ea"/>
                        <a:sym typeface="+mn-lt"/>
                      </a:rPr>
                      <a:t>04</a:t>
                    </a:r>
                    <a:endParaRPr kumimoji="0" lang="ko-KR" altLang="en-US" sz="2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chemeClr val="accent1"/>
                      </a:solidFill>
                      <a:effectLst/>
                      <a:uLnTx/>
                      <a:uFillTx/>
                      <a:cs typeface="+mn-ea"/>
                      <a:sym typeface="+mn-lt"/>
                    </a:endParaRPr>
                  </a:p>
                </p:txBody>
              </p:sp>
            </p:grpSp>
            <p:grpSp>
              <p:nvGrpSpPr>
                <p:cNvPr id="29" name="组合 28"/>
                <p:cNvGrpSpPr/>
                <p:nvPr/>
              </p:nvGrpSpPr>
              <p:grpSpPr>
                <a:xfrm>
                  <a:off x="1942931" y="1991048"/>
                  <a:ext cx="3542317" cy="828442"/>
                  <a:chOff x="2849875" y="2037588"/>
                  <a:chExt cx="3542317" cy="828442"/>
                </a:xfrm>
              </p:grpSpPr>
              <p:sp>
                <p:nvSpPr>
                  <p:cNvPr id="30" name="직사각형 9"/>
                  <p:cNvSpPr/>
                  <p:nvPr/>
                </p:nvSpPr>
                <p:spPr>
                  <a:xfrm>
                    <a:off x="2849876" y="2037588"/>
                    <a:ext cx="2115852" cy="523220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marL="0" marR="0" lvl="0" indent="0" algn="l" defTabSz="914400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r>
                      <a:rPr kumimoji="0" lang="zh-CN" altLang="en-US" sz="2800" b="1" i="0" u="none" strike="noStrike" kern="1200" cap="none" spc="0" normalizeH="0" baseline="0" noProof="0" dirty="0">
                        <a:ln>
                          <a:noFill/>
                        </a:ln>
                        <a:effectLst/>
                        <a:uLnTx/>
                        <a:uFillTx/>
                        <a:cs typeface="+mn-ea"/>
                        <a:sym typeface="+mn-lt"/>
                      </a:rPr>
                      <a:t>输入标题</a:t>
                    </a:r>
                    <a:endParaRPr kumimoji="0" lang="en-US" altLang="ko-KR" sz="2800" b="1" i="0" u="none" strike="noStrike" kern="1200" cap="none" spc="0" normalizeH="0" baseline="0" noProof="0" dirty="0">
                      <a:ln>
                        <a:noFill/>
                      </a:ln>
                      <a:effectLst/>
                      <a:uLnTx/>
                      <a:uFillTx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1" name="직사각형 10"/>
                  <p:cNvSpPr/>
                  <p:nvPr/>
                </p:nvSpPr>
                <p:spPr>
                  <a:xfrm>
                    <a:off x="2849875" y="2488619"/>
                    <a:ext cx="3542317" cy="377411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marL="0" marR="0" lvl="0" indent="0" algn="l" defTabSz="914400" rtl="0" eaLnBrk="1" fontAlgn="auto" latinLnBrk="1" hangingPunct="1">
                      <a:lnSpc>
                        <a:spcPct val="15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r>
                      <a:rPr kumimoji="0" lang="zh-CN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cs typeface="+mn-ea"/>
                        <a:sym typeface="+mn-lt"/>
                      </a:rPr>
                      <a:t>请在此</a:t>
                    </a:r>
                    <a:r>
                      <a:rPr lang="zh-CN" altLang="en-US" sz="14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cs typeface="+mn-ea"/>
                        <a:sym typeface="+mn-lt"/>
                      </a:rPr>
                      <a:t>处</a:t>
                    </a:r>
                    <a:r>
                      <a:rPr kumimoji="0" lang="zh-CN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cs typeface="+mn-ea"/>
                        <a:sym typeface="+mn-lt"/>
                      </a:rPr>
                      <a:t>输入您所需要的详细文字内容</a:t>
                    </a:r>
                  </a:p>
                </p:txBody>
              </p:sp>
            </p:grpSp>
          </p:grpSp>
        </p:grpSp>
        <p:grpSp>
          <p:nvGrpSpPr>
            <p:cNvPr id="7" name="组合 6"/>
            <p:cNvGrpSpPr/>
            <p:nvPr/>
          </p:nvGrpSpPr>
          <p:grpSpPr>
            <a:xfrm>
              <a:off x="885706" y="4637793"/>
              <a:ext cx="10064315" cy="828442"/>
              <a:chOff x="885934" y="1966986"/>
              <a:chExt cx="10064315" cy="828442"/>
            </a:xfrm>
          </p:grpSpPr>
          <p:grpSp>
            <p:nvGrpSpPr>
              <p:cNvPr id="8" name="组合 7"/>
              <p:cNvGrpSpPr/>
              <p:nvPr/>
            </p:nvGrpSpPr>
            <p:grpSpPr>
              <a:xfrm>
                <a:off x="885934" y="1966986"/>
                <a:ext cx="4599314" cy="828442"/>
                <a:chOff x="885934" y="1991048"/>
                <a:chExt cx="4599314" cy="828442"/>
              </a:xfrm>
            </p:grpSpPr>
            <p:grpSp>
              <p:nvGrpSpPr>
                <p:cNvPr id="17" name="Group 2"/>
                <p:cNvGrpSpPr/>
                <p:nvPr/>
              </p:nvGrpSpPr>
              <p:grpSpPr>
                <a:xfrm>
                  <a:off x="885934" y="2118714"/>
                  <a:ext cx="790625" cy="595766"/>
                  <a:chOff x="1128413" y="1998771"/>
                  <a:chExt cx="654974" cy="493549"/>
                </a:xfrm>
              </p:grpSpPr>
              <p:sp>
                <p:nvSpPr>
                  <p:cNvPr id="23" name="Rounded Rectangle 1"/>
                  <p:cNvSpPr/>
                  <p:nvPr/>
                </p:nvSpPr>
                <p:spPr>
                  <a:xfrm rot="2700000">
                    <a:off x="1289843" y="1998770"/>
                    <a:ext cx="493544" cy="493545"/>
                  </a:xfrm>
                  <a:prstGeom prst="roundRect">
                    <a:avLst>
                      <a:gd name="adj" fmla="val 9009"/>
                    </a:avLst>
                  </a:prstGeom>
                  <a:solidFill>
                    <a:schemeClr val="accent1"/>
                  </a:solidFill>
                  <a:ln>
                    <a:noFill/>
                  </a:ln>
                  <a:effectLst>
                    <a:innerShdw blurRad="114300">
                      <a:schemeClr val="accent4">
                        <a:lumMod val="25000"/>
                      </a:scheme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ko-KR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4" name="Rounded Rectangle 5"/>
                  <p:cNvSpPr/>
                  <p:nvPr/>
                </p:nvSpPr>
                <p:spPr>
                  <a:xfrm rot="2700000">
                    <a:off x="1150500" y="1998776"/>
                    <a:ext cx="493544" cy="493544"/>
                  </a:xfrm>
                  <a:prstGeom prst="roundRect">
                    <a:avLst>
                      <a:gd name="adj" fmla="val 9009"/>
                    </a:avLst>
                  </a:prstGeom>
                  <a:solidFill>
                    <a:schemeClr val="bg1"/>
                  </a:solidFill>
                  <a:ln w="6350">
                    <a:solidFill>
                      <a:schemeClr val="accent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ko-KR" alt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5" name="TextBox 251"/>
                  <p:cNvSpPr txBox="1"/>
                  <p:nvPr/>
                </p:nvSpPr>
                <p:spPr>
                  <a:xfrm>
                    <a:off x="1128413" y="2076270"/>
                    <a:ext cx="538940" cy="33146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r>
                      <a:rPr kumimoji="0" lang="en-US" altLang="ko-KR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uLnTx/>
                        <a:uFillTx/>
                        <a:cs typeface="+mn-ea"/>
                        <a:sym typeface="+mn-lt"/>
                      </a:rPr>
                      <a:t>05</a:t>
                    </a:r>
                    <a:endParaRPr kumimoji="0" lang="ko-KR" altLang="en-US" sz="2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chemeClr val="accent1"/>
                      </a:solidFill>
                      <a:effectLst/>
                      <a:uLnTx/>
                      <a:uFillTx/>
                      <a:cs typeface="+mn-ea"/>
                      <a:sym typeface="+mn-lt"/>
                    </a:endParaRPr>
                  </a:p>
                </p:txBody>
              </p:sp>
            </p:grpSp>
            <p:grpSp>
              <p:nvGrpSpPr>
                <p:cNvPr id="18" name="组合 17"/>
                <p:cNvGrpSpPr/>
                <p:nvPr/>
              </p:nvGrpSpPr>
              <p:grpSpPr>
                <a:xfrm>
                  <a:off x="1942931" y="1991048"/>
                  <a:ext cx="3542317" cy="828442"/>
                  <a:chOff x="2849875" y="2037588"/>
                  <a:chExt cx="3542317" cy="828442"/>
                </a:xfrm>
              </p:grpSpPr>
              <p:sp>
                <p:nvSpPr>
                  <p:cNvPr id="20" name="직사각형 9"/>
                  <p:cNvSpPr/>
                  <p:nvPr/>
                </p:nvSpPr>
                <p:spPr>
                  <a:xfrm>
                    <a:off x="2849876" y="2037588"/>
                    <a:ext cx="2115852" cy="523220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marL="0" marR="0" lvl="0" indent="0" algn="l" defTabSz="914400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r>
                      <a:rPr kumimoji="0" lang="zh-CN" altLang="en-US" sz="2800" b="1" i="0" u="none" strike="noStrike" kern="1200" cap="none" spc="0" normalizeH="0" baseline="0" noProof="0" dirty="0">
                        <a:ln>
                          <a:noFill/>
                        </a:ln>
                        <a:effectLst/>
                        <a:uLnTx/>
                        <a:uFillTx/>
                        <a:cs typeface="+mn-ea"/>
                        <a:sym typeface="+mn-lt"/>
                      </a:rPr>
                      <a:t>输入标题</a:t>
                    </a:r>
                    <a:endParaRPr kumimoji="0" lang="en-US" altLang="ko-KR" sz="2800" b="1" i="0" u="none" strike="noStrike" kern="1200" cap="none" spc="0" normalizeH="0" baseline="0" noProof="0" dirty="0">
                      <a:ln>
                        <a:noFill/>
                      </a:ln>
                      <a:effectLst/>
                      <a:uLnTx/>
                      <a:uFillTx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2" name="직사각형 10"/>
                  <p:cNvSpPr/>
                  <p:nvPr/>
                </p:nvSpPr>
                <p:spPr>
                  <a:xfrm>
                    <a:off x="2849875" y="2488619"/>
                    <a:ext cx="3542317" cy="377411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marL="0" marR="0" lvl="0" indent="0" algn="l" defTabSz="914400" rtl="0" eaLnBrk="1" fontAlgn="auto" latinLnBrk="1" hangingPunct="1">
                      <a:lnSpc>
                        <a:spcPct val="15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r>
                      <a:rPr kumimoji="0" lang="zh-CN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cs typeface="+mn-ea"/>
                        <a:sym typeface="+mn-lt"/>
                      </a:rPr>
                      <a:t>请在此</a:t>
                    </a:r>
                    <a:r>
                      <a:rPr lang="zh-CN" altLang="en-US" sz="14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cs typeface="+mn-ea"/>
                        <a:sym typeface="+mn-lt"/>
                      </a:rPr>
                      <a:t>处</a:t>
                    </a:r>
                    <a:r>
                      <a:rPr kumimoji="0" lang="zh-CN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cs typeface="+mn-ea"/>
                        <a:sym typeface="+mn-lt"/>
                      </a:rPr>
                      <a:t>输入您所需要的详细文字内容</a:t>
                    </a:r>
                  </a:p>
                </p:txBody>
              </p:sp>
            </p:grpSp>
          </p:grpSp>
          <p:grpSp>
            <p:nvGrpSpPr>
              <p:cNvPr id="9" name="组合 8"/>
              <p:cNvGrpSpPr/>
              <p:nvPr/>
            </p:nvGrpSpPr>
            <p:grpSpPr>
              <a:xfrm>
                <a:off x="6350935" y="1966986"/>
                <a:ext cx="4599314" cy="828442"/>
                <a:chOff x="885934" y="1991048"/>
                <a:chExt cx="4599314" cy="828442"/>
              </a:xfrm>
            </p:grpSpPr>
            <p:grpSp>
              <p:nvGrpSpPr>
                <p:cNvPr id="10" name="Group 2"/>
                <p:cNvGrpSpPr/>
                <p:nvPr/>
              </p:nvGrpSpPr>
              <p:grpSpPr>
                <a:xfrm>
                  <a:off x="885934" y="2118716"/>
                  <a:ext cx="790625" cy="595765"/>
                  <a:chOff x="1128413" y="1998772"/>
                  <a:chExt cx="654974" cy="493548"/>
                </a:xfrm>
              </p:grpSpPr>
              <p:sp>
                <p:nvSpPr>
                  <p:cNvPr id="14" name="Rounded Rectangle 1"/>
                  <p:cNvSpPr/>
                  <p:nvPr/>
                </p:nvSpPr>
                <p:spPr>
                  <a:xfrm rot="2700000">
                    <a:off x="1289843" y="1998771"/>
                    <a:ext cx="493544" cy="493545"/>
                  </a:xfrm>
                  <a:prstGeom prst="roundRect">
                    <a:avLst>
                      <a:gd name="adj" fmla="val 9009"/>
                    </a:avLst>
                  </a:prstGeom>
                  <a:solidFill>
                    <a:schemeClr val="accent1"/>
                  </a:solidFill>
                  <a:ln>
                    <a:solidFill>
                      <a:schemeClr val="accent1"/>
                    </a:solidFill>
                  </a:ln>
                  <a:effectLst>
                    <a:innerShdw blurRad="114300">
                      <a:schemeClr val="accent4">
                        <a:lumMod val="25000"/>
                      </a:scheme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ko-KR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5" name="Rounded Rectangle 5"/>
                  <p:cNvSpPr/>
                  <p:nvPr/>
                </p:nvSpPr>
                <p:spPr>
                  <a:xfrm rot="2700000">
                    <a:off x="1150500" y="1998776"/>
                    <a:ext cx="493544" cy="493544"/>
                  </a:xfrm>
                  <a:prstGeom prst="roundRect">
                    <a:avLst>
                      <a:gd name="adj" fmla="val 9009"/>
                    </a:avLst>
                  </a:prstGeom>
                  <a:solidFill>
                    <a:schemeClr val="bg1"/>
                  </a:solidFill>
                  <a:ln w="6350">
                    <a:solidFill>
                      <a:schemeClr val="accent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ko-KR" alt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6" name="TextBox 251"/>
                  <p:cNvSpPr txBox="1"/>
                  <p:nvPr/>
                </p:nvSpPr>
                <p:spPr>
                  <a:xfrm>
                    <a:off x="1128413" y="2076270"/>
                    <a:ext cx="538940" cy="33146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r>
                      <a:rPr kumimoji="0" lang="en-US" altLang="ko-KR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uLnTx/>
                        <a:uFillTx/>
                        <a:cs typeface="+mn-ea"/>
                        <a:sym typeface="+mn-lt"/>
                      </a:rPr>
                      <a:t>06</a:t>
                    </a:r>
                    <a:endParaRPr kumimoji="0" lang="ko-KR" altLang="en-US" sz="2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chemeClr val="accent1"/>
                      </a:solidFill>
                      <a:effectLst/>
                      <a:uLnTx/>
                      <a:uFillTx/>
                      <a:cs typeface="+mn-ea"/>
                      <a:sym typeface="+mn-lt"/>
                    </a:endParaRPr>
                  </a:p>
                </p:txBody>
              </p:sp>
            </p:grpSp>
            <p:grpSp>
              <p:nvGrpSpPr>
                <p:cNvPr id="11" name="组合 10"/>
                <p:cNvGrpSpPr/>
                <p:nvPr/>
              </p:nvGrpSpPr>
              <p:grpSpPr>
                <a:xfrm>
                  <a:off x="1942931" y="1991048"/>
                  <a:ext cx="3542317" cy="828442"/>
                  <a:chOff x="2849875" y="2037588"/>
                  <a:chExt cx="3542317" cy="828442"/>
                </a:xfrm>
              </p:grpSpPr>
              <p:sp>
                <p:nvSpPr>
                  <p:cNvPr id="12" name="직사각형 9"/>
                  <p:cNvSpPr/>
                  <p:nvPr/>
                </p:nvSpPr>
                <p:spPr>
                  <a:xfrm>
                    <a:off x="2849876" y="2037588"/>
                    <a:ext cx="2115852" cy="523220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marL="0" marR="0" lvl="0" indent="0" algn="l" defTabSz="914400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r>
                      <a:rPr kumimoji="0" lang="zh-CN" altLang="en-US" sz="2800" b="1" i="0" u="none" strike="noStrike" kern="1200" cap="none" spc="0" normalizeH="0" baseline="0" noProof="0" dirty="0">
                        <a:ln>
                          <a:noFill/>
                        </a:ln>
                        <a:effectLst/>
                        <a:uLnTx/>
                        <a:uFillTx/>
                        <a:cs typeface="+mn-ea"/>
                        <a:sym typeface="+mn-lt"/>
                      </a:rPr>
                      <a:t>输入标题</a:t>
                    </a:r>
                    <a:endParaRPr kumimoji="0" lang="en-US" altLang="ko-KR" sz="2800" b="1" i="0" u="none" strike="noStrike" kern="1200" cap="none" spc="0" normalizeH="0" baseline="0" noProof="0" dirty="0">
                      <a:ln>
                        <a:noFill/>
                      </a:ln>
                      <a:effectLst/>
                      <a:uLnTx/>
                      <a:uFillTx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3" name="직사각형 10"/>
                  <p:cNvSpPr/>
                  <p:nvPr/>
                </p:nvSpPr>
                <p:spPr>
                  <a:xfrm>
                    <a:off x="2849875" y="2488619"/>
                    <a:ext cx="3542317" cy="377411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marL="0" marR="0" lvl="0" indent="0" algn="l" defTabSz="914400" rtl="0" eaLnBrk="1" fontAlgn="auto" latinLnBrk="1" hangingPunct="1">
                      <a:lnSpc>
                        <a:spcPct val="15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r>
                      <a:rPr kumimoji="0" lang="zh-CN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cs typeface="+mn-ea"/>
                        <a:sym typeface="+mn-lt"/>
                      </a:rPr>
                      <a:t>请在此</a:t>
                    </a:r>
                    <a:r>
                      <a:rPr lang="zh-CN" altLang="en-US" sz="14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cs typeface="+mn-ea"/>
                        <a:sym typeface="+mn-lt"/>
                      </a:rPr>
                      <a:t>处</a:t>
                    </a:r>
                    <a:r>
                      <a:rPr kumimoji="0" lang="zh-CN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cs typeface="+mn-ea"/>
                        <a:sym typeface="+mn-lt"/>
                      </a:rPr>
                      <a:t>输入您所需要的详细文字内容</a:t>
                    </a:r>
                  </a:p>
                </p:txBody>
              </p:sp>
            </p:grpSp>
          </p:grpSp>
        </p:grpSp>
      </p:grpSp>
      <p:sp>
        <p:nvSpPr>
          <p:cNvPr id="58" name="任意多边形 28"/>
          <p:cNvSpPr/>
          <p:nvPr/>
        </p:nvSpPr>
        <p:spPr>
          <a:xfrm>
            <a:off x="1" y="332464"/>
            <a:ext cx="832245" cy="470570"/>
          </a:xfrm>
          <a:custGeom>
            <a:avLst/>
            <a:gdLst>
              <a:gd name="connsiteX0" fmla="*/ 0 w 832245"/>
              <a:gd name="connsiteY0" fmla="*/ 0 h 470570"/>
              <a:gd name="connsiteX1" fmla="*/ 596960 w 832245"/>
              <a:gd name="connsiteY1" fmla="*/ 0 h 470570"/>
              <a:gd name="connsiteX2" fmla="*/ 832245 w 832245"/>
              <a:gd name="connsiteY2" fmla="*/ 235285 h 470570"/>
              <a:gd name="connsiteX3" fmla="*/ 832244 w 832245"/>
              <a:gd name="connsiteY3" fmla="*/ 235285 h 470570"/>
              <a:gd name="connsiteX4" fmla="*/ 596959 w 832245"/>
              <a:gd name="connsiteY4" fmla="*/ 470570 h 470570"/>
              <a:gd name="connsiteX5" fmla="*/ 0 w 832245"/>
              <a:gd name="connsiteY5" fmla="*/ 470569 h 470570"/>
              <a:gd name="connsiteX6" fmla="*/ 0 w 832245"/>
              <a:gd name="connsiteY6" fmla="*/ 0 h 470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32245" h="470570">
                <a:moveTo>
                  <a:pt x="0" y="0"/>
                </a:moveTo>
                <a:lnTo>
                  <a:pt x="596960" y="0"/>
                </a:lnTo>
                <a:cubicBezTo>
                  <a:pt x="726904" y="0"/>
                  <a:pt x="832245" y="105341"/>
                  <a:pt x="832245" y="235285"/>
                </a:cubicBezTo>
                <a:lnTo>
                  <a:pt x="832244" y="235285"/>
                </a:lnTo>
                <a:cubicBezTo>
                  <a:pt x="832244" y="365229"/>
                  <a:pt x="726903" y="470570"/>
                  <a:pt x="596959" y="470570"/>
                </a:cubicBezTo>
                <a:lnTo>
                  <a:pt x="0" y="47056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89988" y="336917"/>
            <a:ext cx="546945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2400" dirty="0">
                <a:solidFill>
                  <a:prstClr val="white"/>
                </a:solidFill>
                <a:cs typeface="+mn-ea"/>
                <a:sym typeface="+mn-lt"/>
              </a:rPr>
              <a:t>04</a:t>
            </a:r>
            <a:endParaRPr lang="zh-CN" altLang="en-US" sz="24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998433" y="129592"/>
            <a:ext cx="2993764" cy="876314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cs typeface="+mn-ea"/>
                <a:sym typeface="+mn-lt"/>
              </a:rPr>
              <a:t>添加标题内容</a:t>
            </a:r>
          </a:p>
        </p:txBody>
      </p:sp>
    </p:spTree>
    <p:custDataLst>
      <p:tags r:id="rId2"/>
    </p:custData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PA-1"/>
          <p:cNvGraphicFramePr/>
          <p:nvPr>
            <p:custDataLst>
              <p:tags r:id="rId3"/>
            </p:custDataLst>
          </p:nvPr>
        </p:nvGraphicFramePr>
        <p:xfrm>
          <a:off x="526472" y="1520887"/>
          <a:ext cx="6862619" cy="46421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pSp>
        <p:nvGrpSpPr>
          <p:cNvPr id="5" name="组合 4"/>
          <p:cNvGrpSpPr/>
          <p:nvPr/>
        </p:nvGrpSpPr>
        <p:grpSpPr>
          <a:xfrm>
            <a:off x="7668133" y="1983219"/>
            <a:ext cx="3792559" cy="3842423"/>
            <a:chOff x="7668133" y="2059419"/>
            <a:chExt cx="3792559" cy="3842423"/>
          </a:xfrm>
        </p:grpSpPr>
        <p:grpSp>
          <p:nvGrpSpPr>
            <p:cNvPr id="6" name="组合 5"/>
            <p:cNvGrpSpPr/>
            <p:nvPr/>
          </p:nvGrpSpPr>
          <p:grpSpPr>
            <a:xfrm>
              <a:off x="7668133" y="2059419"/>
              <a:ext cx="3792559" cy="1587043"/>
              <a:chOff x="5091396" y="4547307"/>
              <a:chExt cx="3792559" cy="1587043"/>
            </a:xfrm>
          </p:grpSpPr>
          <p:sp>
            <p:nvSpPr>
              <p:cNvPr id="10" name="직사각형 9"/>
              <p:cNvSpPr/>
              <p:nvPr/>
            </p:nvSpPr>
            <p:spPr>
              <a:xfrm>
                <a:off x="5091396" y="4547307"/>
                <a:ext cx="2611935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2800" b="1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cs typeface="+mn-ea"/>
                    <a:sym typeface="+mn-lt"/>
                  </a:rPr>
                  <a:t>输入标题</a:t>
                </a:r>
                <a:endParaRPr kumimoji="0" lang="en-US" altLang="ko-KR" sz="28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" name="직사각형 10"/>
              <p:cNvSpPr/>
              <p:nvPr/>
            </p:nvSpPr>
            <p:spPr>
              <a:xfrm>
                <a:off x="5091396" y="5072521"/>
                <a:ext cx="3792559" cy="10618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点击输入您的内容，或者通过复制您的文本后，再此框中选择粘贴。请言简意赅，简单说明即可，不必繁琐。点击输入您的内容。</a:t>
                </a: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7668133" y="4314799"/>
              <a:ext cx="3792559" cy="1587043"/>
              <a:chOff x="5091396" y="4547307"/>
              <a:chExt cx="3792559" cy="1587043"/>
            </a:xfrm>
          </p:grpSpPr>
          <p:sp>
            <p:nvSpPr>
              <p:cNvPr id="8" name="직사각형 9"/>
              <p:cNvSpPr/>
              <p:nvPr/>
            </p:nvSpPr>
            <p:spPr>
              <a:xfrm>
                <a:off x="5091396" y="4547307"/>
                <a:ext cx="2611935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2800" b="1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cs typeface="+mn-ea"/>
                    <a:sym typeface="+mn-lt"/>
                  </a:rPr>
                  <a:t>输入标题</a:t>
                </a:r>
                <a:endParaRPr kumimoji="0" lang="en-US" altLang="ko-KR" sz="28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9" name="직사각형 10"/>
              <p:cNvSpPr/>
              <p:nvPr/>
            </p:nvSpPr>
            <p:spPr>
              <a:xfrm>
                <a:off x="5091396" y="5072521"/>
                <a:ext cx="3792559" cy="10618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点击输入您的内容，或者通过复制您的文本后，再此框中选择粘贴。请言简意赅，简单说明即可，不必繁琐。点击输入您的内容。</a:t>
                </a:r>
              </a:p>
            </p:txBody>
          </p:sp>
        </p:grpSp>
      </p:grpSp>
      <p:sp>
        <p:nvSpPr>
          <p:cNvPr id="13" name="任意多边形 28"/>
          <p:cNvSpPr/>
          <p:nvPr/>
        </p:nvSpPr>
        <p:spPr>
          <a:xfrm>
            <a:off x="1" y="332464"/>
            <a:ext cx="832245" cy="470570"/>
          </a:xfrm>
          <a:custGeom>
            <a:avLst/>
            <a:gdLst>
              <a:gd name="connsiteX0" fmla="*/ 0 w 832245"/>
              <a:gd name="connsiteY0" fmla="*/ 0 h 470570"/>
              <a:gd name="connsiteX1" fmla="*/ 596960 w 832245"/>
              <a:gd name="connsiteY1" fmla="*/ 0 h 470570"/>
              <a:gd name="connsiteX2" fmla="*/ 832245 w 832245"/>
              <a:gd name="connsiteY2" fmla="*/ 235285 h 470570"/>
              <a:gd name="connsiteX3" fmla="*/ 832244 w 832245"/>
              <a:gd name="connsiteY3" fmla="*/ 235285 h 470570"/>
              <a:gd name="connsiteX4" fmla="*/ 596959 w 832245"/>
              <a:gd name="connsiteY4" fmla="*/ 470570 h 470570"/>
              <a:gd name="connsiteX5" fmla="*/ 0 w 832245"/>
              <a:gd name="connsiteY5" fmla="*/ 470569 h 470570"/>
              <a:gd name="connsiteX6" fmla="*/ 0 w 832245"/>
              <a:gd name="connsiteY6" fmla="*/ 0 h 470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32245" h="470570">
                <a:moveTo>
                  <a:pt x="0" y="0"/>
                </a:moveTo>
                <a:lnTo>
                  <a:pt x="596960" y="0"/>
                </a:lnTo>
                <a:cubicBezTo>
                  <a:pt x="726904" y="0"/>
                  <a:pt x="832245" y="105341"/>
                  <a:pt x="832245" y="235285"/>
                </a:cubicBezTo>
                <a:lnTo>
                  <a:pt x="832244" y="235285"/>
                </a:lnTo>
                <a:cubicBezTo>
                  <a:pt x="832244" y="365229"/>
                  <a:pt x="726903" y="470570"/>
                  <a:pt x="596959" y="470570"/>
                </a:cubicBezTo>
                <a:lnTo>
                  <a:pt x="0" y="47056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9988" y="336917"/>
            <a:ext cx="546945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2400" dirty="0">
                <a:solidFill>
                  <a:prstClr val="white"/>
                </a:solidFill>
                <a:cs typeface="+mn-ea"/>
                <a:sym typeface="+mn-lt"/>
              </a:rPr>
              <a:t>04</a:t>
            </a:r>
            <a:endParaRPr lang="zh-CN" altLang="en-US" sz="24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998433" y="129592"/>
            <a:ext cx="2993764" cy="876314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r>
              <a:rPr lang="zh-CN" altLang="en-US" sz="3200" b="1" kern="0" dirty="0">
                <a:solidFill>
                  <a:schemeClr val="accent1"/>
                </a:solidFill>
                <a:cs typeface="+mn-ea"/>
                <a:sym typeface="+mn-lt"/>
              </a:rPr>
              <a:t>添加标题内容</a:t>
            </a: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圆角矩形 23"/>
          <p:cNvSpPr/>
          <p:nvPr/>
        </p:nvSpPr>
        <p:spPr>
          <a:xfrm>
            <a:off x="-901700" y="4165837"/>
            <a:ext cx="4445000" cy="2068995"/>
          </a:xfrm>
          <a:prstGeom prst="roundRect">
            <a:avLst>
              <a:gd name="adj" fmla="val 34849"/>
            </a:avLst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1" name="圆角矩形 24"/>
          <p:cNvSpPr/>
          <p:nvPr/>
        </p:nvSpPr>
        <p:spPr>
          <a:xfrm flipH="1">
            <a:off x="8648700" y="4165837"/>
            <a:ext cx="4445000" cy="2068995"/>
          </a:xfrm>
          <a:prstGeom prst="roundRect">
            <a:avLst>
              <a:gd name="adj" fmla="val 34849"/>
            </a:avLst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0" y="4464288"/>
            <a:ext cx="12192000" cy="2393712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0" y="6603999"/>
            <a:ext cx="12192000" cy="254001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2691978" y="5101793"/>
            <a:ext cx="6808044" cy="775132"/>
            <a:chOff x="2691978" y="5101793"/>
            <a:chExt cx="6808044" cy="775132"/>
          </a:xfrm>
        </p:grpSpPr>
        <p:sp>
          <p:nvSpPr>
            <p:cNvPr id="67" name="Line 20"/>
            <p:cNvSpPr>
              <a:spLocks noChangeShapeType="1"/>
            </p:cNvSpPr>
            <p:nvPr/>
          </p:nvSpPr>
          <p:spPr bwMode="auto">
            <a:xfrm>
              <a:off x="2691978" y="5101793"/>
              <a:ext cx="6808044" cy="0"/>
            </a:xfrm>
            <a:prstGeom prst="line">
              <a:avLst/>
            </a:prstGeom>
            <a:noFill/>
            <a:ln w="11113" cap="flat">
              <a:solidFill>
                <a:schemeClr val="accent1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8" name="Line 21"/>
            <p:cNvSpPr>
              <a:spLocks noChangeShapeType="1"/>
            </p:cNvSpPr>
            <p:nvPr/>
          </p:nvSpPr>
          <p:spPr bwMode="auto">
            <a:xfrm>
              <a:off x="2691978" y="5876925"/>
              <a:ext cx="6808044" cy="0"/>
            </a:xfrm>
            <a:prstGeom prst="line">
              <a:avLst/>
            </a:prstGeom>
            <a:noFill/>
            <a:ln w="11113" cap="flat">
              <a:solidFill>
                <a:schemeClr val="accent1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B4E7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9" name="Line 22"/>
            <p:cNvSpPr>
              <a:spLocks noChangeShapeType="1"/>
            </p:cNvSpPr>
            <p:nvPr/>
          </p:nvSpPr>
          <p:spPr bwMode="auto">
            <a:xfrm>
              <a:off x="6096000" y="5282073"/>
              <a:ext cx="0" cy="431455"/>
            </a:xfrm>
            <a:prstGeom prst="line">
              <a:avLst/>
            </a:prstGeom>
            <a:noFill/>
            <a:ln w="11113" cap="flat">
              <a:solidFill>
                <a:schemeClr val="accent1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B4E7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3025513" y="5266985"/>
              <a:ext cx="2924610" cy="445429"/>
              <a:chOff x="2476191" y="6029871"/>
              <a:chExt cx="2924610" cy="445429"/>
            </a:xfrm>
          </p:grpSpPr>
          <p:sp>
            <p:nvSpPr>
              <p:cNvPr id="77" name="PA-10227"/>
              <p:cNvSpPr/>
              <p:nvPr>
                <p:custDataLst>
                  <p:tags r:id="rId2"/>
                </p:custDataLst>
              </p:nvPr>
            </p:nvSpPr>
            <p:spPr>
              <a:xfrm>
                <a:off x="3027172" y="6100762"/>
                <a:ext cx="2373629" cy="342081"/>
              </a:xfrm>
              <a:prstGeom prst="rect">
                <a:avLst/>
              </a:prstGeom>
              <a:noFill/>
              <a:ln>
                <a:noFill/>
                <a:prstDash val="sysDot"/>
              </a:ln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ts val="19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3B4E73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汇报人：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3B4E73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XXX</a:t>
                </a: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3B4E73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81" name="iconfont-1191-801546"/>
              <p:cNvSpPr>
                <a:spLocks noChangeAspect="1"/>
              </p:cNvSpPr>
              <p:nvPr/>
            </p:nvSpPr>
            <p:spPr bwMode="auto">
              <a:xfrm>
                <a:off x="2476191" y="6029871"/>
                <a:ext cx="448420" cy="445429"/>
              </a:xfrm>
              <a:custGeom>
                <a:avLst/>
                <a:gdLst>
                  <a:gd name="connsiteX0" fmla="*/ 457805 w 579554"/>
                  <a:gd name="connsiteY0" fmla="*/ 46552 h 575689"/>
                  <a:gd name="connsiteX1" fmla="*/ 254624 w 579554"/>
                  <a:gd name="connsiteY1" fmla="*/ 249472 h 575689"/>
                  <a:gd name="connsiteX2" fmla="*/ 329738 w 579554"/>
                  <a:gd name="connsiteY2" fmla="*/ 324489 h 575689"/>
                  <a:gd name="connsiteX3" fmla="*/ 532919 w 579554"/>
                  <a:gd name="connsiteY3" fmla="*/ 121569 h 575689"/>
                  <a:gd name="connsiteX4" fmla="*/ 104398 w 579554"/>
                  <a:gd name="connsiteY4" fmla="*/ 3192 h 575689"/>
                  <a:gd name="connsiteX5" fmla="*/ 286583 w 579554"/>
                  <a:gd name="connsiteY5" fmla="*/ 3192 h 575689"/>
                  <a:gd name="connsiteX6" fmla="*/ 315509 w 579554"/>
                  <a:gd name="connsiteY6" fmla="*/ 32163 h 575689"/>
                  <a:gd name="connsiteX7" fmla="*/ 286583 w 579554"/>
                  <a:gd name="connsiteY7" fmla="*/ 61046 h 575689"/>
                  <a:gd name="connsiteX8" fmla="*/ 104398 w 579554"/>
                  <a:gd name="connsiteY8" fmla="*/ 61046 h 575689"/>
                  <a:gd name="connsiteX9" fmla="*/ 57940 w 579554"/>
                  <a:gd name="connsiteY9" fmla="*/ 107436 h 575689"/>
                  <a:gd name="connsiteX10" fmla="*/ 57940 w 579554"/>
                  <a:gd name="connsiteY10" fmla="*/ 471445 h 575689"/>
                  <a:gd name="connsiteX11" fmla="*/ 104398 w 579554"/>
                  <a:gd name="connsiteY11" fmla="*/ 517835 h 575689"/>
                  <a:gd name="connsiteX12" fmla="*/ 468946 w 579554"/>
                  <a:gd name="connsiteY12" fmla="*/ 517835 h 575689"/>
                  <a:gd name="connsiteX13" fmla="*/ 515405 w 579554"/>
                  <a:gd name="connsiteY13" fmla="*/ 471445 h 575689"/>
                  <a:gd name="connsiteX14" fmla="*/ 515405 w 579554"/>
                  <a:gd name="connsiteY14" fmla="*/ 288996 h 575689"/>
                  <a:gd name="connsiteX15" fmla="*/ 544330 w 579554"/>
                  <a:gd name="connsiteY15" fmla="*/ 260025 h 575689"/>
                  <a:gd name="connsiteX16" fmla="*/ 573344 w 579554"/>
                  <a:gd name="connsiteY16" fmla="*/ 288996 h 575689"/>
                  <a:gd name="connsiteX17" fmla="*/ 573344 w 579554"/>
                  <a:gd name="connsiteY17" fmla="*/ 471445 h 575689"/>
                  <a:gd name="connsiteX18" fmla="*/ 468946 w 579554"/>
                  <a:gd name="connsiteY18" fmla="*/ 575689 h 575689"/>
                  <a:gd name="connsiteX19" fmla="*/ 104398 w 579554"/>
                  <a:gd name="connsiteY19" fmla="*/ 575689 h 575689"/>
                  <a:gd name="connsiteX20" fmla="*/ 0 w 579554"/>
                  <a:gd name="connsiteY20" fmla="*/ 471445 h 575689"/>
                  <a:gd name="connsiteX21" fmla="*/ 0 w 579554"/>
                  <a:gd name="connsiteY21" fmla="*/ 107436 h 575689"/>
                  <a:gd name="connsiteX22" fmla="*/ 104398 w 579554"/>
                  <a:gd name="connsiteY22" fmla="*/ 3192 h 575689"/>
                  <a:gd name="connsiteX23" fmla="*/ 457794 w 579554"/>
                  <a:gd name="connsiteY23" fmla="*/ 0 h 575689"/>
                  <a:gd name="connsiteX24" fmla="*/ 471422 w 579554"/>
                  <a:gd name="connsiteY24" fmla="*/ 5666 h 575689"/>
                  <a:gd name="connsiteX25" fmla="*/ 573858 w 579554"/>
                  <a:gd name="connsiteY25" fmla="*/ 107970 h 575689"/>
                  <a:gd name="connsiteX26" fmla="*/ 579554 w 579554"/>
                  <a:gd name="connsiteY26" fmla="*/ 121569 h 575689"/>
                  <a:gd name="connsiteX27" fmla="*/ 573858 w 579554"/>
                  <a:gd name="connsiteY27" fmla="*/ 135168 h 575689"/>
                  <a:gd name="connsiteX28" fmla="*/ 350207 w 579554"/>
                  <a:gd name="connsiteY28" fmla="*/ 358531 h 575689"/>
                  <a:gd name="connsiteX29" fmla="*/ 338549 w 579554"/>
                  <a:gd name="connsiteY29" fmla="*/ 364131 h 575689"/>
                  <a:gd name="connsiteX30" fmla="*/ 224187 w 579554"/>
                  <a:gd name="connsiteY30" fmla="*/ 376041 h 575689"/>
                  <a:gd name="connsiteX31" fmla="*/ 222229 w 579554"/>
                  <a:gd name="connsiteY31" fmla="*/ 376130 h 575689"/>
                  <a:gd name="connsiteX32" fmla="*/ 208523 w 579554"/>
                  <a:gd name="connsiteY32" fmla="*/ 370530 h 575689"/>
                  <a:gd name="connsiteX33" fmla="*/ 203005 w 579554"/>
                  <a:gd name="connsiteY33" fmla="*/ 354887 h 575689"/>
                  <a:gd name="connsiteX34" fmla="*/ 214931 w 579554"/>
                  <a:gd name="connsiteY34" fmla="*/ 240672 h 575689"/>
                  <a:gd name="connsiteX35" fmla="*/ 220538 w 579554"/>
                  <a:gd name="connsiteY35" fmla="*/ 229029 h 575689"/>
                  <a:gd name="connsiteX36" fmla="*/ 444100 w 579554"/>
                  <a:gd name="connsiteY36" fmla="*/ 5666 h 575689"/>
                  <a:gd name="connsiteX37" fmla="*/ 457794 w 579554"/>
                  <a:gd name="connsiteY37" fmla="*/ 0 h 575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79554" h="575689">
                    <a:moveTo>
                      <a:pt x="457805" y="46552"/>
                    </a:moveTo>
                    <a:lnTo>
                      <a:pt x="254624" y="249472"/>
                    </a:lnTo>
                    <a:lnTo>
                      <a:pt x="329738" y="324489"/>
                    </a:lnTo>
                    <a:lnTo>
                      <a:pt x="532919" y="121569"/>
                    </a:lnTo>
                    <a:close/>
                    <a:moveTo>
                      <a:pt x="104398" y="3192"/>
                    </a:moveTo>
                    <a:lnTo>
                      <a:pt x="286583" y="3192"/>
                    </a:lnTo>
                    <a:cubicBezTo>
                      <a:pt x="302514" y="3192"/>
                      <a:pt x="315509" y="16167"/>
                      <a:pt x="315509" y="32163"/>
                    </a:cubicBezTo>
                    <a:cubicBezTo>
                      <a:pt x="315509" y="48071"/>
                      <a:pt x="302514" y="61046"/>
                      <a:pt x="286583" y="61046"/>
                    </a:cubicBezTo>
                    <a:lnTo>
                      <a:pt x="104398" y="61046"/>
                    </a:lnTo>
                    <a:cubicBezTo>
                      <a:pt x="78766" y="61046"/>
                      <a:pt x="57940" y="81841"/>
                      <a:pt x="57940" y="107436"/>
                    </a:cubicBezTo>
                    <a:lnTo>
                      <a:pt x="57940" y="471445"/>
                    </a:lnTo>
                    <a:cubicBezTo>
                      <a:pt x="57940" y="497040"/>
                      <a:pt x="78766" y="517835"/>
                      <a:pt x="104398" y="517835"/>
                    </a:cubicBezTo>
                    <a:lnTo>
                      <a:pt x="468946" y="517835"/>
                    </a:lnTo>
                    <a:cubicBezTo>
                      <a:pt x="494578" y="517835"/>
                      <a:pt x="515405" y="497040"/>
                      <a:pt x="515405" y="471445"/>
                    </a:cubicBezTo>
                    <a:lnTo>
                      <a:pt x="515405" y="288996"/>
                    </a:lnTo>
                    <a:cubicBezTo>
                      <a:pt x="515405" y="273000"/>
                      <a:pt x="528310" y="260025"/>
                      <a:pt x="544330" y="260025"/>
                    </a:cubicBezTo>
                    <a:cubicBezTo>
                      <a:pt x="560350" y="260025"/>
                      <a:pt x="573344" y="273000"/>
                      <a:pt x="573344" y="288996"/>
                    </a:cubicBezTo>
                    <a:lnTo>
                      <a:pt x="573344" y="471445"/>
                    </a:lnTo>
                    <a:cubicBezTo>
                      <a:pt x="573344" y="528944"/>
                      <a:pt x="526530" y="575689"/>
                      <a:pt x="468946" y="575689"/>
                    </a:cubicBezTo>
                    <a:lnTo>
                      <a:pt x="104398" y="575689"/>
                    </a:lnTo>
                    <a:cubicBezTo>
                      <a:pt x="46815" y="575689"/>
                      <a:pt x="0" y="528944"/>
                      <a:pt x="0" y="471445"/>
                    </a:cubicBezTo>
                    <a:lnTo>
                      <a:pt x="0" y="107436"/>
                    </a:lnTo>
                    <a:cubicBezTo>
                      <a:pt x="0" y="49937"/>
                      <a:pt x="46815" y="3192"/>
                      <a:pt x="104398" y="3192"/>
                    </a:cubicBezTo>
                    <a:close/>
                    <a:moveTo>
                      <a:pt x="457794" y="0"/>
                    </a:moveTo>
                    <a:cubicBezTo>
                      <a:pt x="462745" y="0"/>
                      <a:pt x="467684" y="1889"/>
                      <a:pt x="471422" y="5666"/>
                    </a:cubicBezTo>
                    <a:lnTo>
                      <a:pt x="573858" y="107970"/>
                    </a:lnTo>
                    <a:cubicBezTo>
                      <a:pt x="577507" y="111526"/>
                      <a:pt x="579554" y="116414"/>
                      <a:pt x="579554" y="121569"/>
                    </a:cubicBezTo>
                    <a:cubicBezTo>
                      <a:pt x="579554" y="126725"/>
                      <a:pt x="577507" y="131613"/>
                      <a:pt x="573858" y="135168"/>
                    </a:cubicBezTo>
                    <a:lnTo>
                      <a:pt x="350207" y="358531"/>
                    </a:lnTo>
                    <a:cubicBezTo>
                      <a:pt x="347092" y="361731"/>
                      <a:pt x="342999" y="363686"/>
                      <a:pt x="338549" y="364131"/>
                    </a:cubicBezTo>
                    <a:lnTo>
                      <a:pt x="224187" y="376041"/>
                    </a:lnTo>
                    <a:cubicBezTo>
                      <a:pt x="223564" y="376130"/>
                      <a:pt x="222852" y="376130"/>
                      <a:pt x="222229" y="376130"/>
                    </a:cubicBezTo>
                    <a:cubicBezTo>
                      <a:pt x="217067" y="376130"/>
                      <a:pt x="212172" y="374175"/>
                      <a:pt x="208523" y="370530"/>
                    </a:cubicBezTo>
                    <a:cubicBezTo>
                      <a:pt x="204429" y="366442"/>
                      <a:pt x="202382" y="360664"/>
                      <a:pt x="203005" y="354887"/>
                    </a:cubicBezTo>
                    <a:lnTo>
                      <a:pt x="214931" y="240672"/>
                    </a:lnTo>
                    <a:cubicBezTo>
                      <a:pt x="215376" y="236228"/>
                      <a:pt x="217334" y="232140"/>
                      <a:pt x="220538" y="229029"/>
                    </a:cubicBezTo>
                    <a:lnTo>
                      <a:pt x="444100" y="5666"/>
                    </a:lnTo>
                    <a:cubicBezTo>
                      <a:pt x="447882" y="1889"/>
                      <a:pt x="452844" y="0"/>
                      <a:pt x="45779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6465146" y="5265788"/>
              <a:ext cx="2950058" cy="447740"/>
              <a:chOff x="5877724" y="6028674"/>
              <a:chExt cx="2950058" cy="447740"/>
            </a:xfrm>
          </p:grpSpPr>
          <p:sp>
            <p:nvSpPr>
              <p:cNvPr id="79" name="PA-10227"/>
              <p:cNvSpPr/>
              <p:nvPr/>
            </p:nvSpPr>
            <p:spPr>
              <a:xfrm>
                <a:off x="6428706" y="6100762"/>
                <a:ext cx="2399076" cy="342081"/>
              </a:xfrm>
              <a:prstGeom prst="rect">
                <a:avLst/>
              </a:prstGeom>
              <a:noFill/>
              <a:ln>
                <a:noFill/>
                <a:prstDash val="sysDot"/>
              </a:ln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ts val="19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3B4E73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汇报时间：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3B4E73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20XX.XX</a:t>
                </a:r>
              </a:p>
            </p:txBody>
          </p:sp>
          <p:sp>
            <p:nvSpPr>
              <p:cNvPr id="82" name="iconfont-1191-801546"/>
              <p:cNvSpPr>
                <a:spLocks noChangeAspect="1"/>
              </p:cNvSpPr>
              <p:nvPr/>
            </p:nvSpPr>
            <p:spPr bwMode="auto">
              <a:xfrm>
                <a:off x="5877724" y="6028674"/>
                <a:ext cx="448420" cy="447740"/>
              </a:xfrm>
              <a:custGeom>
                <a:avLst/>
                <a:gdLst>
                  <a:gd name="connsiteX0" fmla="*/ 169739 w 605522"/>
                  <a:gd name="connsiteY0" fmla="*/ 214306 h 604605"/>
                  <a:gd name="connsiteX1" fmla="*/ 184976 w 605522"/>
                  <a:gd name="connsiteY1" fmla="*/ 216005 h 604605"/>
                  <a:gd name="connsiteX2" fmla="*/ 287155 w 605522"/>
                  <a:gd name="connsiteY2" fmla="*/ 272658 h 604605"/>
                  <a:gd name="connsiteX3" fmla="*/ 302691 w 605522"/>
                  <a:gd name="connsiteY3" fmla="*/ 268841 h 604605"/>
                  <a:gd name="connsiteX4" fmla="*/ 318346 w 605522"/>
                  <a:gd name="connsiteY4" fmla="*/ 272658 h 604605"/>
                  <a:gd name="connsiteX5" fmla="*/ 420524 w 605522"/>
                  <a:gd name="connsiteY5" fmla="*/ 216005 h 604605"/>
                  <a:gd name="connsiteX6" fmla="*/ 447652 w 605522"/>
                  <a:gd name="connsiteY6" fmla="*/ 223877 h 604605"/>
                  <a:gd name="connsiteX7" fmla="*/ 439884 w 605522"/>
                  <a:gd name="connsiteY7" fmla="*/ 250951 h 604605"/>
                  <a:gd name="connsiteX8" fmla="*/ 335674 w 605522"/>
                  <a:gd name="connsiteY8" fmla="*/ 308677 h 604605"/>
                  <a:gd name="connsiteX9" fmla="*/ 302691 w 605522"/>
                  <a:gd name="connsiteY9" fmla="*/ 335751 h 604605"/>
                  <a:gd name="connsiteX10" fmla="*/ 269826 w 605522"/>
                  <a:gd name="connsiteY10" fmla="*/ 308677 h 604605"/>
                  <a:gd name="connsiteX11" fmla="*/ 165497 w 605522"/>
                  <a:gd name="connsiteY11" fmla="*/ 250951 h 604605"/>
                  <a:gd name="connsiteX12" fmla="*/ 157729 w 605522"/>
                  <a:gd name="connsiteY12" fmla="*/ 223877 h 604605"/>
                  <a:gd name="connsiteX13" fmla="*/ 169739 w 605522"/>
                  <a:gd name="connsiteY13" fmla="*/ 214306 h 604605"/>
                  <a:gd name="connsiteX14" fmla="*/ 286807 w 605522"/>
                  <a:gd name="connsiteY14" fmla="*/ 64195 h 604605"/>
                  <a:gd name="connsiteX15" fmla="*/ 190010 w 605522"/>
                  <a:gd name="connsiteY15" fmla="*/ 91878 h 604605"/>
                  <a:gd name="connsiteX16" fmla="*/ 203036 w 605522"/>
                  <a:gd name="connsiteY16" fmla="*/ 114311 h 604605"/>
                  <a:gd name="connsiteX17" fmla="*/ 203872 w 605522"/>
                  <a:gd name="connsiteY17" fmla="*/ 120754 h 604605"/>
                  <a:gd name="connsiteX18" fmla="*/ 200048 w 605522"/>
                  <a:gd name="connsiteY18" fmla="*/ 125885 h 604605"/>
                  <a:gd name="connsiteX19" fmla="*/ 191564 w 605522"/>
                  <a:gd name="connsiteY19" fmla="*/ 125885 h 604605"/>
                  <a:gd name="connsiteX20" fmla="*/ 188456 w 605522"/>
                  <a:gd name="connsiteY20" fmla="*/ 122782 h 604605"/>
                  <a:gd name="connsiteX21" fmla="*/ 175431 w 605522"/>
                  <a:gd name="connsiteY21" fmla="*/ 100469 h 604605"/>
                  <a:gd name="connsiteX22" fmla="*/ 104207 w 605522"/>
                  <a:gd name="connsiteY22" fmla="*/ 169557 h 604605"/>
                  <a:gd name="connsiteX23" fmla="*/ 131692 w 605522"/>
                  <a:gd name="connsiteY23" fmla="*/ 185307 h 604605"/>
                  <a:gd name="connsiteX24" fmla="*/ 137428 w 605522"/>
                  <a:gd name="connsiteY24" fmla="*/ 207024 h 604605"/>
                  <a:gd name="connsiteX25" fmla="*/ 123686 w 605522"/>
                  <a:gd name="connsiteY25" fmla="*/ 215018 h 604605"/>
                  <a:gd name="connsiteX26" fmla="*/ 115679 w 605522"/>
                  <a:gd name="connsiteY26" fmla="*/ 212871 h 604605"/>
                  <a:gd name="connsiteX27" fmla="*/ 88313 w 605522"/>
                  <a:gd name="connsiteY27" fmla="*/ 197001 h 604605"/>
                  <a:gd name="connsiteX28" fmla="*/ 63815 w 605522"/>
                  <a:gd name="connsiteY28" fmla="*/ 294606 h 604605"/>
                  <a:gd name="connsiteX29" fmla="*/ 89866 w 605522"/>
                  <a:gd name="connsiteY29" fmla="*/ 294487 h 604605"/>
                  <a:gd name="connsiteX30" fmla="*/ 98351 w 605522"/>
                  <a:gd name="connsiteY30" fmla="*/ 302959 h 604605"/>
                  <a:gd name="connsiteX31" fmla="*/ 95841 w 605522"/>
                  <a:gd name="connsiteY31" fmla="*/ 308925 h 604605"/>
                  <a:gd name="connsiteX32" fmla="*/ 89986 w 605522"/>
                  <a:gd name="connsiteY32" fmla="*/ 311311 h 604605"/>
                  <a:gd name="connsiteX33" fmla="*/ 63934 w 605522"/>
                  <a:gd name="connsiteY33" fmla="*/ 311431 h 604605"/>
                  <a:gd name="connsiteX34" fmla="*/ 88313 w 605522"/>
                  <a:gd name="connsiteY34" fmla="*/ 407604 h 604605"/>
                  <a:gd name="connsiteX35" fmla="*/ 115679 w 605522"/>
                  <a:gd name="connsiteY35" fmla="*/ 391734 h 604605"/>
                  <a:gd name="connsiteX36" fmla="*/ 137428 w 605522"/>
                  <a:gd name="connsiteY36" fmla="*/ 397581 h 604605"/>
                  <a:gd name="connsiteX37" fmla="*/ 131692 w 605522"/>
                  <a:gd name="connsiteY37" fmla="*/ 419298 h 604605"/>
                  <a:gd name="connsiteX38" fmla="*/ 104207 w 605522"/>
                  <a:gd name="connsiteY38" fmla="*/ 435048 h 604605"/>
                  <a:gd name="connsiteX39" fmla="*/ 176626 w 605522"/>
                  <a:gd name="connsiteY39" fmla="*/ 504971 h 604605"/>
                  <a:gd name="connsiteX40" fmla="*/ 189532 w 605522"/>
                  <a:gd name="connsiteY40" fmla="*/ 482419 h 604605"/>
                  <a:gd name="connsiteX41" fmla="*/ 196941 w 605522"/>
                  <a:gd name="connsiteY41" fmla="*/ 478243 h 604605"/>
                  <a:gd name="connsiteX42" fmla="*/ 201124 w 605522"/>
                  <a:gd name="connsiteY42" fmla="*/ 479317 h 604605"/>
                  <a:gd name="connsiteX43" fmla="*/ 205067 w 605522"/>
                  <a:gd name="connsiteY43" fmla="*/ 484448 h 604605"/>
                  <a:gd name="connsiteX44" fmla="*/ 204231 w 605522"/>
                  <a:gd name="connsiteY44" fmla="*/ 490772 h 604605"/>
                  <a:gd name="connsiteX45" fmla="*/ 191325 w 605522"/>
                  <a:gd name="connsiteY45" fmla="*/ 513324 h 604605"/>
                  <a:gd name="connsiteX46" fmla="*/ 286807 w 605522"/>
                  <a:gd name="connsiteY46" fmla="*/ 540410 h 604605"/>
                  <a:gd name="connsiteX47" fmla="*/ 286807 w 605522"/>
                  <a:gd name="connsiteY47" fmla="*/ 508789 h 604605"/>
                  <a:gd name="connsiteX48" fmla="*/ 302701 w 605522"/>
                  <a:gd name="connsiteY48" fmla="*/ 492800 h 604605"/>
                  <a:gd name="connsiteX49" fmla="*/ 318715 w 605522"/>
                  <a:gd name="connsiteY49" fmla="*/ 508789 h 604605"/>
                  <a:gd name="connsiteX50" fmla="*/ 318715 w 605522"/>
                  <a:gd name="connsiteY50" fmla="*/ 540410 h 604605"/>
                  <a:gd name="connsiteX51" fmla="*/ 415512 w 605522"/>
                  <a:gd name="connsiteY51" fmla="*/ 512608 h 604605"/>
                  <a:gd name="connsiteX52" fmla="*/ 402367 w 605522"/>
                  <a:gd name="connsiteY52" fmla="*/ 490175 h 604605"/>
                  <a:gd name="connsiteX53" fmla="*/ 401530 w 605522"/>
                  <a:gd name="connsiteY53" fmla="*/ 483851 h 604605"/>
                  <a:gd name="connsiteX54" fmla="*/ 405474 w 605522"/>
                  <a:gd name="connsiteY54" fmla="*/ 478720 h 604605"/>
                  <a:gd name="connsiteX55" fmla="*/ 409657 w 605522"/>
                  <a:gd name="connsiteY55" fmla="*/ 477527 h 604605"/>
                  <a:gd name="connsiteX56" fmla="*/ 416946 w 605522"/>
                  <a:gd name="connsiteY56" fmla="*/ 481703 h 604605"/>
                  <a:gd name="connsiteX57" fmla="*/ 430092 w 605522"/>
                  <a:gd name="connsiteY57" fmla="*/ 504136 h 604605"/>
                  <a:gd name="connsiteX58" fmla="*/ 501196 w 605522"/>
                  <a:gd name="connsiteY58" fmla="*/ 435048 h 604605"/>
                  <a:gd name="connsiteX59" fmla="*/ 473830 w 605522"/>
                  <a:gd name="connsiteY59" fmla="*/ 419298 h 604605"/>
                  <a:gd name="connsiteX60" fmla="*/ 467974 w 605522"/>
                  <a:gd name="connsiteY60" fmla="*/ 397581 h 604605"/>
                  <a:gd name="connsiteX61" fmla="*/ 489724 w 605522"/>
                  <a:gd name="connsiteY61" fmla="*/ 391734 h 604605"/>
                  <a:gd name="connsiteX62" fmla="*/ 517209 w 605522"/>
                  <a:gd name="connsiteY62" fmla="*/ 407485 h 604605"/>
                  <a:gd name="connsiteX63" fmla="*/ 541588 w 605522"/>
                  <a:gd name="connsiteY63" fmla="*/ 309999 h 604605"/>
                  <a:gd name="connsiteX64" fmla="*/ 515536 w 605522"/>
                  <a:gd name="connsiteY64" fmla="*/ 309999 h 604605"/>
                  <a:gd name="connsiteX65" fmla="*/ 511354 w 605522"/>
                  <a:gd name="connsiteY65" fmla="*/ 308925 h 604605"/>
                  <a:gd name="connsiteX66" fmla="*/ 507171 w 605522"/>
                  <a:gd name="connsiteY66" fmla="*/ 301646 h 604605"/>
                  <a:gd name="connsiteX67" fmla="*/ 509561 w 605522"/>
                  <a:gd name="connsiteY67" fmla="*/ 295680 h 604605"/>
                  <a:gd name="connsiteX68" fmla="*/ 515536 w 605522"/>
                  <a:gd name="connsiteY68" fmla="*/ 293174 h 604605"/>
                  <a:gd name="connsiteX69" fmla="*/ 541588 w 605522"/>
                  <a:gd name="connsiteY69" fmla="*/ 293174 h 604605"/>
                  <a:gd name="connsiteX70" fmla="*/ 517209 w 605522"/>
                  <a:gd name="connsiteY70" fmla="*/ 197001 h 604605"/>
                  <a:gd name="connsiteX71" fmla="*/ 489724 w 605522"/>
                  <a:gd name="connsiteY71" fmla="*/ 212871 h 604605"/>
                  <a:gd name="connsiteX72" fmla="*/ 481836 w 605522"/>
                  <a:gd name="connsiteY72" fmla="*/ 215018 h 604605"/>
                  <a:gd name="connsiteX73" fmla="*/ 467974 w 605522"/>
                  <a:gd name="connsiteY73" fmla="*/ 207024 h 604605"/>
                  <a:gd name="connsiteX74" fmla="*/ 473830 w 605522"/>
                  <a:gd name="connsiteY74" fmla="*/ 185307 h 604605"/>
                  <a:gd name="connsiteX75" fmla="*/ 501196 w 605522"/>
                  <a:gd name="connsiteY75" fmla="*/ 169437 h 604605"/>
                  <a:gd name="connsiteX76" fmla="*/ 428777 w 605522"/>
                  <a:gd name="connsiteY76" fmla="*/ 99634 h 604605"/>
                  <a:gd name="connsiteX77" fmla="*/ 415871 w 605522"/>
                  <a:gd name="connsiteY77" fmla="*/ 122066 h 604605"/>
                  <a:gd name="connsiteX78" fmla="*/ 408581 w 605522"/>
                  <a:gd name="connsiteY78" fmla="*/ 126362 h 604605"/>
                  <a:gd name="connsiteX79" fmla="*/ 404398 w 605522"/>
                  <a:gd name="connsiteY79" fmla="*/ 125288 h 604605"/>
                  <a:gd name="connsiteX80" fmla="*/ 401291 w 605522"/>
                  <a:gd name="connsiteY80" fmla="*/ 113714 h 604605"/>
                  <a:gd name="connsiteX81" fmla="*/ 414198 w 605522"/>
                  <a:gd name="connsiteY81" fmla="*/ 91281 h 604605"/>
                  <a:gd name="connsiteX82" fmla="*/ 318715 w 605522"/>
                  <a:gd name="connsiteY82" fmla="*/ 64195 h 604605"/>
                  <a:gd name="connsiteX83" fmla="*/ 318715 w 605522"/>
                  <a:gd name="connsiteY83" fmla="*/ 95816 h 604605"/>
                  <a:gd name="connsiteX84" fmla="*/ 302701 w 605522"/>
                  <a:gd name="connsiteY84" fmla="*/ 111685 h 604605"/>
                  <a:gd name="connsiteX85" fmla="*/ 286807 w 605522"/>
                  <a:gd name="connsiteY85" fmla="*/ 95816 h 604605"/>
                  <a:gd name="connsiteX86" fmla="*/ 302701 w 605522"/>
                  <a:gd name="connsiteY86" fmla="*/ 0 h 604605"/>
                  <a:gd name="connsiteX87" fmla="*/ 605522 w 605522"/>
                  <a:gd name="connsiteY87" fmla="*/ 302243 h 604605"/>
                  <a:gd name="connsiteX88" fmla="*/ 302701 w 605522"/>
                  <a:gd name="connsiteY88" fmla="*/ 604605 h 604605"/>
                  <a:gd name="connsiteX89" fmla="*/ 0 w 605522"/>
                  <a:gd name="connsiteY89" fmla="*/ 302243 h 604605"/>
                  <a:gd name="connsiteX90" fmla="*/ 302701 w 605522"/>
                  <a:gd name="connsiteY90" fmla="*/ 0 h 604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</a:cxnLst>
                <a:rect l="l" t="t" r="r" b="b"/>
                <a:pathLst>
                  <a:path w="605522" h="604605">
                    <a:moveTo>
                      <a:pt x="169739" y="214306"/>
                    </a:moveTo>
                    <a:cubicBezTo>
                      <a:pt x="174669" y="212874"/>
                      <a:pt x="180136" y="213322"/>
                      <a:pt x="184976" y="216005"/>
                    </a:cubicBezTo>
                    <a:lnTo>
                      <a:pt x="287155" y="272658"/>
                    </a:lnTo>
                    <a:cubicBezTo>
                      <a:pt x="291816" y="270153"/>
                      <a:pt x="297074" y="268841"/>
                      <a:pt x="302691" y="268841"/>
                    </a:cubicBezTo>
                    <a:cubicBezTo>
                      <a:pt x="308307" y="268841"/>
                      <a:pt x="313685" y="270153"/>
                      <a:pt x="318346" y="272658"/>
                    </a:cubicBezTo>
                    <a:lnTo>
                      <a:pt x="420524" y="216005"/>
                    </a:lnTo>
                    <a:cubicBezTo>
                      <a:pt x="430204" y="210638"/>
                      <a:pt x="442394" y="214216"/>
                      <a:pt x="447652" y="223877"/>
                    </a:cubicBezTo>
                    <a:cubicBezTo>
                      <a:pt x="453030" y="233418"/>
                      <a:pt x="449564" y="245584"/>
                      <a:pt x="439884" y="250951"/>
                    </a:cubicBezTo>
                    <a:lnTo>
                      <a:pt x="335674" y="308677"/>
                    </a:lnTo>
                    <a:cubicBezTo>
                      <a:pt x="332567" y="324063"/>
                      <a:pt x="319063" y="335751"/>
                      <a:pt x="302691" y="335751"/>
                    </a:cubicBezTo>
                    <a:cubicBezTo>
                      <a:pt x="286438" y="335751"/>
                      <a:pt x="272814" y="324182"/>
                      <a:pt x="269826" y="308677"/>
                    </a:cubicBezTo>
                    <a:lnTo>
                      <a:pt x="165497" y="250951"/>
                    </a:lnTo>
                    <a:cubicBezTo>
                      <a:pt x="155817" y="245584"/>
                      <a:pt x="152351" y="233418"/>
                      <a:pt x="157729" y="223877"/>
                    </a:cubicBezTo>
                    <a:cubicBezTo>
                      <a:pt x="160418" y="219047"/>
                      <a:pt x="164810" y="215737"/>
                      <a:pt x="169739" y="214306"/>
                    </a:cubicBezTo>
                    <a:close/>
                    <a:moveTo>
                      <a:pt x="286807" y="64195"/>
                    </a:moveTo>
                    <a:cubicBezTo>
                      <a:pt x="252032" y="66462"/>
                      <a:pt x="219169" y="76247"/>
                      <a:pt x="190010" y="91878"/>
                    </a:cubicBezTo>
                    <a:lnTo>
                      <a:pt x="203036" y="114311"/>
                    </a:lnTo>
                    <a:cubicBezTo>
                      <a:pt x="204231" y="116339"/>
                      <a:pt x="204470" y="118606"/>
                      <a:pt x="203872" y="120754"/>
                    </a:cubicBezTo>
                    <a:cubicBezTo>
                      <a:pt x="203394" y="122902"/>
                      <a:pt x="201960" y="124692"/>
                      <a:pt x="200048" y="125885"/>
                    </a:cubicBezTo>
                    <a:cubicBezTo>
                      <a:pt x="197419" y="127436"/>
                      <a:pt x="194193" y="127317"/>
                      <a:pt x="191564" y="125885"/>
                    </a:cubicBezTo>
                    <a:cubicBezTo>
                      <a:pt x="190249" y="125169"/>
                      <a:pt x="189173" y="124095"/>
                      <a:pt x="188456" y="122782"/>
                    </a:cubicBezTo>
                    <a:lnTo>
                      <a:pt x="175431" y="100469"/>
                    </a:lnTo>
                    <a:cubicBezTo>
                      <a:pt x="147108" y="118248"/>
                      <a:pt x="122849" y="141874"/>
                      <a:pt x="104207" y="169557"/>
                    </a:cubicBezTo>
                    <a:lnTo>
                      <a:pt x="131692" y="185307"/>
                    </a:lnTo>
                    <a:cubicBezTo>
                      <a:pt x="139221" y="189722"/>
                      <a:pt x="141850" y="199387"/>
                      <a:pt x="137428" y="207024"/>
                    </a:cubicBezTo>
                    <a:cubicBezTo>
                      <a:pt x="134560" y="212155"/>
                      <a:pt x="129183" y="215018"/>
                      <a:pt x="123686" y="215018"/>
                    </a:cubicBezTo>
                    <a:cubicBezTo>
                      <a:pt x="120937" y="215018"/>
                      <a:pt x="118188" y="214302"/>
                      <a:pt x="115679" y="212871"/>
                    </a:cubicBezTo>
                    <a:lnTo>
                      <a:pt x="88313" y="197001"/>
                    </a:lnTo>
                    <a:cubicBezTo>
                      <a:pt x="73614" y="226593"/>
                      <a:pt x="65010" y="259645"/>
                      <a:pt x="63815" y="294606"/>
                    </a:cubicBezTo>
                    <a:lnTo>
                      <a:pt x="89866" y="294487"/>
                    </a:lnTo>
                    <a:cubicBezTo>
                      <a:pt x="94527" y="294487"/>
                      <a:pt x="98351" y="298305"/>
                      <a:pt x="98351" y="302959"/>
                    </a:cubicBezTo>
                    <a:cubicBezTo>
                      <a:pt x="98351" y="305107"/>
                      <a:pt x="97514" y="307254"/>
                      <a:pt x="95841" y="308925"/>
                    </a:cubicBezTo>
                    <a:cubicBezTo>
                      <a:pt x="94288" y="310476"/>
                      <a:pt x="92256" y="311311"/>
                      <a:pt x="89986" y="311311"/>
                    </a:cubicBezTo>
                    <a:lnTo>
                      <a:pt x="63934" y="311431"/>
                    </a:lnTo>
                    <a:cubicBezTo>
                      <a:pt x="65249" y="345795"/>
                      <a:pt x="73853" y="378370"/>
                      <a:pt x="88313" y="407604"/>
                    </a:cubicBezTo>
                    <a:lnTo>
                      <a:pt x="115679" y="391734"/>
                    </a:lnTo>
                    <a:cubicBezTo>
                      <a:pt x="123327" y="387320"/>
                      <a:pt x="133126" y="389945"/>
                      <a:pt x="137428" y="397581"/>
                    </a:cubicBezTo>
                    <a:cubicBezTo>
                      <a:pt x="141850" y="405218"/>
                      <a:pt x="139221" y="414883"/>
                      <a:pt x="131692" y="419298"/>
                    </a:cubicBezTo>
                    <a:lnTo>
                      <a:pt x="104207" y="435048"/>
                    </a:lnTo>
                    <a:cubicBezTo>
                      <a:pt x="123208" y="463208"/>
                      <a:pt x="147825" y="487073"/>
                      <a:pt x="176626" y="504971"/>
                    </a:cubicBezTo>
                    <a:lnTo>
                      <a:pt x="189532" y="482419"/>
                    </a:lnTo>
                    <a:cubicBezTo>
                      <a:pt x="191086" y="479794"/>
                      <a:pt x="193834" y="478243"/>
                      <a:pt x="196941" y="478243"/>
                    </a:cubicBezTo>
                    <a:cubicBezTo>
                      <a:pt x="198375" y="478243"/>
                      <a:pt x="199809" y="478601"/>
                      <a:pt x="201124" y="479317"/>
                    </a:cubicBezTo>
                    <a:cubicBezTo>
                      <a:pt x="203036" y="480510"/>
                      <a:pt x="204470" y="482300"/>
                      <a:pt x="205067" y="484448"/>
                    </a:cubicBezTo>
                    <a:cubicBezTo>
                      <a:pt x="205665" y="486595"/>
                      <a:pt x="205306" y="488863"/>
                      <a:pt x="204231" y="490772"/>
                    </a:cubicBezTo>
                    <a:lnTo>
                      <a:pt x="191325" y="513324"/>
                    </a:lnTo>
                    <a:cubicBezTo>
                      <a:pt x="220125" y="528597"/>
                      <a:pt x="252510" y="538143"/>
                      <a:pt x="286807" y="540410"/>
                    </a:cubicBezTo>
                    <a:lnTo>
                      <a:pt x="286807" y="508789"/>
                    </a:lnTo>
                    <a:cubicBezTo>
                      <a:pt x="286807" y="499960"/>
                      <a:pt x="293978" y="492800"/>
                      <a:pt x="302701" y="492800"/>
                    </a:cubicBezTo>
                    <a:cubicBezTo>
                      <a:pt x="311545" y="492800"/>
                      <a:pt x="318715" y="499960"/>
                      <a:pt x="318715" y="508789"/>
                    </a:cubicBezTo>
                    <a:lnTo>
                      <a:pt x="318715" y="540410"/>
                    </a:lnTo>
                    <a:cubicBezTo>
                      <a:pt x="353490" y="538143"/>
                      <a:pt x="386354" y="528358"/>
                      <a:pt x="415512" y="512608"/>
                    </a:cubicBezTo>
                    <a:lnTo>
                      <a:pt x="402367" y="490175"/>
                    </a:lnTo>
                    <a:cubicBezTo>
                      <a:pt x="401291" y="488266"/>
                      <a:pt x="400933" y="485999"/>
                      <a:pt x="401530" y="483851"/>
                    </a:cubicBezTo>
                    <a:cubicBezTo>
                      <a:pt x="402128" y="481703"/>
                      <a:pt x="403562" y="479794"/>
                      <a:pt x="405474" y="478720"/>
                    </a:cubicBezTo>
                    <a:cubicBezTo>
                      <a:pt x="406789" y="478004"/>
                      <a:pt x="408223" y="477527"/>
                      <a:pt x="409657" y="477527"/>
                    </a:cubicBezTo>
                    <a:cubicBezTo>
                      <a:pt x="412644" y="477527"/>
                      <a:pt x="415512" y="479198"/>
                      <a:pt x="416946" y="481703"/>
                    </a:cubicBezTo>
                    <a:lnTo>
                      <a:pt x="430092" y="504136"/>
                    </a:lnTo>
                    <a:cubicBezTo>
                      <a:pt x="458294" y="486357"/>
                      <a:pt x="482553" y="462731"/>
                      <a:pt x="501196" y="435048"/>
                    </a:cubicBezTo>
                    <a:lnTo>
                      <a:pt x="473830" y="419298"/>
                    </a:lnTo>
                    <a:cubicBezTo>
                      <a:pt x="466182" y="414883"/>
                      <a:pt x="463672" y="405218"/>
                      <a:pt x="467974" y="397581"/>
                    </a:cubicBezTo>
                    <a:cubicBezTo>
                      <a:pt x="472396" y="389945"/>
                      <a:pt x="482195" y="387320"/>
                      <a:pt x="489724" y="391734"/>
                    </a:cubicBezTo>
                    <a:lnTo>
                      <a:pt x="517209" y="407485"/>
                    </a:lnTo>
                    <a:cubicBezTo>
                      <a:pt x="531789" y="377893"/>
                      <a:pt x="540512" y="344841"/>
                      <a:pt x="541588" y="309999"/>
                    </a:cubicBezTo>
                    <a:lnTo>
                      <a:pt x="515536" y="309999"/>
                    </a:lnTo>
                    <a:cubicBezTo>
                      <a:pt x="514102" y="309999"/>
                      <a:pt x="512668" y="309641"/>
                      <a:pt x="511354" y="308925"/>
                    </a:cubicBezTo>
                    <a:cubicBezTo>
                      <a:pt x="508725" y="307493"/>
                      <a:pt x="507171" y="304629"/>
                      <a:pt x="507171" y="301646"/>
                    </a:cubicBezTo>
                    <a:cubicBezTo>
                      <a:pt x="507171" y="299379"/>
                      <a:pt x="508008" y="297351"/>
                      <a:pt x="509561" y="295680"/>
                    </a:cubicBezTo>
                    <a:cubicBezTo>
                      <a:pt x="511115" y="294129"/>
                      <a:pt x="513266" y="293174"/>
                      <a:pt x="515536" y="293174"/>
                    </a:cubicBezTo>
                    <a:lnTo>
                      <a:pt x="541588" y="293174"/>
                    </a:lnTo>
                    <a:cubicBezTo>
                      <a:pt x="540273" y="258810"/>
                      <a:pt x="531669" y="226235"/>
                      <a:pt x="517209" y="197001"/>
                    </a:cubicBezTo>
                    <a:lnTo>
                      <a:pt x="489724" y="212871"/>
                    </a:lnTo>
                    <a:cubicBezTo>
                      <a:pt x="487214" y="214302"/>
                      <a:pt x="484585" y="215018"/>
                      <a:pt x="481836" y="215018"/>
                    </a:cubicBezTo>
                    <a:cubicBezTo>
                      <a:pt x="476339" y="215018"/>
                      <a:pt x="470962" y="212155"/>
                      <a:pt x="467974" y="207024"/>
                    </a:cubicBezTo>
                    <a:cubicBezTo>
                      <a:pt x="463553" y="199387"/>
                      <a:pt x="466182" y="189722"/>
                      <a:pt x="473830" y="185307"/>
                    </a:cubicBezTo>
                    <a:lnTo>
                      <a:pt x="501196" y="169437"/>
                    </a:lnTo>
                    <a:cubicBezTo>
                      <a:pt x="482314" y="141397"/>
                      <a:pt x="457577" y="117532"/>
                      <a:pt x="428777" y="99634"/>
                    </a:cubicBezTo>
                    <a:lnTo>
                      <a:pt x="415871" y="122066"/>
                    </a:lnTo>
                    <a:cubicBezTo>
                      <a:pt x="414437" y="124692"/>
                      <a:pt x="411569" y="126362"/>
                      <a:pt x="408581" y="126362"/>
                    </a:cubicBezTo>
                    <a:cubicBezTo>
                      <a:pt x="407147" y="126362"/>
                      <a:pt x="405713" y="126004"/>
                      <a:pt x="404398" y="125288"/>
                    </a:cubicBezTo>
                    <a:cubicBezTo>
                      <a:pt x="400335" y="122902"/>
                      <a:pt x="398901" y="117771"/>
                      <a:pt x="401291" y="113714"/>
                    </a:cubicBezTo>
                    <a:lnTo>
                      <a:pt x="414198" y="91281"/>
                    </a:lnTo>
                    <a:cubicBezTo>
                      <a:pt x="385278" y="76008"/>
                      <a:pt x="353012" y="66462"/>
                      <a:pt x="318715" y="64195"/>
                    </a:cubicBezTo>
                    <a:lnTo>
                      <a:pt x="318715" y="95816"/>
                    </a:lnTo>
                    <a:cubicBezTo>
                      <a:pt x="318715" y="104645"/>
                      <a:pt x="311545" y="111685"/>
                      <a:pt x="302701" y="111685"/>
                    </a:cubicBezTo>
                    <a:cubicBezTo>
                      <a:pt x="293978" y="111685"/>
                      <a:pt x="286807" y="104645"/>
                      <a:pt x="286807" y="95816"/>
                    </a:cubicBezTo>
                    <a:close/>
                    <a:moveTo>
                      <a:pt x="302701" y="0"/>
                    </a:moveTo>
                    <a:cubicBezTo>
                      <a:pt x="469647" y="0"/>
                      <a:pt x="605522" y="135550"/>
                      <a:pt x="605522" y="302243"/>
                    </a:cubicBezTo>
                    <a:cubicBezTo>
                      <a:pt x="605522" y="468936"/>
                      <a:pt x="469647" y="604605"/>
                      <a:pt x="302701" y="604605"/>
                    </a:cubicBezTo>
                    <a:cubicBezTo>
                      <a:pt x="135755" y="604605"/>
                      <a:pt x="0" y="468936"/>
                      <a:pt x="0" y="302243"/>
                    </a:cubicBezTo>
                    <a:cubicBezTo>
                      <a:pt x="0" y="135550"/>
                      <a:pt x="135755" y="0"/>
                      <a:pt x="30270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5" name="组合 14"/>
          <p:cNvGrpSpPr/>
          <p:nvPr/>
        </p:nvGrpSpPr>
        <p:grpSpPr>
          <a:xfrm>
            <a:off x="2246253" y="1225581"/>
            <a:ext cx="7699495" cy="2581264"/>
            <a:chOff x="2246253" y="1206531"/>
            <a:chExt cx="7699495" cy="2581264"/>
          </a:xfrm>
        </p:grpSpPr>
        <p:sp>
          <p:nvSpPr>
            <p:cNvPr id="64" name="文本框 63"/>
            <p:cNvSpPr txBox="1"/>
            <p:nvPr/>
          </p:nvSpPr>
          <p:spPr>
            <a:xfrm>
              <a:off x="2246253" y="1791224"/>
              <a:ext cx="7699495" cy="1508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9200" b="1" i="0" u="none" strike="noStrike" kern="1200" cap="none" spc="150" normalizeH="0" baseline="0" noProof="0" dirty="0">
                  <a:ln>
                    <a:noFill/>
                  </a:ln>
                  <a:solidFill>
                    <a:srgbClr val="F49B6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cs typeface="+mn-ea"/>
                  <a:sym typeface="+mn-lt"/>
                </a:rPr>
                <a:t>感谢</a:t>
              </a:r>
              <a:r>
                <a:rPr kumimoji="0" lang="zh-CN" altLang="en-US" sz="9200" b="1" i="0" u="none" strike="noStrike" kern="1200" cap="none" spc="150" normalizeH="0" baseline="0" noProof="0" dirty="0">
                  <a:ln>
                    <a:noFill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cs typeface="+mn-ea"/>
                  <a:sym typeface="+mn-lt"/>
                </a:rPr>
                <a:t>您的观看</a:t>
              </a:r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2734387" y="3387685"/>
              <a:ext cx="6723227" cy="400110"/>
              <a:chOff x="2734387" y="3330535"/>
              <a:chExt cx="6723227" cy="400110"/>
            </a:xfrm>
          </p:grpSpPr>
          <p:grpSp>
            <p:nvGrpSpPr>
              <p:cNvPr id="11" name="组合 10"/>
              <p:cNvGrpSpPr/>
              <p:nvPr/>
            </p:nvGrpSpPr>
            <p:grpSpPr>
              <a:xfrm>
                <a:off x="2734387" y="3516091"/>
                <a:ext cx="6723227" cy="0"/>
                <a:chOff x="2672928" y="3516091"/>
                <a:chExt cx="6723227" cy="0"/>
              </a:xfrm>
            </p:grpSpPr>
            <p:cxnSp>
              <p:nvCxnSpPr>
                <p:cNvPr id="74" name="直接连接符 73"/>
                <p:cNvCxnSpPr/>
                <p:nvPr/>
              </p:nvCxnSpPr>
              <p:spPr>
                <a:xfrm>
                  <a:off x="8898734" y="3516091"/>
                  <a:ext cx="497421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bg1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75" name="直接连接符 74"/>
                <p:cNvCxnSpPr/>
                <p:nvPr/>
              </p:nvCxnSpPr>
              <p:spPr>
                <a:xfrm>
                  <a:off x="2672928" y="3516091"/>
                  <a:ext cx="497421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bg1"/>
                  </a:solidFill>
                  <a:prstDash val="solid"/>
                  <a:miter lim="800000"/>
                </a:ln>
                <a:effectLst/>
              </p:spPr>
            </p:cxnSp>
          </p:grpSp>
          <p:sp>
            <p:nvSpPr>
              <p:cNvPr id="83" name="矩形 82"/>
              <p:cNvSpPr/>
              <p:nvPr/>
            </p:nvSpPr>
            <p:spPr>
              <a:xfrm>
                <a:off x="3383600" y="3330535"/>
                <a:ext cx="5424801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dist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营销推广</a:t>
                </a: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/</a:t>
                </a:r>
                <a:r>
                  <a:rPr kumimoji="0" lang="zh-CN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活动宣传</a:t>
                </a: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/</a:t>
                </a:r>
                <a:r>
                  <a:rPr kumimoji="0" lang="zh-CN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项目计划</a:t>
                </a: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/</a:t>
                </a:r>
                <a:r>
                  <a:rPr kumimoji="0" lang="zh-CN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工作总结</a:t>
                </a:r>
              </a:p>
            </p:txBody>
          </p:sp>
        </p:grpSp>
        <p:sp>
          <p:nvSpPr>
            <p:cNvPr id="84" name="文本框 83"/>
            <p:cNvSpPr txBox="1"/>
            <p:nvPr/>
          </p:nvSpPr>
          <p:spPr>
            <a:xfrm>
              <a:off x="3682525" y="1206531"/>
              <a:ext cx="4826950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F49B6F"/>
                  </a:solidFill>
                  <a:effectLst/>
                  <a:uLnTx/>
                  <a:uFillTx/>
                  <a:cs typeface="+mn-ea"/>
                  <a:sym typeface="+mn-lt"/>
                </a:rPr>
                <a:t>ACTIVITY PLANNING SCHEME</a:t>
              </a: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49B6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97" name="Group 15"/>
          <p:cNvGrpSpPr/>
          <p:nvPr/>
        </p:nvGrpSpPr>
        <p:grpSpPr>
          <a:xfrm>
            <a:off x="321775" y="314537"/>
            <a:ext cx="2431662" cy="440224"/>
            <a:chOff x="321775" y="333586"/>
            <a:chExt cx="2431662" cy="440224"/>
          </a:xfrm>
        </p:grpSpPr>
        <p:sp>
          <p:nvSpPr>
            <p:cNvPr id="98" name="pencil-tool_63551"/>
            <p:cNvSpPr>
              <a:spLocks noChangeAspect="1"/>
            </p:cNvSpPr>
            <p:nvPr/>
          </p:nvSpPr>
          <p:spPr bwMode="auto">
            <a:xfrm>
              <a:off x="321775" y="333586"/>
              <a:ext cx="440224" cy="440224"/>
            </a:xfrm>
            <a:custGeom>
              <a:avLst/>
              <a:gdLst>
                <a:gd name="T0" fmla="*/ 6200 w 12400"/>
                <a:gd name="T1" fmla="*/ 0 h 12400"/>
                <a:gd name="T2" fmla="*/ 0 w 12400"/>
                <a:gd name="T3" fmla="*/ 6200 h 12400"/>
                <a:gd name="T4" fmla="*/ 6200 w 12400"/>
                <a:gd name="T5" fmla="*/ 12400 h 12400"/>
                <a:gd name="T6" fmla="*/ 12400 w 12400"/>
                <a:gd name="T7" fmla="*/ 6200 h 12400"/>
                <a:gd name="T8" fmla="*/ 6200 w 12400"/>
                <a:gd name="T9" fmla="*/ 0 h 12400"/>
                <a:gd name="T10" fmla="*/ 6200 w 12400"/>
                <a:gd name="T11" fmla="*/ 2400 h 12400"/>
                <a:gd name="T12" fmla="*/ 8400 w 12400"/>
                <a:gd name="T13" fmla="*/ 4600 h 12400"/>
                <a:gd name="T14" fmla="*/ 6200 w 12400"/>
                <a:gd name="T15" fmla="*/ 6800 h 12400"/>
                <a:gd name="T16" fmla="*/ 4000 w 12400"/>
                <a:gd name="T17" fmla="*/ 4600 h 12400"/>
                <a:gd name="T18" fmla="*/ 6200 w 12400"/>
                <a:gd name="T19" fmla="*/ 2400 h 12400"/>
                <a:gd name="T20" fmla="*/ 6200 w 12400"/>
                <a:gd name="T21" fmla="*/ 11000 h 12400"/>
                <a:gd name="T22" fmla="*/ 2538 w 12400"/>
                <a:gd name="T23" fmla="*/ 9295 h 12400"/>
                <a:gd name="T24" fmla="*/ 5000 w 12400"/>
                <a:gd name="T25" fmla="*/ 7800 h 12400"/>
                <a:gd name="T26" fmla="*/ 5178 w 12400"/>
                <a:gd name="T27" fmla="*/ 7828 h 12400"/>
                <a:gd name="T28" fmla="*/ 6200 w 12400"/>
                <a:gd name="T29" fmla="*/ 8000 h 12400"/>
                <a:gd name="T30" fmla="*/ 7222 w 12400"/>
                <a:gd name="T31" fmla="*/ 7828 h 12400"/>
                <a:gd name="T32" fmla="*/ 7400 w 12400"/>
                <a:gd name="T33" fmla="*/ 7800 h 12400"/>
                <a:gd name="T34" fmla="*/ 9863 w 12400"/>
                <a:gd name="T35" fmla="*/ 9295 h 12400"/>
                <a:gd name="T36" fmla="*/ 6200 w 12400"/>
                <a:gd name="T37" fmla="*/ 11000 h 12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400" h="12400">
                  <a:moveTo>
                    <a:pt x="6200" y="0"/>
                  </a:moveTo>
                  <a:cubicBezTo>
                    <a:pt x="2775" y="0"/>
                    <a:pt x="0" y="2775"/>
                    <a:pt x="0" y="6200"/>
                  </a:cubicBezTo>
                  <a:cubicBezTo>
                    <a:pt x="0" y="9625"/>
                    <a:pt x="2775" y="12400"/>
                    <a:pt x="6200" y="12400"/>
                  </a:cubicBezTo>
                  <a:cubicBezTo>
                    <a:pt x="9625" y="12400"/>
                    <a:pt x="12400" y="9625"/>
                    <a:pt x="12400" y="6200"/>
                  </a:cubicBezTo>
                  <a:cubicBezTo>
                    <a:pt x="12400" y="2775"/>
                    <a:pt x="9625" y="0"/>
                    <a:pt x="6200" y="0"/>
                  </a:cubicBezTo>
                  <a:close/>
                  <a:moveTo>
                    <a:pt x="6200" y="2400"/>
                  </a:moveTo>
                  <a:cubicBezTo>
                    <a:pt x="7415" y="2400"/>
                    <a:pt x="8400" y="3385"/>
                    <a:pt x="8400" y="4600"/>
                  </a:cubicBezTo>
                  <a:cubicBezTo>
                    <a:pt x="8400" y="5815"/>
                    <a:pt x="7415" y="6800"/>
                    <a:pt x="6200" y="6800"/>
                  </a:cubicBezTo>
                  <a:cubicBezTo>
                    <a:pt x="4985" y="6800"/>
                    <a:pt x="4000" y="5815"/>
                    <a:pt x="4000" y="4600"/>
                  </a:cubicBezTo>
                  <a:cubicBezTo>
                    <a:pt x="4000" y="3385"/>
                    <a:pt x="4985" y="2400"/>
                    <a:pt x="6200" y="2400"/>
                  </a:cubicBezTo>
                  <a:close/>
                  <a:moveTo>
                    <a:pt x="6200" y="11000"/>
                  </a:moveTo>
                  <a:cubicBezTo>
                    <a:pt x="4733" y="11000"/>
                    <a:pt x="3417" y="10335"/>
                    <a:pt x="2538" y="9295"/>
                  </a:cubicBezTo>
                  <a:cubicBezTo>
                    <a:pt x="3008" y="8410"/>
                    <a:pt x="3928" y="7800"/>
                    <a:pt x="5000" y="7800"/>
                  </a:cubicBezTo>
                  <a:cubicBezTo>
                    <a:pt x="5060" y="7800"/>
                    <a:pt x="5120" y="7810"/>
                    <a:pt x="5178" y="7828"/>
                  </a:cubicBezTo>
                  <a:cubicBezTo>
                    <a:pt x="5503" y="7933"/>
                    <a:pt x="5843" y="8000"/>
                    <a:pt x="6200" y="8000"/>
                  </a:cubicBezTo>
                  <a:cubicBezTo>
                    <a:pt x="6558" y="8000"/>
                    <a:pt x="6900" y="7933"/>
                    <a:pt x="7222" y="7828"/>
                  </a:cubicBezTo>
                  <a:cubicBezTo>
                    <a:pt x="7280" y="7810"/>
                    <a:pt x="7340" y="7800"/>
                    <a:pt x="7400" y="7800"/>
                  </a:cubicBezTo>
                  <a:cubicBezTo>
                    <a:pt x="8473" y="7800"/>
                    <a:pt x="9393" y="8410"/>
                    <a:pt x="9863" y="9295"/>
                  </a:cubicBezTo>
                  <a:cubicBezTo>
                    <a:pt x="8983" y="10335"/>
                    <a:pt x="7668" y="11000"/>
                    <a:pt x="6200" y="1100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9" name="文本框 94"/>
            <p:cNvSpPr txBox="1"/>
            <p:nvPr/>
          </p:nvSpPr>
          <p:spPr>
            <a:xfrm>
              <a:off x="877573" y="388082"/>
              <a:ext cx="18758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YOUR  LOGO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矩形 39"/>
          <p:cNvSpPr/>
          <p:nvPr/>
        </p:nvSpPr>
        <p:spPr>
          <a:xfrm>
            <a:off x="1467651" y="3112245"/>
            <a:ext cx="780611" cy="695483"/>
          </a:xfrm>
          <a:prstGeom prst="rect">
            <a:avLst/>
          </a:prstGeom>
          <a:solidFill>
            <a:schemeClr val="accent1"/>
          </a:solidFill>
          <a:ln w="38100" cap="flat" cmpd="sng" algn="ctr">
            <a:noFill/>
            <a:prstDash val="solid"/>
            <a:miter lim="800000"/>
          </a:ln>
          <a:effectLst>
            <a:outerShdw dist="101600" dir="2700000" algn="tl" rotWithShape="0">
              <a:schemeClr val="accent2"/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01</a:t>
            </a:r>
            <a:endParaRPr kumimoji="0" lang="zh-CN" altLang="en-US" sz="32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685800" y="673283"/>
            <a:ext cx="10820400" cy="1361809"/>
          </a:xfrm>
          <a:prstGeom prst="rect">
            <a:avLst/>
          </a:prstGeom>
          <a:solidFill>
            <a:schemeClr val="accent1"/>
          </a:solidFill>
          <a:ln w="38100" cap="flat" cmpd="sng" algn="ctr">
            <a:noFill/>
            <a:prstDash val="solid"/>
            <a:miter lim="800000"/>
          </a:ln>
          <a:effectLst>
            <a:outerShdw dist="101600" dir="2700000" algn="tl" rotWithShape="0">
              <a:schemeClr val="accent2"/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7187704" y="1008558"/>
            <a:ext cx="3946526" cy="691257"/>
            <a:chOff x="869268" y="6105837"/>
            <a:chExt cx="3946526" cy="691257"/>
          </a:xfrm>
          <a:solidFill>
            <a:schemeClr val="bg1">
              <a:alpha val="40000"/>
            </a:schemeClr>
          </a:solidFill>
        </p:grpSpPr>
        <p:sp>
          <p:nvSpPr>
            <p:cNvPr id="49" name="椭圆 48"/>
            <p:cNvSpPr/>
            <p:nvPr/>
          </p:nvSpPr>
          <p:spPr>
            <a:xfrm>
              <a:off x="4730830" y="6105837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0" name="椭圆 49"/>
            <p:cNvSpPr/>
            <p:nvPr/>
          </p:nvSpPr>
          <p:spPr>
            <a:xfrm>
              <a:off x="4730830" y="6408984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1" name="椭圆 50"/>
            <p:cNvSpPr/>
            <p:nvPr/>
          </p:nvSpPr>
          <p:spPr>
            <a:xfrm>
              <a:off x="4730830" y="6712130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2" name="椭圆 51"/>
            <p:cNvSpPr/>
            <p:nvPr/>
          </p:nvSpPr>
          <p:spPr>
            <a:xfrm>
              <a:off x="4407553" y="6105837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3" name="椭圆 52"/>
            <p:cNvSpPr/>
            <p:nvPr/>
          </p:nvSpPr>
          <p:spPr>
            <a:xfrm>
              <a:off x="4407553" y="6408984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4" name="椭圆 53"/>
            <p:cNvSpPr/>
            <p:nvPr/>
          </p:nvSpPr>
          <p:spPr>
            <a:xfrm>
              <a:off x="4407553" y="6712130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5" name="椭圆 54"/>
            <p:cNvSpPr/>
            <p:nvPr/>
          </p:nvSpPr>
          <p:spPr>
            <a:xfrm>
              <a:off x="4084276" y="6105837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6" name="椭圆 55"/>
            <p:cNvSpPr/>
            <p:nvPr/>
          </p:nvSpPr>
          <p:spPr>
            <a:xfrm>
              <a:off x="4084276" y="6408984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7" name="椭圆 56"/>
            <p:cNvSpPr/>
            <p:nvPr/>
          </p:nvSpPr>
          <p:spPr>
            <a:xfrm>
              <a:off x="4084276" y="6712130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8" name="椭圆 57"/>
            <p:cNvSpPr/>
            <p:nvPr/>
          </p:nvSpPr>
          <p:spPr>
            <a:xfrm>
              <a:off x="3760999" y="6105837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9" name="椭圆 58"/>
            <p:cNvSpPr/>
            <p:nvPr/>
          </p:nvSpPr>
          <p:spPr>
            <a:xfrm>
              <a:off x="3760999" y="6408984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3760999" y="6712130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1" name="椭圆 60"/>
            <p:cNvSpPr/>
            <p:nvPr/>
          </p:nvSpPr>
          <p:spPr>
            <a:xfrm>
              <a:off x="3437870" y="6105837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2" name="椭圆 61"/>
            <p:cNvSpPr/>
            <p:nvPr/>
          </p:nvSpPr>
          <p:spPr>
            <a:xfrm>
              <a:off x="3437870" y="6408984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3" name="椭圆 62"/>
            <p:cNvSpPr/>
            <p:nvPr/>
          </p:nvSpPr>
          <p:spPr>
            <a:xfrm>
              <a:off x="3437870" y="6712130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4" name="椭圆 63"/>
            <p:cNvSpPr/>
            <p:nvPr/>
          </p:nvSpPr>
          <p:spPr>
            <a:xfrm>
              <a:off x="3114593" y="6105837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5" name="椭圆 64"/>
            <p:cNvSpPr/>
            <p:nvPr/>
          </p:nvSpPr>
          <p:spPr>
            <a:xfrm>
              <a:off x="3114593" y="6408984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6" name="椭圆 65"/>
            <p:cNvSpPr/>
            <p:nvPr/>
          </p:nvSpPr>
          <p:spPr>
            <a:xfrm>
              <a:off x="3114593" y="6712130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7" name="椭圆 66"/>
            <p:cNvSpPr/>
            <p:nvPr/>
          </p:nvSpPr>
          <p:spPr>
            <a:xfrm>
              <a:off x="2791316" y="6105837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8" name="椭圆 67"/>
            <p:cNvSpPr/>
            <p:nvPr/>
          </p:nvSpPr>
          <p:spPr>
            <a:xfrm>
              <a:off x="2791316" y="6408984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9" name="椭圆 68"/>
            <p:cNvSpPr/>
            <p:nvPr/>
          </p:nvSpPr>
          <p:spPr>
            <a:xfrm>
              <a:off x="2791316" y="6712130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0" name="椭圆 69"/>
            <p:cNvSpPr/>
            <p:nvPr/>
          </p:nvSpPr>
          <p:spPr>
            <a:xfrm>
              <a:off x="2468040" y="6105837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3" name="椭圆 72"/>
            <p:cNvSpPr/>
            <p:nvPr/>
          </p:nvSpPr>
          <p:spPr>
            <a:xfrm>
              <a:off x="2468040" y="6408984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4" name="椭圆 73"/>
            <p:cNvSpPr/>
            <p:nvPr/>
          </p:nvSpPr>
          <p:spPr>
            <a:xfrm>
              <a:off x="2468040" y="6712130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5" name="椭圆 74"/>
            <p:cNvSpPr/>
            <p:nvPr/>
          </p:nvSpPr>
          <p:spPr>
            <a:xfrm>
              <a:off x="2167561" y="6105837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1" name="椭圆 100"/>
            <p:cNvSpPr/>
            <p:nvPr/>
          </p:nvSpPr>
          <p:spPr>
            <a:xfrm>
              <a:off x="2167561" y="6408984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2" name="椭圆 101"/>
            <p:cNvSpPr/>
            <p:nvPr/>
          </p:nvSpPr>
          <p:spPr>
            <a:xfrm>
              <a:off x="2167561" y="6712130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3" name="椭圆 102"/>
            <p:cNvSpPr/>
            <p:nvPr/>
          </p:nvSpPr>
          <p:spPr>
            <a:xfrm>
              <a:off x="1844285" y="6105837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4" name="椭圆 103"/>
            <p:cNvSpPr/>
            <p:nvPr/>
          </p:nvSpPr>
          <p:spPr>
            <a:xfrm>
              <a:off x="1844285" y="6408984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5" name="椭圆 104"/>
            <p:cNvSpPr/>
            <p:nvPr/>
          </p:nvSpPr>
          <p:spPr>
            <a:xfrm>
              <a:off x="1844285" y="6712130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6" name="椭圆 105"/>
            <p:cNvSpPr/>
            <p:nvPr/>
          </p:nvSpPr>
          <p:spPr>
            <a:xfrm>
              <a:off x="1521008" y="6105837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7" name="椭圆 106"/>
            <p:cNvSpPr/>
            <p:nvPr/>
          </p:nvSpPr>
          <p:spPr>
            <a:xfrm>
              <a:off x="1521008" y="6408984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8" name="椭圆 107"/>
            <p:cNvSpPr/>
            <p:nvPr/>
          </p:nvSpPr>
          <p:spPr>
            <a:xfrm>
              <a:off x="1521008" y="6712130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9" name="椭圆 108"/>
            <p:cNvSpPr/>
            <p:nvPr/>
          </p:nvSpPr>
          <p:spPr>
            <a:xfrm>
              <a:off x="1197731" y="6105837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0" name="椭圆 109"/>
            <p:cNvSpPr/>
            <p:nvPr/>
          </p:nvSpPr>
          <p:spPr>
            <a:xfrm>
              <a:off x="1197731" y="6408984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1" name="椭圆 110"/>
            <p:cNvSpPr/>
            <p:nvPr/>
          </p:nvSpPr>
          <p:spPr>
            <a:xfrm>
              <a:off x="1197731" y="6712130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2" name="椭圆 111"/>
            <p:cNvSpPr/>
            <p:nvPr/>
          </p:nvSpPr>
          <p:spPr>
            <a:xfrm>
              <a:off x="869268" y="6105837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3" name="椭圆 112"/>
            <p:cNvSpPr/>
            <p:nvPr/>
          </p:nvSpPr>
          <p:spPr>
            <a:xfrm>
              <a:off x="869268" y="6408984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4" name="椭圆 113"/>
            <p:cNvSpPr/>
            <p:nvPr/>
          </p:nvSpPr>
          <p:spPr>
            <a:xfrm>
              <a:off x="869268" y="6712130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115" name="矩形 114"/>
          <p:cNvSpPr/>
          <p:nvPr/>
        </p:nvSpPr>
        <p:spPr>
          <a:xfrm>
            <a:off x="6671821" y="3112245"/>
            <a:ext cx="780611" cy="695483"/>
          </a:xfrm>
          <a:prstGeom prst="rect">
            <a:avLst/>
          </a:prstGeom>
          <a:solidFill>
            <a:schemeClr val="accent1"/>
          </a:solidFill>
          <a:ln w="38100" cap="flat" cmpd="sng" algn="ctr">
            <a:noFill/>
            <a:prstDash val="solid"/>
            <a:miter lim="800000"/>
          </a:ln>
          <a:effectLst>
            <a:outerShdw dist="101600" dir="2700000" algn="tl" rotWithShape="0">
              <a:schemeClr val="accent2"/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02</a:t>
            </a:r>
            <a:endParaRPr kumimoji="0" lang="zh-CN" altLang="en-US" sz="32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6" name="矩形 115"/>
          <p:cNvSpPr/>
          <p:nvPr/>
        </p:nvSpPr>
        <p:spPr>
          <a:xfrm>
            <a:off x="1467651" y="4660452"/>
            <a:ext cx="780611" cy="695483"/>
          </a:xfrm>
          <a:prstGeom prst="rect">
            <a:avLst/>
          </a:prstGeom>
          <a:solidFill>
            <a:schemeClr val="accent1"/>
          </a:solidFill>
          <a:ln w="38100" cap="flat" cmpd="sng" algn="ctr">
            <a:noFill/>
            <a:prstDash val="solid"/>
            <a:miter lim="800000"/>
          </a:ln>
          <a:effectLst>
            <a:outerShdw dist="101600" dir="2700000" algn="tl" rotWithShape="0">
              <a:schemeClr val="accent2"/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03</a:t>
            </a:r>
            <a:endParaRPr kumimoji="0" lang="zh-CN" altLang="en-US" sz="32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7" name="矩形 116"/>
          <p:cNvSpPr/>
          <p:nvPr/>
        </p:nvSpPr>
        <p:spPr>
          <a:xfrm>
            <a:off x="6671821" y="4660452"/>
            <a:ext cx="780611" cy="695483"/>
          </a:xfrm>
          <a:prstGeom prst="rect">
            <a:avLst/>
          </a:prstGeom>
          <a:solidFill>
            <a:schemeClr val="accent1"/>
          </a:solidFill>
          <a:ln w="38100" cap="flat" cmpd="sng" algn="ctr">
            <a:noFill/>
            <a:prstDash val="solid"/>
            <a:miter lim="800000"/>
          </a:ln>
          <a:effectLst>
            <a:outerShdw dist="101600" dir="2700000" algn="tl" rotWithShape="0">
              <a:schemeClr val="accent2"/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04</a:t>
            </a:r>
            <a:endParaRPr kumimoji="0" lang="zh-CN" altLang="en-US" sz="32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118" name="组合 117"/>
          <p:cNvGrpSpPr/>
          <p:nvPr/>
        </p:nvGrpSpPr>
        <p:grpSpPr>
          <a:xfrm>
            <a:off x="7802093" y="3574982"/>
            <a:ext cx="2976695" cy="388111"/>
            <a:chOff x="7783043" y="3807728"/>
            <a:chExt cx="2976695" cy="388111"/>
          </a:xfrm>
          <a:solidFill>
            <a:schemeClr val="bg1">
              <a:lumMod val="95000"/>
            </a:schemeClr>
          </a:solidFill>
        </p:grpSpPr>
        <p:sp>
          <p:nvSpPr>
            <p:cNvPr id="119" name="椭圆 118"/>
            <p:cNvSpPr/>
            <p:nvPr/>
          </p:nvSpPr>
          <p:spPr>
            <a:xfrm>
              <a:off x="10674774" y="3807728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0" name="椭圆 119"/>
            <p:cNvSpPr/>
            <p:nvPr/>
          </p:nvSpPr>
          <p:spPr>
            <a:xfrm>
              <a:off x="10674774" y="4110875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1" name="椭圆 120"/>
            <p:cNvSpPr/>
            <p:nvPr/>
          </p:nvSpPr>
          <p:spPr>
            <a:xfrm>
              <a:off x="10351645" y="3807728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2" name="椭圆 121"/>
            <p:cNvSpPr/>
            <p:nvPr/>
          </p:nvSpPr>
          <p:spPr>
            <a:xfrm>
              <a:off x="10351645" y="4110875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3" name="椭圆 122"/>
            <p:cNvSpPr/>
            <p:nvPr/>
          </p:nvSpPr>
          <p:spPr>
            <a:xfrm>
              <a:off x="10028368" y="3807728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4" name="椭圆 123"/>
            <p:cNvSpPr/>
            <p:nvPr/>
          </p:nvSpPr>
          <p:spPr>
            <a:xfrm>
              <a:off x="10028368" y="4110875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5" name="椭圆 124"/>
            <p:cNvSpPr/>
            <p:nvPr/>
          </p:nvSpPr>
          <p:spPr>
            <a:xfrm>
              <a:off x="9705091" y="3807728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6" name="椭圆 125"/>
            <p:cNvSpPr/>
            <p:nvPr/>
          </p:nvSpPr>
          <p:spPr>
            <a:xfrm>
              <a:off x="9705091" y="4110875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7" name="椭圆 126"/>
            <p:cNvSpPr/>
            <p:nvPr/>
          </p:nvSpPr>
          <p:spPr>
            <a:xfrm>
              <a:off x="9381815" y="3807728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8" name="椭圆 127"/>
            <p:cNvSpPr/>
            <p:nvPr/>
          </p:nvSpPr>
          <p:spPr>
            <a:xfrm>
              <a:off x="9381815" y="4110875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9" name="椭圆 128"/>
            <p:cNvSpPr/>
            <p:nvPr/>
          </p:nvSpPr>
          <p:spPr>
            <a:xfrm>
              <a:off x="9081336" y="3807728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0" name="椭圆 129"/>
            <p:cNvSpPr/>
            <p:nvPr/>
          </p:nvSpPr>
          <p:spPr>
            <a:xfrm>
              <a:off x="9081336" y="4110875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1" name="椭圆 130"/>
            <p:cNvSpPr/>
            <p:nvPr/>
          </p:nvSpPr>
          <p:spPr>
            <a:xfrm>
              <a:off x="8758060" y="3807728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2" name="椭圆 131"/>
            <p:cNvSpPr/>
            <p:nvPr/>
          </p:nvSpPr>
          <p:spPr>
            <a:xfrm>
              <a:off x="8758060" y="4110875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3" name="椭圆 132"/>
            <p:cNvSpPr/>
            <p:nvPr/>
          </p:nvSpPr>
          <p:spPr>
            <a:xfrm>
              <a:off x="8434783" y="3807728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4" name="椭圆 133"/>
            <p:cNvSpPr/>
            <p:nvPr/>
          </p:nvSpPr>
          <p:spPr>
            <a:xfrm>
              <a:off x="8434783" y="4110875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5" name="椭圆 134"/>
            <p:cNvSpPr/>
            <p:nvPr/>
          </p:nvSpPr>
          <p:spPr>
            <a:xfrm>
              <a:off x="8111506" y="3807728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6" name="椭圆 135"/>
            <p:cNvSpPr/>
            <p:nvPr/>
          </p:nvSpPr>
          <p:spPr>
            <a:xfrm>
              <a:off x="8111506" y="4110875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7" name="椭圆 136"/>
            <p:cNvSpPr/>
            <p:nvPr/>
          </p:nvSpPr>
          <p:spPr>
            <a:xfrm>
              <a:off x="7783043" y="3807728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8" name="椭圆 137"/>
            <p:cNvSpPr/>
            <p:nvPr/>
          </p:nvSpPr>
          <p:spPr>
            <a:xfrm>
              <a:off x="7783043" y="4110875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39" name="组合 138"/>
          <p:cNvGrpSpPr/>
          <p:nvPr/>
        </p:nvGrpSpPr>
        <p:grpSpPr>
          <a:xfrm>
            <a:off x="2569537" y="3574982"/>
            <a:ext cx="2976695" cy="388111"/>
            <a:chOff x="7783043" y="3807728"/>
            <a:chExt cx="2976695" cy="388111"/>
          </a:xfrm>
          <a:solidFill>
            <a:schemeClr val="bg1">
              <a:lumMod val="95000"/>
            </a:schemeClr>
          </a:solidFill>
        </p:grpSpPr>
        <p:sp>
          <p:nvSpPr>
            <p:cNvPr id="140" name="椭圆 139"/>
            <p:cNvSpPr/>
            <p:nvPr/>
          </p:nvSpPr>
          <p:spPr>
            <a:xfrm>
              <a:off x="10674774" y="3807728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1" name="椭圆 140"/>
            <p:cNvSpPr/>
            <p:nvPr/>
          </p:nvSpPr>
          <p:spPr>
            <a:xfrm>
              <a:off x="10674774" y="4110875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2" name="椭圆 141"/>
            <p:cNvSpPr/>
            <p:nvPr/>
          </p:nvSpPr>
          <p:spPr>
            <a:xfrm>
              <a:off x="10351645" y="3807728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3" name="椭圆 142"/>
            <p:cNvSpPr/>
            <p:nvPr/>
          </p:nvSpPr>
          <p:spPr>
            <a:xfrm>
              <a:off x="10351645" y="4110875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4" name="椭圆 143"/>
            <p:cNvSpPr/>
            <p:nvPr/>
          </p:nvSpPr>
          <p:spPr>
            <a:xfrm>
              <a:off x="10028368" y="3807728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5" name="椭圆 144"/>
            <p:cNvSpPr/>
            <p:nvPr/>
          </p:nvSpPr>
          <p:spPr>
            <a:xfrm>
              <a:off x="10028368" y="4110875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6" name="椭圆 145"/>
            <p:cNvSpPr/>
            <p:nvPr/>
          </p:nvSpPr>
          <p:spPr>
            <a:xfrm>
              <a:off x="9705091" y="3807728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7" name="椭圆 146"/>
            <p:cNvSpPr/>
            <p:nvPr/>
          </p:nvSpPr>
          <p:spPr>
            <a:xfrm>
              <a:off x="9705091" y="4110875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8" name="椭圆 147"/>
            <p:cNvSpPr/>
            <p:nvPr/>
          </p:nvSpPr>
          <p:spPr>
            <a:xfrm>
              <a:off x="9381815" y="3807728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9" name="椭圆 148"/>
            <p:cNvSpPr/>
            <p:nvPr/>
          </p:nvSpPr>
          <p:spPr>
            <a:xfrm>
              <a:off x="9381815" y="4110875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0" name="椭圆 149"/>
            <p:cNvSpPr/>
            <p:nvPr/>
          </p:nvSpPr>
          <p:spPr>
            <a:xfrm>
              <a:off x="9081336" y="3807728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1" name="椭圆 150"/>
            <p:cNvSpPr/>
            <p:nvPr/>
          </p:nvSpPr>
          <p:spPr>
            <a:xfrm>
              <a:off x="9081336" y="4110875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2" name="椭圆 151"/>
            <p:cNvSpPr/>
            <p:nvPr/>
          </p:nvSpPr>
          <p:spPr>
            <a:xfrm>
              <a:off x="8758060" y="3807728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3" name="椭圆 152"/>
            <p:cNvSpPr/>
            <p:nvPr/>
          </p:nvSpPr>
          <p:spPr>
            <a:xfrm>
              <a:off x="8758060" y="4110875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4" name="椭圆 153"/>
            <p:cNvSpPr/>
            <p:nvPr/>
          </p:nvSpPr>
          <p:spPr>
            <a:xfrm>
              <a:off x="8434783" y="3807728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5" name="椭圆 154"/>
            <p:cNvSpPr/>
            <p:nvPr/>
          </p:nvSpPr>
          <p:spPr>
            <a:xfrm>
              <a:off x="8434783" y="4110875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6" name="椭圆 155"/>
            <p:cNvSpPr/>
            <p:nvPr/>
          </p:nvSpPr>
          <p:spPr>
            <a:xfrm>
              <a:off x="8111506" y="3807728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7" name="椭圆 156"/>
            <p:cNvSpPr/>
            <p:nvPr/>
          </p:nvSpPr>
          <p:spPr>
            <a:xfrm>
              <a:off x="8111506" y="4110875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8" name="椭圆 157"/>
            <p:cNvSpPr/>
            <p:nvPr/>
          </p:nvSpPr>
          <p:spPr>
            <a:xfrm>
              <a:off x="7783043" y="3807728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9" name="椭圆 158"/>
            <p:cNvSpPr/>
            <p:nvPr/>
          </p:nvSpPr>
          <p:spPr>
            <a:xfrm>
              <a:off x="7783043" y="4110875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60" name="组合 159"/>
          <p:cNvGrpSpPr/>
          <p:nvPr/>
        </p:nvGrpSpPr>
        <p:grpSpPr>
          <a:xfrm>
            <a:off x="7802093" y="5125575"/>
            <a:ext cx="2976695" cy="388111"/>
            <a:chOff x="7783043" y="3807728"/>
            <a:chExt cx="2976695" cy="388111"/>
          </a:xfrm>
          <a:solidFill>
            <a:schemeClr val="bg1">
              <a:lumMod val="95000"/>
            </a:schemeClr>
          </a:solidFill>
        </p:grpSpPr>
        <p:sp>
          <p:nvSpPr>
            <p:cNvPr id="161" name="椭圆 160"/>
            <p:cNvSpPr/>
            <p:nvPr/>
          </p:nvSpPr>
          <p:spPr>
            <a:xfrm>
              <a:off x="10674774" y="3807728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62" name="椭圆 161"/>
            <p:cNvSpPr/>
            <p:nvPr/>
          </p:nvSpPr>
          <p:spPr>
            <a:xfrm>
              <a:off x="10674774" y="4110875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63" name="椭圆 162"/>
            <p:cNvSpPr/>
            <p:nvPr/>
          </p:nvSpPr>
          <p:spPr>
            <a:xfrm>
              <a:off x="10351645" y="3807728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64" name="椭圆 163"/>
            <p:cNvSpPr/>
            <p:nvPr/>
          </p:nvSpPr>
          <p:spPr>
            <a:xfrm>
              <a:off x="10351645" y="4110875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65" name="椭圆 164"/>
            <p:cNvSpPr/>
            <p:nvPr/>
          </p:nvSpPr>
          <p:spPr>
            <a:xfrm>
              <a:off x="10028368" y="3807728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66" name="椭圆 165"/>
            <p:cNvSpPr/>
            <p:nvPr/>
          </p:nvSpPr>
          <p:spPr>
            <a:xfrm>
              <a:off x="10028368" y="4110875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67" name="椭圆 166"/>
            <p:cNvSpPr/>
            <p:nvPr/>
          </p:nvSpPr>
          <p:spPr>
            <a:xfrm>
              <a:off x="9705091" y="3807728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68" name="椭圆 167"/>
            <p:cNvSpPr/>
            <p:nvPr/>
          </p:nvSpPr>
          <p:spPr>
            <a:xfrm>
              <a:off x="9705091" y="4110875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69" name="椭圆 168"/>
            <p:cNvSpPr/>
            <p:nvPr/>
          </p:nvSpPr>
          <p:spPr>
            <a:xfrm>
              <a:off x="9381815" y="3807728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70" name="椭圆 169"/>
            <p:cNvSpPr/>
            <p:nvPr/>
          </p:nvSpPr>
          <p:spPr>
            <a:xfrm>
              <a:off x="9381815" y="4110875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71" name="椭圆 170"/>
            <p:cNvSpPr/>
            <p:nvPr/>
          </p:nvSpPr>
          <p:spPr>
            <a:xfrm>
              <a:off x="9081336" y="3807728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72" name="椭圆 171"/>
            <p:cNvSpPr/>
            <p:nvPr/>
          </p:nvSpPr>
          <p:spPr>
            <a:xfrm>
              <a:off x="9081336" y="4110875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73" name="椭圆 172"/>
            <p:cNvSpPr/>
            <p:nvPr/>
          </p:nvSpPr>
          <p:spPr>
            <a:xfrm>
              <a:off x="8758060" y="3807728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74" name="椭圆 173"/>
            <p:cNvSpPr/>
            <p:nvPr/>
          </p:nvSpPr>
          <p:spPr>
            <a:xfrm>
              <a:off x="8758060" y="4110875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75" name="椭圆 174"/>
            <p:cNvSpPr/>
            <p:nvPr/>
          </p:nvSpPr>
          <p:spPr>
            <a:xfrm>
              <a:off x="8434783" y="3807728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76" name="椭圆 175"/>
            <p:cNvSpPr/>
            <p:nvPr/>
          </p:nvSpPr>
          <p:spPr>
            <a:xfrm>
              <a:off x="8434783" y="4110875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77" name="椭圆 176"/>
            <p:cNvSpPr/>
            <p:nvPr/>
          </p:nvSpPr>
          <p:spPr>
            <a:xfrm>
              <a:off x="8111506" y="3807728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78" name="椭圆 177"/>
            <p:cNvSpPr/>
            <p:nvPr/>
          </p:nvSpPr>
          <p:spPr>
            <a:xfrm>
              <a:off x="8111506" y="4110875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79" name="椭圆 178"/>
            <p:cNvSpPr/>
            <p:nvPr/>
          </p:nvSpPr>
          <p:spPr>
            <a:xfrm>
              <a:off x="7783043" y="3807728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80" name="椭圆 179"/>
            <p:cNvSpPr/>
            <p:nvPr/>
          </p:nvSpPr>
          <p:spPr>
            <a:xfrm>
              <a:off x="7783043" y="4110875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81" name="组合 180"/>
          <p:cNvGrpSpPr/>
          <p:nvPr/>
        </p:nvGrpSpPr>
        <p:grpSpPr>
          <a:xfrm>
            <a:off x="2569537" y="5125575"/>
            <a:ext cx="2976695" cy="388111"/>
            <a:chOff x="7783043" y="3807728"/>
            <a:chExt cx="2976695" cy="388111"/>
          </a:xfrm>
          <a:solidFill>
            <a:schemeClr val="bg1">
              <a:lumMod val="95000"/>
            </a:schemeClr>
          </a:solidFill>
        </p:grpSpPr>
        <p:sp>
          <p:nvSpPr>
            <p:cNvPr id="182" name="椭圆 181"/>
            <p:cNvSpPr/>
            <p:nvPr/>
          </p:nvSpPr>
          <p:spPr>
            <a:xfrm>
              <a:off x="10674774" y="3807728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83" name="椭圆 182"/>
            <p:cNvSpPr/>
            <p:nvPr/>
          </p:nvSpPr>
          <p:spPr>
            <a:xfrm>
              <a:off x="10674774" y="4110875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84" name="椭圆 183"/>
            <p:cNvSpPr/>
            <p:nvPr/>
          </p:nvSpPr>
          <p:spPr>
            <a:xfrm>
              <a:off x="10351645" y="3807728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85" name="椭圆 184"/>
            <p:cNvSpPr/>
            <p:nvPr/>
          </p:nvSpPr>
          <p:spPr>
            <a:xfrm>
              <a:off x="10351645" y="4110875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86" name="椭圆 185"/>
            <p:cNvSpPr/>
            <p:nvPr/>
          </p:nvSpPr>
          <p:spPr>
            <a:xfrm>
              <a:off x="10028368" y="3807728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87" name="椭圆 186"/>
            <p:cNvSpPr/>
            <p:nvPr/>
          </p:nvSpPr>
          <p:spPr>
            <a:xfrm>
              <a:off x="10028368" y="4110875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88" name="椭圆 187"/>
            <p:cNvSpPr/>
            <p:nvPr/>
          </p:nvSpPr>
          <p:spPr>
            <a:xfrm>
              <a:off x="9705091" y="3807728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89" name="椭圆 188"/>
            <p:cNvSpPr/>
            <p:nvPr/>
          </p:nvSpPr>
          <p:spPr>
            <a:xfrm>
              <a:off x="9705091" y="4110875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90" name="椭圆 189"/>
            <p:cNvSpPr/>
            <p:nvPr/>
          </p:nvSpPr>
          <p:spPr>
            <a:xfrm>
              <a:off x="9381815" y="3807728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91" name="椭圆 190"/>
            <p:cNvSpPr/>
            <p:nvPr/>
          </p:nvSpPr>
          <p:spPr>
            <a:xfrm>
              <a:off x="9381815" y="4110875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92" name="椭圆 191"/>
            <p:cNvSpPr/>
            <p:nvPr/>
          </p:nvSpPr>
          <p:spPr>
            <a:xfrm>
              <a:off x="9081336" y="3807728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93" name="椭圆 192"/>
            <p:cNvSpPr/>
            <p:nvPr/>
          </p:nvSpPr>
          <p:spPr>
            <a:xfrm>
              <a:off x="9081336" y="4110875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94" name="椭圆 193"/>
            <p:cNvSpPr/>
            <p:nvPr/>
          </p:nvSpPr>
          <p:spPr>
            <a:xfrm>
              <a:off x="8758060" y="3807728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95" name="椭圆 194"/>
            <p:cNvSpPr/>
            <p:nvPr/>
          </p:nvSpPr>
          <p:spPr>
            <a:xfrm>
              <a:off x="8758060" y="4110875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96" name="椭圆 195"/>
            <p:cNvSpPr/>
            <p:nvPr/>
          </p:nvSpPr>
          <p:spPr>
            <a:xfrm>
              <a:off x="8434783" y="3807728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97" name="椭圆 196"/>
            <p:cNvSpPr/>
            <p:nvPr/>
          </p:nvSpPr>
          <p:spPr>
            <a:xfrm>
              <a:off x="8434783" y="4110875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98" name="椭圆 197"/>
            <p:cNvSpPr/>
            <p:nvPr/>
          </p:nvSpPr>
          <p:spPr>
            <a:xfrm>
              <a:off x="8111506" y="3807728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99" name="椭圆 198"/>
            <p:cNvSpPr/>
            <p:nvPr/>
          </p:nvSpPr>
          <p:spPr>
            <a:xfrm>
              <a:off x="8111506" y="4110875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00" name="椭圆 199"/>
            <p:cNvSpPr/>
            <p:nvPr/>
          </p:nvSpPr>
          <p:spPr>
            <a:xfrm>
              <a:off x="7783043" y="3807728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01" name="椭圆 200"/>
            <p:cNvSpPr/>
            <p:nvPr/>
          </p:nvSpPr>
          <p:spPr>
            <a:xfrm>
              <a:off x="7783043" y="4110875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202" name="文本框 201"/>
          <p:cNvSpPr txBox="1"/>
          <p:nvPr/>
        </p:nvSpPr>
        <p:spPr>
          <a:xfrm>
            <a:off x="1107145" y="907190"/>
            <a:ext cx="38795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目录 </a:t>
            </a:r>
            <a:r>
              <a:rPr kumimoji="0" lang="en-US" altLang="zh-CN" sz="4000" b="1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cs typeface="+mn-ea"/>
                <a:sym typeface="+mn-lt"/>
              </a:rPr>
              <a:t>/</a:t>
            </a:r>
            <a:r>
              <a:rPr kumimoji="0" lang="en-US" altLang="zh-CN" sz="2800" b="1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cs typeface="+mn-ea"/>
                <a:sym typeface="+mn-lt"/>
              </a:rPr>
              <a:t>CONTENTS</a:t>
            </a:r>
            <a:endParaRPr kumimoji="0" lang="en-US" altLang="zh-CN" sz="4000" b="1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03" name="TextBox 49"/>
          <p:cNvSpPr txBox="1"/>
          <p:nvPr/>
        </p:nvSpPr>
        <p:spPr>
          <a:xfrm>
            <a:off x="2547004" y="3130951"/>
            <a:ext cx="29171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3200" b="1" spc="300" dirty="0">
                <a:solidFill>
                  <a:schemeClr val="accent1"/>
                </a:solidFill>
                <a:cs typeface="+mn-ea"/>
                <a:sym typeface="+mn-lt"/>
              </a:rPr>
              <a:t>点击添加标题</a:t>
            </a:r>
          </a:p>
        </p:txBody>
      </p:sp>
      <p:sp>
        <p:nvSpPr>
          <p:cNvPr id="204" name="TextBox 49"/>
          <p:cNvSpPr txBox="1"/>
          <p:nvPr/>
        </p:nvSpPr>
        <p:spPr>
          <a:xfrm>
            <a:off x="2547004" y="4715805"/>
            <a:ext cx="29171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3200" b="1" spc="300" dirty="0">
                <a:solidFill>
                  <a:schemeClr val="accent1"/>
                </a:solidFill>
                <a:cs typeface="+mn-ea"/>
                <a:sym typeface="+mn-lt"/>
              </a:rPr>
              <a:t>点击添加标题</a:t>
            </a:r>
          </a:p>
        </p:txBody>
      </p:sp>
      <p:sp>
        <p:nvSpPr>
          <p:cNvPr id="205" name="TextBox 49"/>
          <p:cNvSpPr txBox="1"/>
          <p:nvPr/>
        </p:nvSpPr>
        <p:spPr>
          <a:xfrm>
            <a:off x="7755208" y="3130951"/>
            <a:ext cx="29171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3200" b="1" spc="300" dirty="0">
                <a:solidFill>
                  <a:schemeClr val="accent1"/>
                </a:solidFill>
                <a:cs typeface="+mn-ea"/>
                <a:sym typeface="+mn-lt"/>
              </a:rPr>
              <a:t>点击添加标题</a:t>
            </a:r>
          </a:p>
        </p:txBody>
      </p:sp>
      <p:sp>
        <p:nvSpPr>
          <p:cNvPr id="206" name="TextBox 49"/>
          <p:cNvSpPr txBox="1"/>
          <p:nvPr/>
        </p:nvSpPr>
        <p:spPr>
          <a:xfrm>
            <a:off x="7755208" y="4715805"/>
            <a:ext cx="29171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3200" b="1" spc="300" dirty="0">
                <a:solidFill>
                  <a:schemeClr val="accent1"/>
                </a:solidFill>
                <a:cs typeface="+mn-ea"/>
                <a:sym typeface="+mn-lt"/>
              </a:rPr>
              <a:t>点击添加标题</a:t>
            </a:r>
          </a:p>
        </p:txBody>
      </p:sp>
      <p:sp>
        <p:nvSpPr>
          <p:cNvPr id="207" name="TextBox 4">
            <a:extLst>
              <a:ext uri="{FF2B5EF4-FFF2-40B4-BE49-F238E27FC236}">
                <a16:creationId xmlns:a16="http://schemas.microsoft.com/office/drawing/2014/main" id="{EB684C7E-20A7-9694-F2D4-694B922B40F4}"/>
              </a:ext>
            </a:extLst>
          </p:cNvPr>
          <p:cNvSpPr txBox="1"/>
          <p:nvPr/>
        </p:nvSpPr>
        <p:spPr>
          <a:xfrm>
            <a:off x="0" y="0"/>
            <a:ext cx="45365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cs typeface="+mn-ea"/>
                <a:sym typeface="+mn-lt"/>
              </a:rPr>
              <a:t>行业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cs typeface="+mn-ea"/>
                <a:sym typeface="+mn-lt"/>
              </a:rPr>
              <a:t>PPT</a:t>
            </a: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cs typeface="+mn-ea"/>
                <a:sym typeface="+mn-lt"/>
              </a:rPr>
              <a:t>模板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cs typeface="+mn-ea"/>
                <a:sym typeface="+mn-lt"/>
              </a:rPr>
              <a:t>http://www.XXX.com/hangye/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>
            <a:off x="0" y="2143366"/>
            <a:ext cx="12192000" cy="2498243"/>
          </a:xfrm>
          <a:prstGeom prst="rect">
            <a:avLst/>
          </a:prstGeom>
          <a:solidFill>
            <a:schemeClr val="accent1"/>
          </a:solidFill>
          <a:ln w="38100" cap="flat" cmpd="sng" algn="ctr">
            <a:noFill/>
            <a:prstDash val="solid"/>
            <a:miter lim="800000"/>
          </a:ln>
          <a:effectLst>
            <a:outerShdw dist="101600" dir="5400000" algn="tl" rotWithShape="0">
              <a:schemeClr val="accent2"/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5887674" y="5237111"/>
            <a:ext cx="416653" cy="537458"/>
            <a:chOff x="7943999" y="-448297"/>
            <a:chExt cx="611562" cy="788880"/>
          </a:xfrm>
          <a:solidFill>
            <a:schemeClr val="accent2"/>
          </a:solidFill>
        </p:grpSpPr>
        <p:sp>
          <p:nvSpPr>
            <p:cNvPr id="35" name="矩形 34"/>
            <p:cNvSpPr/>
            <p:nvPr/>
          </p:nvSpPr>
          <p:spPr>
            <a:xfrm>
              <a:off x="8073419" y="-448297"/>
              <a:ext cx="165100" cy="663092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 rot="18900000">
              <a:off x="7943999" y="-192817"/>
              <a:ext cx="165100" cy="533400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 rot="2700000" flipH="1">
              <a:off x="8206311" y="-192817"/>
              <a:ext cx="165100" cy="533400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4122737" y="3637503"/>
            <a:ext cx="3946526" cy="691257"/>
            <a:chOff x="869268" y="6105837"/>
            <a:chExt cx="3946526" cy="691257"/>
          </a:xfrm>
          <a:solidFill>
            <a:schemeClr val="bg1">
              <a:alpha val="10000"/>
            </a:schemeClr>
          </a:solidFill>
        </p:grpSpPr>
        <p:sp>
          <p:nvSpPr>
            <p:cNvPr id="39" name="椭圆 38"/>
            <p:cNvSpPr/>
            <p:nvPr/>
          </p:nvSpPr>
          <p:spPr>
            <a:xfrm>
              <a:off x="4730830" y="6105837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4730830" y="6408984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4730830" y="6712130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>
              <a:off x="4407553" y="6105837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3" name="椭圆 42"/>
            <p:cNvSpPr/>
            <p:nvPr/>
          </p:nvSpPr>
          <p:spPr>
            <a:xfrm>
              <a:off x="4407553" y="6408984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4407553" y="6712130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4084276" y="6105837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>
              <a:off x="4084276" y="6408984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4084276" y="6712130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8" name="椭圆 47"/>
            <p:cNvSpPr/>
            <p:nvPr/>
          </p:nvSpPr>
          <p:spPr>
            <a:xfrm>
              <a:off x="3760999" y="6105837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9" name="椭圆 48"/>
            <p:cNvSpPr/>
            <p:nvPr/>
          </p:nvSpPr>
          <p:spPr>
            <a:xfrm>
              <a:off x="3760999" y="6408984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0" name="椭圆 49"/>
            <p:cNvSpPr/>
            <p:nvPr/>
          </p:nvSpPr>
          <p:spPr>
            <a:xfrm>
              <a:off x="3760999" y="6712130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1" name="椭圆 50"/>
            <p:cNvSpPr/>
            <p:nvPr/>
          </p:nvSpPr>
          <p:spPr>
            <a:xfrm>
              <a:off x="3437870" y="6105837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2" name="椭圆 51"/>
            <p:cNvSpPr/>
            <p:nvPr/>
          </p:nvSpPr>
          <p:spPr>
            <a:xfrm>
              <a:off x="3437870" y="6408984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3" name="椭圆 52"/>
            <p:cNvSpPr/>
            <p:nvPr/>
          </p:nvSpPr>
          <p:spPr>
            <a:xfrm>
              <a:off x="3437870" y="6712130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4" name="椭圆 53"/>
            <p:cNvSpPr/>
            <p:nvPr/>
          </p:nvSpPr>
          <p:spPr>
            <a:xfrm>
              <a:off x="3114593" y="6105837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5" name="椭圆 54"/>
            <p:cNvSpPr/>
            <p:nvPr/>
          </p:nvSpPr>
          <p:spPr>
            <a:xfrm>
              <a:off x="3114593" y="6408984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6" name="椭圆 55"/>
            <p:cNvSpPr/>
            <p:nvPr/>
          </p:nvSpPr>
          <p:spPr>
            <a:xfrm>
              <a:off x="3114593" y="6712130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7" name="椭圆 56"/>
            <p:cNvSpPr/>
            <p:nvPr/>
          </p:nvSpPr>
          <p:spPr>
            <a:xfrm>
              <a:off x="2791316" y="6105837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8" name="椭圆 57"/>
            <p:cNvSpPr/>
            <p:nvPr/>
          </p:nvSpPr>
          <p:spPr>
            <a:xfrm>
              <a:off x="2791316" y="6408984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9" name="椭圆 58"/>
            <p:cNvSpPr/>
            <p:nvPr/>
          </p:nvSpPr>
          <p:spPr>
            <a:xfrm>
              <a:off x="2791316" y="6712130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2468040" y="6105837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1" name="椭圆 60"/>
            <p:cNvSpPr/>
            <p:nvPr/>
          </p:nvSpPr>
          <p:spPr>
            <a:xfrm>
              <a:off x="2468040" y="6408984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2" name="椭圆 61"/>
            <p:cNvSpPr/>
            <p:nvPr/>
          </p:nvSpPr>
          <p:spPr>
            <a:xfrm>
              <a:off x="2468040" y="6712130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3" name="椭圆 62"/>
            <p:cNvSpPr/>
            <p:nvPr/>
          </p:nvSpPr>
          <p:spPr>
            <a:xfrm>
              <a:off x="2167561" y="6105837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4" name="椭圆 63"/>
            <p:cNvSpPr/>
            <p:nvPr/>
          </p:nvSpPr>
          <p:spPr>
            <a:xfrm>
              <a:off x="2167561" y="6408984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5" name="椭圆 64"/>
            <p:cNvSpPr/>
            <p:nvPr/>
          </p:nvSpPr>
          <p:spPr>
            <a:xfrm>
              <a:off x="2167561" y="6712130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6" name="椭圆 65"/>
            <p:cNvSpPr/>
            <p:nvPr/>
          </p:nvSpPr>
          <p:spPr>
            <a:xfrm>
              <a:off x="1844285" y="6105837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7" name="椭圆 66"/>
            <p:cNvSpPr/>
            <p:nvPr/>
          </p:nvSpPr>
          <p:spPr>
            <a:xfrm>
              <a:off x="1844285" y="6408984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8" name="椭圆 67"/>
            <p:cNvSpPr/>
            <p:nvPr/>
          </p:nvSpPr>
          <p:spPr>
            <a:xfrm>
              <a:off x="1844285" y="6712130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9" name="椭圆 68"/>
            <p:cNvSpPr/>
            <p:nvPr/>
          </p:nvSpPr>
          <p:spPr>
            <a:xfrm>
              <a:off x="1521008" y="6105837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0" name="椭圆 69"/>
            <p:cNvSpPr/>
            <p:nvPr/>
          </p:nvSpPr>
          <p:spPr>
            <a:xfrm>
              <a:off x="1521008" y="6408984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1" name="椭圆 70"/>
            <p:cNvSpPr/>
            <p:nvPr/>
          </p:nvSpPr>
          <p:spPr>
            <a:xfrm>
              <a:off x="1521008" y="6712130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2" name="椭圆 71"/>
            <p:cNvSpPr/>
            <p:nvPr/>
          </p:nvSpPr>
          <p:spPr>
            <a:xfrm>
              <a:off x="1197731" y="6105837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3" name="椭圆 72"/>
            <p:cNvSpPr/>
            <p:nvPr/>
          </p:nvSpPr>
          <p:spPr>
            <a:xfrm>
              <a:off x="1197731" y="6408984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4" name="椭圆 73"/>
            <p:cNvSpPr/>
            <p:nvPr/>
          </p:nvSpPr>
          <p:spPr>
            <a:xfrm>
              <a:off x="1197731" y="6712130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5" name="椭圆 74"/>
            <p:cNvSpPr/>
            <p:nvPr/>
          </p:nvSpPr>
          <p:spPr>
            <a:xfrm>
              <a:off x="869268" y="6105837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6" name="椭圆 75"/>
            <p:cNvSpPr/>
            <p:nvPr/>
          </p:nvSpPr>
          <p:spPr>
            <a:xfrm>
              <a:off x="869268" y="6408984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7" name="椭圆 76"/>
            <p:cNvSpPr/>
            <p:nvPr/>
          </p:nvSpPr>
          <p:spPr>
            <a:xfrm>
              <a:off x="869268" y="6712130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78" name="椭圆 77"/>
          <p:cNvSpPr/>
          <p:nvPr/>
        </p:nvSpPr>
        <p:spPr>
          <a:xfrm>
            <a:off x="5460039" y="1280160"/>
            <a:ext cx="1271922" cy="1271922"/>
          </a:xfrm>
          <a:prstGeom prst="ellipse">
            <a:avLst/>
          </a:prstGeom>
          <a:solidFill>
            <a:schemeClr val="accent2"/>
          </a:solidFill>
          <a:ln w="762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540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01</a:t>
            </a:r>
            <a:endParaRPr kumimoji="0" lang="zh-CN" altLang="en-US" sz="540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79" name="Group 15"/>
          <p:cNvGrpSpPr/>
          <p:nvPr/>
        </p:nvGrpSpPr>
        <p:grpSpPr>
          <a:xfrm>
            <a:off x="9618175" y="314537"/>
            <a:ext cx="2431662" cy="440224"/>
            <a:chOff x="321775" y="333586"/>
            <a:chExt cx="2431662" cy="440224"/>
          </a:xfrm>
        </p:grpSpPr>
        <p:sp>
          <p:nvSpPr>
            <p:cNvPr id="80" name="pencil-tool_63551"/>
            <p:cNvSpPr>
              <a:spLocks noChangeAspect="1"/>
            </p:cNvSpPr>
            <p:nvPr/>
          </p:nvSpPr>
          <p:spPr bwMode="auto">
            <a:xfrm>
              <a:off x="321775" y="333586"/>
              <a:ext cx="440224" cy="440224"/>
            </a:xfrm>
            <a:custGeom>
              <a:avLst/>
              <a:gdLst>
                <a:gd name="T0" fmla="*/ 6200 w 12400"/>
                <a:gd name="T1" fmla="*/ 0 h 12400"/>
                <a:gd name="T2" fmla="*/ 0 w 12400"/>
                <a:gd name="T3" fmla="*/ 6200 h 12400"/>
                <a:gd name="T4" fmla="*/ 6200 w 12400"/>
                <a:gd name="T5" fmla="*/ 12400 h 12400"/>
                <a:gd name="T6" fmla="*/ 12400 w 12400"/>
                <a:gd name="T7" fmla="*/ 6200 h 12400"/>
                <a:gd name="T8" fmla="*/ 6200 w 12400"/>
                <a:gd name="T9" fmla="*/ 0 h 12400"/>
                <a:gd name="T10" fmla="*/ 6200 w 12400"/>
                <a:gd name="T11" fmla="*/ 2400 h 12400"/>
                <a:gd name="T12" fmla="*/ 8400 w 12400"/>
                <a:gd name="T13" fmla="*/ 4600 h 12400"/>
                <a:gd name="T14" fmla="*/ 6200 w 12400"/>
                <a:gd name="T15" fmla="*/ 6800 h 12400"/>
                <a:gd name="T16" fmla="*/ 4000 w 12400"/>
                <a:gd name="T17" fmla="*/ 4600 h 12400"/>
                <a:gd name="T18" fmla="*/ 6200 w 12400"/>
                <a:gd name="T19" fmla="*/ 2400 h 12400"/>
                <a:gd name="T20" fmla="*/ 6200 w 12400"/>
                <a:gd name="T21" fmla="*/ 11000 h 12400"/>
                <a:gd name="T22" fmla="*/ 2538 w 12400"/>
                <a:gd name="T23" fmla="*/ 9295 h 12400"/>
                <a:gd name="T24" fmla="*/ 5000 w 12400"/>
                <a:gd name="T25" fmla="*/ 7800 h 12400"/>
                <a:gd name="T26" fmla="*/ 5178 w 12400"/>
                <a:gd name="T27" fmla="*/ 7828 h 12400"/>
                <a:gd name="T28" fmla="*/ 6200 w 12400"/>
                <a:gd name="T29" fmla="*/ 8000 h 12400"/>
                <a:gd name="T30" fmla="*/ 7222 w 12400"/>
                <a:gd name="T31" fmla="*/ 7828 h 12400"/>
                <a:gd name="T32" fmla="*/ 7400 w 12400"/>
                <a:gd name="T33" fmla="*/ 7800 h 12400"/>
                <a:gd name="T34" fmla="*/ 9863 w 12400"/>
                <a:gd name="T35" fmla="*/ 9295 h 12400"/>
                <a:gd name="T36" fmla="*/ 6200 w 12400"/>
                <a:gd name="T37" fmla="*/ 11000 h 12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400" h="12400">
                  <a:moveTo>
                    <a:pt x="6200" y="0"/>
                  </a:moveTo>
                  <a:cubicBezTo>
                    <a:pt x="2775" y="0"/>
                    <a:pt x="0" y="2775"/>
                    <a:pt x="0" y="6200"/>
                  </a:cubicBezTo>
                  <a:cubicBezTo>
                    <a:pt x="0" y="9625"/>
                    <a:pt x="2775" y="12400"/>
                    <a:pt x="6200" y="12400"/>
                  </a:cubicBezTo>
                  <a:cubicBezTo>
                    <a:pt x="9625" y="12400"/>
                    <a:pt x="12400" y="9625"/>
                    <a:pt x="12400" y="6200"/>
                  </a:cubicBezTo>
                  <a:cubicBezTo>
                    <a:pt x="12400" y="2775"/>
                    <a:pt x="9625" y="0"/>
                    <a:pt x="6200" y="0"/>
                  </a:cubicBezTo>
                  <a:close/>
                  <a:moveTo>
                    <a:pt x="6200" y="2400"/>
                  </a:moveTo>
                  <a:cubicBezTo>
                    <a:pt x="7415" y="2400"/>
                    <a:pt x="8400" y="3385"/>
                    <a:pt x="8400" y="4600"/>
                  </a:cubicBezTo>
                  <a:cubicBezTo>
                    <a:pt x="8400" y="5815"/>
                    <a:pt x="7415" y="6800"/>
                    <a:pt x="6200" y="6800"/>
                  </a:cubicBezTo>
                  <a:cubicBezTo>
                    <a:pt x="4985" y="6800"/>
                    <a:pt x="4000" y="5815"/>
                    <a:pt x="4000" y="4600"/>
                  </a:cubicBezTo>
                  <a:cubicBezTo>
                    <a:pt x="4000" y="3385"/>
                    <a:pt x="4985" y="2400"/>
                    <a:pt x="6200" y="2400"/>
                  </a:cubicBezTo>
                  <a:close/>
                  <a:moveTo>
                    <a:pt x="6200" y="11000"/>
                  </a:moveTo>
                  <a:cubicBezTo>
                    <a:pt x="4733" y="11000"/>
                    <a:pt x="3417" y="10335"/>
                    <a:pt x="2538" y="9295"/>
                  </a:cubicBezTo>
                  <a:cubicBezTo>
                    <a:pt x="3008" y="8410"/>
                    <a:pt x="3928" y="7800"/>
                    <a:pt x="5000" y="7800"/>
                  </a:cubicBezTo>
                  <a:cubicBezTo>
                    <a:pt x="5060" y="7800"/>
                    <a:pt x="5120" y="7810"/>
                    <a:pt x="5178" y="7828"/>
                  </a:cubicBezTo>
                  <a:cubicBezTo>
                    <a:pt x="5503" y="7933"/>
                    <a:pt x="5843" y="8000"/>
                    <a:pt x="6200" y="8000"/>
                  </a:cubicBezTo>
                  <a:cubicBezTo>
                    <a:pt x="6558" y="8000"/>
                    <a:pt x="6900" y="7933"/>
                    <a:pt x="7222" y="7828"/>
                  </a:cubicBezTo>
                  <a:cubicBezTo>
                    <a:pt x="7280" y="7810"/>
                    <a:pt x="7340" y="7800"/>
                    <a:pt x="7400" y="7800"/>
                  </a:cubicBezTo>
                  <a:cubicBezTo>
                    <a:pt x="8473" y="7800"/>
                    <a:pt x="9393" y="8410"/>
                    <a:pt x="9863" y="9295"/>
                  </a:cubicBezTo>
                  <a:cubicBezTo>
                    <a:pt x="8983" y="10335"/>
                    <a:pt x="7668" y="11000"/>
                    <a:pt x="6200" y="110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81" name="文本框 94"/>
            <p:cNvSpPr txBox="1"/>
            <p:nvPr/>
          </p:nvSpPr>
          <p:spPr>
            <a:xfrm>
              <a:off x="877573" y="388082"/>
              <a:ext cx="18758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b="0" i="0" u="none" strike="noStrike" kern="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cs typeface="+mn-ea"/>
                  <a:sym typeface="+mn-lt"/>
                </a:rPr>
                <a:t>YOUR  LOGO</a:t>
              </a:r>
              <a:endPara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930230" y="2808364"/>
            <a:ext cx="6331541" cy="1462541"/>
            <a:chOff x="2930230" y="2789314"/>
            <a:chExt cx="6331541" cy="1462541"/>
          </a:xfrm>
        </p:grpSpPr>
        <p:sp>
          <p:nvSpPr>
            <p:cNvPr id="84" name="文本框 83"/>
            <p:cNvSpPr txBox="1"/>
            <p:nvPr/>
          </p:nvSpPr>
          <p:spPr>
            <a:xfrm>
              <a:off x="2930230" y="2789314"/>
              <a:ext cx="6331541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R="0" lvl="0" indent="0" algn="ctr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kumimoji="0" sz="66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汉真广标" pitchFamily="49" charset="-122"/>
                  <a:ea typeface="汉真广标" pitchFamily="49" charset="-122"/>
                  <a:cs typeface="OPPOSans B" panose="00020600040101010101" pitchFamily="18" charset="-122"/>
                </a:defRPr>
              </a:lvl1pPr>
            </a:lstStyle>
            <a:p>
              <a:r>
                <a:rPr lang="zh-CN" altLang="en-US" b="1" dirty="0">
                  <a:latin typeface="+mn-lt"/>
                  <a:ea typeface="+mn-ea"/>
                  <a:cs typeface="+mn-ea"/>
                  <a:sym typeface="+mn-lt"/>
                </a:rPr>
                <a:t>添加标题内容</a:t>
              </a:r>
            </a:p>
          </p:txBody>
        </p:sp>
        <p:sp>
          <p:nvSpPr>
            <p:cNvPr id="85" name="TextBox 17"/>
            <p:cNvSpPr txBox="1"/>
            <p:nvPr/>
          </p:nvSpPr>
          <p:spPr>
            <a:xfrm>
              <a:off x="3578074" y="3915160"/>
              <a:ext cx="5035853" cy="3366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请点击此处输入您的内容，或通过复制您的文本后，到此框中选择粘贴。</a:t>
              </a:r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任意多边形 28"/>
          <p:cNvSpPr/>
          <p:nvPr/>
        </p:nvSpPr>
        <p:spPr>
          <a:xfrm>
            <a:off x="1" y="332464"/>
            <a:ext cx="832245" cy="470570"/>
          </a:xfrm>
          <a:custGeom>
            <a:avLst/>
            <a:gdLst>
              <a:gd name="connsiteX0" fmla="*/ 0 w 832245"/>
              <a:gd name="connsiteY0" fmla="*/ 0 h 470570"/>
              <a:gd name="connsiteX1" fmla="*/ 596960 w 832245"/>
              <a:gd name="connsiteY1" fmla="*/ 0 h 470570"/>
              <a:gd name="connsiteX2" fmla="*/ 832245 w 832245"/>
              <a:gd name="connsiteY2" fmla="*/ 235285 h 470570"/>
              <a:gd name="connsiteX3" fmla="*/ 832244 w 832245"/>
              <a:gd name="connsiteY3" fmla="*/ 235285 h 470570"/>
              <a:gd name="connsiteX4" fmla="*/ 596959 w 832245"/>
              <a:gd name="connsiteY4" fmla="*/ 470570 h 470570"/>
              <a:gd name="connsiteX5" fmla="*/ 0 w 832245"/>
              <a:gd name="connsiteY5" fmla="*/ 470569 h 470570"/>
              <a:gd name="connsiteX6" fmla="*/ 0 w 832245"/>
              <a:gd name="connsiteY6" fmla="*/ 0 h 470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32245" h="470570">
                <a:moveTo>
                  <a:pt x="0" y="0"/>
                </a:moveTo>
                <a:lnTo>
                  <a:pt x="596960" y="0"/>
                </a:lnTo>
                <a:cubicBezTo>
                  <a:pt x="726904" y="0"/>
                  <a:pt x="832245" y="105341"/>
                  <a:pt x="832245" y="235285"/>
                </a:cubicBezTo>
                <a:lnTo>
                  <a:pt x="832244" y="235285"/>
                </a:lnTo>
                <a:cubicBezTo>
                  <a:pt x="832244" y="365229"/>
                  <a:pt x="726903" y="470570"/>
                  <a:pt x="596959" y="470570"/>
                </a:cubicBezTo>
                <a:lnTo>
                  <a:pt x="0" y="47056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89988" y="336917"/>
            <a:ext cx="546945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2400" dirty="0">
                <a:solidFill>
                  <a:prstClr val="white"/>
                </a:solidFill>
                <a:cs typeface="+mn-ea"/>
                <a:sym typeface="+mn-lt"/>
              </a:rPr>
              <a:t>01</a:t>
            </a:r>
            <a:endParaRPr lang="zh-CN" altLang="en-US" sz="24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998433" y="129592"/>
            <a:ext cx="2993764" cy="876314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r>
              <a:rPr lang="zh-CN" altLang="en-US" sz="3200" b="1" kern="0" dirty="0">
                <a:solidFill>
                  <a:schemeClr val="accent1"/>
                </a:solidFill>
                <a:cs typeface="+mn-ea"/>
                <a:sym typeface="+mn-lt"/>
              </a:rPr>
              <a:t>添加标题内容</a:t>
            </a:r>
          </a:p>
        </p:txBody>
      </p:sp>
      <p:pic>
        <p:nvPicPr>
          <p:cNvPr id="32" name="图片 3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804" b="35804"/>
          <a:stretch>
            <a:fillRect/>
          </a:stretch>
        </p:blipFill>
        <p:spPr>
          <a:xfrm>
            <a:off x="0" y="1467756"/>
            <a:ext cx="12192000" cy="2593271"/>
          </a:xfrm>
          <a:prstGeom prst="rect">
            <a:avLst/>
          </a:prstGeom>
        </p:spPr>
      </p:pic>
      <p:grpSp>
        <p:nvGrpSpPr>
          <p:cNvPr id="57" name="组合 56"/>
          <p:cNvGrpSpPr/>
          <p:nvPr/>
        </p:nvGrpSpPr>
        <p:grpSpPr>
          <a:xfrm>
            <a:off x="1079706" y="4738798"/>
            <a:ext cx="2625000" cy="1171601"/>
            <a:chOff x="1243264" y="2148491"/>
            <a:chExt cx="2625000" cy="1171601"/>
          </a:xfrm>
        </p:grpSpPr>
        <p:sp>
          <p:nvSpPr>
            <p:cNvPr id="58" name="직사각형 41"/>
            <p:cNvSpPr/>
            <p:nvPr/>
          </p:nvSpPr>
          <p:spPr>
            <a:xfrm>
              <a:off x="1497838" y="2148491"/>
              <a:ext cx="2115852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cs typeface="+mn-ea"/>
                  <a:sym typeface="+mn-lt"/>
                </a:rPr>
                <a:t>输入标题</a:t>
              </a:r>
              <a:endParaRPr kumimoji="0" lang="en-US" altLang="ko-KR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0" name="직사각형 42"/>
            <p:cNvSpPr/>
            <p:nvPr/>
          </p:nvSpPr>
          <p:spPr>
            <a:xfrm>
              <a:off x="1243264" y="2619516"/>
              <a:ext cx="2625000" cy="7005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点击输入简要文字内容，文字内容需概括精炼。</a:t>
              </a: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4787849" y="4738798"/>
            <a:ext cx="2625000" cy="1171601"/>
            <a:chOff x="1243264" y="2148491"/>
            <a:chExt cx="2625000" cy="1171601"/>
          </a:xfrm>
        </p:grpSpPr>
        <p:sp>
          <p:nvSpPr>
            <p:cNvPr id="63" name="직사각형 41"/>
            <p:cNvSpPr/>
            <p:nvPr/>
          </p:nvSpPr>
          <p:spPr>
            <a:xfrm>
              <a:off x="1497838" y="2148491"/>
              <a:ext cx="2115852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cs typeface="+mn-ea"/>
                  <a:sym typeface="+mn-lt"/>
                </a:rPr>
                <a:t>输入标题</a:t>
              </a:r>
              <a:endParaRPr kumimoji="0" lang="en-US" altLang="ko-KR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4" name="직사각형 42"/>
            <p:cNvSpPr/>
            <p:nvPr/>
          </p:nvSpPr>
          <p:spPr>
            <a:xfrm>
              <a:off x="1243264" y="2619516"/>
              <a:ext cx="2625000" cy="7005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点击输入简要文字内容，文字内容需概括精炼。</a:t>
              </a: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8495991" y="4738798"/>
            <a:ext cx="2625000" cy="1171601"/>
            <a:chOff x="1243264" y="2148491"/>
            <a:chExt cx="2625000" cy="1171601"/>
          </a:xfrm>
        </p:grpSpPr>
        <p:sp>
          <p:nvSpPr>
            <p:cNvPr id="67" name="직사각형 41"/>
            <p:cNvSpPr/>
            <p:nvPr/>
          </p:nvSpPr>
          <p:spPr>
            <a:xfrm>
              <a:off x="1497838" y="2148491"/>
              <a:ext cx="2115852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cs typeface="+mn-ea"/>
                  <a:sym typeface="+mn-lt"/>
                </a:rPr>
                <a:t>输入标题</a:t>
              </a:r>
              <a:endParaRPr kumimoji="0" lang="en-US" altLang="ko-KR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9" name="직사각형 42"/>
            <p:cNvSpPr/>
            <p:nvPr/>
          </p:nvSpPr>
          <p:spPr>
            <a:xfrm>
              <a:off x="1243264" y="2619516"/>
              <a:ext cx="2625000" cy="7005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点击输入简要文字内容，文字内容需概括精炼。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853556" y="3445947"/>
            <a:ext cx="1077300" cy="1077300"/>
            <a:chOff x="1853556" y="3464997"/>
            <a:chExt cx="1077300" cy="1077300"/>
          </a:xfrm>
        </p:grpSpPr>
        <p:sp>
          <p:nvSpPr>
            <p:cNvPr id="33" name="1"/>
            <p:cNvSpPr/>
            <p:nvPr/>
          </p:nvSpPr>
          <p:spPr>
            <a:xfrm>
              <a:off x="1853556" y="3464997"/>
              <a:ext cx="1077300" cy="1077300"/>
            </a:xfrm>
            <a:prstGeom prst="ellipse">
              <a:avLst/>
            </a:prstGeom>
            <a:solidFill>
              <a:schemeClr val="accent2"/>
            </a:solidFill>
            <a:ln w="28575" cap="flat" cmpd="sng" algn="ctr">
              <a:solidFill>
                <a:srgbClr val="FCFCFC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80" name="组合 79"/>
            <p:cNvGrpSpPr/>
            <p:nvPr/>
          </p:nvGrpSpPr>
          <p:grpSpPr>
            <a:xfrm>
              <a:off x="2131201" y="3772425"/>
              <a:ext cx="518473" cy="413838"/>
              <a:chOff x="5753100" y="-417512"/>
              <a:chExt cx="700088" cy="558800"/>
            </a:xfrm>
            <a:solidFill>
              <a:schemeClr val="bg1"/>
            </a:solidFill>
          </p:grpSpPr>
          <p:sp>
            <p:nvSpPr>
              <p:cNvPr id="81" name="Freeform 790"/>
              <p:cNvSpPr/>
              <p:nvPr/>
            </p:nvSpPr>
            <p:spPr bwMode="auto">
              <a:xfrm>
                <a:off x="5834063" y="-403225"/>
                <a:ext cx="525463" cy="363538"/>
              </a:xfrm>
              <a:custGeom>
                <a:avLst/>
                <a:gdLst>
                  <a:gd name="T0" fmla="*/ 22 w 331"/>
                  <a:gd name="T1" fmla="*/ 229 h 229"/>
                  <a:gd name="T2" fmla="*/ 0 w 331"/>
                  <a:gd name="T3" fmla="*/ 210 h 229"/>
                  <a:gd name="T4" fmla="*/ 133 w 331"/>
                  <a:gd name="T5" fmla="*/ 55 h 229"/>
                  <a:gd name="T6" fmla="*/ 213 w 331"/>
                  <a:gd name="T7" fmla="*/ 123 h 229"/>
                  <a:gd name="T8" fmla="*/ 308 w 331"/>
                  <a:gd name="T9" fmla="*/ 0 h 229"/>
                  <a:gd name="T10" fmla="*/ 331 w 331"/>
                  <a:gd name="T11" fmla="*/ 17 h 229"/>
                  <a:gd name="T12" fmla="*/ 215 w 331"/>
                  <a:gd name="T13" fmla="*/ 168 h 229"/>
                  <a:gd name="T14" fmla="*/ 135 w 331"/>
                  <a:gd name="T15" fmla="*/ 97 h 229"/>
                  <a:gd name="T16" fmla="*/ 22 w 331"/>
                  <a:gd name="T17" fmla="*/ 229 h 229"/>
                  <a:gd name="T18" fmla="*/ 22 w 331"/>
                  <a:gd name="T19" fmla="*/ 229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31" h="229">
                    <a:moveTo>
                      <a:pt x="22" y="229"/>
                    </a:moveTo>
                    <a:lnTo>
                      <a:pt x="0" y="210"/>
                    </a:lnTo>
                    <a:lnTo>
                      <a:pt x="133" y="55"/>
                    </a:lnTo>
                    <a:lnTo>
                      <a:pt x="213" y="123"/>
                    </a:lnTo>
                    <a:lnTo>
                      <a:pt x="308" y="0"/>
                    </a:lnTo>
                    <a:lnTo>
                      <a:pt x="331" y="17"/>
                    </a:lnTo>
                    <a:lnTo>
                      <a:pt x="215" y="168"/>
                    </a:lnTo>
                    <a:lnTo>
                      <a:pt x="135" y="97"/>
                    </a:lnTo>
                    <a:lnTo>
                      <a:pt x="22" y="229"/>
                    </a:lnTo>
                    <a:lnTo>
                      <a:pt x="22" y="2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82" name="Freeform 791"/>
              <p:cNvSpPr/>
              <p:nvPr/>
            </p:nvSpPr>
            <p:spPr bwMode="auto">
              <a:xfrm>
                <a:off x="6254750" y="-414337"/>
                <a:ext cx="115888" cy="115888"/>
              </a:xfrm>
              <a:custGeom>
                <a:avLst/>
                <a:gdLst>
                  <a:gd name="T0" fmla="*/ 0 w 73"/>
                  <a:gd name="T1" fmla="*/ 0 h 73"/>
                  <a:gd name="T2" fmla="*/ 73 w 73"/>
                  <a:gd name="T3" fmla="*/ 0 h 73"/>
                  <a:gd name="T4" fmla="*/ 73 w 73"/>
                  <a:gd name="T5" fmla="*/ 73 h 73"/>
                  <a:gd name="T6" fmla="*/ 0 w 73"/>
                  <a:gd name="T7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3" h="73">
                    <a:moveTo>
                      <a:pt x="0" y="0"/>
                    </a:moveTo>
                    <a:lnTo>
                      <a:pt x="73" y="0"/>
                    </a:lnTo>
                    <a:lnTo>
                      <a:pt x="73" y="7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83" name="Freeform 792"/>
              <p:cNvSpPr/>
              <p:nvPr/>
            </p:nvSpPr>
            <p:spPr bwMode="auto">
              <a:xfrm>
                <a:off x="5753100" y="-417512"/>
                <a:ext cx="700088" cy="558800"/>
              </a:xfrm>
              <a:custGeom>
                <a:avLst/>
                <a:gdLst>
                  <a:gd name="T0" fmla="*/ 441 w 441"/>
                  <a:gd name="T1" fmla="*/ 352 h 352"/>
                  <a:gd name="T2" fmla="*/ 0 w 441"/>
                  <a:gd name="T3" fmla="*/ 352 h 352"/>
                  <a:gd name="T4" fmla="*/ 0 w 441"/>
                  <a:gd name="T5" fmla="*/ 0 h 352"/>
                  <a:gd name="T6" fmla="*/ 26 w 441"/>
                  <a:gd name="T7" fmla="*/ 0 h 352"/>
                  <a:gd name="T8" fmla="*/ 26 w 441"/>
                  <a:gd name="T9" fmla="*/ 328 h 352"/>
                  <a:gd name="T10" fmla="*/ 441 w 441"/>
                  <a:gd name="T11" fmla="*/ 328 h 352"/>
                  <a:gd name="T12" fmla="*/ 441 w 441"/>
                  <a:gd name="T13" fmla="*/ 352 h 352"/>
                  <a:gd name="T14" fmla="*/ 441 w 441"/>
                  <a:gd name="T15" fmla="*/ 352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1" h="352">
                    <a:moveTo>
                      <a:pt x="441" y="352"/>
                    </a:moveTo>
                    <a:lnTo>
                      <a:pt x="0" y="352"/>
                    </a:lnTo>
                    <a:lnTo>
                      <a:pt x="0" y="0"/>
                    </a:lnTo>
                    <a:lnTo>
                      <a:pt x="26" y="0"/>
                    </a:lnTo>
                    <a:lnTo>
                      <a:pt x="26" y="328"/>
                    </a:lnTo>
                    <a:lnTo>
                      <a:pt x="441" y="328"/>
                    </a:lnTo>
                    <a:lnTo>
                      <a:pt x="441" y="352"/>
                    </a:lnTo>
                    <a:lnTo>
                      <a:pt x="441" y="3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84" name="Rectangle 793"/>
              <p:cNvSpPr>
                <a:spLocks noChangeArrowheads="1"/>
              </p:cNvSpPr>
              <p:nvPr/>
            </p:nvSpPr>
            <p:spPr bwMode="auto">
              <a:xfrm>
                <a:off x="5864225" y="-9525"/>
                <a:ext cx="79375" cy="1206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85" name="Rectangle 794"/>
              <p:cNvSpPr>
                <a:spLocks noChangeArrowheads="1"/>
              </p:cNvSpPr>
              <p:nvPr/>
            </p:nvSpPr>
            <p:spPr bwMode="auto">
              <a:xfrm>
                <a:off x="6007100" y="-158750"/>
                <a:ext cx="79375" cy="2698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86" name="Rectangle 795"/>
              <p:cNvSpPr>
                <a:spLocks noChangeArrowheads="1"/>
              </p:cNvSpPr>
              <p:nvPr/>
            </p:nvSpPr>
            <p:spPr bwMode="auto">
              <a:xfrm>
                <a:off x="6149975" y="-80962"/>
                <a:ext cx="79375" cy="1920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87" name="Rectangle 796"/>
              <p:cNvSpPr>
                <a:spLocks noChangeArrowheads="1"/>
              </p:cNvSpPr>
              <p:nvPr/>
            </p:nvSpPr>
            <p:spPr bwMode="auto">
              <a:xfrm>
                <a:off x="6292850" y="-260350"/>
                <a:ext cx="77788" cy="3714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5561699" y="3445947"/>
            <a:ext cx="1077300" cy="1077300"/>
            <a:chOff x="5561699" y="3445947"/>
            <a:chExt cx="1077300" cy="1077300"/>
          </a:xfrm>
        </p:grpSpPr>
        <p:sp>
          <p:nvSpPr>
            <p:cNvPr id="34" name="1"/>
            <p:cNvSpPr/>
            <p:nvPr/>
          </p:nvSpPr>
          <p:spPr>
            <a:xfrm>
              <a:off x="5561699" y="3445947"/>
              <a:ext cx="1077300" cy="1077300"/>
            </a:xfrm>
            <a:prstGeom prst="ellipse">
              <a:avLst/>
            </a:prstGeom>
            <a:solidFill>
              <a:schemeClr val="accent2"/>
            </a:solidFill>
            <a:ln w="28575" cap="flat" cmpd="sng" algn="ctr">
              <a:solidFill>
                <a:srgbClr val="FCFCFC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9" name="Shape 3984"/>
            <p:cNvSpPr/>
            <p:nvPr/>
          </p:nvSpPr>
          <p:spPr>
            <a:xfrm>
              <a:off x="5828849" y="3775254"/>
              <a:ext cx="534302" cy="4300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0" h="21363" extrusionOk="0">
                  <a:moveTo>
                    <a:pt x="7274" y="21020"/>
                  </a:moveTo>
                  <a:cubicBezTo>
                    <a:pt x="7274" y="21376"/>
                    <a:pt x="7435" y="21475"/>
                    <a:pt x="7659" y="21222"/>
                  </a:cubicBezTo>
                  <a:cubicBezTo>
                    <a:pt x="7951" y="20894"/>
                    <a:pt x="10973" y="17529"/>
                    <a:pt x="10973" y="17529"/>
                  </a:cubicBezTo>
                  <a:lnTo>
                    <a:pt x="7274" y="15153"/>
                  </a:lnTo>
                  <a:cubicBezTo>
                    <a:pt x="7274" y="15153"/>
                    <a:pt x="7274" y="21020"/>
                    <a:pt x="7274" y="21020"/>
                  </a:cubicBezTo>
                  <a:close/>
                  <a:moveTo>
                    <a:pt x="20812" y="50"/>
                  </a:moveTo>
                  <a:cubicBezTo>
                    <a:pt x="20412" y="224"/>
                    <a:pt x="667" y="8860"/>
                    <a:pt x="277" y="9030"/>
                  </a:cubicBezTo>
                  <a:cubicBezTo>
                    <a:pt x="-53" y="9174"/>
                    <a:pt x="-126" y="9528"/>
                    <a:pt x="266" y="9723"/>
                  </a:cubicBezTo>
                  <a:cubicBezTo>
                    <a:pt x="733" y="9955"/>
                    <a:pt x="4681" y="11919"/>
                    <a:pt x="4681" y="11919"/>
                  </a:cubicBezTo>
                  <a:lnTo>
                    <a:pt x="4681" y="11919"/>
                  </a:lnTo>
                  <a:lnTo>
                    <a:pt x="7298" y="13221"/>
                  </a:lnTo>
                  <a:cubicBezTo>
                    <a:pt x="7298" y="13221"/>
                    <a:pt x="19903" y="1732"/>
                    <a:pt x="20073" y="1577"/>
                  </a:cubicBezTo>
                  <a:cubicBezTo>
                    <a:pt x="20246" y="1420"/>
                    <a:pt x="20443" y="1713"/>
                    <a:pt x="20319" y="1881"/>
                  </a:cubicBezTo>
                  <a:cubicBezTo>
                    <a:pt x="20194" y="2050"/>
                    <a:pt x="11163" y="14170"/>
                    <a:pt x="11163" y="14170"/>
                  </a:cubicBezTo>
                  <a:cubicBezTo>
                    <a:pt x="11163" y="14170"/>
                    <a:pt x="11163" y="14170"/>
                    <a:pt x="11163" y="14171"/>
                  </a:cubicBezTo>
                  <a:lnTo>
                    <a:pt x="10637" y="14898"/>
                  </a:lnTo>
                  <a:lnTo>
                    <a:pt x="11333" y="15363"/>
                  </a:lnTo>
                  <a:lnTo>
                    <a:pt x="11333" y="15363"/>
                  </a:lnTo>
                  <a:cubicBezTo>
                    <a:pt x="11333" y="15363"/>
                    <a:pt x="16742" y="18976"/>
                    <a:pt x="17127" y="19234"/>
                  </a:cubicBezTo>
                  <a:cubicBezTo>
                    <a:pt x="17464" y="19459"/>
                    <a:pt x="17904" y="19272"/>
                    <a:pt x="18001" y="18750"/>
                  </a:cubicBezTo>
                  <a:cubicBezTo>
                    <a:pt x="18117" y="18135"/>
                    <a:pt x="21310" y="1052"/>
                    <a:pt x="21382" y="671"/>
                  </a:cubicBezTo>
                  <a:cubicBezTo>
                    <a:pt x="21474" y="177"/>
                    <a:pt x="21211" y="-125"/>
                    <a:pt x="20812" y="50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noFill/>
              <a:miter lim="400000"/>
            </a:ln>
          </p:spPr>
          <p:txBody>
            <a:bodyPr lIns="0" tIns="0" rIns="0" bIns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735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9269841" y="3445947"/>
            <a:ext cx="1077300" cy="1077300"/>
            <a:chOff x="9269841" y="3445947"/>
            <a:chExt cx="1077300" cy="1077300"/>
          </a:xfrm>
        </p:grpSpPr>
        <p:sp>
          <p:nvSpPr>
            <p:cNvPr id="35" name="1"/>
            <p:cNvSpPr/>
            <p:nvPr/>
          </p:nvSpPr>
          <p:spPr>
            <a:xfrm>
              <a:off x="9269841" y="3445947"/>
              <a:ext cx="1077300" cy="1077300"/>
            </a:xfrm>
            <a:prstGeom prst="ellipse">
              <a:avLst/>
            </a:prstGeom>
            <a:solidFill>
              <a:schemeClr val="accent2"/>
            </a:solidFill>
            <a:ln w="28575" cap="flat" cmpd="sng" algn="ctr">
              <a:solidFill>
                <a:srgbClr val="FCFCFC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90" name="组合 89"/>
            <p:cNvGrpSpPr/>
            <p:nvPr/>
          </p:nvGrpSpPr>
          <p:grpSpPr>
            <a:xfrm>
              <a:off x="9542206" y="3722559"/>
              <a:ext cx="533649" cy="533649"/>
              <a:chOff x="5867589" y="2359767"/>
              <a:chExt cx="456838" cy="456838"/>
            </a:xfrm>
          </p:grpSpPr>
          <p:sp>
            <p:nvSpPr>
              <p:cNvPr id="91" name="PA-AutoShape 123"/>
              <p:cNvSpPr/>
              <p:nvPr>
                <p:custDataLst>
                  <p:tags r:id="rId3"/>
                </p:custDataLst>
              </p:nvPr>
            </p:nvSpPr>
            <p:spPr bwMode="auto">
              <a:xfrm>
                <a:off x="5867589" y="2359767"/>
                <a:ext cx="456838" cy="4568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lIns="19021" tIns="19021" rIns="19021" bIns="19021" anchor="ctr"/>
              <a:lstStyle/>
              <a:p>
                <a:pPr algn="ctr" defTabSz="227965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92" name="PA-AutoShape 124"/>
              <p:cNvSpPr/>
              <p:nvPr>
                <p:custDataLst>
                  <p:tags r:id="rId4"/>
                </p:custDataLst>
              </p:nvPr>
            </p:nvSpPr>
            <p:spPr bwMode="auto">
              <a:xfrm>
                <a:off x="5996456" y="2487844"/>
                <a:ext cx="199916" cy="19991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lIns="19021" tIns="19021" rIns="19021" bIns="19021" anchor="ctr"/>
              <a:lstStyle/>
              <a:p>
                <a:pPr algn="ctr" defTabSz="227965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93" name="PA-AutoShape 125"/>
              <p:cNvSpPr/>
              <p:nvPr>
                <p:custDataLst>
                  <p:tags r:id="rId5"/>
                </p:custDataLst>
              </p:nvPr>
            </p:nvSpPr>
            <p:spPr bwMode="auto">
              <a:xfrm>
                <a:off x="6038606" y="2530786"/>
                <a:ext cx="114795" cy="11479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lIns="19021" tIns="19021" rIns="19021" bIns="19021" anchor="ctr"/>
              <a:lstStyle/>
              <a:p>
                <a:pPr algn="ctr" defTabSz="227965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</p:grpSp>
      </p:grpSp>
    </p:spTree>
    <p:custDataLst>
      <p:tags r:id="rId2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任意多边形 28"/>
          <p:cNvSpPr/>
          <p:nvPr/>
        </p:nvSpPr>
        <p:spPr>
          <a:xfrm>
            <a:off x="1" y="332464"/>
            <a:ext cx="832245" cy="470570"/>
          </a:xfrm>
          <a:custGeom>
            <a:avLst/>
            <a:gdLst>
              <a:gd name="connsiteX0" fmla="*/ 0 w 832245"/>
              <a:gd name="connsiteY0" fmla="*/ 0 h 470570"/>
              <a:gd name="connsiteX1" fmla="*/ 596960 w 832245"/>
              <a:gd name="connsiteY1" fmla="*/ 0 h 470570"/>
              <a:gd name="connsiteX2" fmla="*/ 832245 w 832245"/>
              <a:gd name="connsiteY2" fmla="*/ 235285 h 470570"/>
              <a:gd name="connsiteX3" fmla="*/ 832244 w 832245"/>
              <a:gd name="connsiteY3" fmla="*/ 235285 h 470570"/>
              <a:gd name="connsiteX4" fmla="*/ 596959 w 832245"/>
              <a:gd name="connsiteY4" fmla="*/ 470570 h 470570"/>
              <a:gd name="connsiteX5" fmla="*/ 0 w 832245"/>
              <a:gd name="connsiteY5" fmla="*/ 470569 h 470570"/>
              <a:gd name="connsiteX6" fmla="*/ 0 w 832245"/>
              <a:gd name="connsiteY6" fmla="*/ 0 h 470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32245" h="470570">
                <a:moveTo>
                  <a:pt x="0" y="0"/>
                </a:moveTo>
                <a:lnTo>
                  <a:pt x="596960" y="0"/>
                </a:lnTo>
                <a:cubicBezTo>
                  <a:pt x="726904" y="0"/>
                  <a:pt x="832245" y="105341"/>
                  <a:pt x="832245" y="235285"/>
                </a:cubicBezTo>
                <a:lnTo>
                  <a:pt x="832244" y="235285"/>
                </a:lnTo>
                <a:cubicBezTo>
                  <a:pt x="832244" y="365229"/>
                  <a:pt x="726903" y="470570"/>
                  <a:pt x="596959" y="470570"/>
                </a:cubicBezTo>
                <a:lnTo>
                  <a:pt x="0" y="47056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89988" y="336917"/>
            <a:ext cx="546945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2400" dirty="0">
                <a:solidFill>
                  <a:prstClr val="white"/>
                </a:solidFill>
                <a:cs typeface="+mn-ea"/>
                <a:sym typeface="+mn-lt"/>
              </a:rPr>
              <a:t>01</a:t>
            </a:r>
            <a:endParaRPr lang="zh-CN" altLang="en-US" sz="24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998433" y="129592"/>
            <a:ext cx="2993764" cy="876314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r>
              <a:rPr lang="zh-CN" altLang="en-US" sz="3200" b="1" kern="0" dirty="0">
                <a:solidFill>
                  <a:schemeClr val="accent1"/>
                </a:solidFill>
                <a:cs typeface="+mn-ea"/>
                <a:sym typeface="+mn-lt"/>
              </a:rPr>
              <a:t>添加标题内容</a:t>
            </a:r>
          </a:p>
        </p:txBody>
      </p:sp>
      <p:sp>
        <p:nvSpPr>
          <p:cNvPr id="21" name="矩形 20"/>
          <p:cNvSpPr/>
          <p:nvPr/>
        </p:nvSpPr>
        <p:spPr>
          <a:xfrm>
            <a:off x="751547" y="1871296"/>
            <a:ext cx="2579768" cy="3896175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3B4E73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2" name="任意多边形: 形状 10"/>
          <p:cNvSpPr/>
          <p:nvPr/>
        </p:nvSpPr>
        <p:spPr>
          <a:xfrm rot="10800000">
            <a:off x="750351" y="1871296"/>
            <a:ext cx="2579768" cy="1017860"/>
          </a:xfrm>
          <a:custGeom>
            <a:avLst/>
            <a:gdLst>
              <a:gd name="connsiteX0" fmla="*/ 2579768 w 2579768"/>
              <a:gd name="connsiteY0" fmla="*/ 1017860 h 1017860"/>
              <a:gd name="connsiteX1" fmla="*/ 0 w 2579768"/>
              <a:gd name="connsiteY1" fmla="*/ 1017860 h 1017860"/>
              <a:gd name="connsiteX2" fmla="*/ 0 w 2579768"/>
              <a:gd name="connsiteY2" fmla="*/ 177034 h 1017860"/>
              <a:gd name="connsiteX3" fmla="*/ 1028404 w 2579768"/>
              <a:gd name="connsiteY3" fmla="*/ 177034 h 1017860"/>
              <a:gd name="connsiteX4" fmla="*/ 1289883 w 2579768"/>
              <a:gd name="connsiteY4" fmla="*/ 0 h 1017860"/>
              <a:gd name="connsiteX5" fmla="*/ 1551362 w 2579768"/>
              <a:gd name="connsiteY5" fmla="*/ 177034 h 1017860"/>
              <a:gd name="connsiteX6" fmla="*/ 2579768 w 2579768"/>
              <a:gd name="connsiteY6" fmla="*/ 177034 h 1017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79768" h="1017860">
                <a:moveTo>
                  <a:pt x="2579768" y="1017860"/>
                </a:moveTo>
                <a:lnTo>
                  <a:pt x="0" y="1017860"/>
                </a:lnTo>
                <a:lnTo>
                  <a:pt x="0" y="177034"/>
                </a:lnTo>
                <a:lnTo>
                  <a:pt x="1028404" y="177034"/>
                </a:lnTo>
                <a:lnTo>
                  <a:pt x="1289883" y="0"/>
                </a:lnTo>
                <a:lnTo>
                  <a:pt x="1551362" y="177034"/>
                </a:lnTo>
                <a:lnTo>
                  <a:pt x="2579768" y="177034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751007" y="5664085"/>
            <a:ext cx="2579767" cy="94156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3456532" y="1871296"/>
            <a:ext cx="2579768" cy="3886945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9" name="任意多边形: 形状 20"/>
          <p:cNvSpPr/>
          <p:nvPr/>
        </p:nvSpPr>
        <p:spPr>
          <a:xfrm rot="10800000">
            <a:off x="3456531" y="1878060"/>
            <a:ext cx="2579768" cy="1017860"/>
          </a:xfrm>
          <a:custGeom>
            <a:avLst/>
            <a:gdLst>
              <a:gd name="connsiteX0" fmla="*/ 2579768 w 2579768"/>
              <a:gd name="connsiteY0" fmla="*/ 1017860 h 1017860"/>
              <a:gd name="connsiteX1" fmla="*/ 0 w 2579768"/>
              <a:gd name="connsiteY1" fmla="*/ 1017860 h 1017860"/>
              <a:gd name="connsiteX2" fmla="*/ 0 w 2579768"/>
              <a:gd name="connsiteY2" fmla="*/ 177034 h 1017860"/>
              <a:gd name="connsiteX3" fmla="*/ 1028404 w 2579768"/>
              <a:gd name="connsiteY3" fmla="*/ 177034 h 1017860"/>
              <a:gd name="connsiteX4" fmla="*/ 1289883 w 2579768"/>
              <a:gd name="connsiteY4" fmla="*/ 0 h 1017860"/>
              <a:gd name="connsiteX5" fmla="*/ 1551362 w 2579768"/>
              <a:gd name="connsiteY5" fmla="*/ 177034 h 1017860"/>
              <a:gd name="connsiteX6" fmla="*/ 2579768 w 2579768"/>
              <a:gd name="connsiteY6" fmla="*/ 177034 h 1017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79768" h="1017860">
                <a:moveTo>
                  <a:pt x="2579768" y="1017860"/>
                </a:moveTo>
                <a:lnTo>
                  <a:pt x="0" y="1017860"/>
                </a:lnTo>
                <a:lnTo>
                  <a:pt x="0" y="177034"/>
                </a:lnTo>
                <a:lnTo>
                  <a:pt x="1028404" y="177034"/>
                </a:lnTo>
                <a:lnTo>
                  <a:pt x="1289883" y="0"/>
                </a:lnTo>
                <a:lnTo>
                  <a:pt x="1551362" y="177034"/>
                </a:lnTo>
                <a:lnTo>
                  <a:pt x="2579768" y="177034"/>
                </a:lnTo>
                <a:close/>
              </a:path>
            </a:pathLst>
          </a:cu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3455453" y="5664085"/>
            <a:ext cx="2579767" cy="94156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6153296" y="1878852"/>
            <a:ext cx="2579768" cy="3879390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2" name="任意多边形: 形状 25"/>
          <p:cNvSpPr/>
          <p:nvPr/>
        </p:nvSpPr>
        <p:spPr>
          <a:xfrm rot="10800000">
            <a:off x="6153296" y="1878060"/>
            <a:ext cx="2579768" cy="1017860"/>
          </a:xfrm>
          <a:custGeom>
            <a:avLst/>
            <a:gdLst>
              <a:gd name="connsiteX0" fmla="*/ 2579768 w 2579768"/>
              <a:gd name="connsiteY0" fmla="*/ 1017860 h 1017860"/>
              <a:gd name="connsiteX1" fmla="*/ 0 w 2579768"/>
              <a:gd name="connsiteY1" fmla="*/ 1017860 h 1017860"/>
              <a:gd name="connsiteX2" fmla="*/ 0 w 2579768"/>
              <a:gd name="connsiteY2" fmla="*/ 177034 h 1017860"/>
              <a:gd name="connsiteX3" fmla="*/ 1028404 w 2579768"/>
              <a:gd name="connsiteY3" fmla="*/ 177034 h 1017860"/>
              <a:gd name="connsiteX4" fmla="*/ 1289883 w 2579768"/>
              <a:gd name="connsiteY4" fmla="*/ 0 h 1017860"/>
              <a:gd name="connsiteX5" fmla="*/ 1551362 w 2579768"/>
              <a:gd name="connsiteY5" fmla="*/ 177034 h 1017860"/>
              <a:gd name="connsiteX6" fmla="*/ 2579768 w 2579768"/>
              <a:gd name="connsiteY6" fmla="*/ 177034 h 1017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79768" h="1017860">
                <a:moveTo>
                  <a:pt x="2579768" y="1017860"/>
                </a:moveTo>
                <a:lnTo>
                  <a:pt x="0" y="1017860"/>
                </a:lnTo>
                <a:lnTo>
                  <a:pt x="0" y="177034"/>
                </a:lnTo>
                <a:lnTo>
                  <a:pt x="1028404" y="177034"/>
                </a:lnTo>
                <a:lnTo>
                  <a:pt x="1289883" y="0"/>
                </a:lnTo>
                <a:lnTo>
                  <a:pt x="1551362" y="177034"/>
                </a:lnTo>
                <a:lnTo>
                  <a:pt x="2579768" y="177034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6153297" y="5664085"/>
            <a:ext cx="2579767" cy="94156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8861881" y="1871296"/>
            <a:ext cx="2579768" cy="3886945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5" name="任意多边形: 形状 34"/>
          <p:cNvSpPr/>
          <p:nvPr/>
        </p:nvSpPr>
        <p:spPr>
          <a:xfrm rot="10800000">
            <a:off x="8861881" y="1878060"/>
            <a:ext cx="2579768" cy="1017860"/>
          </a:xfrm>
          <a:custGeom>
            <a:avLst/>
            <a:gdLst>
              <a:gd name="connsiteX0" fmla="*/ 2579768 w 2579768"/>
              <a:gd name="connsiteY0" fmla="*/ 1017860 h 1017860"/>
              <a:gd name="connsiteX1" fmla="*/ 0 w 2579768"/>
              <a:gd name="connsiteY1" fmla="*/ 1017860 h 1017860"/>
              <a:gd name="connsiteX2" fmla="*/ 0 w 2579768"/>
              <a:gd name="connsiteY2" fmla="*/ 177034 h 1017860"/>
              <a:gd name="connsiteX3" fmla="*/ 1028404 w 2579768"/>
              <a:gd name="connsiteY3" fmla="*/ 177034 h 1017860"/>
              <a:gd name="connsiteX4" fmla="*/ 1289883 w 2579768"/>
              <a:gd name="connsiteY4" fmla="*/ 0 h 1017860"/>
              <a:gd name="connsiteX5" fmla="*/ 1551362 w 2579768"/>
              <a:gd name="connsiteY5" fmla="*/ 177034 h 1017860"/>
              <a:gd name="connsiteX6" fmla="*/ 2579768 w 2579768"/>
              <a:gd name="connsiteY6" fmla="*/ 177034 h 1017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79768" h="1017860">
                <a:moveTo>
                  <a:pt x="2579768" y="1017860"/>
                </a:moveTo>
                <a:lnTo>
                  <a:pt x="0" y="1017860"/>
                </a:lnTo>
                <a:lnTo>
                  <a:pt x="0" y="177034"/>
                </a:lnTo>
                <a:lnTo>
                  <a:pt x="1028404" y="177034"/>
                </a:lnTo>
                <a:lnTo>
                  <a:pt x="1289883" y="0"/>
                </a:lnTo>
                <a:lnTo>
                  <a:pt x="1551362" y="177034"/>
                </a:lnTo>
                <a:lnTo>
                  <a:pt x="2579768" y="177034"/>
                </a:lnTo>
                <a:close/>
              </a:path>
            </a:pathLst>
          </a:cu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8870155" y="5664085"/>
            <a:ext cx="2579767" cy="94156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934527" y="3290620"/>
            <a:ext cx="2218430" cy="1932220"/>
            <a:chOff x="1370551" y="2072291"/>
            <a:chExt cx="2218430" cy="1932220"/>
          </a:xfrm>
        </p:grpSpPr>
        <p:sp>
          <p:nvSpPr>
            <p:cNvPr id="50" name="직사각형 41"/>
            <p:cNvSpPr/>
            <p:nvPr/>
          </p:nvSpPr>
          <p:spPr>
            <a:xfrm>
              <a:off x="1421840" y="2072291"/>
              <a:ext cx="2115852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cs typeface="+mn-ea"/>
                  <a:sym typeface="+mn-lt"/>
                </a:rPr>
                <a:t>输入标题</a:t>
              </a:r>
              <a:endParaRPr kumimoji="0" lang="en-US" altLang="ko-KR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1" name="직사각형 42"/>
            <p:cNvSpPr/>
            <p:nvPr/>
          </p:nvSpPr>
          <p:spPr>
            <a:xfrm>
              <a:off x="1370551" y="2619516"/>
              <a:ext cx="2218430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点击输入您的内容，或者通过复制您的文本后，再此框中选择粘贴。请言简意赅，简单说明即可。</a:t>
              </a: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3639959" y="3290620"/>
            <a:ext cx="2218430" cy="1932220"/>
            <a:chOff x="1370551" y="2072291"/>
            <a:chExt cx="2218430" cy="1932220"/>
          </a:xfrm>
        </p:grpSpPr>
        <p:sp>
          <p:nvSpPr>
            <p:cNvPr id="53" name="직사각형 41"/>
            <p:cNvSpPr/>
            <p:nvPr/>
          </p:nvSpPr>
          <p:spPr>
            <a:xfrm>
              <a:off x="1421840" y="2072291"/>
              <a:ext cx="2115852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cs typeface="+mn-ea"/>
                  <a:sym typeface="+mn-lt"/>
                </a:rPr>
                <a:t>输入标题</a:t>
              </a:r>
              <a:endParaRPr kumimoji="0" lang="en-US" altLang="ko-KR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4" name="직사각형 42"/>
            <p:cNvSpPr/>
            <p:nvPr/>
          </p:nvSpPr>
          <p:spPr>
            <a:xfrm>
              <a:off x="1370551" y="2619516"/>
              <a:ext cx="2218430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点击输入您的内容，或者通过复制您的文本后，再此框中选择粘贴。请言简意赅，简单说明即可。</a:t>
              </a: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6345391" y="3290620"/>
            <a:ext cx="2218430" cy="1932220"/>
            <a:chOff x="1370551" y="2072291"/>
            <a:chExt cx="2218430" cy="1932220"/>
          </a:xfrm>
        </p:grpSpPr>
        <p:sp>
          <p:nvSpPr>
            <p:cNvPr id="56" name="직사각형 41"/>
            <p:cNvSpPr/>
            <p:nvPr/>
          </p:nvSpPr>
          <p:spPr>
            <a:xfrm>
              <a:off x="1421840" y="2072291"/>
              <a:ext cx="2115852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cs typeface="+mn-ea"/>
                  <a:sym typeface="+mn-lt"/>
                </a:rPr>
                <a:t>输入标题</a:t>
              </a:r>
              <a:endParaRPr kumimoji="0" lang="en-US" altLang="ko-KR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7" name="직사각형 42"/>
            <p:cNvSpPr/>
            <p:nvPr/>
          </p:nvSpPr>
          <p:spPr>
            <a:xfrm>
              <a:off x="1370551" y="2619516"/>
              <a:ext cx="2218430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点击输入您的内容，或者通过复制您的文本后，再此框中选择粘贴。请言简意赅，简单说明即可。</a:t>
              </a: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9050823" y="3290620"/>
            <a:ext cx="2218430" cy="1932220"/>
            <a:chOff x="1370551" y="2072291"/>
            <a:chExt cx="2218430" cy="1932220"/>
          </a:xfrm>
        </p:grpSpPr>
        <p:sp>
          <p:nvSpPr>
            <p:cNvPr id="59" name="직사각형 41"/>
            <p:cNvSpPr/>
            <p:nvPr/>
          </p:nvSpPr>
          <p:spPr>
            <a:xfrm>
              <a:off x="1421840" y="2072291"/>
              <a:ext cx="2115852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cs typeface="+mn-ea"/>
                  <a:sym typeface="+mn-lt"/>
                </a:rPr>
                <a:t>输入标题</a:t>
              </a:r>
              <a:endParaRPr kumimoji="0" lang="en-US" altLang="ko-KR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1" name="직사각형 42"/>
            <p:cNvSpPr/>
            <p:nvPr/>
          </p:nvSpPr>
          <p:spPr>
            <a:xfrm>
              <a:off x="1370551" y="2619516"/>
              <a:ext cx="2218430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点击输入您的内容，或者通过复制您的文本后，再此框中选择粘贴。请言简意赅，简单说明即可。</a:t>
              </a:r>
            </a:p>
          </p:txBody>
        </p:sp>
      </p:grpSp>
      <p:sp>
        <p:nvSpPr>
          <p:cNvPr id="72" name="iconfont-1187-868307"/>
          <p:cNvSpPr>
            <a:spLocks noChangeAspect="1"/>
          </p:cNvSpPr>
          <p:nvPr/>
        </p:nvSpPr>
        <p:spPr bwMode="auto">
          <a:xfrm>
            <a:off x="1844102" y="2055118"/>
            <a:ext cx="399277" cy="439721"/>
          </a:xfrm>
          <a:custGeom>
            <a:avLst/>
            <a:gdLst>
              <a:gd name="T0" fmla="*/ 5080 w 10160"/>
              <a:gd name="T1" fmla="*/ 4877 h 11188"/>
              <a:gd name="T2" fmla="*/ 7518 w 10160"/>
              <a:gd name="T3" fmla="*/ 2439 h 11188"/>
              <a:gd name="T4" fmla="*/ 5080 w 10160"/>
              <a:gd name="T5" fmla="*/ 0 h 11188"/>
              <a:gd name="T6" fmla="*/ 2641 w 10160"/>
              <a:gd name="T7" fmla="*/ 2438 h 11188"/>
              <a:gd name="T8" fmla="*/ 2641 w 10160"/>
              <a:gd name="T9" fmla="*/ 2439 h 11188"/>
              <a:gd name="T10" fmla="*/ 5080 w 10160"/>
              <a:gd name="T11" fmla="*/ 4877 h 11188"/>
              <a:gd name="T12" fmla="*/ 968 w 10160"/>
              <a:gd name="T13" fmla="*/ 6518 h 11188"/>
              <a:gd name="T14" fmla="*/ 0 w 10160"/>
              <a:gd name="T15" fmla="*/ 11188 h 11188"/>
              <a:gd name="T16" fmla="*/ 4141 w 10160"/>
              <a:gd name="T17" fmla="*/ 11188 h 11188"/>
              <a:gd name="T18" fmla="*/ 2896 w 10160"/>
              <a:gd name="T19" fmla="*/ 5485 h 11188"/>
              <a:gd name="T20" fmla="*/ 968 w 10160"/>
              <a:gd name="T21" fmla="*/ 6518 h 11188"/>
              <a:gd name="T22" fmla="*/ 5080 w 10160"/>
              <a:gd name="T23" fmla="*/ 5485 h 11188"/>
              <a:gd name="T24" fmla="*/ 3905 w 10160"/>
              <a:gd name="T25" fmla="*/ 7127 h 11188"/>
              <a:gd name="T26" fmla="*/ 4830 w 10160"/>
              <a:gd name="T27" fmla="*/ 11188 h 11188"/>
              <a:gd name="T28" fmla="*/ 5330 w 10160"/>
              <a:gd name="T29" fmla="*/ 11188 h 11188"/>
              <a:gd name="T30" fmla="*/ 6255 w 10160"/>
              <a:gd name="T31" fmla="*/ 7127 h 11188"/>
              <a:gd name="T32" fmla="*/ 5080 w 10160"/>
              <a:gd name="T33" fmla="*/ 5485 h 11188"/>
              <a:gd name="T34" fmla="*/ 9193 w 10160"/>
              <a:gd name="T35" fmla="*/ 6518 h 11188"/>
              <a:gd name="T36" fmla="*/ 7264 w 10160"/>
              <a:gd name="T37" fmla="*/ 5485 h 11188"/>
              <a:gd name="T38" fmla="*/ 6019 w 10160"/>
              <a:gd name="T39" fmla="*/ 11188 h 11188"/>
              <a:gd name="T40" fmla="*/ 10160 w 10160"/>
              <a:gd name="T41" fmla="*/ 11188 h 11188"/>
              <a:gd name="T42" fmla="*/ 9193 w 10160"/>
              <a:gd name="T43" fmla="*/ 6518 h 11188"/>
              <a:gd name="T44" fmla="*/ 8794 w 10160"/>
              <a:gd name="T45" fmla="*/ 8626 h 11188"/>
              <a:gd name="T46" fmla="*/ 7341 w 10160"/>
              <a:gd name="T47" fmla="*/ 8626 h 11188"/>
              <a:gd name="T48" fmla="*/ 7341 w 10160"/>
              <a:gd name="T49" fmla="*/ 8303 h 11188"/>
              <a:gd name="T50" fmla="*/ 8794 w 10160"/>
              <a:gd name="T51" fmla="*/ 8303 h 11188"/>
              <a:gd name="T52" fmla="*/ 8794 w 10160"/>
              <a:gd name="T53" fmla="*/ 8626 h 11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0160" h="11188">
                <a:moveTo>
                  <a:pt x="5080" y="4877"/>
                </a:moveTo>
                <a:cubicBezTo>
                  <a:pt x="6426" y="4877"/>
                  <a:pt x="7518" y="3785"/>
                  <a:pt x="7518" y="2439"/>
                </a:cubicBezTo>
                <a:cubicBezTo>
                  <a:pt x="7518" y="1093"/>
                  <a:pt x="6426" y="2"/>
                  <a:pt x="5080" y="0"/>
                </a:cubicBezTo>
                <a:cubicBezTo>
                  <a:pt x="3734" y="0"/>
                  <a:pt x="2643" y="1092"/>
                  <a:pt x="2641" y="2438"/>
                </a:cubicBezTo>
                <a:lnTo>
                  <a:pt x="2641" y="2439"/>
                </a:lnTo>
                <a:cubicBezTo>
                  <a:pt x="2643" y="3785"/>
                  <a:pt x="3734" y="4877"/>
                  <a:pt x="5080" y="4877"/>
                </a:cubicBezTo>
                <a:close/>
                <a:moveTo>
                  <a:pt x="968" y="6518"/>
                </a:moveTo>
                <a:cubicBezTo>
                  <a:pt x="486" y="7735"/>
                  <a:pt x="0" y="11188"/>
                  <a:pt x="0" y="11188"/>
                </a:cubicBezTo>
                <a:lnTo>
                  <a:pt x="4141" y="11188"/>
                </a:lnTo>
                <a:lnTo>
                  <a:pt x="2896" y="5485"/>
                </a:lnTo>
                <a:cubicBezTo>
                  <a:pt x="2146" y="5485"/>
                  <a:pt x="1449" y="5300"/>
                  <a:pt x="968" y="6518"/>
                </a:cubicBezTo>
                <a:close/>
                <a:moveTo>
                  <a:pt x="5080" y="5485"/>
                </a:moveTo>
                <a:lnTo>
                  <a:pt x="3905" y="7127"/>
                </a:lnTo>
                <a:lnTo>
                  <a:pt x="4830" y="11188"/>
                </a:lnTo>
                <a:lnTo>
                  <a:pt x="5330" y="11188"/>
                </a:lnTo>
                <a:lnTo>
                  <a:pt x="6255" y="7127"/>
                </a:lnTo>
                <a:lnTo>
                  <a:pt x="5080" y="5485"/>
                </a:lnTo>
                <a:close/>
                <a:moveTo>
                  <a:pt x="9193" y="6518"/>
                </a:moveTo>
                <a:cubicBezTo>
                  <a:pt x="8711" y="5300"/>
                  <a:pt x="8014" y="5485"/>
                  <a:pt x="7264" y="5485"/>
                </a:cubicBezTo>
                <a:lnTo>
                  <a:pt x="6019" y="11188"/>
                </a:lnTo>
                <a:lnTo>
                  <a:pt x="10160" y="11188"/>
                </a:lnTo>
                <a:cubicBezTo>
                  <a:pt x="10160" y="11188"/>
                  <a:pt x="9674" y="7735"/>
                  <a:pt x="9193" y="6518"/>
                </a:cubicBezTo>
                <a:close/>
                <a:moveTo>
                  <a:pt x="8794" y="8626"/>
                </a:moveTo>
                <a:lnTo>
                  <a:pt x="7341" y="8626"/>
                </a:lnTo>
                <a:lnTo>
                  <a:pt x="7341" y="8303"/>
                </a:lnTo>
                <a:lnTo>
                  <a:pt x="8794" y="8303"/>
                </a:lnTo>
                <a:lnTo>
                  <a:pt x="8794" y="862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9C9C9C">
                  <a:lumMod val="75000"/>
                </a:srgb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3" name="iconfont-11442-3338441"/>
          <p:cNvSpPr>
            <a:spLocks noChangeAspect="1"/>
          </p:cNvSpPr>
          <p:nvPr/>
        </p:nvSpPr>
        <p:spPr bwMode="auto">
          <a:xfrm>
            <a:off x="4515984" y="2055118"/>
            <a:ext cx="498974" cy="498974"/>
          </a:xfrm>
          <a:custGeom>
            <a:avLst/>
            <a:gdLst>
              <a:gd name="T0" fmla="*/ 6400 w 12800"/>
              <a:gd name="T1" fmla="*/ 1000 h 12800"/>
              <a:gd name="T2" fmla="*/ 8502 w 12800"/>
              <a:gd name="T3" fmla="*/ 1424 h 12800"/>
              <a:gd name="T4" fmla="*/ 10218 w 12800"/>
              <a:gd name="T5" fmla="*/ 2582 h 12800"/>
              <a:gd name="T6" fmla="*/ 11376 w 12800"/>
              <a:gd name="T7" fmla="*/ 4298 h 12800"/>
              <a:gd name="T8" fmla="*/ 11800 w 12800"/>
              <a:gd name="T9" fmla="*/ 6400 h 12800"/>
              <a:gd name="T10" fmla="*/ 11376 w 12800"/>
              <a:gd name="T11" fmla="*/ 8502 h 12800"/>
              <a:gd name="T12" fmla="*/ 10218 w 12800"/>
              <a:gd name="T13" fmla="*/ 10218 h 12800"/>
              <a:gd name="T14" fmla="*/ 8502 w 12800"/>
              <a:gd name="T15" fmla="*/ 11376 h 12800"/>
              <a:gd name="T16" fmla="*/ 6400 w 12800"/>
              <a:gd name="T17" fmla="*/ 11800 h 12800"/>
              <a:gd name="T18" fmla="*/ 4298 w 12800"/>
              <a:gd name="T19" fmla="*/ 11376 h 12800"/>
              <a:gd name="T20" fmla="*/ 2582 w 12800"/>
              <a:gd name="T21" fmla="*/ 10218 h 12800"/>
              <a:gd name="T22" fmla="*/ 1424 w 12800"/>
              <a:gd name="T23" fmla="*/ 8502 h 12800"/>
              <a:gd name="T24" fmla="*/ 1000 w 12800"/>
              <a:gd name="T25" fmla="*/ 6400 h 12800"/>
              <a:gd name="T26" fmla="*/ 1424 w 12800"/>
              <a:gd name="T27" fmla="*/ 4298 h 12800"/>
              <a:gd name="T28" fmla="*/ 2582 w 12800"/>
              <a:gd name="T29" fmla="*/ 2582 h 12800"/>
              <a:gd name="T30" fmla="*/ 4298 w 12800"/>
              <a:gd name="T31" fmla="*/ 1424 h 12800"/>
              <a:gd name="T32" fmla="*/ 6400 w 12800"/>
              <a:gd name="T33" fmla="*/ 1000 h 12800"/>
              <a:gd name="T34" fmla="*/ 6400 w 12800"/>
              <a:gd name="T35" fmla="*/ 0 h 12800"/>
              <a:gd name="T36" fmla="*/ 0 w 12800"/>
              <a:gd name="T37" fmla="*/ 6400 h 12800"/>
              <a:gd name="T38" fmla="*/ 6400 w 12800"/>
              <a:gd name="T39" fmla="*/ 12800 h 12800"/>
              <a:gd name="T40" fmla="*/ 12800 w 12800"/>
              <a:gd name="T41" fmla="*/ 6400 h 12800"/>
              <a:gd name="T42" fmla="*/ 6400 w 12800"/>
              <a:gd name="T43" fmla="*/ 0 h 12800"/>
              <a:gd name="T44" fmla="*/ 5869 w 12800"/>
              <a:gd name="T45" fmla="*/ 1439 h 12800"/>
              <a:gd name="T46" fmla="*/ 6932 w 12800"/>
              <a:gd name="T47" fmla="*/ 1439 h 12800"/>
              <a:gd name="T48" fmla="*/ 6932 w 12800"/>
              <a:gd name="T49" fmla="*/ 6400 h 12800"/>
              <a:gd name="T50" fmla="*/ 5868 w 12800"/>
              <a:gd name="T51" fmla="*/ 6400 h 12800"/>
              <a:gd name="T52" fmla="*/ 5869 w 12800"/>
              <a:gd name="T53" fmla="*/ 1439 h 12800"/>
              <a:gd name="T54" fmla="*/ 5869 w 12800"/>
              <a:gd name="T55" fmla="*/ 5869 h 12800"/>
              <a:gd name="T56" fmla="*/ 9589 w 12800"/>
              <a:gd name="T57" fmla="*/ 5869 h 12800"/>
              <a:gd name="T58" fmla="*/ 9589 w 12800"/>
              <a:gd name="T59" fmla="*/ 6932 h 12800"/>
              <a:gd name="T60" fmla="*/ 5869 w 12800"/>
              <a:gd name="T61" fmla="*/ 6932 h 12800"/>
              <a:gd name="T62" fmla="*/ 5869 w 12800"/>
              <a:gd name="T63" fmla="*/ 5869 h 12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2800" h="12800">
                <a:moveTo>
                  <a:pt x="6400" y="1000"/>
                </a:moveTo>
                <a:cubicBezTo>
                  <a:pt x="7129" y="1000"/>
                  <a:pt x="7837" y="1143"/>
                  <a:pt x="8502" y="1424"/>
                </a:cubicBezTo>
                <a:cubicBezTo>
                  <a:pt x="9145" y="1696"/>
                  <a:pt x="9722" y="2085"/>
                  <a:pt x="10218" y="2582"/>
                </a:cubicBezTo>
                <a:cubicBezTo>
                  <a:pt x="10715" y="3078"/>
                  <a:pt x="11104" y="3655"/>
                  <a:pt x="11376" y="4298"/>
                </a:cubicBezTo>
                <a:cubicBezTo>
                  <a:pt x="11657" y="4963"/>
                  <a:pt x="11800" y="5671"/>
                  <a:pt x="11800" y="6400"/>
                </a:cubicBezTo>
                <a:cubicBezTo>
                  <a:pt x="11800" y="7129"/>
                  <a:pt x="11657" y="7837"/>
                  <a:pt x="11376" y="8502"/>
                </a:cubicBezTo>
                <a:cubicBezTo>
                  <a:pt x="11104" y="9145"/>
                  <a:pt x="10715" y="9722"/>
                  <a:pt x="10218" y="10218"/>
                </a:cubicBezTo>
                <a:cubicBezTo>
                  <a:pt x="9722" y="10715"/>
                  <a:pt x="9145" y="11104"/>
                  <a:pt x="8502" y="11376"/>
                </a:cubicBezTo>
                <a:cubicBezTo>
                  <a:pt x="7837" y="11657"/>
                  <a:pt x="7129" y="11800"/>
                  <a:pt x="6400" y="11800"/>
                </a:cubicBezTo>
                <a:cubicBezTo>
                  <a:pt x="5671" y="11800"/>
                  <a:pt x="4963" y="11657"/>
                  <a:pt x="4298" y="11376"/>
                </a:cubicBezTo>
                <a:cubicBezTo>
                  <a:pt x="3655" y="11104"/>
                  <a:pt x="3078" y="10715"/>
                  <a:pt x="2582" y="10218"/>
                </a:cubicBezTo>
                <a:cubicBezTo>
                  <a:pt x="2085" y="9722"/>
                  <a:pt x="1696" y="9145"/>
                  <a:pt x="1424" y="8502"/>
                </a:cubicBezTo>
                <a:cubicBezTo>
                  <a:pt x="1143" y="7837"/>
                  <a:pt x="1000" y="7129"/>
                  <a:pt x="1000" y="6400"/>
                </a:cubicBezTo>
                <a:cubicBezTo>
                  <a:pt x="1000" y="5671"/>
                  <a:pt x="1143" y="4963"/>
                  <a:pt x="1424" y="4298"/>
                </a:cubicBezTo>
                <a:cubicBezTo>
                  <a:pt x="1696" y="3655"/>
                  <a:pt x="2085" y="3078"/>
                  <a:pt x="2582" y="2582"/>
                </a:cubicBezTo>
                <a:cubicBezTo>
                  <a:pt x="3078" y="2085"/>
                  <a:pt x="3655" y="1696"/>
                  <a:pt x="4298" y="1424"/>
                </a:cubicBezTo>
                <a:cubicBezTo>
                  <a:pt x="4963" y="1143"/>
                  <a:pt x="5671" y="1000"/>
                  <a:pt x="6400" y="1000"/>
                </a:cubicBezTo>
                <a:close/>
                <a:moveTo>
                  <a:pt x="6400" y="0"/>
                </a:moveTo>
                <a:cubicBezTo>
                  <a:pt x="2865" y="0"/>
                  <a:pt x="0" y="2865"/>
                  <a:pt x="0" y="6400"/>
                </a:cubicBezTo>
                <a:cubicBezTo>
                  <a:pt x="0" y="9935"/>
                  <a:pt x="2865" y="12800"/>
                  <a:pt x="6400" y="12800"/>
                </a:cubicBezTo>
                <a:cubicBezTo>
                  <a:pt x="9935" y="12800"/>
                  <a:pt x="12800" y="9935"/>
                  <a:pt x="12800" y="6400"/>
                </a:cubicBezTo>
                <a:cubicBezTo>
                  <a:pt x="12800" y="2865"/>
                  <a:pt x="9935" y="0"/>
                  <a:pt x="6400" y="0"/>
                </a:cubicBezTo>
                <a:close/>
                <a:moveTo>
                  <a:pt x="5869" y="1439"/>
                </a:moveTo>
                <a:lnTo>
                  <a:pt x="6932" y="1439"/>
                </a:lnTo>
                <a:lnTo>
                  <a:pt x="6932" y="6400"/>
                </a:lnTo>
                <a:lnTo>
                  <a:pt x="5868" y="6400"/>
                </a:lnTo>
                <a:lnTo>
                  <a:pt x="5869" y="1439"/>
                </a:lnTo>
                <a:close/>
                <a:moveTo>
                  <a:pt x="5869" y="5869"/>
                </a:moveTo>
                <a:lnTo>
                  <a:pt x="9589" y="5869"/>
                </a:lnTo>
                <a:lnTo>
                  <a:pt x="9589" y="6932"/>
                </a:lnTo>
                <a:lnTo>
                  <a:pt x="5869" y="6932"/>
                </a:lnTo>
                <a:lnTo>
                  <a:pt x="5869" y="58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4" name="Freeform 154"/>
          <p:cNvSpPr>
            <a:spLocks noEditPoints="1"/>
          </p:cNvSpPr>
          <p:nvPr/>
        </p:nvSpPr>
        <p:spPr bwMode="auto">
          <a:xfrm>
            <a:off x="7237645" y="2065216"/>
            <a:ext cx="439505" cy="450776"/>
          </a:xfrm>
          <a:custGeom>
            <a:avLst/>
            <a:gdLst>
              <a:gd name="T0" fmla="*/ 80 w 91"/>
              <a:gd name="T1" fmla="*/ 44 h 93"/>
              <a:gd name="T2" fmla="*/ 87 w 91"/>
              <a:gd name="T3" fmla="*/ 37 h 93"/>
              <a:gd name="T4" fmla="*/ 87 w 91"/>
              <a:gd name="T5" fmla="*/ 23 h 93"/>
              <a:gd name="T6" fmla="*/ 68 w 91"/>
              <a:gd name="T7" fmla="*/ 4 h 93"/>
              <a:gd name="T8" fmla="*/ 54 w 91"/>
              <a:gd name="T9" fmla="*/ 4 h 93"/>
              <a:gd name="T10" fmla="*/ 47 w 91"/>
              <a:gd name="T11" fmla="*/ 11 h 93"/>
              <a:gd name="T12" fmla="*/ 80 w 91"/>
              <a:gd name="T13" fmla="*/ 44 h 93"/>
              <a:gd name="T14" fmla="*/ 52 w 91"/>
              <a:gd name="T15" fmla="*/ 23 h 93"/>
              <a:gd name="T16" fmla="*/ 68 w 91"/>
              <a:gd name="T17" fmla="*/ 39 h 93"/>
              <a:gd name="T18" fmla="*/ 77 w 91"/>
              <a:gd name="T19" fmla="*/ 48 h 93"/>
              <a:gd name="T20" fmla="*/ 43 w 91"/>
              <a:gd name="T21" fmla="*/ 81 h 93"/>
              <a:gd name="T22" fmla="*/ 34 w 91"/>
              <a:gd name="T23" fmla="*/ 73 h 93"/>
              <a:gd name="T24" fmla="*/ 19 w 91"/>
              <a:gd name="T25" fmla="*/ 59 h 93"/>
              <a:gd name="T26" fmla="*/ 41 w 91"/>
              <a:gd name="T27" fmla="*/ 37 h 93"/>
              <a:gd name="T28" fmla="*/ 39 w 91"/>
              <a:gd name="T29" fmla="*/ 34 h 93"/>
              <a:gd name="T30" fmla="*/ 16 w 91"/>
              <a:gd name="T31" fmla="*/ 57 h 93"/>
              <a:gd name="T32" fmla="*/ 10 w 91"/>
              <a:gd name="T33" fmla="*/ 48 h 93"/>
              <a:gd name="T34" fmla="*/ 43 w 91"/>
              <a:gd name="T35" fmla="*/ 14 h 93"/>
              <a:gd name="T36" fmla="*/ 52 w 91"/>
              <a:gd name="T37" fmla="*/ 23 h 93"/>
              <a:gd name="T38" fmla="*/ 4 w 91"/>
              <a:gd name="T39" fmla="*/ 69 h 93"/>
              <a:gd name="T40" fmla="*/ 0 w 91"/>
              <a:gd name="T41" fmla="*/ 86 h 93"/>
              <a:gd name="T42" fmla="*/ 6 w 91"/>
              <a:gd name="T43" fmla="*/ 93 h 93"/>
              <a:gd name="T44" fmla="*/ 24 w 91"/>
              <a:gd name="T45" fmla="*/ 89 h 93"/>
              <a:gd name="T46" fmla="*/ 4 w 91"/>
              <a:gd name="T47" fmla="*/ 69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1" h="93">
                <a:moveTo>
                  <a:pt x="80" y="44"/>
                </a:moveTo>
                <a:cubicBezTo>
                  <a:pt x="87" y="37"/>
                  <a:pt x="87" y="37"/>
                  <a:pt x="87" y="37"/>
                </a:cubicBezTo>
                <a:cubicBezTo>
                  <a:pt x="91" y="33"/>
                  <a:pt x="91" y="27"/>
                  <a:pt x="87" y="23"/>
                </a:cubicBezTo>
                <a:cubicBezTo>
                  <a:pt x="68" y="4"/>
                  <a:pt x="68" y="4"/>
                  <a:pt x="68" y="4"/>
                </a:cubicBezTo>
                <a:cubicBezTo>
                  <a:pt x="64" y="0"/>
                  <a:pt x="58" y="0"/>
                  <a:pt x="54" y="4"/>
                </a:cubicBezTo>
                <a:cubicBezTo>
                  <a:pt x="47" y="11"/>
                  <a:pt x="47" y="11"/>
                  <a:pt x="47" y="11"/>
                </a:cubicBezTo>
                <a:cubicBezTo>
                  <a:pt x="80" y="44"/>
                  <a:pt x="80" y="44"/>
                  <a:pt x="80" y="44"/>
                </a:cubicBezTo>
                <a:close/>
                <a:moveTo>
                  <a:pt x="52" y="23"/>
                </a:moveTo>
                <a:cubicBezTo>
                  <a:pt x="68" y="39"/>
                  <a:pt x="68" y="39"/>
                  <a:pt x="68" y="39"/>
                </a:cubicBezTo>
                <a:cubicBezTo>
                  <a:pt x="77" y="48"/>
                  <a:pt x="77" y="48"/>
                  <a:pt x="77" y="48"/>
                </a:cubicBezTo>
                <a:cubicBezTo>
                  <a:pt x="43" y="81"/>
                  <a:pt x="43" y="81"/>
                  <a:pt x="43" y="81"/>
                </a:cubicBezTo>
                <a:cubicBezTo>
                  <a:pt x="35" y="83"/>
                  <a:pt x="33" y="79"/>
                  <a:pt x="34" y="73"/>
                </a:cubicBezTo>
                <a:cubicBezTo>
                  <a:pt x="26" y="72"/>
                  <a:pt x="20" y="68"/>
                  <a:pt x="19" y="59"/>
                </a:cubicBezTo>
                <a:cubicBezTo>
                  <a:pt x="41" y="37"/>
                  <a:pt x="41" y="37"/>
                  <a:pt x="41" y="37"/>
                </a:cubicBezTo>
                <a:cubicBezTo>
                  <a:pt x="39" y="34"/>
                  <a:pt x="39" y="34"/>
                  <a:pt x="39" y="34"/>
                </a:cubicBezTo>
                <a:cubicBezTo>
                  <a:pt x="16" y="57"/>
                  <a:pt x="16" y="57"/>
                  <a:pt x="16" y="57"/>
                </a:cubicBezTo>
                <a:cubicBezTo>
                  <a:pt x="10" y="58"/>
                  <a:pt x="9" y="54"/>
                  <a:pt x="10" y="48"/>
                </a:cubicBezTo>
                <a:cubicBezTo>
                  <a:pt x="21" y="37"/>
                  <a:pt x="32" y="26"/>
                  <a:pt x="43" y="14"/>
                </a:cubicBezTo>
                <a:cubicBezTo>
                  <a:pt x="52" y="23"/>
                  <a:pt x="52" y="23"/>
                  <a:pt x="52" y="23"/>
                </a:cubicBezTo>
                <a:close/>
                <a:moveTo>
                  <a:pt x="4" y="69"/>
                </a:moveTo>
                <a:cubicBezTo>
                  <a:pt x="0" y="86"/>
                  <a:pt x="0" y="86"/>
                  <a:pt x="0" y="86"/>
                </a:cubicBezTo>
                <a:cubicBezTo>
                  <a:pt x="6" y="93"/>
                  <a:pt x="6" y="93"/>
                  <a:pt x="6" y="93"/>
                </a:cubicBezTo>
                <a:cubicBezTo>
                  <a:pt x="24" y="89"/>
                  <a:pt x="24" y="89"/>
                  <a:pt x="24" y="89"/>
                </a:cubicBezTo>
                <a:lnTo>
                  <a:pt x="4" y="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5" name="Freeform 206"/>
          <p:cNvSpPr>
            <a:spLocks noEditPoints="1"/>
          </p:cNvSpPr>
          <p:nvPr/>
        </p:nvSpPr>
        <p:spPr bwMode="auto">
          <a:xfrm>
            <a:off x="9877143" y="2083337"/>
            <a:ext cx="470755" cy="470755"/>
          </a:xfrm>
          <a:custGeom>
            <a:avLst/>
            <a:gdLst/>
            <a:ahLst/>
            <a:cxnLst>
              <a:cxn ang="0">
                <a:pos x="249" y="215"/>
              </a:cxn>
              <a:cxn ang="0">
                <a:pos x="256" y="232"/>
              </a:cxn>
              <a:cxn ang="0">
                <a:pos x="232" y="256"/>
              </a:cxn>
              <a:cxn ang="0">
                <a:pos x="215" y="249"/>
              </a:cxn>
              <a:cxn ang="0">
                <a:pos x="145" y="179"/>
              </a:cxn>
              <a:cxn ang="0">
                <a:pos x="96" y="192"/>
              </a:cxn>
              <a:cxn ang="0">
                <a:pos x="0" y="96"/>
              </a:cxn>
              <a:cxn ang="0">
                <a:pos x="96" y="0"/>
              </a:cxn>
              <a:cxn ang="0">
                <a:pos x="192" y="96"/>
              </a:cxn>
              <a:cxn ang="0">
                <a:pos x="179" y="145"/>
              </a:cxn>
              <a:cxn ang="0">
                <a:pos x="249" y="215"/>
              </a:cxn>
              <a:cxn ang="0">
                <a:pos x="96" y="24"/>
              </a:cxn>
              <a:cxn ang="0">
                <a:pos x="24" y="96"/>
              </a:cxn>
              <a:cxn ang="0">
                <a:pos x="96" y="168"/>
              </a:cxn>
              <a:cxn ang="0">
                <a:pos x="168" y="96"/>
              </a:cxn>
              <a:cxn ang="0">
                <a:pos x="96" y="24"/>
              </a:cxn>
            </a:cxnLst>
            <a:rect l="0" t="0" r="r" b="b"/>
            <a:pathLst>
              <a:path w="256" h="256">
                <a:moveTo>
                  <a:pt x="249" y="215"/>
                </a:moveTo>
                <a:cubicBezTo>
                  <a:pt x="253" y="219"/>
                  <a:pt x="256" y="225"/>
                  <a:pt x="256" y="232"/>
                </a:cubicBezTo>
                <a:cubicBezTo>
                  <a:pt x="256" y="245"/>
                  <a:pt x="245" y="256"/>
                  <a:pt x="232" y="256"/>
                </a:cubicBezTo>
                <a:cubicBezTo>
                  <a:pt x="225" y="256"/>
                  <a:pt x="219" y="253"/>
                  <a:pt x="215" y="249"/>
                </a:cubicBezTo>
                <a:cubicBezTo>
                  <a:pt x="145" y="179"/>
                  <a:pt x="145" y="179"/>
                  <a:pt x="145" y="179"/>
                </a:cubicBezTo>
                <a:cubicBezTo>
                  <a:pt x="130" y="187"/>
                  <a:pt x="114" y="192"/>
                  <a:pt x="96" y="192"/>
                </a:cubicBezTo>
                <a:cubicBezTo>
                  <a:pt x="43" y="192"/>
                  <a:pt x="0" y="149"/>
                  <a:pt x="0" y="96"/>
                </a:cubicBezTo>
                <a:cubicBezTo>
                  <a:pt x="0" y="43"/>
                  <a:pt x="43" y="0"/>
                  <a:pt x="96" y="0"/>
                </a:cubicBezTo>
                <a:cubicBezTo>
                  <a:pt x="149" y="0"/>
                  <a:pt x="192" y="43"/>
                  <a:pt x="192" y="96"/>
                </a:cubicBezTo>
                <a:cubicBezTo>
                  <a:pt x="192" y="114"/>
                  <a:pt x="187" y="130"/>
                  <a:pt x="179" y="145"/>
                </a:cubicBezTo>
                <a:lnTo>
                  <a:pt x="249" y="215"/>
                </a:lnTo>
                <a:close/>
                <a:moveTo>
                  <a:pt x="96" y="24"/>
                </a:moveTo>
                <a:cubicBezTo>
                  <a:pt x="56" y="24"/>
                  <a:pt x="24" y="56"/>
                  <a:pt x="24" y="96"/>
                </a:cubicBezTo>
                <a:cubicBezTo>
                  <a:pt x="24" y="136"/>
                  <a:pt x="56" y="168"/>
                  <a:pt x="96" y="168"/>
                </a:cubicBezTo>
                <a:cubicBezTo>
                  <a:pt x="136" y="168"/>
                  <a:pt x="168" y="136"/>
                  <a:pt x="168" y="96"/>
                </a:cubicBezTo>
                <a:cubicBezTo>
                  <a:pt x="168" y="56"/>
                  <a:pt x="136" y="24"/>
                  <a:pt x="96" y="24"/>
                </a:cubicBezTo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cs typeface="+mn-ea"/>
              <a:sym typeface="+mn-lt"/>
            </a:endParaRP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任意多边形 28"/>
          <p:cNvSpPr/>
          <p:nvPr/>
        </p:nvSpPr>
        <p:spPr>
          <a:xfrm>
            <a:off x="1" y="332464"/>
            <a:ext cx="832245" cy="470570"/>
          </a:xfrm>
          <a:custGeom>
            <a:avLst/>
            <a:gdLst>
              <a:gd name="connsiteX0" fmla="*/ 0 w 832245"/>
              <a:gd name="connsiteY0" fmla="*/ 0 h 470570"/>
              <a:gd name="connsiteX1" fmla="*/ 596960 w 832245"/>
              <a:gd name="connsiteY1" fmla="*/ 0 h 470570"/>
              <a:gd name="connsiteX2" fmla="*/ 832245 w 832245"/>
              <a:gd name="connsiteY2" fmla="*/ 235285 h 470570"/>
              <a:gd name="connsiteX3" fmla="*/ 832244 w 832245"/>
              <a:gd name="connsiteY3" fmla="*/ 235285 h 470570"/>
              <a:gd name="connsiteX4" fmla="*/ 596959 w 832245"/>
              <a:gd name="connsiteY4" fmla="*/ 470570 h 470570"/>
              <a:gd name="connsiteX5" fmla="*/ 0 w 832245"/>
              <a:gd name="connsiteY5" fmla="*/ 470569 h 470570"/>
              <a:gd name="connsiteX6" fmla="*/ 0 w 832245"/>
              <a:gd name="connsiteY6" fmla="*/ 0 h 470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32245" h="470570">
                <a:moveTo>
                  <a:pt x="0" y="0"/>
                </a:moveTo>
                <a:lnTo>
                  <a:pt x="596960" y="0"/>
                </a:lnTo>
                <a:cubicBezTo>
                  <a:pt x="726904" y="0"/>
                  <a:pt x="832245" y="105341"/>
                  <a:pt x="832245" y="235285"/>
                </a:cubicBezTo>
                <a:lnTo>
                  <a:pt x="832244" y="235285"/>
                </a:lnTo>
                <a:cubicBezTo>
                  <a:pt x="832244" y="365229"/>
                  <a:pt x="726903" y="470570"/>
                  <a:pt x="596959" y="470570"/>
                </a:cubicBezTo>
                <a:lnTo>
                  <a:pt x="0" y="47056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89988" y="336917"/>
            <a:ext cx="546945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2400" dirty="0">
                <a:solidFill>
                  <a:prstClr val="white"/>
                </a:solidFill>
                <a:cs typeface="+mn-ea"/>
                <a:sym typeface="+mn-lt"/>
              </a:rPr>
              <a:t>01</a:t>
            </a:r>
            <a:endParaRPr lang="zh-CN" altLang="en-US" sz="24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998433" y="129592"/>
            <a:ext cx="2993764" cy="876314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r>
              <a:rPr lang="zh-CN" altLang="en-US" sz="3200" b="1" kern="0" dirty="0">
                <a:solidFill>
                  <a:schemeClr val="accent1"/>
                </a:solidFill>
                <a:cs typeface="+mn-ea"/>
                <a:sym typeface="+mn-lt"/>
              </a:rPr>
              <a:t>添加标题内容</a:t>
            </a:r>
          </a:p>
        </p:txBody>
      </p:sp>
      <p:grpSp>
        <p:nvGrpSpPr>
          <p:cNvPr id="75" name="组合 74"/>
          <p:cNvGrpSpPr/>
          <p:nvPr/>
        </p:nvGrpSpPr>
        <p:grpSpPr>
          <a:xfrm>
            <a:off x="7885080" y="1925705"/>
            <a:ext cx="3602995" cy="830436"/>
            <a:chOff x="5091396" y="4595433"/>
            <a:chExt cx="3602995" cy="830436"/>
          </a:xfrm>
        </p:grpSpPr>
        <p:sp>
          <p:nvSpPr>
            <p:cNvPr id="76" name="직사각형 9"/>
            <p:cNvSpPr/>
            <p:nvPr/>
          </p:nvSpPr>
          <p:spPr>
            <a:xfrm>
              <a:off x="5091396" y="4595433"/>
              <a:ext cx="261193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cs typeface="+mn-ea"/>
                  <a:sym typeface="+mn-lt"/>
                </a:rPr>
                <a:t>输入标题</a:t>
              </a:r>
              <a:endParaRPr kumimoji="0" lang="en-US" altLang="ko-KR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7" name="직사각형 10"/>
            <p:cNvSpPr/>
            <p:nvPr/>
          </p:nvSpPr>
          <p:spPr>
            <a:xfrm>
              <a:off x="5091396" y="5048458"/>
              <a:ext cx="3602995" cy="3774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请在此输入您所需要的文字内容</a:t>
              </a: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654341" y="1925705"/>
            <a:ext cx="3602995" cy="830436"/>
            <a:chOff x="5091396" y="4595433"/>
            <a:chExt cx="3602995" cy="830436"/>
          </a:xfrm>
        </p:grpSpPr>
        <p:sp>
          <p:nvSpPr>
            <p:cNvPr id="79" name="직사각형 9"/>
            <p:cNvSpPr/>
            <p:nvPr/>
          </p:nvSpPr>
          <p:spPr>
            <a:xfrm>
              <a:off x="6082456" y="4595433"/>
              <a:ext cx="261193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cs typeface="+mn-ea"/>
                  <a:sym typeface="+mn-lt"/>
                </a:rPr>
                <a:t>输入标题</a:t>
              </a:r>
              <a:endParaRPr kumimoji="0" lang="en-US" altLang="ko-KR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0" name="직사각형 10"/>
            <p:cNvSpPr/>
            <p:nvPr/>
          </p:nvSpPr>
          <p:spPr>
            <a:xfrm>
              <a:off x="5091396" y="5048458"/>
              <a:ext cx="3602995" cy="3774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rtl="0" eaLnBrk="1" fontAlgn="auto" latin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请在此输入您所需要的文字内容</a:t>
              </a: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8481569" y="3349288"/>
            <a:ext cx="3602995" cy="830436"/>
            <a:chOff x="5091396" y="4595433"/>
            <a:chExt cx="3602995" cy="830436"/>
          </a:xfrm>
        </p:grpSpPr>
        <p:sp>
          <p:nvSpPr>
            <p:cNvPr id="82" name="직사각형 9"/>
            <p:cNvSpPr/>
            <p:nvPr/>
          </p:nvSpPr>
          <p:spPr>
            <a:xfrm>
              <a:off x="5091396" y="4595433"/>
              <a:ext cx="261193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cs typeface="+mn-ea"/>
                  <a:sym typeface="+mn-lt"/>
                </a:rPr>
                <a:t>输入标题</a:t>
              </a:r>
              <a:endParaRPr kumimoji="0" lang="en-US" altLang="ko-KR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3" name="직사각형 10"/>
            <p:cNvSpPr/>
            <p:nvPr/>
          </p:nvSpPr>
          <p:spPr>
            <a:xfrm>
              <a:off x="5091396" y="5048458"/>
              <a:ext cx="3602995" cy="3774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请在此输入您所需要的文字内容</a:t>
              </a:r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7885080" y="4772871"/>
            <a:ext cx="3602995" cy="830436"/>
            <a:chOff x="5091396" y="4595433"/>
            <a:chExt cx="3602995" cy="830436"/>
          </a:xfrm>
        </p:grpSpPr>
        <p:sp>
          <p:nvSpPr>
            <p:cNvPr id="85" name="직사각형 9"/>
            <p:cNvSpPr/>
            <p:nvPr/>
          </p:nvSpPr>
          <p:spPr>
            <a:xfrm>
              <a:off x="5091396" y="4595433"/>
              <a:ext cx="261193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cs typeface="+mn-ea"/>
                  <a:sym typeface="+mn-lt"/>
                </a:rPr>
                <a:t>输入标题</a:t>
              </a:r>
              <a:endParaRPr kumimoji="0" lang="en-US" altLang="ko-KR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6" name="직사각형 10"/>
            <p:cNvSpPr/>
            <p:nvPr/>
          </p:nvSpPr>
          <p:spPr>
            <a:xfrm>
              <a:off x="5091396" y="5048458"/>
              <a:ext cx="3602995" cy="3774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请在此输入您所需要的文字内容</a:t>
              </a:r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84723" y="3349288"/>
            <a:ext cx="3602995" cy="830436"/>
            <a:chOff x="5091396" y="4595433"/>
            <a:chExt cx="3602995" cy="830436"/>
          </a:xfrm>
        </p:grpSpPr>
        <p:sp>
          <p:nvSpPr>
            <p:cNvPr id="88" name="직사각형 9"/>
            <p:cNvSpPr/>
            <p:nvPr/>
          </p:nvSpPr>
          <p:spPr>
            <a:xfrm>
              <a:off x="6082456" y="4595433"/>
              <a:ext cx="261193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cs typeface="+mn-ea"/>
                  <a:sym typeface="+mn-lt"/>
                </a:rPr>
                <a:t>输入标题</a:t>
              </a:r>
              <a:endParaRPr kumimoji="0" lang="en-US" altLang="ko-KR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9" name="직사각형 10"/>
            <p:cNvSpPr/>
            <p:nvPr/>
          </p:nvSpPr>
          <p:spPr>
            <a:xfrm>
              <a:off x="5091396" y="5048458"/>
              <a:ext cx="3602995" cy="3774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rtl="0" eaLnBrk="1" fontAlgn="auto" latin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请在此输入您所需要的文字内容</a:t>
              </a:r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654341" y="4772871"/>
            <a:ext cx="3602995" cy="830436"/>
            <a:chOff x="5091396" y="4595433"/>
            <a:chExt cx="3602995" cy="830436"/>
          </a:xfrm>
        </p:grpSpPr>
        <p:sp>
          <p:nvSpPr>
            <p:cNvPr id="91" name="직사각형 9"/>
            <p:cNvSpPr/>
            <p:nvPr/>
          </p:nvSpPr>
          <p:spPr>
            <a:xfrm>
              <a:off x="6082456" y="4595433"/>
              <a:ext cx="261193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cs typeface="+mn-ea"/>
                  <a:sym typeface="+mn-lt"/>
                </a:rPr>
                <a:t>输入标题</a:t>
              </a:r>
              <a:endParaRPr kumimoji="0" lang="en-US" altLang="ko-KR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2" name="직사각형 10"/>
            <p:cNvSpPr/>
            <p:nvPr/>
          </p:nvSpPr>
          <p:spPr>
            <a:xfrm>
              <a:off x="5091396" y="5048458"/>
              <a:ext cx="3602995" cy="3774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rtl="0" eaLnBrk="1" fontAlgn="auto" latin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请在此输入您所需要的文字内容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864374" y="1981884"/>
            <a:ext cx="4463252" cy="3658376"/>
            <a:chOff x="3864374" y="1981884"/>
            <a:chExt cx="4463252" cy="3658376"/>
          </a:xfrm>
        </p:grpSpPr>
        <p:grpSp>
          <p:nvGrpSpPr>
            <p:cNvPr id="2" name="组合 1"/>
            <p:cNvGrpSpPr/>
            <p:nvPr/>
          </p:nvGrpSpPr>
          <p:grpSpPr>
            <a:xfrm>
              <a:off x="4301896" y="2038777"/>
              <a:ext cx="3601482" cy="3601483"/>
              <a:chOff x="4295259" y="2038777"/>
              <a:chExt cx="3601482" cy="3601483"/>
            </a:xfrm>
          </p:grpSpPr>
          <p:sp>
            <p:nvSpPr>
              <p:cNvPr id="20" name="任意多边形 15"/>
              <p:cNvSpPr/>
              <p:nvPr/>
            </p:nvSpPr>
            <p:spPr>
              <a:xfrm>
                <a:off x="4295259" y="2038777"/>
                <a:ext cx="3601482" cy="3601483"/>
              </a:xfrm>
              <a:custGeom>
                <a:avLst/>
                <a:gdLst/>
                <a:ahLst/>
                <a:cxnLst/>
                <a:rect l="0" t="0" r="0" b="0"/>
                <a:pathLst>
                  <a:path w="2113590" h="2113590">
                    <a:moveTo>
                      <a:pt x="0" y="1056795"/>
                    </a:moveTo>
                    <a:cubicBezTo>
                      <a:pt x="0" y="473143"/>
                      <a:pt x="473143" y="0"/>
                      <a:pt x="1056795" y="0"/>
                    </a:cubicBezTo>
                    <a:cubicBezTo>
                      <a:pt x="1640445" y="0"/>
                      <a:pt x="2113590" y="473143"/>
                      <a:pt x="2113590" y="1056795"/>
                    </a:cubicBezTo>
                    <a:cubicBezTo>
                      <a:pt x="2113590" y="1640445"/>
                      <a:pt x="1640445" y="2113590"/>
                      <a:pt x="1056795" y="2113590"/>
                    </a:cubicBezTo>
                    <a:cubicBezTo>
                      <a:pt x="473143" y="2113590"/>
                      <a:pt x="0" y="1640445"/>
                      <a:pt x="0" y="1056795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  <a:alpha val="49000"/>
                </a:schemeClr>
              </a:solidFill>
              <a:ln w="7600" cap="flat">
                <a:noFill/>
                <a:bevel/>
              </a:ln>
            </p:spPr>
            <p:txBody>
              <a:bodyPr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pic>
            <p:nvPicPr>
              <p:cNvPr id="56" name="图片 55"/>
              <p:cNvPicPr/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4944000" y="2695830"/>
                <a:ext cx="2304000" cy="2304000"/>
              </a:xfrm>
              <a:prstGeom prst="flowChartConnector">
                <a:avLst/>
              </a:prstGeom>
            </p:spPr>
          </p:pic>
        </p:grpSp>
        <p:sp>
          <p:nvSpPr>
            <p:cNvPr id="21" name="任意多边形 17"/>
            <p:cNvSpPr/>
            <p:nvPr/>
          </p:nvSpPr>
          <p:spPr>
            <a:xfrm rot="10800000" flipH="1" flipV="1">
              <a:off x="3864374" y="3416029"/>
              <a:ext cx="846980" cy="846978"/>
            </a:xfrm>
            <a:custGeom>
              <a:avLst/>
              <a:gdLst/>
              <a:ahLst/>
              <a:cxnLst/>
              <a:rect l="0" t="0" r="0" b="0"/>
              <a:pathLst>
                <a:path w="995121" h="995121">
                  <a:moveTo>
                    <a:pt x="0" y="497559"/>
                  </a:moveTo>
                  <a:cubicBezTo>
                    <a:pt x="0" y="222765"/>
                    <a:pt x="222765" y="0"/>
                    <a:pt x="497559" y="0"/>
                  </a:cubicBezTo>
                  <a:cubicBezTo>
                    <a:pt x="772350" y="0"/>
                    <a:pt x="995121" y="222765"/>
                    <a:pt x="995121" y="497559"/>
                  </a:cubicBezTo>
                  <a:cubicBezTo>
                    <a:pt x="995121" y="772350"/>
                    <a:pt x="772350" y="995121"/>
                    <a:pt x="497559" y="995121"/>
                  </a:cubicBezTo>
                  <a:cubicBezTo>
                    <a:pt x="222765" y="995121"/>
                    <a:pt x="0" y="772350"/>
                    <a:pt x="0" y="497559"/>
                  </a:cubicBezTo>
                  <a:close/>
                </a:path>
              </a:pathLst>
            </a:custGeom>
            <a:solidFill>
              <a:schemeClr val="accent2"/>
            </a:solidFill>
            <a:ln w="38100" cap="flat">
              <a:solidFill>
                <a:srgbClr val="FBFBFB"/>
              </a:solidFill>
              <a:bevel/>
            </a:ln>
          </p:spPr>
          <p:txBody>
            <a:bodyPr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3" name="任意多边形 18"/>
            <p:cNvSpPr/>
            <p:nvPr/>
          </p:nvSpPr>
          <p:spPr>
            <a:xfrm>
              <a:off x="4535127" y="1986690"/>
              <a:ext cx="846978" cy="846980"/>
            </a:xfrm>
            <a:custGeom>
              <a:avLst/>
              <a:gdLst/>
              <a:ahLst/>
              <a:cxnLst/>
              <a:rect l="l" t="t" r="r" b="b"/>
              <a:pathLst>
                <a:path w="995121" h="995121">
                  <a:moveTo>
                    <a:pt x="0" y="497559"/>
                  </a:moveTo>
                  <a:cubicBezTo>
                    <a:pt x="0" y="222765"/>
                    <a:pt x="222765" y="0"/>
                    <a:pt x="497559" y="0"/>
                  </a:cubicBezTo>
                  <a:cubicBezTo>
                    <a:pt x="772350" y="0"/>
                    <a:pt x="995121" y="222765"/>
                    <a:pt x="995121" y="497559"/>
                  </a:cubicBezTo>
                  <a:cubicBezTo>
                    <a:pt x="995121" y="772350"/>
                    <a:pt x="772350" y="995121"/>
                    <a:pt x="497559" y="995121"/>
                  </a:cubicBezTo>
                  <a:cubicBezTo>
                    <a:pt x="222765" y="995121"/>
                    <a:pt x="0" y="772350"/>
                    <a:pt x="0" y="497559"/>
                  </a:cubicBezTo>
                  <a:close/>
                </a:path>
              </a:pathLst>
            </a:custGeom>
            <a:solidFill>
              <a:schemeClr val="accent1"/>
            </a:solidFill>
            <a:ln w="38100" cap="flat">
              <a:solidFill>
                <a:srgbClr val="FBFBFB"/>
              </a:solidFill>
              <a:bevel/>
            </a:ln>
          </p:spPr>
          <p:txBody>
            <a:bodyPr wrap="square" lIns="0" tIns="0" rIns="0" bIns="0"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975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4" name="任意多边形 19"/>
            <p:cNvSpPr/>
            <p:nvPr/>
          </p:nvSpPr>
          <p:spPr>
            <a:xfrm>
              <a:off x="4535127" y="4785408"/>
              <a:ext cx="846978" cy="846980"/>
            </a:xfrm>
            <a:custGeom>
              <a:avLst/>
              <a:gdLst/>
              <a:ahLst/>
              <a:cxnLst/>
              <a:rect l="l" t="t" r="r" b="b"/>
              <a:pathLst>
                <a:path w="995121" h="995121">
                  <a:moveTo>
                    <a:pt x="0" y="497559"/>
                  </a:moveTo>
                  <a:cubicBezTo>
                    <a:pt x="0" y="222765"/>
                    <a:pt x="222765" y="0"/>
                    <a:pt x="497559" y="0"/>
                  </a:cubicBezTo>
                  <a:cubicBezTo>
                    <a:pt x="772350" y="0"/>
                    <a:pt x="995121" y="222765"/>
                    <a:pt x="995121" y="497559"/>
                  </a:cubicBezTo>
                  <a:cubicBezTo>
                    <a:pt x="995121" y="772350"/>
                    <a:pt x="772350" y="995121"/>
                    <a:pt x="497559" y="995121"/>
                  </a:cubicBezTo>
                  <a:cubicBezTo>
                    <a:pt x="222765" y="995121"/>
                    <a:pt x="0" y="772350"/>
                    <a:pt x="0" y="497559"/>
                  </a:cubicBezTo>
                  <a:close/>
                </a:path>
              </a:pathLst>
            </a:custGeom>
            <a:solidFill>
              <a:schemeClr val="accent1"/>
            </a:solidFill>
            <a:ln w="38100" cap="flat">
              <a:solidFill>
                <a:srgbClr val="FBFBFB"/>
              </a:solidFill>
              <a:bevel/>
            </a:ln>
          </p:spPr>
          <p:txBody>
            <a:bodyPr wrap="square" lIns="0" tIns="0" rIns="0" bIns="0"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975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6" name="任意多边形 20"/>
            <p:cNvSpPr/>
            <p:nvPr/>
          </p:nvSpPr>
          <p:spPr>
            <a:xfrm>
              <a:off x="6838574" y="1981884"/>
              <a:ext cx="846978" cy="846980"/>
            </a:xfrm>
            <a:custGeom>
              <a:avLst/>
              <a:gdLst/>
              <a:ahLst/>
              <a:cxnLst/>
              <a:rect l="l" t="t" r="r" b="b"/>
              <a:pathLst>
                <a:path w="995121" h="995121">
                  <a:moveTo>
                    <a:pt x="0" y="497559"/>
                  </a:moveTo>
                  <a:cubicBezTo>
                    <a:pt x="0" y="222765"/>
                    <a:pt x="222765" y="0"/>
                    <a:pt x="497559" y="0"/>
                  </a:cubicBezTo>
                  <a:cubicBezTo>
                    <a:pt x="772350" y="0"/>
                    <a:pt x="995121" y="222765"/>
                    <a:pt x="995121" y="497559"/>
                  </a:cubicBezTo>
                  <a:cubicBezTo>
                    <a:pt x="995121" y="772350"/>
                    <a:pt x="772350" y="995121"/>
                    <a:pt x="497559" y="995121"/>
                  </a:cubicBezTo>
                  <a:cubicBezTo>
                    <a:pt x="222765" y="995121"/>
                    <a:pt x="0" y="772350"/>
                    <a:pt x="0" y="497559"/>
                  </a:cubicBezTo>
                  <a:close/>
                </a:path>
              </a:pathLst>
            </a:custGeom>
            <a:solidFill>
              <a:schemeClr val="accent2"/>
            </a:solidFill>
            <a:ln w="38100" cap="flat">
              <a:solidFill>
                <a:srgbClr val="FBFBFB"/>
              </a:solidFill>
              <a:bevel/>
            </a:ln>
          </p:spPr>
          <p:txBody>
            <a:bodyPr wrap="square" lIns="0" tIns="0" rIns="0" bIns="0"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975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7" name="任意多边形 21"/>
            <p:cNvSpPr/>
            <p:nvPr/>
          </p:nvSpPr>
          <p:spPr>
            <a:xfrm>
              <a:off x="6838574" y="4785408"/>
              <a:ext cx="846978" cy="846980"/>
            </a:xfrm>
            <a:custGeom>
              <a:avLst/>
              <a:gdLst/>
              <a:ahLst/>
              <a:cxnLst/>
              <a:rect l="l" t="t" r="r" b="b"/>
              <a:pathLst>
                <a:path w="995121" h="995121">
                  <a:moveTo>
                    <a:pt x="0" y="497559"/>
                  </a:moveTo>
                  <a:cubicBezTo>
                    <a:pt x="0" y="222765"/>
                    <a:pt x="222765" y="0"/>
                    <a:pt x="497559" y="0"/>
                  </a:cubicBezTo>
                  <a:cubicBezTo>
                    <a:pt x="772350" y="0"/>
                    <a:pt x="995121" y="222765"/>
                    <a:pt x="995121" y="497559"/>
                  </a:cubicBezTo>
                  <a:cubicBezTo>
                    <a:pt x="995121" y="772350"/>
                    <a:pt x="772350" y="995121"/>
                    <a:pt x="497559" y="995121"/>
                  </a:cubicBezTo>
                  <a:cubicBezTo>
                    <a:pt x="222765" y="995121"/>
                    <a:pt x="0" y="772350"/>
                    <a:pt x="0" y="497559"/>
                  </a:cubicBezTo>
                  <a:close/>
                </a:path>
              </a:pathLst>
            </a:custGeom>
            <a:solidFill>
              <a:schemeClr val="accent2"/>
            </a:solidFill>
            <a:ln w="38100" cap="flat">
              <a:solidFill>
                <a:srgbClr val="FBFBFB"/>
              </a:solidFill>
              <a:bevel/>
            </a:ln>
          </p:spPr>
          <p:txBody>
            <a:bodyPr wrap="square" lIns="0" tIns="0" rIns="0" bIns="0"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975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8" name="任意多边形 22"/>
            <p:cNvSpPr/>
            <p:nvPr/>
          </p:nvSpPr>
          <p:spPr>
            <a:xfrm>
              <a:off x="7480648" y="3416028"/>
              <a:ext cx="846978" cy="846980"/>
            </a:xfrm>
            <a:custGeom>
              <a:avLst/>
              <a:gdLst/>
              <a:ahLst/>
              <a:cxnLst/>
              <a:rect l="l" t="t" r="r" b="b"/>
              <a:pathLst>
                <a:path w="995121" h="995121">
                  <a:moveTo>
                    <a:pt x="0" y="497559"/>
                  </a:moveTo>
                  <a:cubicBezTo>
                    <a:pt x="0" y="222765"/>
                    <a:pt x="222765" y="0"/>
                    <a:pt x="497559" y="0"/>
                  </a:cubicBezTo>
                  <a:cubicBezTo>
                    <a:pt x="772350" y="0"/>
                    <a:pt x="995121" y="222765"/>
                    <a:pt x="995121" y="497559"/>
                  </a:cubicBezTo>
                  <a:cubicBezTo>
                    <a:pt x="995121" y="772350"/>
                    <a:pt x="772350" y="995121"/>
                    <a:pt x="497559" y="995121"/>
                  </a:cubicBezTo>
                  <a:cubicBezTo>
                    <a:pt x="222765" y="995121"/>
                    <a:pt x="0" y="772350"/>
                    <a:pt x="0" y="497559"/>
                  </a:cubicBezTo>
                  <a:close/>
                </a:path>
              </a:pathLst>
            </a:custGeom>
            <a:solidFill>
              <a:schemeClr val="accent1"/>
            </a:solidFill>
            <a:ln w="38100" cap="flat">
              <a:solidFill>
                <a:srgbClr val="FBFBFB"/>
              </a:solidFill>
              <a:bevel/>
            </a:ln>
          </p:spPr>
          <p:txBody>
            <a:bodyPr wrap="square" lIns="0" tIns="0" rIns="0" bIns="0"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975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3" name="Freeform: Shape 25"/>
            <p:cNvSpPr/>
            <p:nvPr/>
          </p:nvSpPr>
          <p:spPr bwMode="auto">
            <a:xfrm>
              <a:off x="7089973" y="2245245"/>
              <a:ext cx="329328" cy="266969"/>
            </a:xfrm>
            <a:custGeom>
              <a:avLst/>
              <a:gdLst>
                <a:gd name="T0" fmla="*/ 68 w 186"/>
                <a:gd name="T1" fmla="*/ 84 h 151"/>
                <a:gd name="T2" fmla="*/ 118 w 186"/>
                <a:gd name="T3" fmla="*/ 84 h 151"/>
                <a:gd name="T4" fmla="*/ 93 w 186"/>
                <a:gd name="T5" fmla="*/ 101 h 151"/>
                <a:gd name="T6" fmla="*/ 93 w 186"/>
                <a:gd name="T7" fmla="*/ 67 h 151"/>
                <a:gd name="T8" fmla="*/ 93 w 186"/>
                <a:gd name="T9" fmla="*/ 101 h 151"/>
                <a:gd name="T10" fmla="*/ 114 w 186"/>
                <a:gd name="T11" fmla="*/ 25 h 151"/>
                <a:gd name="T12" fmla="*/ 114 w 186"/>
                <a:gd name="T13" fmla="*/ 16 h 151"/>
                <a:gd name="T14" fmla="*/ 68 w 186"/>
                <a:gd name="T15" fmla="*/ 21 h 151"/>
                <a:gd name="T16" fmla="*/ 156 w 186"/>
                <a:gd name="T17" fmla="*/ 33 h 151"/>
                <a:gd name="T18" fmla="*/ 156 w 186"/>
                <a:gd name="T19" fmla="*/ 59 h 151"/>
                <a:gd name="T20" fmla="*/ 156 w 186"/>
                <a:gd name="T21" fmla="*/ 33 h 151"/>
                <a:gd name="T22" fmla="*/ 152 w 186"/>
                <a:gd name="T23" fmla="*/ 46 h 151"/>
                <a:gd name="T24" fmla="*/ 160 w 186"/>
                <a:gd name="T25" fmla="*/ 46 h 151"/>
                <a:gd name="T26" fmla="*/ 169 w 186"/>
                <a:gd name="T27" fmla="*/ 16 h 151"/>
                <a:gd name="T28" fmla="*/ 122 w 186"/>
                <a:gd name="T29" fmla="*/ 0 h 151"/>
                <a:gd name="T30" fmla="*/ 63 w 186"/>
                <a:gd name="T31" fmla="*/ 0 h 151"/>
                <a:gd name="T32" fmla="*/ 17 w 186"/>
                <a:gd name="T33" fmla="*/ 16 h 151"/>
                <a:gd name="T34" fmla="*/ 0 w 186"/>
                <a:gd name="T35" fmla="*/ 135 h 151"/>
                <a:gd name="T36" fmla="*/ 169 w 186"/>
                <a:gd name="T37" fmla="*/ 151 h 151"/>
                <a:gd name="T38" fmla="*/ 186 w 186"/>
                <a:gd name="T39" fmla="*/ 33 h 151"/>
                <a:gd name="T40" fmla="*/ 177 w 186"/>
                <a:gd name="T41" fmla="*/ 101 h 151"/>
                <a:gd name="T42" fmla="*/ 137 w 186"/>
                <a:gd name="T43" fmla="*/ 109 h 151"/>
                <a:gd name="T44" fmla="*/ 177 w 186"/>
                <a:gd name="T45" fmla="*/ 135 h 151"/>
                <a:gd name="T46" fmla="*/ 17 w 186"/>
                <a:gd name="T47" fmla="*/ 143 h 151"/>
                <a:gd name="T48" fmla="*/ 9 w 186"/>
                <a:gd name="T49" fmla="*/ 109 h 151"/>
                <a:gd name="T50" fmla="*/ 45 w 186"/>
                <a:gd name="T51" fmla="*/ 101 h 151"/>
                <a:gd name="T52" fmla="*/ 9 w 186"/>
                <a:gd name="T53" fmla="*/ 33 h 151"/>
                <a:gd name="T54" fmla="*/ 34 w 186"/>
                <a:gd name="T55" fmla="*/ 25 h 151"/>
                <a:gd name="T56" fmla="*/ 93 w 186"/>
                <a:gd name="T57" fmla="*/ 8 h 151"/>
                <a:gd name="T58" fmla="*/ 152 w 186"/>
                <a:gd name="T59" fmla="*/ 25 h 151"/>
                <a:gd name="T60" fmla="*/ 177 w 186"/>
                <a:gd name="T61" fmla="*/ 33 h 151"/>
                <a:gd name="T62" fmla="*/ 156 w 186"/>
                <a:gd name="T63" fmla="*/ 67 h 151"/>
                <a:gd name="T64" fmla="*/ 156 w 186"/>
                <a:gd name="T65" fmla="*/ 75 h 151"/>
                <a:gd name="T66" fmla="*/ 156 w 186"/>
                <a:gd name="T67" fmla="*/ 67 h 151"/>
                <a:gd name="T68" fmla="*/ 51 w 186"/>
                <a:gd name="T69" fmla="*/ 84 h 151"/>
                <a:gd name="T70" fmla="*/ 135 w 186"/>
                <a:gd name="T71" fmla="*/ 84 h 151"/>
                <a:gd name="T72" fmla="*/ 93 w 186"/>
                <a:gd name="T73" fmla="*/ 118 h 151"/>
                <a:gd name="T74" fmla="*/ 93 w 186"/>
                <a:gd name="T75" fmla="*/ 50 h 151"/>
                <a:gd name="T76" fmla="*/ 93 w 186"/>
                <a:gd name="T77" fmla="*/ 118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86" h="151">
                  <a:moveTo>
                    <a:pt x="93" y="59"/>
                  </a:moveTo>
                  <a:cubicBezTo>
                    <a:pt x="79" y="59"/>
                    <a:pt x="68" y="70"/>
                    <a:pt x="68" y="84"/>
                  </a:cubicBezTo>
                  <a:cubicBezTo>
                    <a:pt x="68" y="98"/>
                    <a:pt x="79" y="109"/>
                    <a:pt x="93" y="109"/>
                  </a:cubicBezTo>
                  <a:cubicBezTo>
                    <a:pt x="107" y="109"/>
                    <a:pt x="118" y="98"/>
                    <a:pt x="118" y="84"/>
                  </a:cubicBezTo>
                  <a:cubicBezTo>
                    <a:pt x="118" y="70"/>
                    <a:pt x="107" y="59"/>
                    <a:pt x="93" y="59"/>
                  </a:cubicBezTo>
                  <a:close/>
                  <a:moveTo>
                    <a:pt x="93" y="101"/>
                  </a:moveTo>
                  <a:cubicBezTo>
                    <a:pt x="84" y="101"/>
                    <a:pt x="76" y="93"/>
                    <a:pt x="76" y="84"/>
                  </a:cubicBezTo>
                  <a:cubicBezTo>
                    <a:pt x="76" y="75"/>
                    <a:pt x="84" y="67"/>
                    <a:pt x="93" y="67"/>
                  </a:cubicBezTo>
                  <a:cubicBezTo>
                    <a:pt x="102" y="67"/>
                    <a:pt x="110" y="75"/>
                    <a:pt x="110" y="84"/>
                  </a:cubicBezTo>
                  <a:cubicBezTo>
                    <a:pt x="110" y="93"/>
                    <a:pt x="102" y="101"/>
                    <a:pt x="93" y="101"/>
                  </a:cubicBezTo>
                  <a:close/>
                  <a:moveTo>
                    <a:pt x="72" y="25"/>
                  </a:moveTo>
                  <a:cubicBezTo>
                    <a:pt x="114" y="25"/>
                    <a:pt x="114" y="25"/>
                    <a:pt x="114" y="25"/>
                  </a:cubicBezTo>
                  <a:cubicBezTo>
                    <a:pt x="116" y="25"/>
                    <a:pt x="118" y="23"/>
                    <a:pt x="118" y="21"/>
                  </a:cubicBezTo>
                  <a:cubicBezTo>
                    <a:pt x="118" y="18"/>
                    <a:pt x="116" y="16"/>
                    <a:pt x="114" y="16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0" y="16"/>
                    <a:pt x="68" y="18"/>
                    <a:pt x="68" y="21"/>
                  </a:cubicBezTo>
                  <a:cubicBezTo>
                    <a:pt x="68" y="23"/>
                    <a:pt x="70" y="25"/>
                    <a:pt x="72" y="25"/>
                  </a:cubicBezTo>
                  <a:close/>
                  <a:moveTo>
                    <a:pt x="156" y="33"/>
                  </a:moveTo>
                  <a:cubicBezTo>
                    <a:pt x="149" y="33"/>
                    <a:pt x="144" y="39"/>
                    <a:pt x="144" y="46"/>
                  </a:cubicBezTo>
                  <a:cubicBezTo>
                    <a:pt x="144" y="53"/>
                    <a:pt x="149" y="59"/>
                    <a:pt x="156" y="59"/>
                  </a:cubicBezTo>
                  <a:cubicBezTo>
                    <a:pt x="163" y="59"/>
                    <a:pt x="169" y="53"/>
                    <a:pt x="169" y="46"/>
                  </a:cubicBezTo>
                  <a:cubicBezTo>
                    <a:pt x="169" y="39"/>
                    <a:pt x="163" y="33"/>
                    <a:pt x="156" y="33"/>
                  </a:cubicBezTo>
                  <a:close/>
                  <a:moveTo>
                    <a:pt x="156" y="50"/>
                  </a:moveTo>
                  <a:cubicBezTo>
                    <a:pt x="154" y="50"/>
                    <a:pt x="152" y="48"/>
                    <a:pt x="152" y="46"/>
                  </a:cubicBezTo>
                  <a:cubicBezTo>
                    <a:pt x="152" y="44"/>
                    <a:pt x="154" y="42"/>
                    <a:pt x="156" y="42"/>
                  </a:cubicBezTo>
                  <a:cubicBezTo>
                    <a:pt x="159" y="42"/>
                    <a:pt x="160" y="44"/>
                    <a:pt x="160" y="46"/>
                  </a:cubicBezTo>
                  <a:cubicBezTo>
                    <a:pt x="160" y="48"/>
                    <a:pt x="159" y="50"/>
                    <a:pt x="156" y="50"/>
                  </a:cubicBezTo>
                  <a:close/>
                  <a:moveTo>
                    <a:pt x="169" y="16"/>
                  </a:moveTo>
                  <a:cubicBezTo>
                    <a:pt x="152" y="16"/>
                    <a:pt x="152" y="16"/>
                    <a:pt x="152" y="16"/>
                  </a:cubicBezTo>
                  <a:cubicBezTo>
                    <a:pt x="139" y="16"/>
                    <a:pt x="139" y="0"/>
                    <a:pt x="122" y="0"/>
                  </a:cubicBezTo>
                  <a:cubicBezTo>
                    <a:pt x="106" y="0"/>
                    <a:pt x="93" y="0"/>
                    <a:pt x="93" y="0"/>
                  </a:cubicBezTo>
                  <a:cubicBezTo>
                    <a:pt x="93" y="0"/>
                    <a:pt x="80" y="0"/>
                    <a:pt x="63" y="0"/>
                  </a:cubicBezTo>
                  <a:cubicBezTo>
                    <a:pt x="47" y="0"/>
                    <a:pt x="47" y="16"/>
                    <a:pt x="34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8" y="16"/>
                    <a:pt x="0" y="24"/>
                    <a:pt x="0" y="33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144"/>
                    <a:pt x="8" y="151"/>
                    <a:pt x="17" y="151"/>
                  </a:cubicBezTo>
                  <a:cubicBezTo>
                    <a:pt x="169" y="151"/>
                    <a:pt x="169" y="151"/>
                    <a:pt x="169" y="151"/>
                  </a:cubicBezTo>
                  <a:cubicBezTo>
                    <a:pt x="178" y="151"/>
                    <a:pt x="186" y="144"/>
                    <a:pt x="186" y="135"/>
                  </a:cubicBezTo>
                  <a:cubicBezTo>
                    <a:pt x="186" y="33"/>
                    <a:pt x="186" y="33"/>
                    <a:pt x="186" y="33"/>
                  </a:cubicBezTo>
                  <a:cubicBezTo>
                    <a:pt x="186" y="24"/>
                    <a:pt x="178" y="16"/>
                    <a:pt x="169" y="16"/>
                  </a:cubicBezTo>
                  <a:close/>
                  <a:moveTo>
                    <a:pt x="177" y="101"/>
                  </a:moveTo>
                  <a:cubicBezTo>
                    <a:pt x="141" y="101"/>
                    <a:pt x="141" y="101"/>
                    <a:pt x="141" y="101"/>
                  </a:cubicBezTo>
                  <a:cubicBezTo>
                    <a:pt x="140" y="104"/>
                    <a:pt x="138" y="107"/>
                    <a:pt x="137" y="109"/>
                  </a:cubicBezTo>
                  <a:cubicBezTo>
                    <a:pt x="177" y="109"/>
                    <a:pt x="177" y="109"/>
                    <a:pt x="177" y="109"/>
                  </a:cubicBezTo>
                  <a:cubicBezTo>
                    <a:pt x="177" y="135"/>
                    <a:pt x="177" y="135"/>
                    <a:pt x="177" y="135"/>
                  </a:cubicBezTo>
                  <a:cubicBezTo>
                    <a:pt x="177" y="139"/>
                    <a:pt x="174" y="143"/>
                    <a:pt x="169" y="143"/>
                  </a:cubicBezTo>
                  <a:cubicBezTo>
                    <a:pt x="17" y="143"/>
                    <a:pt x="17" y="143"/>
                    <a:pt x="17" y="143"/>
                  </a:cubicBezTo>
                  <a:cubicBezTo>
                    <a:pt x="12" y="143"/>
                    <a:pt x="9" y="139"/>
                    <a:pt x="9" y="135"/>
                  </a:cubicBezTo>
                  <a:cubicBezTo>
                    <a:pt x="9" y="109"/>
                    <a:pt x="9" y="109"/>
                    <a:pt x="9" y="109"/>
                  </a:cubicBezTo>
                  <a:cubicBezTo>
                    <a:pt x="49" y="109"/>
                    <a:pt x="49" y="109"/>
                    <a:pt x="49" y="109"/>
                  </a:cubicBezTo>
                  <a:cubicBezTo>
                    <a:pt x="48" y="107"/>
                    <a:pt x="46" y="104"/>
                    <a:pt x="45" y="101"/>
                  </a:cubicBezTo>
                  <a:cubicBezTo>
                    <a:pt x="9" y="101"/>
                    <a:pt x="9" y="101"/>
                    <a:pt x="9" y="101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9" y="29"/>
                    <a:pt x="12" y="25"/>
                    <a:pt x="17" y="25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51" y="25"/>
                    <a:pt x="51" y="8"/>
                    <a:pt x="63" y="8"/>
                  </a:cubicBezTo>
                  <a:cubicBezTo>
                    <a:pt x="72" y="8"/>
                    <a:pt x="93" y="8"/>
                    <a:pt x="93" y="8"/>
                  </a:cubicBezTo>
                  <a:cubicBezTo>
                    <a:pt x="93" y="8"/>
                    <a:pt x="114" y="8"/>
                    <a:pt x="122" y="8"/>
                  </a:cubicBezTo>
                  <a:cubicBezTo>
                    <a:pt x="135" y="8"/>
                    <a:pt x="135" y="25"/>
                    <a:pt x="152" y="25"/>
                  </a:cubicBezTo>
                  <a:cubicBezTo>
                    <a:pt x="169" y="25"/>
                    <a:pt x="169" y="25"/>
                    <a:pt x="169" y="25"/>
                  </a:cubicBezTo>
                  <a:cubicBezTo>
                    <a:pt x="174" y="25"/>
                    <a:pt x="177" y="29"/>
                    <a:pt x="177" y="33"/>
                  </a:cubicBezTo>
                  <a:lnTo>
                    <a:pt x="177" y="101"/>
                  </a:lnTo>
                  <a:close/>
                  <a:moveTo>
                    <a:pt x="156" y="67"/>
                  </a:moveTo>
                  <a:cubicBezTo>
                    <a:pt x="154" y="67"/>
                    <a:pt x="152" y="69"/>
                    <a:pt x="152" y="71"/>
                  </a:cubicBezTo>
                  <a:cubicBezTo>
                    <a:pt x="152" y="74"/>
                    <a:pt x="154" y="75"/>
                    <a:pt x="156" y="75"/>
                  </a:cubicBezTo>
                  <a:cubicBezTo>
                    <a:pt x="159" y="75"/>
                    <a:pt x="160" y="74"/>
                    <a:pt x="160" y="71"/>
                  </a:cubicBezTo>
                  <a:cubicBezTo>
                    <a:pt x="160" y="69"/>
                    <a:pt x="159" y="67"/>
                    <a:pt x="156" y="67"/>
                  </a:cubicBezTo>
                  <a:close/>
                  <a:moveTo>
                    <a:pt x="93" y="42"/>
                  </a:moveTo>
                  <a:cubicBezTo>
                    <a:pt x="70" y="42"/>
                    <a:pt x="51" y="61"/>
                    <a:pt x="51" y="84"/>
                  </a:cubicBezTo>
                  <a:cubicBezTo>
                    <a:pt x="51" y="107"/>
                    <a:pt x="70" y="126"/>
                    <a:pt x="93" y="126"/>
                  </a:cubicBezTo>
                  <a:cubicBezTo>
                    <a:pt x="116" y="126"/>
                    <a:pt x="135" y="107"/>
                    <a:pt x="135" y="84"/>
                  </a:cubicBezTo>
                  <a:cubicBezTo>
                    <a:pt x="135" y="61"/>
                    <a:pt x="116" y="42"/>
                    <a:pt x="93" y="42"/>
                  </a:cubicBezTo>
                  <a:close/>
                  <a:moveTo>
                    <a:pt x="93" y="118"/>
                  </a:moveTo>
                  <a:cubicBezTo>
                    <a:pt x="74" y="118"/>
                    <a:pt x="59" y="103"/>
                    <a:pt x="59" y="84"/>
                  </a:cubicBezTo>
                  <a:cubicBezTo>
                    <a:pt x="59" y="65"/>
                    <a:pt x="74" y="50"/>
                    <a:pt x="93" y="50"/>
                  </a:cubicBezTo>
                  <a:cubicBezTo>
                    <a:pt x="112" y="50"/>
                    <a:pt x="127" y="65"/>
                    <a:pt x="127" y="84"/>
                  </a:cubicBezTo>
                  <a:cubicBezTo>
                    <a:pt x="127" y="103"/>
                    <a:pt x="112" y="118"/>
                    <a:pt x="93" y="118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218565" fontAlgn="base">
                <a:spcBef>
                  <a:spcPct val="0"/>
                </a:spcBef>
                <a:spcAft>
                  <a:spcPct val="0"/>
                </a:spcAft>
              </a:pPr>
              <a:endParaRPr sz="1350" dirty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94" name="Freeform: Shape 33"/>
            <p:cNvSpPr/>
            <p:nvPr/>
          </p:nvSpPr>
          <p:spPr bwMode="auto">
            <a:xfrm>
              <a:off x="4117467" y="3722779"/>
              <a:ext cx="324589" cy="266799"/>
            </a:xfrm>
            <a:custGeom>
              <a:avLst/>
              <a:gdLst>
                <a:gd name="T0" fmla="*/ 17 w 185"/>
                <a:gd name="T1" fmla="*/ 109 h 152"/>
                <a:gd name="T2" fmla="*/ 25 w 185"/>
                <a:gd name="T3" fmla="*/ 109 h 152"/>
                <a:gd name="T4" fmla="*/ 46 w 185"/>
                <a:gd name="T5" fmla="*/ 88 h 152"/>
                <a:gd name="T6" fmla="*/ 181 w 185"/>
                <a:gd name="T7" fmla="*/ 91 h 152"/>
                <a:gd name="T8" fmla="*/ 150 w 185"/>
                <a:gd name="T9" fmla="*/ 17 h 152"/>
                <a:gd name="T10" fmla="*/ 101 w 185"/>
                <a:gd name="T11" fmla="*/ 25 h 152"/>
                <a:gd name="T12" fmla="*/ 59 w 185"/>
                <a:gd name="T13" fmla="*/ 0 h 152"/>
                <a:gd name="T14" fmla="*/ 35 w 185"/>
                <a:gd name="T15" fmla="*/ 17 h 152"/>
                <a:gd name="T16" fmla="*/ 0 w 185"/>
                <a:gd name="T17" fmla="*/ 109 h 152"/>
                <a:gd name="T18" fmla="*/ 83 w 185"/>
                <a:gd name="T19" fmla="*/ 118 h 152"/>
                <a:gd name="T20" fmla="*/ 143 w 185"/>
                <a:gd name="T21" fmla="*/ 152 h 152"/>
                <a:gd name="T22" fmla="*/ 181 w 185"/>
                <a:gd name="T23" fmla="*/ 91 h 152"/>
                <a:gd name="T24" fmla="*/ 8 w 185"/>
                <a:gd name="T25" fmla="*/ 109 h 152"/>
                <a:gd name="T26" fmla="*/ 76 w 185"/>
                <a:gd name="T27" fmla="*/ 109 h 152"/>
                <a:gd name="T28" fmla="*/ 76 w 185"/>
                <a:gd name="T29" fmla="*/ 84 h 152"/>
                <a:gd name="T30" fmla="*/ 21 w 185"/>
                <a:gd name="T31" fmla="*/ 73 h 152"/>
                <a:gd name="T32" fmla="*/ 44 w 185"/>
                <a:gd name="T33" fmla="*/ 18 h 152"/>
                <a:gd name="T34" fmla="*/ 76 w 185"/>
                <a:gd name="T35" fmla="*/ 24 h 152"/>
                <a:gd name="T36" fmla="*/ 76 w 185"/>
                <a:gd name="T37" fmla="*/ 84 h 152"/>
                <a:gd name="T38" fmla="*/ 84 w 185"/>
                <a:gd name="T39" fmla="*/ 109 h 152"/>
                <a:gd name="T40" fmla="*/ 101 w 185"/>
                <a:gd name="T41" fmla="*/ 101 h 152"/>
                <a:gd name="T42" fmla="*/ 101 w 185"/>
                <a:gd name="T43" fmla="*/ 93 h 152"/>
                <a:gd name="T44" fmla="*/ 84 w 185"/>
                <a:gd name="T45" fmla="*/ 33 h 152"/>
                <a:gd name="T46" fmla="*/ 101 w 185"/>
                <a:gd name="T47" fmla="*/ 93 h 152"/>
                <a:gd name="T48" fmla="*/ 110 w 185"/>
                <a:gd name="T49" fmla="*/ 24 h 152"/>
                <a:gd name="T50" fmla="*/ 142 w 185"/>
                <a:gd name="T51" fmla="*/ 18 h 152"/>
                <a:gd name="T52" fmla="*/ 164 w 185"/>
                <a:gd name="T53" fmla="*/ 73 h 152"/>
                <a:gd name="T54" fmla="*/ 109 w 185"/>
                <a:gd name="T55" fmla="*/ 84 h 152"/>
                <a:gd name="T56" fmla="*/ 143 w 185"/>
                <a:gd name="T57" fmla="*/ 143 h 152"/>
                <a:gd name="T58" fmla="*/ 143 w 185"/>
                <a:gd name="T59" fmla="*/ 76 h 152"/>
                <a:gd name="T60" fmla="*/ 143 w 185"/>
                <a:gd name="T61" fmla="*/ 143 h 152"/>
                <a:gd name="T62" fmla="*/ 118 w 185"/>
                <a:gd name="T63" fmla="*/ 109 h 152"/>
                <a:gd name="T64" fmla="*/ 126 w 185"/>
                <a:gd name="T65" fmla="*/ 109 h 152"/>
                <a:gd name="T66" fmla="*/ 147 w 185"/>
                <a:gd name="T67" fmla="*/ 8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85" h="152">
                  <a:moveTo>
                    <a:pt x="42" y="84"/>
                  </a:moveTo>
                  <a:cubicBezTo>
                    <a:pt x="28" y="84"/>
                    <a:pt x="17" y="95"/>
                    <a:pt x="17" y="109"/>
                  </a:cubicBezTo>
                  <a:cubicBezTo>
                    <a:pt x="17" y="112"/>
                    <a:pt x="19" y="114"/>
                    <a:pt x="21" y="114"/>
                  </a:cubicBezTo>
                  <a:cubicBezTo>
                    <a:pt x="23" y="114"/>
                    <a:pt x="25" y="112"/>
                    <a:pt x="25" y="109"/>
                  </a:cubicBezTo>
                  <a:cubicBezTo>
                    <a:pt x="25" y="100"/>
                    <a:pt x="33" y="93"/>
                    <a:pt x="42" y="93"/>
                  </a:cubicBezTo>
                  <a:cubicBezTo>
                    <a:pt x="44" y="93"/>
                    <a:pt x="46" y="91"/>
                    <a:pt x="46" y="88"/>
                  </a:cubicBezTo>
                  <a:cubicBezTo>
                    <a:pt x="46" y="86"/>
                    <a:pt x="44" y="84"/>
                    <a:pt x="42" y="84"/>
                  </a:cubicBezTo>
                  <a:close/>
                  <a:moveTo>
                    <a:pt x="181" y="91"/>
                  </a:moveTo>
                  <a:cubicBezTo>
                    <a:pt x="150" y="17"/>
                    <a:pt x="150" y="17"/>
                    <a:pt x="150" y="17"/>
                  </a:cubicBezTo>
                  <a:cubicBezTo>
                    <a:pt x="150" y="17"/>
                    <a:pt x="150" y="17"/>
                    <a:pt x="150" y="17"/>
                  </a:cubicBezTo>
                  <a:cubicBezTo>
                    <a:pt x="147" y="7"/>
                    <a:pt x="137" y="0"/>
                    <a:pt x="126" y="0"/>
                  </a:cubicBezTo>
                  <a:cubicBezTo>
                    <a:pt x="112" y="0"/>
                    <a:pt x="101" y="11"/>
                    <a:pt x="101" y="25"/>
                  </a:cubicBezTo>
                  <a:cubicBezTo>
                    <a:pt x="84" y="25"/>
                    <a:pt x="84" y="25"/>
                    <a:pt x="84" y="25"/>
                  </a:cubicBezTo>
                  <a:cubicBezTo>
                    <a:pt x="84" y="11"/>
                    <a:pt x="73" y="0"/>
                    <a:pt x="59" y="0"/>
                  </a:cubicBezTo>
                  <a:cubicBezTo>
                    <a:pt x="48" y="0"/>
                    <a:pt x="39" y="7"/>
                    <a:pt x="35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4" y="91"/>
                    <a:pt x="4" y="91"/>
                    <a:pt x="4" y="91"/>
                  </a:cubicBezTo>
                  <a:cubicBezTo>
                    <a:pt x="1" y="97"/>
                    <a:pt x="0" y="103"/>
                    <a:pt x="0" y="109"/>
                  </a:cubicBezTo>
                  <a:cubicBezTo>
                    <a:pt x="0" y="133"/>
                    <a:pt x="19" y="152"/>
                    <a:pt x="42" y="152"/>
                  </a:cubicBezTo>
                  <a:cubicBezTo>
                    <a:pt x="62" y="152"/>
                    <a:pt x="79" y="137"/>
                    <a:pt x="83" y="118"/>
                  </a:cubicBezTo>
                  <a:cubicBezTo>
                    <a:pt x="102" y="118"/>
                    <a:pt x="102" y="118"/>
                    <a:pt x="102" y="118"/>
                  </a:cubicBezTo>
                  <a:cubicBezTo>
                    <a:pt x="106" y="137"/>
                    <a:pt x="123" y="152"/>
                    <a:pt x="143" y="152"/>
                  </a:cubicBezTo>
                  <a:cubicBezTo>
                    <a:pt x="167" y="152"/>
                    <a:pt x="185" y="133"/>
                    <a:pt x="185" y="109"/>
                  </a:cubicBezTo>
                  <a:cubicBezTo>
                    <a:pt x="185" y="103"/>
                    <a:pt x="184" y="97"/>
                    <a:pt x="181" y="91"/>
                  </a:cubicBezTo>
                  <a:close/>
                  <a:moveTo>
                    <a:pt x="42" y="143"/>
                  </a:moveTo>
                  <a:cubicBezTo>
                    <a:pt x="23" y="143"/>
                    <a:pt x="8" y="128"/>
                    <a:pt x="8" y="109"/>
                  </a:cubicBezTo>
                  <a:cubicBezTo>
                    <a:pt x="8" y="91"/>
                    <a:pt x="23" y="76"/>
                    <a:pt x="42" y="76"/>
                  </a:cubicBezTo>
                  <a:cubicBezTo>
                    <a:pt x="61" y="76"/>
                    <a:pt x="76" y="91"/>
                    <a:pt x="76" y="109"/>
                  </a:cubicBezTo>
                  <a:cubicBezTo>
                    <a:pt x="76" y="128"/>
                    <a:pt x="61" y="143"/>
                    <a:pt x="42" y="143"/>
                  </a:cubicBezTo>
                  <a:close/>
                  <a:moveTo>
                    <a:pt x="76" y="84"/>
                  </a:moveTo>
                  <a:cubicBezTo>
                    <a:pt x="68" y="74"/>
                    <a:pt x="56" y="67"/>
                    <a:pt x="42" y="67"/>
                  </a:cubicBezTo>
                  <a:cubicBezTo>
                    <a:pt x="34" y="67"/>
                    <a:pt x="27" y="69"/>
                    <a:pt x="21" y="73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6" y="12"/>
                    <a:pt x="52" y="8"/>
                    <a:pt x="59" y="8"/>
                  </a:cubicBezTo>
                  <a:cubicBezTo>
                    <a:pt x="68" y="8"/>
                    <a:pt x="75" y="15"/>
                    <a:pt x="76" y="24"/>
                  </a:cubicBezTo>
                  <a:cubicBezTo>
                    <a:pt x="76" y="24"/>
                    <a:pt x="76" y="24"/>
                    <a:pt x="76" y="24"/>
                  </a:cubicBezTo>
                  <a:lnTo>
                    <a:pt x="76" y="84"/>
                  </a:lnTo>
                  <a:close/>
                  <a:moveTo>
                    <a:pt x="101" y="109"/>
                  </a:moveTo>
                  <a:cubicBezTo>
                    <a:pt x="84" y="109"/>
                    <a:pt x="84" y="109"/>
                    <a:pt x="84" y="109"/>
                  </a:cubicBezTo>
                  <a:cubicBezTo>
                    <a:pt x="84" y="101"/>
                    <a:pt x="84" y="101"/>
                    <a:pt x="84" y="101"/>
                  </a:cubicBezTo>
                  <a:cubicBezTo>
                    <a:pt x="101" y="101"/>
                    <a:pt x="101" y="101"/>
                    <a:pt x="101" y="101"/>
                  </a:cubicBezTo>
                  <a:lnTo>
                    <a:pt x="101" y="109"/>
                  </a:lnTo>
                  <a:close/>
                  <a:moveTo>
                    <a:pt x="101" y="93"/>
                  </a:moveTo>
                  <a:cubicBezTo>
                    <a:pt x="84" y="93"/>
                    <a:pt x="84" y="93"/>
                    <a:pt x="84" y="93"/>
                  </a:cubicBezTo>
                  <a:cubicBezTo>
                    <a:pt x="84" y="33"/>
                    <a:pt x="84" y="33"/>
                    <a:pt x="84" y="33"/>
                  </a:cubicBezTo>
                  <a:cubicBezTo>
                    <a:pt x="101" y="33"/>
                    <a:pt x="101" y="33"/>
                    <a:pt x="101" y="33"/>
                  </a:cubicBezTo>
                  <a:lnTo>
                    <a:pt x="101" y="93"/>
                  </a:lnTo>
                  <a:close/>
                  <a:moveTo>
                    <a:pt x="109" y="24"/>
                  </a:moveTo>
                  <a:cubicBezTo>
                    <a:pt x="110" y="24"/>
                    <a:pt x="110" y="24"/>
                    <a:pt x="110" y="24"/>
                  </a:cubicBezTo>
                  <a:cubicBezTo>
                    <a:pt x="110" y="15"/>
                    <a:pt x="118" y="8"/>
                    <a:pt x="126" y="8"/>
                  </a:cubicBezTo>
                  <a:cubicBezTo>
                    <a:pt x="133" y="8"/>
                    <a:pt x="139" y="12"/>
                    <a:pt x="142" y="18"/>
                  </a:cubicBezTo>
                  <a:cubicBezTo>
                    <a:pt x="142" y="18"/>
                    <a:pt x="142" y="18"/>
                    <a:pt x="142" y="18"/>
                  </a:cubicBezTo>
                  <a:cubicBezTo>
                    <a:pt x="164" y="73"/>
                    <a:pt x="164" y="73"/>
                    <a:pt x="164" y="73"/>
                  </a:cubicBezTo>
                  <a:cubicBezTo>
                    <a:pt x="158" y="69"/>
                    <a:pt x="151" y="67"/>
                    <a:pt x="143" y="67"/>
                  </a:cubicBezTo>
                  <a:cubicBezTo>
                    <a:pt x="129" y="67"/>
                    <a:pt x="117" y="74"/>
                    <a:pt x="109" y="84"/>
                  </a:cubicBezTo>
                  <a:lnTo>
                    <a:pt x="109" y="24"/>
                  </a:lnTo>
                  <a:close/>
                  <a:moveTo>
                    <a:pt x="143" y="143"/>
                  </a:moveTo>
                  <a:cubicBezTo>
                    <a:pt x="125" y="143"/>
                    <a:pt x="109" y="128"/>
                    <a:pt x="109" y="109"/>
                  </a:cubicBezTo>
                  <a:cubicBezTo>
                    <a:pt x="109" y="91"/>
                    <a:pt x="125" y="76"/>
                    <a:pt x="143" y="76"/>
                  </a:cubicBezTo>
                  <a:cubicBezTo>
                    <a:pt x="162" y="76"/>
                    <a:pt x="177" y="91"/>
                    <a:pt x="177" y="109"/>
                  </a:cubicBezTo>
                  <a:cubicBezTo>
                    <a:pt x="177" y="128"/>
                    <a:pt x="162" y="143"/>
                    <a:pt x="143" y="143"/>
                  </a:cubicBezTo>
                  <a:close/>
                  <a:moveTo>
                    <a:pt x="143" y="84"/>
                  </a:moveTo>
                  <a:cubicBezTo>
                    <a:pt x="129" y="84"/>
                    <a:pt x="118" y="95"/>
                    <a:pt x="118" y="109"/>
                  </a:cubicBezTo>
                  <a:cubicBezTo>
                    <a:pt x="118" y="112"/>
                    <a:pt x="120" y="114"/>
                    <a:pt x="122" y="114"/>
                  </a:cubicBezTo>
                  <a:cubicBezTo>
                    <a:pt x="124" y="114"/>
                    <a:pt x="126" y="112"/>
                    <a:pt x="126" y="109"/>
                  </a:cubicBezTo>
                  <a:cubicBezTo>
                    <a:pt x="126" y="100"/>
                    <a:pt x="134" y="93"/>
                    <a:pt x="143" y="93"/>
                  </a:cubicBezTo>
                  <a:cubicBezTo>
                    <a:pt x="146" y="93"/>
                    <a:pt x="147" y="91"/>
                    <a:pt x="147" y="88"/>
                  </a:cubicBezTo>
                  <a:cubicBezTo>
                    <a:pt x="147" y="86"/>
                    <a:pt x="146" y="84"/>
                    <a:pt x="143" y="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218565" fontAlgn="base">
                <a:spcBef>
                  <a:spcPct val="0"/>
                </a:spcBef>
                <a:spcAft>
                  <a:spcPct val="0"/>
                </a:spcAft>
              </a:pPr>
              <a:endParaRPr sz="1350" dirty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95" name="Freeform: Shape 34"/>
            <p:cNvSpPr/>
            <p:nvPr/>
          </p:nvSpPr>
          <p:spPr bwMode="auto">
            <a:xfrm>
              <a:off x="4797341" y="2243079"/>
              <a:ext cx="326516" cy="324589"/>
            </a:xfrm>
            <a:custGeom>
              <a:avLst/>
              <a:gdLst>
                <a:gd name="T0" fmla="*/ 85 w 186"/>
                <a:gd name="T1" fmla="*/ 93 h 185"/>
                <a:gd name="T2" fmla="*/ 101 w 186"/>
                <a:gd name="T3" fmla="*/ 93 h 185"/>
                <a:gd name="T4" fmla="*/ 186 w 186"/>
                <a:gd name="T5" fmla="*/ 93 h 185"/>
                <a:gd name="T6" fmla="*/ 159 w 186"/>
                <a:gd name="T7" fmla="*/ 27 h 185"/>
                <a:gd name="T8" fmla="*/ 93 w 186"/>
                <a:gd name="T9" fmla="*/ 0 h 185"/>
                <a:gd name="T10" fmla="*/ 27 w 186"/>
                <a:gd name="T11" fmla="*/ 27 h 185"/>
                <a:gd name="T12" fmla="*/ 0 w 186"/>
                <a:gd name="T13" fmla="*/ 93 h 185"/>
                <a:gd name="T14" fmla="*/ 27 w 186"/>
                <a:gd name="T15" fmla="*/ 158 h 185"/>
                <a:gd name="T16" fmla="*/ 93 w 186"/>
                <a:gd name="T17" fmla="*/ 185 h 185"/>
                <a:gd name="T18" fmla="*/ 159 w 186"/>
                <a:gd name="T19" fmla="*/ 158 h 185"/>
                <a:gd name="T20" fmla="*/ 186 w 186"/>
                <a:gd name="T21" fmla="*/ 93 h 185"/>
                <a:gd name="T22" fmla="*/ 36 w 186"/>
                <a:gd name="T23" fmla="*/ 74 h 185"/>
                <a:gd name="T24" fmla="*/ 36 w 186"/>
                <a:gd name="T25" fmla="*/ 111 h 185"/>
                <a:gd name="T26" fmla="*/ 60 w 186"/>
                <a:gd name="T27" fmla="*/ 79 h 185"/>
                <a:gd name="T28" fmla="*/ 44 w 186"/>
                <a:gd name="T29" fmla="*/ 72 h 185"/>
                <a:gd name="T30" fmla="*/ 60 w 186"/>
                <a:gd name="T31" fmla="*/ 79 h 185"/>
                <a:gd name="T32" fmla="*/ 44 w 186"/>
                <a:gd name="T33" fmla="*/ 113 h 185"/>
                <a:gd name="T34" fmla="*/ 60 w 186"/>
                <a:gd name="T35" fmla="*/ 107 h 185"/>
                <a:gd name="T36" fmla="*/ 33 w 186"/>
                <a:gd name="T37" fmla="*/ 152 h 185"/>
                <a:gd name="T38" fmla="*/ 61 w 186"/>
                <a:gd name="T39" fmla="*/ 124 h 185"/>
                <a:gd name="T40" fmla="*/ 33 w 186"/>
                <a:gd name="T41" fmla="*/ 152 h 185"/>
                <a:gd name="T42" fmla="*/ 39 w 186"/>
                <a:gd name="T43" fmla="*/ 65 h 185"/>
                <a:gd name="T44" fmla="*/ 66 w 186"/>
                <a:gd name="T45" fmla="*/ 39 h 185"/>
                <a:gd name="T46" fmla="*/ 116 w 186"/>
                <a:gd name="T47" fmla="*/ 60 h 185"/>
                <a:gd name="T48" fmla="*/ 100 w 186"/>
                <a:gd name="T49" fmla="*/ 53 h 185"/>
                <a:gd name="T50" fmla="*/ 116 w 186"/>
                <a:gd name="T51" fmla="*/ 60 h 185"/>
                <a:gd name="T52" fmla="*/ 112 w 186"/>
                <a:gd name="T53" fmla="*/ 35 h 185"/>
                <a:gd name="T54" fmla="*/ 74 w 186"/>
                <a:gd name="T55" fmla="*/ 35 h 185"/>
                <a:gd name="T56" fmla="*/ 73 w 186"/>
                <a:gd name="T57" fmla="*/ 43 h 185"/>
                <a:gd name="T58" fmla="*/ 79 w 186"/>
                <a:gd name="T59" fmla="*/ 59 h 185"/>
                <a:gd name="T60" fmla="*/ 73 w 186"/>
                <a:gd name="T61" fmla="*/ 43 h 185"/>
                <a:gd name="T62" fmla="*/ 79 w 186"/>
                <a:gd name="T63" fmla="*/ 126 h 185"/>
                <a:gd name="T64" fmla="*/ 73 w 186"/>
                <a:gd name="T65" fmla="*/ 142 h 185"/>
                <a:gd name="T66" fmla="*/ 93 w 186"/>
                <a:gd name="T67" fmla="*/ 177 h 185"/>
                <a:gd name="T68" fmla="*/ 93 w 186"/>
                <a:gd name="T69" fmla="*/ 137 h 185"/>
                <a:gd name="T70" fmla="*/ 93 w 186"/>
                <a:gd name="T71" fmla="*/ 177 h 185"/>
                <a:gd name="T72" fmla="*/ 100 w 186"/>
                <a:gd name="T73" fmla="*/ 132 h 185"/>
                <a:gd name="T74" fmla="*/ 116 w 186"/>
                <a:gd name="T75" fmla="*/ 125 h 185"/>
                <a:gd name="T76" fmla="*/ 118 w 186"/>
                <a:gd name="T77" fmla="*/ 103 h 185"/>
                <a:gd name="T78" fmla="*/ 103 w 186"/>
                <a:gd name="T79" fmla="*/ 118 h 185"/>
                <a:gd name="T80" fmla="*/ 83 w 186"/>
                <a:gd name="T81" fmla="*/ 118 h 185"/>
                <a:gd name="T82" fmla="*/ 68 w 186"/>
                <a:gd name="T83" fmla="*/ 103 h 185"/>
                <a:gd name="T84" fmla="*/ 68 w 186"/>
                <a:gd name="T85" fmla="*/ 82 h 185"/>
                <a:gd name="T86" fmla="*/ 83 w 186"/>
                <a:gd name="T87" fmla="*/ 68 h 185"/>
                <a:gd name="T88" fmla="*/ 103 w 186"/>
                <a:gd name="T89" fmla="*/ 68 h 185"/>
                <a:gd name="T90" fmla="*/ 118 w 186"/>
                <a:gd name="T91" fmla="*/ 82 h 185"/>
                <a:gd name="T92" fmla="*/ 118 w 186"/>
                <a:gd name="T93" fmla="*/ 103 h 185"/>
                <a:gd name="T94" fmla="*/ 147 w 186"/>
                <a:gd name="T95" fmla="*/ 65 h 185"/>
                <a:gd name="T96" fmla="*/ 120 w 186"/>
                <a:gd name="T97" fmla="*/ 39 h 185"/>
                <a:gd name="T98" fmla="*/ 133 w 186"/>
                <a:gd name="T99" fmla="*/ 86 h 185"/>
                <a:gd name="T100" fmla="*/ 126 w 186"/>
                <a:gd name="T101" fmla="*/ 69 h 185"/>
                <a:gd name="T102" fmla="*/ 133 w 186"/>
                <a:gd name="T103" fmla="*/ 86 h 185"/>
                <a:gd name="T104" fmla="*/ 142 w 186"/>
                <a:gd name="T105" fmla="*/ 113 h 185"/>
                <a:gd name="T106" fmla="*/ 126 w 186"/>
                <a:gd name="T107" fmla="*/ 107 h 185"/>
                <a:gd name="T108" fmla="*/ 153 w 186"/>
                <a:gd name="T109" fmla="*/ 152 h 185"/>
                <a:gd name="T110" fmla="*/ 125 w 186"/>
                <a:gd name="T111" fmla="*/ 124 h 185"/>
                <a:gd name="T112" fmla="*/ 153 w 186"/>
                <a:gd name="T113" fmla="*/ 152 h 185"/>
                <a:gd name="T114" fmla="*/ 138 w 186"/>
                <a:gd name="T115" fmla="*/ 93 h 185"/>
                <a:gd name="T116" fmla="*/ 177 w 186"/>
                <a:gd name="T117" fmla="*/ 93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6" h="185">
                  <a:moveTo>
                    <a:pt x="93" y="84"/>
                  </a:moveTo>
                  <a:cubicBezTo>
                    <a:pt x="88" y="84"/>
                    <a:pt x="85" y="88"/>
                    <a:pt x="85" y="93"/>
                  </a:cubicBezTo>
                  <a:cubicBezTo>
                    <a:pt x="85" y="97"/>
                    <a:pt x="88" y="101"/>
                    <a:pt x="93" y="101"/>
                  </a:cubicBezTo>
                  <a:cubicBezTo>
                    <a:pt x="98" y="101"/>
                    <a:pt x="101" y="97"/>
                    <a:pt x="101" y="93"/>
                  </a:cubicBezTo>
                  <a:cubicBezTo>
                    <a:pt x="101" y="88"/>
                    <a:pt x="98" y="84"/>
                    <a:pt x="93" y="84"/>
                  </a:cubicBezTo>
                  <a:close/>
                  <a:moveTo>
                    <a:pt x="186" y="93"/>
                  </a:moveTo>
                  <a:cubicBezTo>
                    <a:pt x="186" y="83"/>
                    <a:pt x="174" y="74"/>
                    <a:pt x="154" y="67"/>
                  </a:cubicBezTo>
                  <a:cubicBezTo>
                    <a:pt x="163" y="49"/>
                    <a:pt x="166" y="34"/>
                    <a:pt x="159" y="27"/>
                  </a:cubicBezTo>
                  <a:cubicBezTo>
                    <a:pt x="151" y="20"/>
                    <a:pt x="136" y="22"/>
                    <a:pt x="118" y="32"/>
                  </a:cubicBezTo>
                  <a:cubicBezTo>
                    <a:pt x="112" y="12"/>
                    <a:pt x="103" y="0"/>
                    <a:pt x="93" y="0"/>
                  </a:cubicBezTo>
                  <a:cubicBezTo>
                    <a:pt x="83" y="0"/>
                    <a:pt x="74" y="12"/>
                    <a:pt x="68" y="32"/>
                  </a:cubicBezTo>
                  <a:cubicBezTo>
                    <a:pt x="50" y="22"/>
                    <a:pt x="35" y="20"/>
                    <a:pt x="27" y="27"/>
                  </a:cubicBezTo>
                  <a:cubicBezTo>
                    <a:pt x="20" y="34"/>
                    <a:pt x="23" y="49"/>
                    <a:pt x="32" y="67"/>
                  </a:cubicBezTo>
                  <a:cubicBezTo>
                    <a:pt x="12" y="74"/>
                    <a:pt x="0" y="83"/>
                    <a:pt x="0" y="93"/>
                  </a:cubicBezTo>
                  <a:cubicBezTo>
                    <a:pt x="0" y="103"/>
                    <a:pt x="12" y="112"/>
                    <a:pt x="32" y="118"/>
                  </a:cubicBezTo>
                  <a:cubicBezTo>
                    <a:pt x="23" y="136"/>
                    <a:pt x="20" y="151"/>
                    <a:pt x="27" y="158"/>
                  </a:cubicBezTo>
                  <a:cubicBezTo>
                    <a:pt x="35" y="165"/>
                    <a:pt x="50" y="163"/>
                    <a:pt x="68" y="154"/>
                  </a:cubicBezTo>
                  <a:cubicBezTo>
                    <a:pt x="74" y="173"/>
                    <a:pt x="83" y="185"/>
                    <a:pt x="93" y="185"/>
                  </a:cubicBezTo>
                  <a:cubicBezTo>
                    <a:pt x="103" y="185"/>
                    <a:pt x="112" y="173"/>
                    <a:pt x="118" y="154"/>
                  </a:cubicBezTo>
                  <a:cubicBezTo>
                    <a:pt x="136" y="163"/>
                    <a:pt x="151" y="165"/>
                    <a:pt x="159" y="158"/>
                  </a:cubicBezTo>
                  <a:cubicBezTo>
                    <a:pt x="166" y="151"/>
                    <a:pt x="163" y="136"/>
                    <a:pt x="154" y="118"/>
                  </a:cubicBezTo>
                  <a:cubicBezTo>
                    <a:pt x="174" y="112"/>
                    <a:pt x="186" y="103"/>
                    <a:pt x="186" y="93"/>
                  </a:cubicBezTo>
                  <a:close/>
                  <a:moveTo>
                    <a:pt x="9" y="93"/>
                  </a:moveTo>
                  <a:cubicBezTo>
                    <a:pt x="9" y="85"/>
                    <a:pt x="19" y="79"/>
                    <a:pt x="36" y="74"/>
                  </a:cubicBezTo>
                  <a:cubicBezTo>
                    <a:pt x="39" y="80"/>
                    <a:pt x="43" y="86"/>
                    <a:pt x="48" y="93"/>
                  </a:cubicBezTo>
                  <a:cubicBezTo>
                    <a:pt x="43" y="99"/>
                    <a:pt x="39" y="105"/>
                    <a:pt x="36" y="111"/>
                  </a:cubicBezTo>
                  <a:cubicBezTo>
                    <a:pt x="19" y="107"/>
                    <a:pt x="9" y="100"/>
                    <a:pt x="9" y="93"/>
                  </a:cubicBezTo>
                  <a:close/>
                  <a:moveTo>
                    <a:pt x="60" y="79"/>
                  </a:moveTo>
                  <a:cubicBezTo>
                    <a:pt x="58" y="81"/>
                    <a:pt x="55" y="84"/>
                    <a:pt x="53" y="86"/>
                  </a:cubicBezTo>
                  <a:cubicBezTo>
                    <a:pt x="50" y="81"/>
                    <a:pt x="46" y="77"/>
                    <a:pt x="44" y="72"/>
                  </a:cubicBezTo>
                  <a:cubicBezTo>
                    <a:pt x="49" y="71"/>
                    <a:pt x="54" y="70"/>
                    <a:pt x="60" y="69"/>
                  </a:cubicBezTo>
                  <a:cubicBezTo>
                    <a:pt x="60" y="72"/>
                    <a:pt x="60" y="76"/>
                    <a:pt x="60" y="79"/>
                  </a:cubicBezTo>
                  <a:close/>
                  <a:moveTo>
                    <a:pt x="60" y="116"/>
                  </a:moveTo>
                  <a:cubicBezTo>
                    <a:pt x="54" y="115"/>
                    <a:pt x="49" y="114"/>
                    <a:pt x="44" y="113"/>
                  </a:cubicBezTo>
                  <a:cubicBezTo>
                    <a:pt x="46" y="109"/>
                    <a:pt x="50" y="104"/>
                    <a:pt x="53" y="99"/>
                  </a:cubicBezTo>
                  <a:cubicBezTo>
                    <a:pt x="55" y="102"/>
                    <a:pt x="58" y="104"/>
                    <a:pt x="60" y="107"/>
                  </a:cubicBezTo>
                  <a:cubicBezTo>
                    <a:pt x="60" y="110"/>
                    <a:pt x="60" y="113"/>
                    <a:pt x="60" y="116"/>
                  </a:cubicBezTo>
                  <a:close/>
                  <a:moveTo>
                    <a:pt x="33" y="152"/>
                  </a:moveTo>
                  <a:cubicBezTo>
                    <a:pt x="28" y="147"/>
                    <a:pt x="31" y="135"/>
                    <a:pt x="39" y="120"/>
                  </a:cubicBezTo>
                  <a:cubicBezTo>
                    <a:pt x="46" y="122"/>
                    <a:pt x="53" y="123"/>
                    <a:pt x="61" y="124"/>
                  </a:cubicBezTo>
                  <a:cubicBezTo>
                    <a:pt x="62" y="132"/>
                    <a:pt x="64" y="140"/>
                    <a:pt x="66" y="146"/>
                  </a:cubicBezTo>
                  <a:cubicBezTo>
                    <a:pt x="51" y="155"/>
                    <a:pt x="39" y="158"/>
                    <a:pt x="33" y="152"/>
                  </a:cubicBezTo>
                  <a:close/>
                  <a:moveTo>
                    <a:pt x="61" y="61"/>
                  </a:moveTo>
                  <a:cubicBezTo>
                    <a:pt x="53" y="62"/>
                    <a:pt x="46" y="63"/>
                    <a:pt x="39" y="65"/>
                  </a:cubicBezTo>
                  <a:cubicBezTo>
                    <a:pt x="31" y="50"/>
                    <a:pt x="28" y="38"/>
                    <a:pt x="33" y="33"/>
                  </a:cubicBezTo>
                  <a:cubicBezTo>
                    <a:pt x="39" y="28"/>
                    <a:pt x="51" y="31"/>
                    <a:pt x="66" y="39"/>
                  </a:cubicBezTo>
                  <a:cubicBezTo>
                    <a:pt x="64" y="46"/>
                    <a:pt x="62" y="53"/>
                    <a:pt x="61" y="61"/>
                  </a:cubicBezTo>
                  <a:close/>
                  <a:moveTo>
                    <a:pt x="116" y="60"/>
                  </a:moveTo>
                  <a:cubicBezTo>
                    <a:pt x="113" y="60"/>
                    <a:pt x="110" y="60"/>
                    <a:pt x="107" y="59"/>
                  </a:cubicBezTo>
                  <a:cubicBezTo>
                    <a:pt x="104" y="57"/>
                    <a:pt x="102" y="55"/>
                    <a:pt x="100" y="53"/>
                  </a:cubicBezTo>
                  <a:cubicBezTo>
                    <a:pt x="104" y="49"/>
                    <a:pt x="109" y="46"/>
                    <a:pt x="114" y="43"/>
                  </a:cubicBezTo>
                  <a:cubicBezTo>
                    <a:pt x="115" y="48"/>
                    <a:pt x="116" y="54"/>
                    <a:pt x="116" y="60"/>
                  </a:cubicBezTo>
                  <a:close/>
                  <a:moveTo>
                    <a:pt x="93" y="8"/>
                  </a:moveTo>
                  <a:cubicBezTo>
                    <a:pt x="100" y="8"/>
                    <a:pt x="107" y="19"/>
                    <a:pt x="112" y="35"/>
                  </a:cubicBezTo>
                  <a:cubicBezTo>
                    <a:pt x="106" y="39"/>
                    <a:pt x="99" y="43"/>
                    <a:pt x="93" y="48"/>
                  </a:cubicBezTo>
                  <a:cubicBezTo>
                    <a:pt x="87" y="43"/>
                    <a:pt x="80" y="39"/>
                    <a:pt x="74" y="35"/>
                  </a:cubicBezTo>
                  <a:cubicBezTo>
                    <a:pt x="79" y="19"/>
                    <a:pt x="86" y="8"/>
                    <a:pt x="93" y="8"/>
                  </a:cubicBezTo>
                  <a:close/>
                  <a:moveTo>
                    <a:pt x="73" y="43"/>
                  </a:moveTo>
                  <a:cubicBezTo>
                    <a:pt x="77" y="46"/>
                    <a:pt x="82" y="49"/>
                    <a:pt x="86" y="53"/>
                  </a:cubicBezTo>
                  <a:cubicBezTo>
                    <a:pt x="84" y="55"/>
                    <a:pt x="82" y="57"/>
                    <a:pt x="79" y="59"/>
                  </a:cubicBezTo>
                  <a:cubicBezTo>
                    <a:pt x="76" y="60"/>
                    <a:pt x="73" y="60"/>
                    <a:pt x="70" y="60"/>
                  </a:cubicBezTo>
                  <a:cubicBezTo>
                    <a:pt x="70" y="54"/>
                    <a:pt x="71" y="48"/>
                    <a:pt x="73" y="43"/>
                  </a:cubicBezTo>
                  <a:close/>
                  <a:moveTo>
                    <a:pt x="70" y="125"/>
                  </a:moveTo>
                  <a:cubicBezTo>
                    <a:pt x="73" y="126"/>
                    <a:pt x="76" y="126"/>
                    <a:pt x="79" y="126"/>
                  </a:cubicBezTo>
                  <a:cubicBezTo>
                    <a:pt x="82" y="128"/>
                    <a:pt x="84" y="130"/>
                    <a:pt x="86" y="132"/>
                  </a:cubicBezTo>
                  <a:cubicBezTo>
                    <a:pt x="82" y="136"/>
                    <a:pt x="77" y="139"/>
                    <a:pt x="73" y="142"/>
                  </a:cubicBezTo>
                  <a:cubicBezTo>
                    <a:pt x="71" y="137"/>
                    <a:pt x="70" y="131"/>
                    <a:pt x="70" y="125"/>
                  </a:cubicBezTo>
                  <a:close/>
                  <a:moveTo>
                    <a:pt x="93" y="177"/>
                  </a:moveTo>
                  <a:cubicBezTo>
                    <a:pt x="86" y="177"/>
                    <a:pt x="79" y="167"/>
                    <a:pt x="74" y="150"/>
                  </a:cubicBezTo>
                  <a:cubicBezTo>
                    <a:pt x="80" y="147"/>
                    <a:pt x="87" y="142"/>
                    <a:pt x="93" y="137"/>
                  </a:cubicBezTo>
                  <a:cubicBezTo>
                    <a:pt x="99" y="142"/>
                    <a:pt x="106" y="147"/>
                    <a:pt x="112" y="150"/>
                  </a:cubicBezTo>
                  <a:cubicBezTo>
                    <a:pt x="107" y="167"/>
                    <a:pt x="100" y="177"/>
                    <a:pt x="93" y="177"/>
                  </a:cubicBezTo>
                  <a:close/>
                  <a:moveTo>
                    <a:pt x="114" y="142"/>
                  </a:moveTo>
                  <a:cubicBezTo>
                    <a:pt x="109" y="139"/>
                    <a:pt x="104" y="136"/>
                    <a:pt x="100" y="132"/>
                  </a:cubicBezTo>
                  <a:cubicBezTo>
                    <a:pt x="102" y="130"/>
                    <a:pt x="104" y="128"/>
                    <a:pt x="107" y="126"/>
                  </a:cubicBezTo>
                  <a:cubicBezTo>
                    <a:pt x="110" y="126"/>
                    <a:pt x="113" y="126"/>
                    <a:pt x="116" y="125"/>
                  </a:cubicBezTo>
                  <a:cubicBezTo>
                    <a:pt x="116" y="131"/>
                    <a:pt x="115" y="137"/>
                    <a:pt x="114" y="142"/>
                  </a:cubicBezTo>
                  <a:close/>
                  <a:moveTo>
                    <a:pt x="118" y="103"/>
                  </a:moveTo>
                  <a:cubicBezTo>
                    <a:pt x="116" y="106"/>
                    <a:pt x="113" y="108"/>
                    <a:pt x="111" y="111"/>
                  </a:cubicBezTo>
                  <a:cubicBezTo>
                    <a:pt x="108" y="113"/>
                    <a:pt x="106" y="115"/>
                    <a:pt x="103" y="118"/>
                  </a:cubicBezTo>
                  <a:cubicBezTo>
                    <a:pt x="100" y="118"/>
                    <a:pt x="97" y="118"/>
                    <a:pt x="93" y="118"/>
                  </a:cubicBezTo>
                  <a:cubicBezTo>
                    <a:pt x="89" y="118"/>
                    <a:pt x="86" y="118"/>
                    <a:pt x="83" y="118"/>
                  </a:cubicBezTo>
                  <a:cubicBezTo>
                    <a:pt x="80" y="115"/>
                    <a:pt x="78" y="113"/>
                    <a:pt x="75" y="111"/>
                  </a:cubicBezTo>
                  <a:cubicBezTo>
                    <a:pt x="73" y="108"/>
                    <a:pt x="70" y="106"/>
                    <a:pt x="68" y="103"/>
                  </a:cubicBezTo>
                  <a:cubicBezTo>
                    <a:pt x="68" y="100"/>
                    <a:pt x="68" y="96"/>
                    <a:pt x="68" y="93"/>
                  </a:cubicBezTo>
                  <a:cubicBezTo>
                    <a:pt x="68" y="89"/>
                    <a:pt x="68" y="86"/>
                    <a:pt x="68" y="82"/>
                  </a:cubicBezTo>
                  <a:cubicBezTo>
                    <a:pt x="70" y="80"/>
                    <a:pt x="73" y="77"/>
                    <a:pt x="75" y="75"/>
                  </a:cubicBezTo>
                  <a:cubicBezTo>
                    <a:pt x="78" y="72"/>
                    <a:pt x="80" y="70"/>
                    <a:pt x="83" y="68"/>
                  </a:cubicBezTo>
                  <a:cubicBezTo>
                    <a:pt x="86" y="67"/>
                    <a:pt x="89" y="67"/>
                    <a:pt x="93" y="67"/>
                  </a:cubicBezTo>
                  <a:cubicBezTo>
                    <a:pt x="97" y="67"/>
                    <a:pt x="100" y="67"/>
                    <a:pt x="103" y="68"/>
                  </a:cubicBezTo>
                  <a:cubicBezTo>
                    <a:pt x="106" y="70"/>
                    <a:pt x="108" y="72"/>
                    <a:pt x="111" y="75"/>
                  </a:cubicBezTo>
                  <a:cubicBezTo>
                    <a:pt x="113" y="77"/>
                    <a:pt x="116" y="80"/>
                    <a:pt x="118" y="82"/>
                  </a:cubicBezTo>
                  <a:cubicBezTo>
                    <a:pt x="118" y="86"/>
                    <a:pt x="118" y="89"/>
                    <a:pt x="118" y="93"/>
                  </a:cubicBezTo>
                  <a:cubicBezTo>
                    <a:pt x="118" y="96"/>
                    <a:pt x="118" y="100"/>
                    <a:pt x="118" y="103"/>
                  </a:cubicBezTo>
                  <a:close/>
                  <a:moveTo>
                    <a:pt x="153" y="33"/>
                  </a:moveTo>
                  <a:cubicBezTo>
                    <a:pt x="158" y="38"/>
                    <a:pt x="155" y="50"/>
                    <a:pt x="147" y="65"/>
                  </a:cubicBezTo>
                  <a:cubicBezTo>
                    <a:pt x="140" y="63"/>
                    <a:pt x="133" y="62"/>
                    <a:pt x="125" y="61"/>
                  </a:cubicBezTo>
                  <a:cubicBezTo>
                    <a:pt x="124" y="53"/>
                    <a:pt x="122" y="46"/>
                    <a:pt x="120" y="39"/>
                  </a:cubicBezTo>
                  <a:cubicBezTo>
                    <a:pt x="135" y="31"/>
                    <a:pt x="147" y="28"/>
                    <a:pt x="153" y="33"/>
                  </a:cubicBezTo>
                  <a:close/>
                  <a:moveTo>
                    <a:pt x="133" y="86"/>
                  </a:moveTo>
                  <a:cubicBezTo>
                    <a:pt x="131" y="84"/>
                    <a:pt x="128" y="81"/>
                    <a:pt x="126" y="79"/>
                  </a:cubicBezTo>
                  <a:cubicBezTo>
                    <a:pt x="126" y="76"/>
                    <a:pt x="126" y="72"/>
                    <a:pt x="126" y="69"/>
                  </a:cubicBezTo>
                  <a:cubicBezTo>
                    <a:pt x="132" y="70"/>
                    <a:pt x="137" y="71"/>
                    <a:pt x="142" y="72"/>
                  </a:cubicBezTo>
                  <a:cubicBezTo>
                    <a:pt x="140" y="77"/>
                    <a:pt x="136" y="81"/>
                    <a:pt x="133" y="86"/>
                  </a:cubicBezTo>
                  <a:close/>
                  <a:moveTo>
                    <a:pt x="133" y="99"/>
                  </a:moveTo>
                  <a:cubicBezTo>
                    <a:pt x="136" y="104"/>
                    <a:pt x="140" y="109"/>
                    <a:pt x="142" y="113"/>
                  </a:cubicBezTo>
                  <a:cubicBezTo>
                    <a:pt x="137" y="114"/>
                    <a:pt x="132" y="115"/>
                    <a:pt x="126" y="116"/>
                  </a:cubicBezTo>
                  <a:cubicBezTo>
                    <a:pt x="126" y="113"/>
                    <a:pt x="126" y="110"/>
                    <a:pt x="126" y="107"/>
                  </a:cubicBezTo>
                  <a:cubicBezTo>
                    <a:pt x="129" y="104"/>
                    <a:pt x="131" y="102"/>
                    <a:pt x="133" y="99"/>
                  </a:cubicBezTo>
                  <a:close/>
                  <a:moveTo>
                    <a:pt x="153" y="152"/>
                  </a:moveTo>
                  <a:cubicBezTo>
                    <a:pt x="147" y="158"/>
                    <a:pt x="135" y="155"/>
                    <a:pt x="120" y="146"/>
                  </a:cubicBezTo>
                  <a:cubicBezTo>
                    <a:pt x="122" y="140"/>
                    <a:pt x="124" y="132"/>
                    <a:pt x="125" y="124"/>
                  </a:cubicBezTo>
                  <a:cubicBezTo>
                    <a:pt x="133" y="123"/>
                    <a:pt x="140" y="122"/>
                    <a:pt x="147" y="120"/>
                  </a:cubicBezTo>
                  <a:cubicBezTo>
                    <a:pt x="155" y="135"/>
                    <a:pt x="158" y="147"/>
                    <a:pt x="153" y="152"/>
                  </a:cubicBezTo>
                  <a:close/>
                  <a:moveTo>
                    <a:pt x="150" y="111"/>
                  </a:moveTo>
                  <a:cubicBezTo>
                    <a:pt x="147" y="105"/>
                    <a:pt x="143" y="99"/>
                    <a:pt x="138" y="93"/>
                  </a:cubicBezTo>
                  <a:cubicBezTo>
                    <a:pt x="143" y="86"/>
                    <a:pt x="147" y="80"/>
                    <a:pt x="150" y="74"/>
                  </a:cubicBezTo>
                  <a:cubicBezTo>
                    <a:pt x="167" y="79"/>
                    <a:pt x="177" y="85"/>
                    <a:pt x="177" y="93"/>
                  </a:cubicBezTo>
                  <a:cubicBezTo>
                    <a:pt x="177" y="100"/>
                    <a:pt x="167" y="107"/>
                    <a:pt x="150" y="11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218565" fontAlgn="base">
                <a:spcBef>
                  <a:spcPct val="0"/>
                </a:spcBef>
                <a:spcAft>
                  <a:spcPct val="0"/>
                </a:spcAft>
              </a:pPr>
              <a:endParaRPr sz="1350" dirty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96" name="Freeform: Shape 27"/>
            <p:cNvSpPr/>
            <p:nvPr/>
          </p:nvSpPr>
          <p:spPr bwMode="auto">
            <a:xfrm>
              <a:off x="7770743" y="3748048"/>
              <a:ext cx="306028" cy="193187"/>
            </a:xfrm>
            <a:custGeom>
              <a:avLst/>
              <a:gdLst>
                <a:gd name="T0" fmla="*/ 118 w 186"/>
                <a:gd name="T1" fmla="*/ 21 h 118"/>
                <a:gd name="T2" fmla="*/ 127 w 186"/>
                <a:gd name="T3" fmla="*/ 21 h 118"/>
                <a:gd name="T4" fmla="*/ 182 w 186"/>
                <a:gd name="T5" fmla="*/ 17 h 118"/>
                <a:gd name="T6" fmla="*/ 180 w 186"/>
                <a:gd name="T7" fmla="*/ 17 h 118"/>
                <a:gd name="T8" fmla="*/ 144 w 186"/>
                <a:gd name="T9" fmla="*/ 17 h 118"/>
                <a:gd name="T10" fmla="*/ 17 w 186"/>
                <a:gd name="T11" fmla="*/ 0 h 118"/>
                <a:gd name="T12" fmla="*/ 0 w 186"/>
                <a:gd name="T13" fmla="*/ 101 h 118"/>
                <a:gd name="T14" fmla="*/ 127 w 186"/>
                <a:gd name="T15" fmla="*/ 118 h 118"/>
                <a:gd name="T16" fmla="*/ 144 w 186"/>
                <a:gd name="T17" fmla="*/ 83 h 118"/>
                <a:gd name="T18" fmla="*/ 180 w 186"/>
                <a:gd name="T19" fmla="*/ 101 h 118"/>
                <a:gd name="T20" fmla="*/ 186 w 186"/>
                <a:gd name="T21" fmla="*/ 97 h 118"/>
                <a:gd name="T22" fmla="*/ 182 w 186"/>
                <a:gd name="T23" fmla="*/ 17 h 118"/>
                <a:gd name="T24" fmla="*/ 127 w 186"/>
                <a:gd name="T25" fmla="*/ 110 h 118"/>
                <a:gd name="T26" fmla="*/ 9 w 186"/>
                <a:gd name="T27" fmla="*/ 101 h 118"/>
                <a:gd name="T28" fmla="*/ 135 w 186"/>
                <a:gd name="T29" fmla="*/ 42 h 118"/>
                <a:gd name="T30" fmla="*/ 135 w 186"/>
                <a:gd name="T31" fmla="*/ 34 h 118"/>
                <a:gd name="T32" fmla="*/ 9 w 186"/>
                <a:gd name="T33" fmla="*/ 17 h 118"/>
                <a:gd name="T34" fmla="*/ 127 w 186"/>
                <a:gd name="T35" fmla="*/ 8 h 118"/>
                <a:gd name="T36" fmla="*/ 135 w 186"/>
                <a:gd name="T37" fmla="*/ 34 h 118"/>
                <a:gd name="T38" fmla="*/ 144 w 186"/>
                <a:gd name="T39" fmla="*/ 73 h 118"/>
                <a:gd name="T40" fmla="*/ 161 w 186"/>
                <a:gd name="T41" fmla="*/ 36 h 118"/>
                <a:gd name="T42" fmla="*/ 177 w 186"/>
                <a:gd name="T43" fmla="*/ 90 h 118"/>
                <a:gd name="T44" fmla="*/ 169 w 186"/>
                <a:gd name="T45" fmla="*/ 32 h 118"/>
                <a:gd name="T46" fmla="*/ 177 w 186"/>
                <a:gd name="T47" fmla="*/ 90 h 118"/>
                <a:gd name="T48" fmla="*/ 97 w 186"/>
                <a:gd name="T49" fmla="*/ 93 h 118"/>
                <a:gd name="T50" fmla="*/ 97 w 186"/>
                <a:gd name="T51" fmla="*/ 51 h 118"/>
                <a:gd name="T52" fmla="*/ 81 w 186"/>
                <a:gd name="T53" fmla="*/ 84 h 118"/>
                <a:gd name="T54" fmla="*/ 68 w 186"/>
                <a:gd name="T55" fmla="*/ 72 h 118"/>
                <a:gd name="T56" fmla="*/ 26 w 186"/>
                <a:gd name="T57" fmla="*/ 72 h 118"/>
                <a:gd name="T58" fmla="*/ 97 w 186"/>
                <a:gd name="T59" fmla="*/ 59 h 118"/>
                <a:gd name="T60" fmla="*/ 97 w 186"/>
                <a:gd name="T61" fmla="*/ 84 h 118"/>
                <a:gd name="T62" fmla="*/ 97 w 186"/>
                <a:gd name="T63" fmla="*/ 59 h 118"/>
                <a:gd name="T64" fmla="*/ 59 w 186"/>
                <a:gd name="T65" fmla="*/ 72 h 118"/>
                <a:gd name="T66" fmla="*/ 34 w 186"/>
                <a:gd name="T67" fmla="*/ 72 h 118"/>
                <a:gd name="T68" fmla="*/ 106 w 186"/>
                <a:gd name="T69" fmla="*/ 17 h 118"/>
                <a:gd name="T70" fmla="*/ 106 w 186"/>
                <a:gd name="T71" fmla="*/ 25 h 118"/>
                <a:gd name="T72" fmla="*/ 106 w 186"/>
                <a:gd name="T73" fmla="*/ 17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86" h="118">
                  <a:moveTo>
                    <a:pt x="123" y="17"/>
                  </a:moveTo>
                  <a:cubicBezTo>
                    <a:pt x="120" y="17"/>
                    <a:pt x="118" y="19"/>
                    <a:pt x="118" y="21"/>
                  </a:cubicBezTo>
                  <a:cubicBezTo>
                    <a:pt x="118" y="23"/>
                    <a:pt x="120" y="25"/>
                    <a:pt x="123" y="25"/>
                  </a:cubicBezTo>
                  <a:cubicBezTo>
                    <a:pt x="125" y="25"/>
                    <a:pt x="127" y="23"/>
                    <a:pt x="127" y="21"/>
                  </a:cubicBezTo>
                  <a:cubicBezTo>
                    <a:pt x="127" y="19"/>
                    <a:pt x="125" y="17"/>
                    <a:pt x="123" y="17"/>
                  </a:cubicBezTo>
                  <a:close/>
                  <a:moveTo>
                    <a:pt x="182" y="17"/>
                  </a:moveTo>
                  <a:cubicBezTo>
                    <a:pt x="181" y="17"/>
                    <a:pt x="180" y="17"/>
                    <a:pt x="180" y="17"/>
                  </a:cubicBezTo>
                  <a:cubicBezTo>
                    <a:pt x="180" y="17"/>
                    <a:pt x="180" y="17"/>
                    <a:pt x="180" y="17"/>
                  </a:cubicBezTo>
                  <a:cubicBezTo>
                    <a:pt x="144" y="35"/>
                    <a:pt x="144" y="35"/>
                    <a:pt x="144" y="35"/>
                  </a:cubicBezTo>
                  <a:cubicBezTo>
                    <a:pt x="144" y="17"/>
                    <a:pt x="144" y="17"/>
                    <a:pt x="144" y="17"/>
                  </a:cubicBezTo>
                  <a:cubicBezTo>
                    <a:pt x="144" y="8"/>
                    <a:pt x="136" y="0"/>
                    <a:pt x="12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11"/>
                    <a:pt x="8" y="118"/>
                    <a:pt x="17" y="118"/>
                  </a:cubicBezTo>
                  <a:cubicBezTo>
                    <a:pt x="127" y="118"/>
                    <a:pt x="127" y="118"/>
                    <a:pt x="127" y="118"/>
                  </a:cubicBezTo>
                  <a:cubicBezTo>
                    <a:pt x="136" y="118"/>
                    <a:pt x="144" y="111"/>
                    <a:pt x="144" y="101"/>
                  </a:cubicBezTo>
                  <a:cubicBezTo>
                    <a:pt x="144" y="83"/>
                    <a:pt x="144" y="83"/>
                    <a:pt x="144" y="83"/>
                  </a:cubicBezTo>
                  <a:cubicBezTo>
                    <a:pt x="180" y="101"/>
                    <a:pt x="180" y="101"/>
                    <a:pt x="180" y="101"/>
                  </a:cubicBezTo>
                  <a:cubicBezTo>
                    <a:pt x="180" y="101"/>
                    <a:pt x="180" y="101"/>
                    <a:pt x="180" y="101"/>
                  </a:cubicBezTo>
                  <a:cubicBezTo>
                    <a:pt x="180" y="101"/>
                    <a:pt x="181" y="101"/>
                    <a:pt x="182" y="101"/>
                  </a:cubicBezTo>
                  <a:cubicBezTo>
                    <a:pt x="184" y="101"/>
                    <a:pt x="186" y="99"/>
                    <a:pt x="186" y="97"/>
                  </a:cubicBezTo>
                  <a:cubicBezTo>
                    <a:pt x="186" y="21"/>
                    <a:pt x="186" y="21"/>
                    <a:pt x="186" y="21"/>
                  </a:cubicBezTo>
                  <a:cubicBezTo>
                    <a:pt x="186" y="19"/>
                    <a:pt x="184" y="17"/>
                    <a:pt x="182" y="17"/>
                  </a:cubicBezTo>
                  <a:close/>
                  <a:moveTo>
                    <a:pt x="135" y="101"/>
                  </a:moveTo>
                  <a:cubicBezTo>
                    <a:pt x="135" y="106"/>
                    <a:pt x="132" y="110"/>
                    <a:pt x="127" y="110"/>
                  </a:cubicBezTo>
                  <a:cubicBezTo>
                    <a:pt x="17" y="110"/>
                    <a:pt x="17" y="110"/>
                    <a:pt x="17" y="110"/>
                  </a:cubicBezTo>
                  <a:cubicBezTo>
                    <a:pt x="13" y="110"/>
                    <a:pt x="9" y="106"/>
                    <a:pt x="9" y="101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135" y="42"/>
                    <a:pt x="135" y="42"/>
                    <a:pt x="135" y="42"/>
                  </a:cubicBezTo>
                  <a:lnTo>
                    <a:pt x="135" y="101"/>
                  </a:lnTo>
                  <a:close/>
                  <a:moveTo>
                    <a:pt x="135" y="34"/>
                  </a:moveTo>
                  <a:cubicBezTo>
                    <a:pt x="9" y="34"/>
                    <a:pt x="9" y="34"/>
                    <a:pt x="9" y="34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2"/>
                    <a:pt x="13" y="8"/>
                    <a:pt x="17" y="8"/>
                  </a:cubicBezTo>
                  <a:cubicBezTo>
                    <a:pt x="127" y="8"/>
                    <a:pt x="127" y="8"/>
                    <a:pt x="127" y="8"/>
                  </a:cubicBezTo>
                  <a:cubicBezTo>
                    <a:pt x="132" y="8"/>
                    <a:pt x="135" y="12"/>
                    <a:pt x="135" y="17"/>
                  </a:cubicBezTo>
                  <a:lnTo>
                    <a:pt x="135" y="34"/>
                  </a:lnTo>
                  <a:close/>
                  <a:moveTo>
                    <a:pt x="161" y="82"/>
                  </a:moveTo>
                  <a:cubicBezTo>
                    <a:pt x="144" y="73"/>
                    <a:pt x="144" y="73"/>
                    <a:pt x="144" y="73"/>
                  </a:cubicBezTo>
                  <a:cubicBezTo>
                    <a:pt x="144" y="45"/>
                    <a:pt x="144" y="45"/>
                    <a:pt x="144" y="45"/>
                  </a:cubicBezTo>
                  <a:cubicBezTo>
                    <a:pt x="161" y="36"/>
                    <a:pt x="161" y="36"/>
                    <a:pt x="161" y="36"/>
                  </a:cubicBezTo>
                  <a:lnTo>
                    <a:pt x="161" y="82"/>
                  </a:lnTo>
                  <a:close/>
                  <a:moveTo>
                    <a:pt x="177" y="90"/>
                  </a:moveTo>
                  <a:cubicBezTo>
                    <a:pt x="169" y="86"/>
                    <a:pt x="169" y="86"/>
                    <a:pt x="169" y="86"/>
                  </a:cubicBezTo>
                  <a:cubicBezTo>
                    <a:pt x="169" y="32"/>
                    <a:pt x="169" y="32"/>
                    <a:pt x="169" y="32"/>
                  </a:cubicBezTo>
                  <a:cubicBezTo>
                    <a:pt x="177" y="28"/>
                    <a:pt x="177" y="28"/>
                    <a:pt x="177" y="28"/>
                  </a:cubicBezTo>
                  <a:lnTo>
                    <a:pt x="177" y="90"/>
                  </a:lnTo>
                  <a:close/>
                  <a:moveTo>
                    <a:pt x="47" y="93"/>
                  </a:moveTo>
                  <a:cubicBezTo>
                    <a:pt x="97" y="93"/>
                    <a:pt x="97" y="93"/>
                    <a:pt x="97" y="93"/>
                  </a:cubicBezTo>
                  <a:cubicBezTo>
                    <a:pt x="109" y="93"/>
                    <a:pt x="118" y="83"/>
                    <a:pt x="118" y="72"/>
                  </a:cubicBezTo>
                  <a:cubicBezTo>
                    <a:pt x="118" y="60"/>
                    <a:pt x="109" y="51"/>
                    <a:pt x="97" y="51"/>
                  </a:cubicBezTo>
                  <a:cubicBezTo>
                    <a:pt x="86" y="51"/>
                    <a:pt x="76" y="60"/>
                    <a:pt x="76" y="72"/>
                  </a:cubicBezTo>
                  <a:cubicBezTo>
                    <a:pt x="76" y="77"/>
                    <a:pt x="78" y="81"/>
                    <a:pt x="81" y="84"/>
                  </a:cubicBezTo>
                  <a:cubicBezTo>
                    <a:pt x="63" y="84"/>
                    <a:pt x="63" y="84"/>
                    <a:pt x="63" y="84"/>
                  </a:cubicBezTo>
                  <a:cubicBezTo>
                    <a:pt x="66" y="81"/>
                    <a:pt x="68" y="77"/>
                    <a:pt x="68" y="72"/>
                  </a:cubicBezTo>
                  <a:cubicBezTo>
                    <a:pt x="68" y="60"/>
                    <a:pt x="58" y="51"/>
                    <a:pt x="47" y="51"/>
                  </a:cubicBezTo>
                  <a:cubicBezTo>
                    <a:pt x="35" y="51"/>
                    <a:pt x="26" y="60"/>
                    <a:pt x="26" y="72"/>
                  </a:cubicBezTo>
                  <a:cubicBezTo>
                    <a:pt x="26" y="83"/>
                    <a:pt x="35" y="93"/>
                    <a:pt x="47" y="93"/>
                  </a:cubicBezTo>
                  <a:close/>
                  <a:moveTo>
                    <a:pt x="97" y="59"/>
                  </a:moveTo>
                  <a:cubicBezTo>
                    <a:pt x="104" y="59"/>
                    <a:pt x="110" y="65"/>
                    <a:pt x="110" y="72"/>
                  </a:cubicBezTo>
                  <a:cubicBezTo>
                    <a:pt x="110" y="79"/>
                    <a:pt x="104" y="84"/>
                    <a:pt x="97" y="84"/>
                  </a:cubicBezTo>
                  <a:cubicBezTo>
                    <a:pt x="90" y="84"/>
                    <a:pt x="85" y="79"/>
                    <a:pt x="85" y="72"/>
                  </a:cubicBezTo>
                  <a:cubicBezTo>
                    <a:pt x="85" y="65"/>
                    <a:pt x="90" y="59"/>
                    <a:pt x="97" y="59"/>
                  </a:cubicBezTo>
                  <a:close/>
                  <a:moveTo>
                    <a:pt x="47" y="59"/>
                  </a:moveTo>
                  <a:cubicBezTo>
                    <a:pt x="54" y="59"/>
                    <a:pt x="59" y="65"/>
                    <a:pt x="59" y="72"/>
                  </a:cubicBezTo>
                  <a:cubicBezTo>
                    <a:pt x="59" y="79"/>
                    <a:pt x="54" y="84"/>
                    <a:pt x="47" y="84"/>
                  </a:cubicBezTo>
                  <a:cubicBezTo>
                    <a:pt x="40" y="84"/>
                    <a:pt x="34" y="79"/>
                    <a:pt x="34" y="72"/>
                  </a:cubicBezTo>
                  <a:cubicBezTo>
                    <a:pt x="34" y="65"/>
                    <a:pt x="40" y="59"/>
                    <a:pt x="47" y="59"/>
                  </a:cubicBezTo>
                  <a:close/>
                  <a:moveTo>
                    <a:pt x="106" y="17"/>
                  </a:moveTo>
                  <a:cubicBezTo>
                    <a:pt x="103" y="17"/>
                    <a:pt x="102" y="19"/>
                    <a:pt x="102" y="21"/>
                  </a:cubicBezTo>
                  <a:cubicBezTo>
                    <a:pt x="102" y="23"/>
                    <a:pt x="103" y="25"/>
                    <a:pt x="106" y="25"/>
                  </a:cubicBezTo>
                  <a:cubicBezTo>
                    <a:pt x="108" y="25"/>
                    <a:pt x="110" y="23"/>
                    <a:pt x="110" y="21"/>
                  </a:cubicBezTo>
                  <a:cubicBezTo>
                    <a:pt x="110" y="19"/>
                    <a:pt x="108" y="17"/>
                    <a:pt x="106" y="1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218565" fontAlgn="base">
                <a:spcBef>
                  <a:spcPct val="0"/>
                </a:spcBef>
                <a:spcAft>
                  <a:spcPct val="0"/>
                </a:spcAft>
              </a:pPr>
              <a:endParaRPr sz="1350" dirty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97" name="Freeform: Shape 40"/>
            <p:cNvSpPr/>
            <p:nvPr/>
          </p:nvSpPr>
          <p:spPr bwMode="auto">
            <a:xfrm>
              <a:off x="4866487" y="5077947"/>
              <a:ext cx="191863" cy="299842"/>
            </a:xfrm>
            <a:custGeom>
              <a:avLst/>
              <a:gdLst>
                <a:gd name="T0" fmla="*/ 55 w 118"/>
                <a:gd name="T1" fmla="*/ 118 h 185"/>
                <a:gd name="T2" fmla="*/ 51 w 118"/>
                <a:gd name="T3" fmla="*/ 122 h 185"/>
                <a:gd name="T4" fmla="*/ 55 w 118"/>
                <a:gd name="T5" fmla="*/ 126 h 185"/>
                <a:gd name="T6" fmla="*/ 59 w 118"/>
                <a:gd name="T7" fmla="*/ 122 h 185"/>
                <a:gd name="T8" fmla="*/ 55 w 118"/>
                <a:gd name="T9" fmla="*/ 118 h 185"/>
                <a:gd name="T10" fmla="*/ 46 w 118"/>
                <a:gd name="T11" fmla="*/ 152 h 185"/>
                <a:gd name="T12" fmla="*/ 42 w 118"/>
                <a:gd name="T13" fmla="*/ 156 h 185"/>
                <a:gd name="T14" fmla="*/ 46 w 118"/>
                <a:gd name="T15" fmla="*/ 160 h 185"/>
                <a:gd name="T16" fmla="*/ 51 w 118"/>
                <a:gd name="T17" fmla="*/ 156 h 185"/>
                <a:gd name="T18" fmla="*/ 46 w 118"/>
                <a:gd name="T19" fmla="*/ 152 h 185"/>
                <a:gd name="T20" fmla="*/ 51 w 118"/>
                <a:gd name="T21" fmla="*/ 93 h 185"/>
                <a:gd name="T22" fmla="*/ 42 w 118"/>
                <a:gd name="T23" fmla="*/ 84 h 185"/>
                <a:gd name="T24" fmla="*/ 34 w 118"/>
                <a:gd name="T25" fmla="*/ 93 h 185"/>
                <a:gd name="T26" fmla="*/ 42 w 118"/>
                <a:gd name="T27" fmla="*/ 101 h 185"/>
                <a:gd name="T28" fmla="*/ 51 w 118"/>
                <a:gd name="T29" fmla="*/ 93 h 185"/>
                <a:gd name="T30" fmla="*/ 110 w 118"/>
                <a:gd name="T31" fmla="*/ 0 h 185"/>
                <a:gd name="T32" fmla="*/ 8 w 118"/>
                <a:gd name="T33" fmla="*/ 0 h 185"/>
                <a:gd name="T34" fmla="*/ 0 w 118"/>
                <a:gd name="T35" fmla="*/ 8 h 185"/>
                <a:gd name="T36" fmla="*/ 0 w 118"/>
                <a:gd name="T37" fmla="*/ 17 h 185"/>
                <a:gd name="T38" fmla="*/ 8 w 118"/>
                <a:gd name="T39" fmla="*/ 25 h 185"/>
                <a:gd name="T40" fmla="*/ 17 w 118"/>
                <a:gd name="T41" fmla="*/ 25 h 185"/>
                <a:gd name="T42" fmla="*/ 17 w 118"/>
                <a:gd name="T43" fmla="*/ 143 h 185"/>
                <a:gd name="T44" fmla="*/ 59 w 118"/>
                <a:gd name="T45" fmla="*/ 185 h 185"/>
                <a:gd name="T46" fmla="*/ 101 w 118"/>
                <a:gd name="T47" fmla="*/ 143 h 185"/>
                <a:gd name="T48" fmla="*/ 101 w 118"/>
                <a:gd name="T49" fmla="*/ 25 h 185"/>
                <a:gd name="T50" fmla="*/ 110 w 118"/>
                <a:gd name="T51" fmla="*/ 25 h 185"/>
                <a:gd name="T52" fmla="*/ 118 w 118"/>
                <a:gd name="T53" fmla="*/ 17 h 185"/>
                <a:gd name="T54" fmla="*/ 118 w 118"/>
                <a:gd name="T55" fmla="*/ 8 h 185"/>
                <a:gd name="T56" fmla="*/ 110 w 118"/>
                <a:gd name="T57" fmla="*/ 0 h 185"/>
                <a:gd name="T58" fmla="*/ 93 w 118"/>
                <a:gd name="T59" fmla="*/ 143 h 185"/>
                <a:gd name="T60" fmla="*/ 59 w 118"/>
                <a:gd name="T61" fmla="*/ 177 h 185"/>
                <a:gd name="T62" fmla="*/ 25 w 118"/>
                <a:gd name="T63" fmla="*/ 143 h 185"/>
                <a:gd name="T64" fmla="*/ 25 w 118"/>
                <a:gd name="T65" fmla="*/ 55 h 185"/>
                <a:gd name="T66" fmla="*/ 45 w 118"/>
                <a:gd name="T67" fmla="*/ 59 h 185"/>
                <a:gd name="T68" fmla="*/ 57 w 118"/>
                <a:gd name="T69" fmla="*/ 57 h 185"/>
                <a:gd name="T70" fmla="*/ 82 w 118"/>
                <a:gd name="T71" fmla="*/ 47 h 185"/>
                <a:gd name="T72" fmla="*/ 93 w 118"/>
                <a:gd name="T73" fmla="*/ 43 h 185"/>
                <a:gd name="T74" fmla="*/ 93 w 118"/>
                <a:gd name="T75" fmla="*/ 143 h 185"/>
                <a:gd name="T76" fmla="*/ 93 w 118"/>
                <a:gd name="T77" fmla="*/ 34 h 185"/>
                <a:gd name="T78" fmla="*/ 79 w 118"/>
                <a:gd name="T79" fmla="*/ 40 h 185"/>
                <a:gd name="T80" fmla="*/ 55 w 118"/>
                <a:gd name="T81" fmla="*/ 50 h 185"/>
                <a:gd name="T82" fmla="*/ 25 w 118"/>
                <a:gd name="T83" fmla="*/ 46 h 185"/>
                <a:gd name="T84" fmla="*/ 25 w 118"/>
                <a:gd name="T85" fmla="*/ 25 h 185"/>
                <a:gd name="T86" fmla="*/ 93 w 118"/>
                <a:gd name="T87" fmla="*/ 25 h 185"/>
                <a:gd name="T88" fmla="*/ 93 w 118"/>
                <a:gd name="T89" fmla="*/ 34 h 185"/>
                <a:gd name="T90" fmla="*/ 110 w 118"/>
                <a:gd name="T91" fmla="*/ 17 h 185"/>
                <a:gd name="T92" fmla="*/ 8 w 118"/>
                <a:gd name="T93" fmla="*/ 17 h 185"/>
                <a:gd name="T94" fmla="*/ 8 w 118"/>
                <a:gd name="T95" fmla="*/ 8 h 185"/>
                <a:gd name="T96" fmla="*/ 110 w 118"/>
                <a:gd name="T97" fmla="*/ 8 h 185"/>
                <a:gd name="T98" fmla="*/ 110 w 118"/>
                <a:gd name="T99" fmla="*/ 17 h 185"/>
                <a:gd name="T100" fmla="*/ 72 w 118"/>
                <a:gd name="T101" fmla="*/ 135 h 185"/>
                <a:gd name="T102" fmla="*/ 68 w 118"/>
                <a:gd name="T103" fmla="*/ 139 h 185"/>
                <a:gd name="T104" fmla="*/ 72 w 118"/>
                <a:gd name="T105" fmla="*/ 143 h 185"/>
                <a:gd name="T106" fmla="*/ 76 w 118"/>
                <a:gd name="T107" fmla="*/ 139 h 185"/>
                <a:gd name="T108" fmla="*/ 72 w 118"/>
                <a:gd name="T109" fmla="*/ 135 h 185"/>
                <a:gd name="T110" fmla="*/ 76 w 118"/>
                <a:gd name="T111" fmla="*/ 67 h 185"/>
                <a:gd name="T112" fmla="*/ 68 w 118"/>
                <a:gd name="T113" fmla="*/ 76 h 185"/>
                <a:gd name="T114" fmla="*/ 76 w 118"/>
                <a:gd name="T115" fmla="*/ 84 h 185"/>
                <a:gd name="T116" fmla="*/ 84 w 118"/>
                <a:gd name="T117" fmla="*/ 76 h 185"/>
                <a:gd name="T118" fmla="*/ 76 w 118"/>
                <a:gd name="T119" fmla="*/ 67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8" h="185">
                  <a:moveTo>
                    <a:pt x="55" y="118"/>
                  </a:moveTo>
                  <a:cubicBezTo>
                    <a:pt x="53" y="118"/>
                    <a:pt x="51" y="120"/>
                    <a:pt x="51" y="122"/>
                  </a:cubicBezTo>
                  <a:cubicBezTo>
                    <a:pt x="51" y="124"/>
                    <a:pt x="53" y="126"/>
                    <a:pt x="55" y="126"/>
                  </a:cubicBezTo>
                  <a:cubicBezTo>
                    <a:pt x="57" y="126"/>
                    <a:pt x="59" y="124"/>
                    <a:pt x="59" y="122"/>
                  </a:cubicBezTo>
                  <a:cubicBezTo>
                    <a:pt x="59" y="120"/>
                    <a:pt x="57" y="118"/>
                    <a:pt x="55" y="118"/>
                  </a:cubicBezTo>
                  <a:close/>
                  <a:moveTo>
                    <a:pt x="46" y="152"/>
                  </a:moveTo>
                  <a:cubicBezTo>
                    <a:pt x="44" y="152"/>
                    <a:pt x="42" y="154"/>
                    <a:pt x="42" y="156"/>
                  </a:cubicBezTo>
                  <a:cubicBezTo>
                    <a:pt x="42" y="158"/>
                    <a:pt x="44" y="160"/>
                    <a:pt x="46" y="160"/>
                  </a:cubicBezTo>
                  <a:cubicBezTo>
                    <a:pt x="49" y="160"/>
                    <a:pt x="51" y="158"/>
                    <a:pt x="51" y="156"/>
                  </a:cubicBezTo>
                  <a:cubicBezTo>
                    <a:pt x="51" y="154"/>
                    <a:pt x="49" y="152"/>
                    <a:pt x="46" y="152"/>
                  </a:cubicBezTo>
                  <a:close/>
                  <a:moveTo>
                    <a:pt x="51" y="93"/>
                  </a:moveTo>
                  <a:cubicBezTo>
                    <a:pt x="51" y="88"/>
                    <a:pt x="47" y="84"/>
                    <a:pt x="42" y="84"/>
                  </a:cubicBezTo>
                  <a:cubicBezTo>
                    <a:pt x="38" y="84"/>
                    <a:pt x="34" y="88"/>
                    <a:pt x="34" y="93"/>
                  </a:cubicBezTo>
                  <a:cubicBezTo>
                    <a:pt x="34" y="97"/>
                    <a:pt x="38" y="101"/>
                    <a:pt x="42" y="101"/>
                  </a:cubicBezTo>
                  <a:cubicBezTo>
                    <a:pt x="47" y="101"/>
                    <a:pt x="51" y="97"/>
                    <a:pt x="51" y="93"/>
                  </a:cubicBezTo>
                  <a:close/>
                  <a:moveTo>
                    <a:pt x="110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21"/>
                    <a:pt x="4" y="25"/>
                    <a:pt x="8" y="25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143"/>
                    <a:pt x="17" y="143"/>
                    <a:pt x="17" y="143"/>
                  </a:cubicBezTo>
                  <a:cubicBezTo>
                    <a:pt x="17" y="166"/>
                    <a:pt x="36" y="185"/>
                    <a:pt x="59" y="185"/>
                  </a:cubicBezTo>
                  <a:cubicBezTo>
                    <a:pt x="82" y="185"/>
                    <a:pt x="101" y="166"/>
                    <a:pt x="101" y="143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14" y="25"/>
                    <a:pt x="118" y="21"/>
                    <a:pt x="118" y="17"/>
                  </a:cubicBezTo>
                  <a:cubicBezTo>
                    <a:pt x="118" y="8"/>
                    <a:pt x="118" y="8"/>
                    <a:pt x="118" y="8"/>
                  </a:cubicBezTo>
                  <a:cubicBezTo>
                    <a:pt x="118" y="4"/>
                    <a:pt x="114" y="0"/>
                    <a:pt x="110" y="0"/>
                  </a:cubicBezTo>
                  <a:close/>
                  <a:moveTo>
                    <a:pt x="93" y="143"/>
                  </a:moveTo>
                  <a:cubicBezTo>
                    <a:pt x="93" y="162"/>
                    <a:pt x="78" y="177"/>
                    <a:pt x="59" y="177"/>
                  </a:cubicBezTo>
                  <a:cubicBezTo>
                    <a:pt x="40" y="177"/>
                    <a:pt x="25" y="162"/>
                    <a:pt x="25" y="143"/>
                  </a:cubicBezTo>
                  <a:cubicBezTo>
                    <a:pt x="25" y="55"/>
                    <a:pt x="25" y="55"/>
                    <a:pt x="25" y="55"/>
                  </a:cubicBezTo>
                  <a:cubicBezTo>
                    <a:pt x="31" y="57"/>
                    <a:pt x="38" y="59"/>
                    <a:pt x="45" y="59"/>
                  </a:cubicBezTo>
                  <a:cubicBezTo>
                    <a:pt x="49" y="59"/>
                    <a:pt x="53" y="58"/>
                    <a:pt x="57" y="57"/>
                  </a:cubicBezTo>
                  <a:cubicBezTo>
                    <a:pt x="68" y="54"/>
                    <a:pt x="76" y="50"/>
                    <a:pt x="82" y="47"/>
                  </a:cubicBezTo>
                  <a:cubicBezTo>
                    <a:pt x="86" y="45"/>
                    <a:pt x="90" y="44"/>
                    <a:pt x="93" y="43"/>
                  </a:cubicBezTo>
                  <a:lnTo>
                    <a:pt x="93" y="143"/>
                  </a:lnTo>
                  <a:close/>
                  <a:moveTo>
                    <a:pt x="93" y="34"/>
                  </a:moveTo>
                  <a:cubicBezTo>
                    <a:pt x="88" y="36"/>
                    <a:pt x="84" y="38"/>
                    <a:pt x="79" y="40"/>
                  </a:cubicBezTo>
                  <a:cubicBezTo>
                    <a:pt x="72" y="43"/>
                    <a:pt x="65" y="46"/>
                    <a:pt x="55" y="50"/>
                  </a:cubicBezTo>
                  <a:cubicBezTo>
                    <a:pt x="44" y="53"/>
                    <a:pt x="34" y="50"/>
                    <a:pt x="25" y="46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93" y="25"/>
                    <a:pt x="93" y="25"/>
                    <a:pt x="93" y="25"/>
                  </a:cubicBezTo>
                  <a:lnTo>
                    <a:pt x="93" y="34"/>
                  </a:lnTo>
                  <a:close/>
                  <a:moveTo>
                    <a:pt x="110" y="17"/>
                  </a:moveTo>
                  <a:cubicBezTo>
                    <a:pt x="8" y="17"/>
                    <a:pt x="8" y="17"/>
                    <a:pt x="8" y="17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10" y="8"/>
                    <a:pt x="110" y="8"/>
                    <a:pt x="110" y="8"/>
                  </a:cubicBezTo>
                  <a:lnTo>
                    <a:pt x="110" y="17"/>
                  </a:lnTo>
                  <a:close/>
                  <a:moveTo>
                    <a:pt x="72" y="135"/>
                  </a:moveTo>
                  <a:cubicBezTo>
                    <a:pt x="69" y="135"/>
                    <a:pt x="68" y="137"/>
                    <a:pt x="68" y="139"/>
                  </a:cubicBezTo>
                  <a:cubicBezTo>
                    <a:pt x="68" y="141"/>
                    <a:pt x="69" y="143"/>
                    <a:pt x="72" y="143"/>
                  </a:cubicBezTo>
                  <a:cubicBezTo>
                    <a:pt x="74" y="143"/>
                    <a:pt x="76" y="141"/>
                    <a:pt x="76" y="139"/>
                  </a:cubicBezTo>
                  <a:cubicBezTo>
                    <a:pt x="76" y="137"/>
                    <a:pt x="74" y="135"/>
                    <a:pt x="72" y="135"/>
                  </a:cubicBezTo>
                  <a:close/>
                  <a:moveTo>
                    <a:pt x="76" y="67"/>
                  </a:moveTo>
                  <a:cubicBezTo>
                    <a:pt x="71" y="67"/>
                    <a:pt x="68" y="71"/>
                    <a:pt x="68" y="76"/>
                  </a:cubicBezTo>
                  <a:cubicBezTo>
                    <a:pt x="68" y="80"/>
                    <a:pt x="71" y="84"/>
                    <a:pt x="76" y="84"/>
                  </a:cubicBezTo>
                  <a:cubicBezTo>
                    <a:pt x="81" y="84"/>
                    <a:pt x="84" y="80"/>
                    <a:pt x="84" y="76"/>
                  </a:cubicBezTo>
                  <a:cubicBezTo>
                    <a:pt x="84" y="71"/>
                    <a:pt x="81" y="67"/>
                    <a:pt x="76" y="6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218565" fontAlgn="base">
                <a:spcBef>
                  <a:spcPct val="0"/>
                </a:spcBef>
                <a:spcAft>
                  <a:spcPct val="0"/>
                </a:spcAft>
              </a:pPr>
              <a:endParaRPr sz="1350" dirty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98" name="Freeform: Shape 36"/>
            <p:cNvSpPr/>
            <p:nvPr/>
          </p:nvSpPr>
          <p:spPr bwMode="auto">
            <a:xfrm>
              <a:off x="7115267" y="5052463"/>
              <a:ext cx="310543" cy="312346"/>
            </a:xfrm>
            <a:custGeom>
              <a:avLst/>
              <a:gdLst>
                <a:gd name="T0" fmla="*/ 173 w 189"/>
                <a:gd name="T1" fmla="*/ 17 h 190"/>
                <a:gd name="T2" fmla="*/ 113 w 189"/>
                <a:gd name="T3" fmla="*/ 17 h 190"/>
                <a:gd name="T4" fmla="*/ 101 w 189"/>
                <a:gd name="T5" fmla="*/ 45 h 190"/>
                <a:gd name="T6" fmla="*/ 37 w 189"/>
                <a:gd name="T7" fmla="*/ 117 h 190"/>
                <a:gd name="T8" fmla="*/ 29 w 189"/>
                <a:gd name="T9" fmla="*/ 135 h 190"/>
                <a:gd name="T10" fmla="*/ 33 w 189"/>
                <a:gd name="T11" fmla="*/ 148 h 190"/>
                <a:gd name="T12" fmla="*/ 21 w 189"/>
                <a:gd name="T13" fmla="*/ 174 h 190"/>
                <a:gd name="T14" fmla="*/ 21 w 189"/>
                <a:gd name="T15" fmla="*/ 177 h 190"/>
                <a:gd name="T16" fmla="*/ 4 w 189"/>
                <a:gd name="T17" fmla="*/ 182 h 190"/>
                <a:gd name="T18" fmla="*/ 4 w 189"/>
                <a:gd name="T19" fmla="*/ 181 h 190"/>
                <a:gd name="T20" fmla="*/ 0 w 189"/>
                <a:gd name="T21" fmla="*/ 186 h 190"/>
                <a:gd name="T22" fmla="*/ 4 w 189"/>
                <a:gd name="T23" fmla="*/ 190 h 190"/>
                <a:gd name="T24" fmla="*/ 4 w 189"/>
                <a:gd name="T25" fmla="*/ 190 h 190"/>
                <a:gd name="T26" fmla="*/ 28 w 189"/>
                <a:gd name="T27" fmla="*/ 182 h 190"/>
                <a:gd name="T28" fmla="*/ 29 w 189"/>
                <a:gd name="T29" fmla="*/ 172 h 190"/>
                <a:gd name="T30" fmla="*/ 38 w 189"/>
                <a:gd name="T31" fmla="*/ 154 h 190"/>
                <a:gd name="T32" fmla="*/ 54 w 189"/>
                <a:gd name="T33" fmla="*/ 160 h 190"/>
                <a:gd name="T34" fmla="*/ 72 w 189"/>
                <a:gd name="T35" fmla="*/ 153 h 190"/>
                <a:gd name="T36" fmla="*/ 144 w 189"/>
                <a:gd name="T37" fmla="*/ 89 h 190"/>
                <a:gd name="T38" fmla="*/ 173 w 189"/>
                <a:gd name="T39" fmla="*/ 76 h 190"/>
                <a:gd name="T40" fmla="*/ 173 w 189"/>
                <a:gd name="T41" fmla="*/ 17 h 190"/>
                <a:gd name="T42" fmla="*/ 66 w 189"/>
                <a:gd name="T43" fmla="*/ 147 h 190"/>
                <a:gd name="T44" fmla="*/ 54 w 189"/>
                <a:gd name="T45" fmla="*/ 152 h 190"/>
                <a:gd name="T46" fmla="*/ 38 w 189"/>
                <a:gd name="T47" fmla="*/ 135 h 190"/>
                <a:gd name="T48" fmla="*/ 42 w 189"/>
                <a:gd name="T49" fmla="*/ 123 h 190"/>
                <a:gd name="T50" fmla="*/ 102 w 189"/>
                <a:gd name="T51" fmla="*/ 57 h 190"/>
                <a:gd name="T52" fmla="*/ 113 w 189"/>
                <a:gd name="T53" fmla="*/ 76 h 190"/>
                <a:gd name="T54" fmla="*/ 133 w 189"/>
                <a:gd name="T55" fmla="*/ 87 h 190"/>
                <a:gd name="T56" fmla="*/ 66 w 189"/>
                <a:gd name="T57" fmla="*/ 147 h 190"/>
                <a:gd name="T58" fmla="*/ 167 w 189"/>
                <a:gd name="T59" fmla="*/ 70 h 190"/>
                <a:gd name="T60" fmla="*/ 119 w 189"/>
                <a:gd name="T61" fmla="*/ 70 h 190"/>
                <a:gd name="T62" fmla="*/ 119 w 189"/>
                <a:gd name="T63" fmla="*/ 23 h 190"/>
                <a:gd name="T64" fmla="*/ 167 w 189"/>
                <a:gd name="T65" fmla="*/ 23 h 190"/>
                <a:gd name="T66" fmla="*/ 167 w 189"/>
                <a:gd name="T67" fmla="*/ 70 h 190"/>
                <a:gd name="T68" fmla="*/ 78 w 189"/>
                <a:gd name="T69" fmla="*/ 105 h 190"/>
                <a:gd name="T70" fmla="*/ 84 w 189"/>
                <a:gd name="T71" fmla="*/ 111 h 190"/>
                <a:gd name="T72" fmla="*/ 111 w 189"/>
                <a:gd name="T73" fmla="*/ 90 h 190"/>
                <a:gd name="T74" fmla="*/ 99 w 189"/>
                <a:gd name="T75" fmla="*/ 78 h 190"/>
                <a:gd name="T76" fmla="*/ 78 w 189"/>
                <a:gd name="T77" fmla="*/ 10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89" h="190">
                  <a:moveTo>
                    <a:pt x="173" y="17"/>
                  </a:moveTo>
                  <a:cubicBezTo>
                    <a:pt x="156" y="0"/>
                    <a:pt x="130" y="0"/>
                    <a:pt x="113" y="17"/>
                  </a:cubicBezTo>
                  <a:cubicBezTo>
                    <a:pt x="105" y="25"/>
                    <a:pt x="101" y="35"/>
                    <a:pt x="101" y="45"/>
                  </a:cubicBezTo>
                  <a:cubicBezTo>
                    <a:pt x="37" y="117"/>
                    <a:pt x="37" y="117"/>
                    <a:pt x="37" y="117"/>
                  </a:cubicBezTo>
                  <a:cubicBezTo>
                    <a:pt x="32" y="122"/>
                    <a:pt x="29" y="128"/>
                    <a:pt x="29" y="135"/>
                  </a:cubicBezTo>
                  <a:cubicBezTo>
                    <a:pt x="29" y="140"/>
                    <a:pt x="30" y="144"/>
                    <a:pt x="33" y="148"/>
                  </a:cubicBezTo>
                  <a:cubicBezTo>
                    <a:pt x="21" y="155"/>
                    <a:pt x="16" y="161"/>
                    <a:pt x="21" y="174"/>
                  </a:cubicBezTo>
                  <a:cubicBezTo>
                    <a:pt x="21" y="176"/>
                    <a:pt x="21" y="177"/>
                    <a:pt x="21" y="177"/>
                  </a:cubicBezTo>
                  <a:cubicBezTo>
                    <a:pt x="19" y="180"/>
                    <a:pt x="10" y="181"/>
                    <a:pt x="4" y="182"/>
                  </a:cubicBezTo>
                  <a:cubicBezTo>
                    <a:pt x="4" y="182"/>
                    <a:pt x="4" y="181"/>
                    <a:pt x="4" y="181"/>
                  </a:cubicBezTo>
                  <a:cubicBezTo>
                    <a:pt x="1" y="181"/>
                    <a:pt x="0" y="183"/>
                    <a:pt x="0" y="186"/>
                  </a:cubicBezTo>
                  <a:cubicBezTo>
                    <a:pt x="0" y="188"/>
                    <a:pt x="1" y="190"/>
                    <a:pt x="4" y="190"/>
                  </a:cubicBezTo>
                  <a:cubicBezTo>
                    <a:pt x="4" y="190"/>
                    <a:pt x="4" y="190"/>
                    <a:pt x="4" y="190"/>
                  </a:cubicBezTo>
                  <a:cubicBezTo>
                    <a:pt x="7" y="190"/>
                    <a:pt x="22" y="190"/>
                    <a:pt x="28" y="182"/>
                  </a:cubicBezTo>
                  <a:cubicBezTo>
                    <a:pt x="29" y="180"/>
                    <a:pt x="30" y="176"/>
                    <a:pt x="29" y="172"/>
                  </a:cubicBezTo>
                  <a:cubicBezTo>
                    <a:pt x="26" y="164"/>
                    <a:pt x="27" y="161"/>
                    <a:pt x="38" y="154"/>
                  </a:cubicBezTo>
                  <a:cubicBezTo>
                    <a:pt x="43" y="158"/>
                    <a:pt x="48" y="160"/>
                    <a:pt x="54" y="160"/>
                  </a:cubicBezTo>
                  <a:cubicBezTo>
                    <a:pt x="61" y="160"/>
                    <a:pt x="68" y="158"/>
                    <a:pt x="72" y="153"/>
                  </a:cubicBezTo>
                  <a:cubicBezTo>
                    <a:pt x="144" y="89"/>
                    <a:pt x="144" y="89"/>
                    <a:pt x="144" y="89"/>
                  </a:cubicBezTo>
                  <a:cubicBezTo>
                    <a:pt x="155" y="88"/>
                    <a:pt x="165" y="84"/>
                    <a:pt x="173" y="76"/>
                  </a:cubicBezTo>
                  <a:cubicBezTo>
                    <a:pt x="189" y="60"/>
                    <a:pt x="189" y="33"/>
                    <a:pt x="173" y="17"/>
                  </a:cubicBezTo>
                  <a:close/>
                  <a:moveTo>
                    <a:pt x="66" y="147"/>
                  </a:moveTo>
                  <a:cubicBezTo>
                    <a:pt x="63" y="150"/>
                    <a:pt x="59" y="152"/>
                    <a:pt x="54" y="152"/>
                  </a:cubicBezTo>
                  <a:cubicBezTo>
                    <a:pt x="45" y="152"/>
                    <a:pt x="38" y="144"/>
                    <a:pt x="38" y="135"/>
                  </a:cubicBezTo>
                  <a:cubicBezTo>
                    <a:pt x="38" y="130"/>
                    <a:pt x="39" y="126"/>
                    <a:pt x="42" y="123"/>
                  </a:cubicBezTo>
                  <a:cubicBezTo>
                    <a:pt x="102" y="57"/>
                    <a:pt x="102" y="57"/>
                    <a:pt x="102" y="57"/>
                  </a:cubicBezTo>
                  <a:cubicBezTo>
                    <a:pt x="104" y="64"/>
                    <a:pt x="108" y="71"/>
                    <a:pt x="113" y="76"/>
                  </a:cubicBezTo>
                  <a:cubicBezTo>
                    <a:pt x="119" y="82"/>
                    <a:pt x="126" y="86"/>
                    <a:pt x="133" y="87"/>
                  </a:cubicBezTo>
                  <a:lnTo>
                    <a:pt x="66" y="147"/>
                  </a:lnTo>
                  <a:close/>
                  <a:moveTo>
                    <a:pt x="167" y="70"/>
                  </a:moveTo>
                  <a:cubicBezTo>
                    <a:pt x="154" y="84"/>
                    <a:pt x="132" y="84"/>
                    <a:pt x="119" y="70"/>
                  </a:cubicBezTo>
                  <a:cubicBezTo>
                    <a:pt x="106" y="57"/>
                    <a:pt x="106" y="36"/>
                    <a:pt x="119" y="23"/>
                  </a:cubicBezTo>
                  <a:cubicBezTo>
                    <a:pt x="132" y="10"/>
                    <a:pt x="154" y="10"/>
                    <a:pt x="167" y="23"/>
                  </a:cubicBezTo>
                  <a:cubicBezTo>
                    <a:pt x="180" y="36"/>
                    <a:pt x="180" y="57"/>
                    <a:pt x="167" y="70"/>
                  </a:cubicBezTo>
                  <a:close/>
                  <a:moveTo>
                    <a:pt x="78" y="105"/>
                  </a:moveTo>
                  <a:cubicBezTo>
                    <a:pt x="84" y="111"/>
                    <a:pt x="84" y="111"/>
                    <a:pt x="84" y="111"/>
                  </a:cubicBezTo>
                  <a:cubicBezTo>
                    <a:pt x="111" y="90"/>
                    <a:pt x="111" y="90"/>
                    <a:pt x="111" y="90"/>
                  </a:cubicBezTo>
                  <a:cubicBezTo>
                    <a:pt x="99" y="78"/>
                    <a:pt x="99" y="78"/>
                    <a:pt x="99" y="78"/>
                  </a:cubicBezTo>
                  <a:lnTo>
                    <a:pt x="78" y="10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218565" fontAlgn="base">
                <a:spcBef>
                  <a:spcPct val="0"/>
                </a:spcBef>
                <a:spcAft>
                  <a:spcPct val="0"/>
                </a:spcAft>
              </a:pPr>
              <a:endParaRPr sz="1350" dirty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</p:grpSp>
    </p:spTree>
    <p:custDataLst>
      <p:tags r:id="rId2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>
            <a:off x="0" y="2143366"/>
            <a:ext cx="12192000" cy="2498243"/>
          </a:xfrm>
          <a:prstGeom prst="rect">
            <a:avLst/>
          </a:prstGeom>
          <a:solidFill>
            <a:schemeClr val="accent1"/>
          </a:solidFill>
          <a:ln w="38100" cap="flat" cmpd="sng" algn="ctr">
            <a:noFill/>
            <a:prstDash val="solid"/>
            <a:miter lim="800000"/>
          </a:ln>
          <a:effectLst>
            <a:outerShdw dist="101600" dir="5400000" algn="tl" rotWithShape="0">
              <a:schemeClr val="accent2"/>
            </a:outerShd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5887674" y="5237111"/>
            <a:ext cx="416653" cy="537458"/>
            <a:chOff x="7943999" y="-448297"/>
            <a:chExt cx="611562" cy="788880"/>
          </a:xfrm>
          <a:solidFill>
            <a:schemeClr val="accent2"/>
          </a:solidFill>
        </p:grpSpPr>
        <p:sp>
          <p:nvSpPr>
            <p:cNvPr id="35" name="矩形 34"/>
            <p:cNvSpPr/>
            <p:nvPr/>
          </p:nvSpPr>
          <p:spPr>
            <a:xfrm>
              <a:off x="8073419" y="-448297"/>
              <a:ext cx="165100" cy="663092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 rot="18900000">
              <a:off x="7943999" y="-192817"/>
              <a:ext cx="165100" cy="533400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 rot="2700000" flipH="1">
              <a:off x="8206311" y="-192817"/>
              <a:ext cx="165100" cy="533400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4122737" y="3637503"/>
            <a:ext cx="3946526" cy="691257"/>
            <a:chOff x="869268" y="6105837"/>
            <a:chExt cx="3946526" cy="691257"/>
          </a:xfrm>
          <a:solidFill>
            <a:schemeClr val="bg1">
              <a:alpha val="10000"/>
            </a:schemeClr>
          </a:solidFill>
        </p:grpSpPr>
        <p:sp>
          <p:nvSpPr>
            <p:cNvPr id="39" name="椭圆 38"/>
            <p:cNvSpPr/>
            <p:nvPr/>
          </p:nvSpPr>
          <p:spPr>
            <a:xfrm>
              <a:off x="4730830" y="6105837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4730830" y="6408984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4730830" y="6712130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>
              <a:off x="4407553" y="6105837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3" name="椭圆 42"/>
            <p:cNvSpPr/>
            <p:nvPr/>
          </p:nvSpPr>
          <p:spPr>
            <a:xfrm>
              <a:off x="4407553" y="6408984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4407553" y="6712130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4084276" y="6105837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>
              <a:off x="4084276" y="6408984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4084276" y="6712130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8" name="椭圆 47"/>
            <p:cNvSpPr/>
            <p:nvPr/>
          </p:nvSpPr>
          <p:spPr>
            <a:xfrm>
              <a:off x="3760999" y="6105837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9" name="椭圆 48"/>
            <p:cNvSpPr/>
            <p:nvPr/>
          </p:nvSpPr>
          <p:spPr>
            <a:xfrm>
              <a:off x="3760999" y="6408984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0" name="椭圆 49"/>
            <p:cNvSpPr/>
            <p:nvPr/>
          </p:nvSpPr>
          <p:spPr>
            <a:xfrm>
              <a:off x="3760999" y="6712130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1" name="椭圆 50"/>
            <p:cNvSpPr/>
            <p:nvPr/>
          </p:nvSpPr>
          <p:spPr>
            <a:xfrm>
              <a:off x="3437870" y="6105837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2" name="椭圆 51"/>
            <p:cNvSpPr/>
            <p:nvPr/>
          </p:nvSpPr>
          <p:spPr>
            <a:xfrm>
              <a:off x="3437870" y="6408984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3" name="椭圆 52"/>
            <p:cNvSpPr/>
            <p:nvPr/>
          </p:nvSpPr>
          <p:spPr>
            <a:xfrm>
              <a:off x="3437870" y="6712130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4" name="椭圆 53"/>
            <p:cNvSpPr/>
            <p:nvPr/>
          </p:nvSpPr>
          <p:spPr>
            <a:xfrm>
              <a:off x="3114593" y="6105837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5" name="椭圆 54"/>
            <p:cNvSpPr/>
            <p:nvPr/>
          </p:nvSpPr>
          <p:spPr>
            <a:xfrm>
              <a:off x="3114593" y="6408984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6" name="椭圆 55"/>
            <p:cNvSpPr/>
            <p:nvPr/>
          </p:nvSpPr>
          <p:spPr>
            <a:xfrm>
              <a:off x="3114593" y="6712130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7" name="椭圆 56"/>
            <p:cNvSpPr/>
            <p:nvPr/>
          </p:nvSpPr>
          <p:spPr>
            <a:xfrm>
              <a:off x="2791316" y="6105837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8" name="椭圆 57"/>
            <p:cNvSpPr/>
            <p:nvPr/>
          </p:nvSpPr>
          <p:spPr>
            <a:xfrm>
              <a:off x="2791316" y="6408984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9" name="椭圆 58"/>
            <p:cNvSpPr/>
            <p:nvPr/>
          </p:nvSpPr>
          <p:spPr>
            <a:xfrm>
              <a:off x="2791316" y="6712130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2468040" y="6105837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1" name="椭圆 60"/>
            <p:cNvSpPr/>
            <p:nvPr/>
          </p:nvSpPr>
          <p:spPr>
            <a:xfrm>
              <a:off x="2468040" y="6408984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2" name="椭圆 61"/>
            <p:cNvSpPr/>
            <p:nvPr/>
          </p:nvSpPr>
          <p:spPr>
            <a:xfrm>
              <a:off x="2468040" y="6712130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3" name="椭圆 62"/>
            <p:cNvSpPr/>
            <p:nvPr/>
          </p:nvSpPr>
          <p:spPr>
            <a:xfrm>
              <a:off x="2167561" y="6105837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4" name="椭圆 63"/>
            <p:cNvSpPr/>
            <p:nvPr/>
          </p:nvSpPr>
          <p:spPr>
            <a:xfrm>
              <a:off x="2167561" y="6408984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5" name="椭圆 64"/>
            <p:cNvSpPr/>
            <p:nvPr/>
          </p:nvSpPr>
          <p:spPr>
            <a:xfrm>
              <a:off x="2167561" y="6712130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6" name="椭圆 65"/>
            <p:cNvSpPr/>
            <p:nvPr/>
          </p:nvSpPr>
          <p:spPr>
            <a:xfrm>
              <a:off x="1844285" y="6105837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7" name="椭圆 66"/>
            <p:cNvSpPr/>
            <p:nvPr/>
          </p:nvSpPr>
          <p:spPr>
            <a:xfrm>
              <a:off x="1844285" y="6408984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8" name="椭圆 67"/>
            <p:cNvSpPr/>
            <p:nvPr/>
          </p:nvSpPr>
          <p:spPr>
            <a:xfrm>
              <a:off x="1844285" y="6712130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9" name="椭圆 68"/>
            <p:cNvSpPr/>
            <p:nvPr/>
          </p:nvSpPr>
          <p:spPr>
            <a:xfrm>
              <a:off x="1521008" y="6105837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0" name="椭圆 69"/>
            <p:cNvSpPr/>
            <p:nvPr/>
          </p:nvSpPr>
          <p:spPr>
            <a:xfrm>
              <a:off x="1521008" y="6408984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1" name="椭圆 70"/>
            <p:cNvSpPr/>
            <p:nvPr/>
          </p:nvSpPr>
          <p:spPr>
            <a:xfrm>
              <a:off x="1521008" y="6712130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2" name="椭圆 71"/>
            <p:cNvSpPr/>
            <p:nvPr/>
          </p:nvSpPr>
          <p:spPr>
            <a:xfrm>
              <a:off x="1197731" y="6105837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3" name="椭圆 72"/>
            <p:cNvSpPr/>
            <p:nvPr/>
          </p:nvSpPr>
          <p:spPr>
            <a:xfrm>
              <a:off x="1197731" y="6408984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4" name="椭圆 73"/>
            <p:cNvSpPr/>
            <p:nvPr/>
          </p:nvSpPr>
          <p:spPr>
            <a:xfrm>
              <a:off x="1197731" y="6712130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5" name="椭圆 74"/>
            <p:cNvSpPr/>
            <p:nvPr/>
          </p:nvSpPr>
          <p:spPr>
            <a:xfrm>
              <a:off x="869268" y="6105837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6" name="椭圆 75"/>
            <p:cNvSpPr/>
            <p:nvPr/>
          </p:nvSpPr>
          <p:spPr>
            <a:xfrm>
              <a:off x="869268" y="6408984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7" name="椭圆 76"/>
            <p:cNvSpPr/>
            <p:nvPr/>
          </p:nvSpPr>
          <p:spPr>
            <a:xfrm>
              <a:off x="869268" y="6712130"/>
              <a:ext cx="84964" cy="8496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78" name="椭圆 77"/>
          <p:cNvSpPr/>
          <p:nvPr/>
        </p:nvSpPr>
        <p:spPr>
          <a:xfrm>
            <a:off x="5460039" y="1280160"/>
            <a:ext cx="1271922" cy="1271922"/>
          </a:xfrm>
          <a:prstGeom prst="ellipse">
            <a:avLst/>
          </a:prstGeom>
          <a:solidFill>
            <a:schemeClr val="accent2"/>
          </a:solidFill>
          <a:ln w="762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5400" b="0" i="0" u="none" strike="noStrike" kern="0" cap="none" spc="-1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02</a:t>
            </a:r>
            <a:endParaRPr kumimoji="0" lang="zh-CN" altLang="en-US" sz="5400" b="0" i="0" u="none" strike="noStrike" kern="0" cap="none" spc="-15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79" name="Group 15"/>
          <p:cNvGrpSpPr/>
          <p:nvPr/>
        </p:nvGrpSpPr>
        <p:grpSpPr>
          <a:xfrm>
            <a:off x="9618175" y="314537"/>
            <a:ext cx="2431662" cy="440224"/>
            <a:chOff x="321775" y="333586"/>
            <a:chExt cx="2431662" cy="440224"/>
          </a:xfrm>
        </p:grpSpPr>
        <p:sp>
          <p:nvSpPr>
            <p:cNvPr id="80" name="pencil-tool_63551"/>
            <p:cNvSpPr>
              <a:spLocks noChangeAspect="1"/>
            </p:cNvSpPr>
            <p:nvPr/>
          </p:nvSpPr>
          <p:spPr bwMode="auto">
            <a:xfrm>
              <a:off x="321775" y="333586"/>
              <a:ext cx="440224" cy="440224"/>
            </a:xfrm>
            <a:custGeom>
              <a:avLst/>
              <a:gdLst>
                <a:gd name="T0" fmla="*/ 6200 w 12400"/>
                <a:gd name="T1" fmla="*/ 0 h 12400"/>
                <a:gd name="T2" fmla="*/ 0 w 12400"/>
                <a:gd name="T3" fmla="*/ 6200 h 12400"/>
                <a:gd name="T4" fmla="*/ 6200 w 12400"/>
                <a:gd name="T5" fmla="*/ 12400 h 12400"/>
                <a:gd name="T6" fmla="*/ 12400 w 12400"/>
                <a:gd name="T7" fmla="*/ 6200 h 12400"/>
                <a:gd name="T8" fmla="*/ 6200 w 12400"/>
                <a:gd name="T9" fmla="*/ 0 h 12400"/>
                <a:gd name="T10" fmla="*/ 6200 w 12400"/>
                <a:gd name="T11" fmla="*/ 2400 h 12400"/>
                <a:gd name="T12" fmla="*/ 8400 w 12400"/>
                <a:gd name="T13" fmla="*/ 4600 h 12400"/>
                <a:gd name="T14" fmla="*/ 6200 w 12400"/>
                <a:gd name="T15" fmla="*/ 6800 h 12400"/>
                <a:gd name="T16" fmla="*/ 4000 w 12400"/>
                <a:gd name="T17" fmla="*/ 4600 h 12400"/>
                <a:gd name="T18" fmla="*/ 6200 w 12400"/>
                <a:gd name="T19" fmla="*/ 2400 h 12400"/>
                <a:gd name="T20" fmla="*/ 6200 w 12400"/>
                <a:gd name="T21" fmla="*/ 11000 h 12400"/>
                <a:gd name="T22" fmla="*/ 2538 w 12400"/>
                <a:gd name="T23" fmla="*/ 9295 h 12400"/>
                <a:gd name="T24" fmla="*/ 5000 w 12400"/>
                <a:gd name="T25" fmla="*/ 7800 h 12400"/>
                <a:gd name="T26" fmla="*/ 5178 w 12400"/>
                <a:gd name="T27" fmla="*/ 7828 h 12400"/>
                <a:gd name="T28" fmla="*/ 6200 w 12400"/>
                <a:gd name="T29" fmla="*/ 8000 h 12400"/>
                <a:gd name="T30" fmla="*/ 7222 w 12400"/>
                <a:gd name="T31" fmla="*/ 7828 h 12400"/>
                <a:gd name="T32" fmla="*/ 7400 w 12400"/>
                <a:gd name="T33" fmla="*/ 7800 h 12400"/>
                <a:gd name="T34" fmla="*/ 9863 w 12400"/>
                <a:gd name="T35" fmla="*/ 9295 h 12400"/>
                <a:gd name="T36" fmla="*/ 6200 w 12400"/>
                <a:gd name="T37" fmla="*/ 11000 h 12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400" h="12400">
                  <a:moveTo>
                    <a:pt x="6200" y="0"/>
                  </a:moveTo>
                  <a:cubicBezTo>
                    <a:pt x="2775" y="0"/>
                    <a:pt x="0" y="2775"/>
                    <a:pt x="0" y="6200"/>
                  </a:cubicBezTo>
                  <a:cubicBezTo>
                    <a:pt x="0" y="9625"/>
                    <a:pt x="2775" y="12400"/>
                    <a:pt x="6200" y="12400"/>
                  </a:cubicBezTo>
                  <a:cubicBezTo>
                    <a:pt x="9625" y="12400"/>
                    <a:pt x="12400" y="9625"/>
                    <a:pt x="12400" y="6200"/>
                  </a:cubicBezTo>
                  <a:cubicBezTo>
                    <a:pt x="12400" y="2775"/>
                    <a:pt x="9625" y="0"/>
                    <a:pt x="6200" y="0"/>
                  </a:cubicBezTo>
                  <a:close/>
                  <a:moveTo>
                    <a:pt x="6200" y="2400"/>
                  </a:moveTo>
                  <a:cubicBezTo>
                    <a:pt x="7415" y="2400"/>
                    <a:pt x="8400" y="3385"/>
                    <a:pt x="8400" y="4600"/>
                  </a:cubicBezTo>
                  <a:cubicBezTo>
                    <a:pt x="8400" y="5815"/>
                    <a:pt x="7415" y="6800"/>
                    <a:pt x="6200" y="6800"/>
                  </a:cubicBezTo>
                  <a:cubicBezTo>
                    <a:pt x="4985" y="6800"/>
                    <a:pt x="4000" y="5815"/>
                    <a:pt x="4000" y="4600"/>
                  </a:cubicBezTo>
                  <a:cubicBezTo>
                    <a:pt x="4000" y="3385"/>
                    <a:pt x="4985" y="2400"/>
                    <a:pt x="6200" y="2400"/>
                  </a:cubicBezTo>
                  <a:close/>
                  <a:moveTo>
                    <a:pt x="6200" y="11000"/>
                  </a:moveTo>
                  <a:cubicBezTo>
                    <a:pt x="4733" y="11000"/>
                    <a:pt x="3417" y="10335"/>
                    <a:pt x="2538" y="9295"/>
                  </a:cubicBezTo>
                  <a:cubicBezTo>
                    <a:pt x="3008" y="8410"/>
                    <a:pt x="3928" y="7800"/>
                    <a:pt x="5000" y="7800"/>
                  </a:cubicBezTo>
                  <a:cubicBezTo>
                    <a:pt x="5060" y="7800"/>
                    <a:pt x="5120" y="7810"/>
                    <a:pt x="5178" y="7828"/>
                  </a:cubicBezTo>
                  <a:cubicBezTo>
                    <a:pt x="5503" y="7933"/>
                    <a:pt x="5843" y="8000"/>
                    <a:pt x="6200" y="8000"/>
                  </a:cubicBezTo>
                  <a:cubicBezTo>
                    <a:pt x="6558" y="8000"/>
                    <a:pt x="6900" y="7933"/>
                    <a:pt x="7222" y="7828"/>
                  </a:cubicBezTo>
                  <a:cubicBezTo>
                    <a:pt x="7280" y="7810"/>
                    <a:pt x="7340" y="7800"/>
                    <a:pt x="7400" y="7800"/>
                  </a:cubicBezTo>
                  <a:cubicBezTo>
                    <a:pt x="8473" y="7800"/>
                    <a:pt x="9393" y="8410"/>
                    <a:pt x="9863" y="9295"/>
                  </a:cubicBezTo>
                  <a:cubicBezTo>
                    <a:pt x="8983" y="10335"/>
                    <a:pt x="7668" y="11000"/>
                    <a:pt x="6200" y="110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B4E7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1" name="文本框 94"/>
            <p:cNvSpPr txBox="1"/>
            <p:nvPr/>
          </p:nvSpPr>
          <p:spPr>
            <a:xfrm>
              <a:off x="877573" y="388082"/>
              <a:ext cx="18758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3B4E73"/>
                  </a:solidFill>
                  <a:effectLst/>
                  <a:uLnTx/>
                  <a:uFillTx/>
                  <a:cs typeface="+mn-ea"/>
                  <a:sym typeface="+mn-lt"/>
                </a:rPr>
                <a:t>YOUR  LOGO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3B4E7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930230" y="2808364"/>
            <a:ext cx="6331541" cy="1462541"/>
            <a:chOff x="2930230" y="2789314"/>
            <a:chExt cx="6331541" cy="1462541"/>
          </a:xfrm>
        </p:grpSpPr>
        <p:sp>
          <p:nvSpPr>
            <p:cNvPr id="84" name="文本框 83"/>
            <p:cNvSpPr txBox="1"/>
            <p:nvPr/>
          </p:nvSpPr>
          <p:spPr>
            <a:xfrm>
              <a:off x="2930230" y="2789314"/>
              <a:ext cx="6331541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R="0" lvl="0" indent="0" algn="ctr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kumimoji="0" sz="6600" b="1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</a:defRPr>
              </a:lvl1pPr>
            </a:lstStyle>
            <a:p>
              <a:r>
                <a:rPr lang="zh-CN" altLang="en-US" dirty="0">
                  <a:sym typeface="+mn-lt"/>
                </a:rPr>
                <a:t>添加标题内容</a:t>
              </a:r>
            </a:p>
          </p:txBody>
        </p:sp>
        <p:sp>
          <p:nvSpPr>
            <p:cNvPr id="85" name="TextBox 17"/>
            <p:cNvSpPr txBox="1"/>
            <p:nvPr/>
          </p:nvSpPr>
          <p:spPr>
            <a:xfrm>
              <a:off x="3578074" y="3915160"/>
              <a:ext cx="5035853" cy="3366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rPr>
                <a:t>请点击此处输入您的内容，或通过复制您的文本后，到此框中选择粘贴。</a:t>
              </a:r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07809" y="1568474"/>
            <a:ext cx="4186634" cy="4339998"/>
            <a:chOff x="874459" y="1568474"/>
            <a:chExt cx="4186634" cy="4339998"/>
          </a:xfrm>
        </p:grpSpPr>
        <p:grpSp>
          <p:nvGrpSpPr>
            <p:cNvPr id="4" name="组合 3"/>
            <p:cNvGrpSpPr/>
            <p:nvPr/>
          </p:nvGrpSpPr>
          <p:grpSpPr bwMode="auto">
            <a:xfrm>
              <a:off x="1115583" y="1911619"/>
              <a:ext cx="1749245" cy="1751299"/>
              <a:chOff x="1003844" y="1472285"/>
              <a:chExt cx="1352926" cy="1352926"/>
            </a:xfrm>
          </p:grpSpPr>
          <p:sp>
            <p:nvSpPr>
              <p:cNvPr id="5" name="泪滴形 24"/>
              <p:cNvSpPr/>
              <p:nvPr/>
            </p:nvSpPr>
            <p:spPr bwMode="auto">
              <a:xfrm rot="10800000" flipH="1">
                <a:off x="1003844" y="1472285"/>
                <a:ext cx="1352926" cy="1352926"/>
              </a:xfrm>
              <a:custGeom>
                <a:avLst/>
                <a:gdLst>
                  <a:gd name="T0" fmla="*/ 679134 w 1680168"/>
                  <a:gd name="T1" fmla="*/ 1503514 h 1680168"/>
                  <a:gd name="T2" fmla="*/ 176653 w 1680168"/>
                  <a:gd name="T3" fmla="*/ 1001034 h 1680168"/>
                  <a:gd name="T4" fmla="*/ 679134 w 1680168"/>
                  <a:gd name="T5" fmla="*/ 498554 h 1680168"/>
                  <a:gd name="T6" fmla="*/ 1181615 w 1680168"/>
                  <a:gd name="T7" fmla="*/ 1001034 h 1680168"/>
                  <a:gd name="T8" fmla="*/ 679134 w 1680168"/>
                  <a:gd name="T9" fmla="*/ 1503514 h 1680168"/>
                  <a:gd name="T10" fmla="*/ 840084 w 1680168"/>
                  <a:gd name="T11" fmla="*/ 1680168 h 1680168"/>
                  <a:gd name="T12" fmla="*/ 1680168 w 1680168"/>
                  <a:gd name="T13" fmla="*/ 840084 h 1680168"/>
                  <a:gd name="T14" fmla="*/ 1680168 w 1680168"/>
                  <a:gd name="T15" fmla="*/ 0 h 1680168"/>
                  <a:gd name="T16" fmla="*/ 840084 w 1680168"/>
                  <a:gd name="T17" fmla="*/ 0 h 1680168"/>
                  <a:gd name="T18" fmla="*/ 0 w 1680168"/>
                  <a:gd name="T19" fmla="*/ 840084 h 1680168"/>
                  <a:gd name="T20" fmla="*/ 840084 w 1680168"/>
                  <a:gd name="T21" fmla="*/ 1680168 h 1680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80168" h="1680168">
                    <a:moveTo>
                      <a:pt x="679134" y="1503514"/>
                    </a:moveTo>
                    <a:cubicBezTo>
                      <a:pt x="401621" y="1503514"/>
                      <a:pt x="176653" y="1278546"/>
                      <a:pt x="176653" y="1001034"/>
                    </a:cubicBezTo>
                    <a:cubicBezTo>
                      <a:pt x="176653" y="723522"/>
                      <a:pt x="401621" y="498554"/>
                      <a:pt x="679134" y="498554"/>
                    </a:cubicBezTo>
                    <a:cubicBezTo>
                      <a:pt x="956647" y="498554"/>
                      <a:pt x="1181615" y="723522"/>
                      <a:pt x="1181615" y="1001034"/>
                    </a:cubicBezTo>
                    <a:cubicBezTo>
                      <a:pt x="1181615" y="1278546"/>
                      <a:pt x="956647" y="1503514"/>
                      <a:pt x="679134" y="1503514"/>
                    </a:cubicBezTo>
                    <a:close/>
                    <a:moveTo>
                      <a:pt x="840084" y="1680168"/>
                    </a:moveTo>
                    <a:cubicBezTo>
                      <a:pt x="1304050" y="1680168"/>
                      <a:pt x="1680168" y="1304050"/>
                      <a:pt x="1680168" y="840084"/>
                    </a:cubicBezTo>
                    <a:lnTo>
                      <a:pt x="1680168" y="0"/>
                    </a:lnTo>
                    <a:lnTo>
                      <a:pt x="840084" y="0"/>
                    </a:lnTo>
                    <a:cubicBezTo>
                      <a:pt x="376118" y="0"/>
                      <a:pt x="0" y="376118"/>
                      <a:pt x="0" y="840084"/>
                    </a:cubicBezTo>
                    <a:cubicBezTo>
                      <a:pt x="0" y="1304050"/>
                      <a:pt x="376118" y="1680168"/>
                      <a:pt x="840084" y="168016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="ctr"/>
              <a:lstStyle/>
              <a:p>
                <a:pPr defTabSz="914400">
                  <a:defRPr/>
                </a:pPr>
                <a:endParaRPr lang="zh-CN" altLang="en-US" sz="2400" kern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" name="TextBox 65"/>
              <p:cNvSpPr txBox="1"/>
              <p:nvPr/>
            </p:nvSpPr>
            <p:spPr>
              <a:xfrm>
                <a:off x="1202335" y="1840226"/>
                <a:ext cx="635035" cy="356649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defTabSz="914400">
                  <a:defRPr/>
                </a:pPr>
                <a:r>
                  <a:rPr lang="en-US" altLang="zh-CN" sz="2400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35%</a:t>
                </a:r>
                <a:endParaRPr lang="zh-CN" altLang="en-US" sz="24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 bwMode="auto">
            <a:xfrm>
              <a:off x="874459" y="3850303"/>
              <a:ext cx="1956611" cy="1958663"/>
              <a:chOff x="827584" y="2860726"/>
              <a:chExt cx="1512620" cy="1513898"/>
            </a:xfrm>
          </p:grpSpPr>
          <p:sp>
            <p:nvSpPr>
              <p:cNvPr id="8" name="泪滴形 38"/>
              <p:cNvSpPr/>
              <p:nvPr/>
            </p:nvSpPr>
            <p:spPr bwMode="auto">
              <a:xfrm>
                <a:off x="827584" y="2860726"/>
                <a:ext cx="1512620" cy="1513898"/>
              </a:xfrm>
              <a:custGeom>
                <a:avLst/>
                <a:gdLst>
                  <a:gd name="T0" fmla="*/ 811275 w 1879944"/>
                  <a:gd name="T1" fmla="*/ 455670 h 1880638"/>
                  <a:gd name="T2" fmla="*/ 198108 w 1879944"/>
                  <a:gd name="T3" fmla="*/ 1069063 h 1880638"/>
                  <a:gd name="T4" fmla="*/ 811275 w 1879944"/>
                  <a:gd name="T5" fmla="*/ 1682456 h 1880638"/>
                  <a:gd name="T6" fmla="*/ 1424442 w 1879944"/>
                  <a:gd name="T7" fmla="*/ 1069063 h 1880638"/>
                  <a:gd name="T8" fmla="*/ 811275 w 1879944"/>
                  <a:gd name="T9" fmla="*/ 455670 h 1880638"/>
                  <a:gd name="T10" fmla="*/ 939973 w 1879944"/>
                  <a:gd name="T11" fmla="*/ 0 h 1880638"/>
                  <a:gd name="T12" fmla="*/ 1879944 w 1879944"/>
                  <a:gd name="T13" fmla="*/ 0 h 1880638"/>
                  <a:gd name="T14" fmla="*/ 1879944 w 1879944"/>
                  <a:gd name="T15" fmla="*/ 940319 h 1880638"/>
                  <a:gd name="T16" fmla="*/ 939972 w 1879944"/>
                  <a:gd name="T17" fmla="*/ 1880638 h 1880638"/>
                  <a:gd name="T18" fmla="*/ 0 w 1879944"/>
                  <a:gd name="T19" fmla="*/ 940319 h 1880638"/>
                  <a:gd name="T20" fmla="*/ 1 w 1879944"/>
                  <a:gd name="T21" fmla="*/ 940319 h 1880638"/>
                  <a:gd name="T22" fmla="*/ 939973 w 1879944"/>
                  <a:gd name="T23" fmla="*/ 0 h 18806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879944" h="1880638">
                    <a:moveTo>
                      <a:pt x="811275" y="455670"/>
                    </a:moveTo>
                    <a:cubicBezTo>
                      <a:pt x="472632" y="455670"/>
                      <a:pt x="198108" y="730295"/>
                      <a:pt x="198108" y="1069063"/>
                    </a:cubicBezTo>
                    <a:cubicBezTo>
                      <a:pt x="198108" y="1407831"/>
                      <a:pt x="472632" y="1682456"/>
                      <a:pt x="811275" y="1682456"/>
                    </a:cubicBezTo>
                    <a:cubicBezTo>
                      <a:pt x="1149918" y="1682456"/>
                      <a:pt x="1424442" y="1407831"/>
                      <a:pt x="1424442" y="1069063"/>
                    </a:cubicBezTo>
                    <a:cubicBezTo>
                      <a:pt x="1424442" y="730295"/>
                      <a:pt x="1149918" y="455670"/>
                      <a:pt x="811275" y="455670"/>
                    </a:cubicBezTo>
                    <a:close/>
                    <a:moveTo>
                      <a:pt x="939973" y="0"/>
                    </a:moveTo>
                    <a:lnTo>
                      <a:pt x="1879944" y="0"/>
                    </a:lnTo>
                    <a:lnTo>
                      <a:pt x="1879944" y="940319"/>
                    </a:lnTo>
                    <a:cubicBezTo>
                      <a:pt x="1879944" y="1459643"/>
                      <a:pt x="1459104" y="1880638"/>
                      <a:pt x="939972" y="1880638"/>
                    </a:cubicBezTo>
                    <a:cubicBezTo>
                      <a:pt x="420840" y="1880638"/>
                      <a:pt x="0" y="1459643"/>
                      <a:pt x="0" y="940319"/>
                    </a:cubicBezTo>
                    <a:lnTo>
                      <a:pt x="1" y="940319"/>
                    </a:lnTo>
                    <a:cubicBezTo>
                      <a:pt x="1" y="420995"/>
                      <a:pt x="420841" y="0"/>
                      <a:pt x="93997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="ctr"/>
              <a:lstStyle/>
              <a:p>
                <a:pPr defTabSz="914400">
                  <a:defRPr/>
                </a:pPr>
                <a:endParaRPr lang="zh-CN" altLang="en-US" sz="2400" kern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" name="TextBox 77"/>
              <p:cNvSpPr txBox="1"/>
              <p:nvPr/>
            </p:nvSpPr>
            <p:spPr>
              <a:xfrm>
                <a:off x="1114871" y="3544678"/>
                <a:ext cx="634746" cy="356832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defTabSz="914400">
                  <a:defRPr/>
                </a:pPr>
                <a:r>
                  <a:rPr lang="en-US" altLang="zh-CN" sz="2400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50%</a:t>
                </a:r>
                <a:endParaRPr lang="zh-CN" altLang="en-US" sz="24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0" name="组合 9"/>
            <p:cNvGrpSpPr/>
            <p:nvPr/>
          </p:nvGrpSpPr>
          <p:grpSpPr bwMode="auto">
            <a:xfrm>
              <a:off x="2962823" y="1568474"/>
              <a:ext cx="2026415" cy="2026415"/>
              <a:chOff x="2375123" y="1258934"/>
              <a:chExt cx="1567555" cy="1566277"/>
            </a:xfrm>
            <a:solidFill>
              <a:schemeClr val="accent3"/>
            </a:solidFill>
          </p:grpSpPr>
          <p:sp>
            <p:nvSpPr>
              <p:cNvPr id="11" name="泪滴形 34"/>
              <p:cNvSpPr/>
              <p:nvPr/>
            </p:nvSpPr>
            <p:spPr bwMode="auto">
              <a:xfrm rot="16200000" flipH="1">
                <a:off x="2375762" y="1258295"/>
                <a:ext cx="1566277" cy="1567555"/>
              </a:xfrm>
              <a:custGeom>
                <a:avLst/>
                <a:gdLst>
                  <a:gd name="T0" fmla="*/ 205247 w 1947680"/>
                  <a:gd name="T1" fmla="*/ 1146936 h 1946960"/>
                  <a:gd name="T2" fmla="*/ 800320 w 1947680"/>
                  <a:gd name="T3" fmla="*/ 552082 h 1946960"/>
                  <a:gd name="T4" fmla="*/ 1395393 w 1947680"/>
                  <a:gd name="T5" fmla="*/ 1146936 h 1946960"/>
                  <a:gd name="T6" fmla="*/ 800320 w 1947680"/>
                  <a:gd name="T7" fmla="*/ 1741790 h 1946960"/>
                  <a:gd name="T8" fmla="*/ 205247 w 1947680"/>
                  <a:gd name="T9" fmla="*/ 1146936 h 1946960"/>
                  <a:gd name="T10" fmla="*/ 0 w 1947680"/>
                  <a:gd name="T11" fmla="*/ 973480 h 1946960"/>
                  <a:gd name="T12" fmla="*/ 973840 w 1947680"/>
                  <a:gd name="T13" fmla="*/ 1946960 h 1946960"/>
                  <a:gd name="T14" fmla="*/ 1947680 w 1947680"/>
                  <a:gd name="T15" fmla="*/ 973480 h 1946960"/>
                  <a:gd name="T16" fmla="*/ 1947680 w 1947680"/>
                  <a:gd name="T17" fmla="*/ 0 h 1946960"/>
                  <a:gd name="T18" fmla="*/ 973841 w 1947680"/>
                  <a:gd name="T19" fmla="*/ 0 h 1946960"/>
                  <a:gd name="T20" fmla="*/ 1 w 1947680"/>
                  <a:gd name="T21" fmla="*/ 973480 h 1946960"/>
                  <a:gd name="T22" fmla="*/ 0 w 1947680"/>
                  <a:gd name="T23" fmla="*/ 973480 h 19469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47680" h="1946960">
                    <a:moveTo>
                      <a:pt x="205247" y="1146936"/>
                    </a:moveTo>
                    <a:cubicBezTo>
                      <a:pt x="205247" y="818407"/>
                      <a:pt x="471670" y="552082"/>
                      <a:pt x="800320" y="552082"/>
                    </a:cubicBezTo>
                    <a:cubicBezTo>
                      <a:pt x="1128970" y="552082"/>
                      <a:pt x="1395393" y="818407"/>
                      <a:pt x="1395393" y="1146936"/>
                    </a:cubicBezTo>
                    <a:cubicBezTo>
                      <a:pt x="1395393" y="1475465"/>
                      <a:pt x="1128970" y="1741790"/>
                      <a:pt x="800320" y="1741790"/>
                    </a:cubicBezTo>
                    <a:cubicBezTo>
                      <a:pt x="471670" y="1741790"/>
                      <a:pt x="205247" y="1475465"/>
                      <a:pt x="205247" y="1146936"/>
                    </a:cubicBezTo>
                    <a:close/>
                    <a:moveTo>
                      <a:pt x="0" y="973480"/>
                    </a:moveTo>
                    <a:cubicBezTo>
                      <a:pt x="0" y="1511118"/>
                      <a:pt x="436003" y="1946960"/>
                      <a:pt x="973840" y="1946960"/>
                    </a:cubicBezTo>
                    <a:cubicBezTo>
                      <a:pt x="1511677" y="1946960"/>
                      <a:pt x="1947680" y="1511118"/>
                      <a:pt x="1947680" y="973480"/>
                    </a:cubicBezTo>
                    <a:lnTo>
                      <a:pt x="1947680" y="0"/>
                    </a:lnTo>
                    <a:lnTo>
                      <a:pt x="973841" y="0"/>
                    </a:lnTo>
                    <a:cubicBezTo>
                      <a:pt x="436004" y="0"/>
                      <a:pt x="1" y="435842"/>
                      <a:pt x="1" y="973480"/>
                    </a:cubicBezTo>
                    <a:lnTo>
                      <a:pt x="0" y="97348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="ctr"/>
              <a:lstStyle/>
              <a:p>
                <a:pPr defTabSz="914400">
                  <a:defRPr/>
                </a:pPr>
                <a:endParaRPr lang="zh-CN" altLang="en-US" sz="2400" kern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2" name="TextBox 80"/>
              <p:cNvSpPr txBox="1"/>
              <p:nvPr/>
            </p:nvSpPr>
            <p:spPr>
              <a:xfrm>
                <a:off x="2931391" y="1735799"/>
                <a:ext cx="635139" cy="356835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defTabSz="914400">
                  <a:defRPr/>
                </a:pPr>
                <a:r>
                  <a:rPr lang="en-US" altLang="zh-CN" sz="2400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50%</a:t>
                </a:r>
                <a:endParaRPr lang="zh-CN" altLang="en-US" sz="24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3" name="组合 12"/>
            <p:cNvGrpSpPr/>
            <p:nvPr/>
          </p:nvGrpSpPr>
          <p:grpSpPr bwMode="auto">
            <a:xfrm rot="5400000">
              <a:off x="3034678" y="3882057"/>
              <a:ext cx="2026415" cy="2026415"/>
              <a:chOff x="2375123" y="1258934"/>
              <a:chExt cx="1567555" cy="1566277"/>
            </a:xfrm>
            <a:solidFill>
              <a:schemeClr val="accent3"/>
            </a:solidFill>
          </p:grpSpPr>
          <p:sp>
            <p:nvSpPr>
              <p:cNvPr id="14" name="泪滴形 34"/>
              <p:cNvSpPr/>
              <p:nvPr/>
            </p:nvSpPr>
            <p:spPr bwMode="auto">
              <a:xfrm rot="16200000" flipH="1">
                <a:off x="2375762" y="1258295"/>
                <a:ext cx="1566277" cy="1567555"/>
              </a:xfrm>
              <a:custGeom>
                <a:avLst/>
                <a:gdLst>
                  <a:gd name="T0" fmla="*/ 205247 w 1947680"/>
                  <a:gd name="T1" fmla="*/ 1146936 h 1946960"/>
                  <a:gd name="T2" fmla="*/ 800320 w 1947680"/>
                  <a:gd name="T3" fmla="*/ 552082 h 1946960"/>
                  <a:gd name="T4" fmla="*/ 1395393 w 1947680"/>
                  <a:gd name="T5" fmla="*/ 1146936 h 1946960"/>
                  <a:gd name="T6" fmla="*/ 800320 w 1947680"/>
                  <a:gd name="T7" fmla="*/ 1741790 h 1946960"/>
                  <a:gd name="T8" fmla="*/ 205247 w 1947680"/>
                  <a:gd name="T9" fmla="*/ 1146936 h 1946960"/>
                  <a:gd name="T10" fmla="*/ 0 w 1947680"/>
                  <a:gd name="T11" fmla="*/ 973480 h 1946960"/>
                  <a:gd name="T12" fmla="*/ 973840 w 1947680"/>
                  <a:gd name="T13" fmla="*/ 1946960 h 1946960"/>
                  <a:gd name="T14" fmla="*/ 1947680 w 1947680"/>
                  <a:gd name="T15" fmla="*/ 973480 h 1946960"/>
                  <a:gd name="T16" fmla="*/ 1947680 w 1947680"/>
                  <a:gd name="T17" fmla="*/ 0 h 1946960"/>
                  <a:gd name="T18" fmla="*/ 973841 w 1947680"/>
                  <a:gd name="T19" fmla="*/ 0 h 1946960"/>
                  <a:gd name="T20" fmla="*/ 1 w 1947680"/>
                  <a:gd name="T21" fmla="*/ 973480 h 1946960"/>
                  <a:gd name="T22" fmla="*/ 0 w 1947680"/>
                  <a:gd name="T23" fmla="*/ 973480 h 19469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47680" h="1946960">
                    <a:moveTo>
                      <a:pt x="205247" y="1146936"/>
                    </a:moveTo>
                    <a:cubicBezTo>
                      <a:pt x="205247" y="818407"/>
                      <a:pt x="471670" y="552082"/>
                      <a:pt x="800320" y="552082"/>
                    </a:cubicBezTo>
                    <a:cubicBezTo>
                      <a:pt x="1128970" y="552082"/>
                      <a:pt x="1395393" y="818407"/>
                      <a:pt x="1395393" y="1146936"/>
                    </a:cubicBezTo>
                    <a:cubicBezTo>
                      <a:pt x="1395393" y="1475465"/>
                      <a:pt x="1128970" y="1741790"/>
                      <a:pt x="800320" y="1741790"/>
                    </a:cubicBezTo>
                    <a:cubicBezTo>
                      <a:pt x="471670" y="1741790"/>
                      <a:pt x="205247" y="1475465"/>
                      <a:pt x="205247" y="1146936"/>
                    </a:cubicBezTo>
                    <a:close/>
                    <a:moveTo>
                      <a:pt x="0" y="973480"/>
                    </a:moveTo>
                    <a:cubicBezTo>
                      <a:pt x="0" y="1511118"/>
                      <a:pt x="436003" y="1946960"/>
                      <a:pt x="973840" y="1946960"/>
                    </a:cubicBezTo>
                    <a:cubicBezTo>
                      <a:pt x="1511677" y="1946960"/>
                      <a:pt x="1947680" y="1511118"/>
                      <a:pt x="1947680" y="973480"/>
                    </a:cubicBezTo>
                    <a:lnTo>
                      <a:pt x="1947680" y="0"/>
                    </a:lnTo>
                    <a:lnTo>
                      <a:pt x="973841" y="0"/>
                    </a:lnTo>
                    <a:cubicBezTo>
                      <a:pt x="436004" y="0"/>
                      <a:pt x="1" y="435842"/>
                      <a:pt x="1" y="973480"/>
                    </a:cubicBezTo>
                    <a:lnTo>
                      <a:pt x="0" y="9734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="ctr"/>
              <a:lstStyle/>
              <a:p>
                <a:pPr defTabSz="914400">
                  <a:defRPr/>
                </a:pPr>
                <a:endParaRPr lang="zh-CN" altLang="en-US" sz="2400" kern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5" name="TextBox 80"/>
              <p:cNvSpPr txBox="1"/>
              <p:nvPr/>
            </p:nvSpPr>
            <p:spPr>
              <a:xfrm rot="10800000">
                <a:off x="3085153" y="1667778"/>
                <a:ext cx="428551" cy="548386"/>
              </a:xfrm>
              <a:prstGeom prst="rect">
                <a:avLst/>
              </a:prstGeom>
              <a:noFill/>
            </p:spPr>
            <p:txBody>
              <a:bodyPr vert="eaVert" wrap="none">
                <a:spAutoFit/>
              </a:bodyPr>
              <a:lstStyle/>
              <a:p>
                <a:pPr defTabSz="914400">
                  <a:defRPr/>
                </a:pPr>
                <a:r>
                  <a:rPr lang="en-US" altLang="zh-CN" sz="2400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50%</a:t>
                </a:r>
                <a:endParaRPr lang="zh-CN" altLang="en-US" sz="24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6" name="组合 15"/>
          <p:cNvGrpSpPr/>
          <p:nvPr/>
        </p:nvGrpSpPr>
        <p:grpSpPr>
          <a:xfrm>
            <a:off x="6389049" y="1692859"/>
            <a:ext cx="4839769" cy="702959"/>
            <a:chOff x="6312849" y="1692859"/>
            <a:chExt cx="4839769" cy="702959"/>
          </a:xfrm>
        </p:grpSpPr>
        <p:sp>
          <p:nvSpPr>
            <p:cNvPr id="17" name="Rectangle 4"/>
            <p:cNvSpPr/>
            <p:nvPr/>
          </p:nvSpPr>
          <p:spPr>
            <a:xfrm>
              <a:off x="7254874" y="1692859"/>
              <a:ext cx="3897744" cy="702959"/>
            </a:xfrm>
            <a:prstGeom prst="rect">
              <a:avLst/>
            </a:prstGeom>
            <a:ln w="12700">
              <a:miter lim="400000"/>
            </a:ln>
          </p:spPr>
          <p:txBody>
            <a:bodyPr vert="horz" wrap="square" lIns="90000" tIns="46800" rIns="90000" bIns="47000" rtlCol="0" anchor="t">
              <a:spAutoFit/>
            </a:bodyPr>
            <a:lstStyle/>
            <a:p>
              <a:pPr marR="0" lvl="0" algn="l" defTabSz="914400" rtl="0" eaLnBrk="1" fontAlgn="auto" latinLnBrk="0" hangingPunct="1">
                <a:lnSpc>
                  <a:spcPct val="150000"/>
                </a:lnSpc>
                <a:spcBef>
                  <a:spcPts val="1000"/>
                </a:spcBef>
                <a:spcAft>
                  <a:spcPts val="0"/>
                </a:spcAft>
                <a:buClr>
                  <a:srgbClr val="00B0F0"/>
                </a:buClr>
                <a:buSzTx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点击输入您的内容，或者复制您的文本后，再此框中选择粘贴。</a:t>
              </a:r>
              <a:endPara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6312849" y="1721550"/>
              <a:ext cx="648781" cy="654941"/>
              <a:chOff x="6312849" y="1625298"/>
              <a:chExt cx="648781" cy="654941"/>
            </a:xfrm>
          </p:grpSpPr>
          <p:sp>
            <p:nvSpPr>
              <p:cNvPr id="20" name="Freeform 6"/>
              <p:cNvSpPr/>
              <p:nvPr/>
            </p:nvSpPr>
            <p:spPr bwMode="auto">
              <a:xfrm>
                <a:off x="6312849" y="1625298"/>
                <a:ext cx="648781" cy="654941"/>
              </a:xfrm>
              <a:custGeom>
                <a:avLst/>
                <a:gdLst>
                  <a:gd name="T0" fmla="*/ 134 w 134"/>
                  <a:gd name="T1" fmla="*/ 36 h 135"/>
                  <a:gd name="T2" fmla="*/ 134 w 134"/>
                  <a:gd name="T3" fmla="*/ 98 h 135"/>
                  <a:gd name="T4" fmla="*/ 98 w 134"/>
                  <a:gd name="T5" fmla="*/ 135 h 135"/>
                  <a:gd name="T6" fmla="*/ 36 w 134"/>
                  <a:gd name="T7" fmla="*/ 135 h 135"/>
                  <a:gd name="T8" fmla="*/ 0 w 134"/>
                  <a:gd name="T9" fmla="*/ 98 h 135"/>
                  <a:gd name="T10" fmla="*/ 0 w 134"/>
                  <a:gd name="T11" fmla="*/ 36 h 135"/>
                  <a:gd name="T12" fmla="*/ 36 w 134"/>
                  <a:gd name="T13" fmla="*/ 0 h 135"/>
                  <a:gd name="T14" fmla="*/ 134 w 134"/>
                  <a:gd name="T15" fmla="*/ 0 h 135"/>
                  <a:gd name="T16" fmla="*/ 134 w 134"/>
                  <a:gd name="T17" fmla="*/ 36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4" h="135">
                    <a:moveTo>
                      <a:pt x="134" y="36"/>
                    </a:moveTo>
                    <a:cubicBezTo>
                      <a:pt x="134" y="98"/>
                      <a:pt x="134" y="98"/>
                      <a:pt x="134" y="98"/>
                    </a:cubicBezTo>
                    <a:cubicBezTo>
                      <a:pt x="134" y="118"/>
                      <a:pt x="118" y="135"/>
                      <a:pt x="98" y="135"/>
                    </a:cubicBezTo>
                    <a:cubicBezTo>
                      <a:pt x="36" y="135"/>
                      <a:pt x="36" y="135"/>
                      <a:pt x="36" y="135"/>
                    </a:cubicBezTo>
                    <a:cubicBezTo>
                      <a:pt x="16" y="135"/>
                      <a:pt x="0" y="118"/>
                      <a:pt x="0" y="98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16"/>
                      <a:pt x="16" y="0"/>
                      <a:pt x="36" y="0"/>
                    </a:cubicBezTo>
                    <a:cubicBezTo>
                      <a:pt x="134" y="0"/>
                      <a:pt x="134" y="0"/>
                      <a:pt x="134" y="0"/>
                    </a:cubicBezTo>
                    <a:lnTo>
                      <a:pt x="134" y="3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zh-CN" altLang="en-US" sz="4265" kern="0" dirty="0">
                  <a:solidFill>
                    <a:sysClr val="windowText" lastClr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2" name="任意多边形: 形状 21"/>
              <p:cNvSpPr/>
              <p:nvPr/>
            </p:nvSpPr>
            <p:spPr>
              <a:xfrm>
                <a:off x="6471561" y="1741433"/>
                <a:ext cx="317878" cy="443999"/>
              </a:xfrm>
              <a:custGeom>
                <a:avLst/>
                <a:gdLst>
                  <a:gd name="connsiteX0" fmla="*/ 222353 w 337124"/>
                  <a:gd name="connsiteY0" fmla="*/ 402709 h 470881"/>
                  <a:gd name="connsiteX1" fmla="*/ 216312 w 337124"/>
                  <a:gd name="connsiteY1" fmla="*/ 415078 h 470881"/>
                  <a:gd name="connsiteX2" fmla="*/ 209409 w 337124"/>
                  <a:gd name="connsiteY2" fmla="*/ 417379 h 470881"/>
                  <a:gd name="connsiteX3" fmla="*/ 128291 w 337124"/>
                  <a:gd name="connsiteY3" fmla="*/ 417379 h 470881"/>
                  <a:gd name="connsiteX4" fmla="*/ 121388 w 337124"/>
                  <a:gd name="connsiteY4" fmla="*/ 415078 h 470881"/>
                  <a:gd name="connsiteX5" fmla="*/ 115347 w 337124"/>
                  <a:gd name="connsiteY5" fmla="*/ 402709 h 470881"/>
                  <a:gd name="connsiteX6" fmla="*/ 115347 w 337124"/>
                  <a:gd name="connsiteY6" fmla="*/ 356973 h 470881"/>
                  <a:gd name="connsiteX7" fmla="*/ 222353 w 337124"/>
                  <a:gd name="connsiteY7" fmla="*/ 356973 h 470881"/>
                  <a:gd name="connsiteX8" fmla="*/ 222353 w 337124"/>
                  <a:gd name="connsiteY8" fmla="*/ 402709 h 470881"/>
                  <a:gd name="connsiteX9" fmla="*/ 222353 w 337124"/>
                  <a:gd name="connsiteY9" fmla="*/ 402709 h 470881"/>
                  <a:gd name="connsiteX10" fmla="*/ 105855 w 337124"/>
                  <a:gd name="connsiteY10" fmla="*/ 84281 h 470881"/>
                  <a:gd name="connsiteX11" fmla="*/ 63570 w 337124"/>
                  <a:gd name="connsiteY11" fmla="*/ 168562 h 470881"/>
                  <a:gd name="connsiteX12" fmla="*/ 101252 w 337124"/>
                  <a:gd name="connsiteY12" fmla="*/ 249104 h 470881"/>
                  <a:gd name="connsiteX13" fmla="*/ 102691 w 337124"/>
                  <a:gd name="connsiteY13" fmla="*/ 259460 h 470881"/>
                  <a:gd name="connsiteX14" fmla="*/ 102403 w 337124"/>
                  <a:gd name="connsiteY14" fmla="*/ 259747 h 470881"/>
                  <a:gd name="connsiteX15" fmla="*/ 90897 w 337124"/>
                  <a:gd name="connsiteY15" fmla="*/ 261185 h 470881"/>
                  <a:gd name="connsiteX16" fmla="*/ 47749 w 337124"/>
                  <a:gd name="connsiteY16" fmla="*/ 168562 h 470881"/>
                  <a:gd name="connsiteX17" fmla="*/ 96362 w 337124"/>
                  <a:gd name="connsiteY17" fmla="*/ 71625 h 470881"/>
                  <a:gd name="connsiteX18" fmla="*/ 107580 w 337124"/>
                  <a:gd name="connsiteY18" fmla="*/ 73351 h 470881"/>
                  <a:gd name="connsiteX19" fmla="*/ 107580 w 337124"/>
                  <a:gd name="connsiteY19" fmla="*/ 73638 h 470881"/>
                  <a:gd name="connsiteX20" fmla="*/ 105855 w 337124"/>
                  <a:gd name="connsiteY20" fmla="*/ 84281 h 470881"/>
                  <a:gd name="connsiteX21" fmla="*/ 105855 w 337124"/>
                  <a:gd name="connsiteY21" fmla="*/ 84281 h 470881"/>
                  <a:gd name="connsiteX22" fmla="*/ 337125 w 337124"/>
                  <a:gd name="connsiteY22" fmla="*/ 168562 h 470881"/>
                  <a:gd name="connsiteX23" fmla="*/ 168562 w 337124"/>
                  <a:gd name="connsiteY23" fmla="*/ 0 h 470881"/>
                  <a:gd name="connsiteX24" fmla="*/ 0 w 337124"/>
                  <a:gd name="connsiteY24" fmla="*/ 168562 h 470881"/>
                  <a:gd name="connsiteX25" fmla="*/ 99239 w 337124"/>
                  <a:gd name="connsiteY25" fmla="*/ 322167 h 470881"/>
                  <a:gd name="connsiteX26" fmla="*/ 99239 w 337124"/>
                  <a:gd name="connsiteY26" fmla="*/ 356973 h 470881"/>
                  <a:gd name="connsiteX27" fmla="*/ 99239 w 337124"/>
                  <a:gd name="connsiteY27" fmla="*/ 402709 h 470881"/>
                  <a:gd name="connsiteX28" fmla="*/ 123401 w 337124"/>
                  <a:gd name="connsiteY28" fmla="*/ 432912 h 470881"/>
                  <a:gd name="connsiteX29" fmla="*/ 127716 w 337124"/>
                  <a:gd name="connsiteY29" fmla="*/ 444993 h 470881"/>
                  <a:gd name="connsiteX30" fmla="*/ 157344 w 337124"/>
                  <a:gd name="connsiteY30" fmla="*/ 470882 h 470881"/>
                  <a:gd name="connsiteX31" fmla="*/ 180068 w 337124"/>
                  <a:gd name="connsiteY31" fmla="*/ 470882 h 470881"/>
                  <a:gd name="connsiteX32" fmla="*/ 209696 w 337124"/>
                  <a:gd name="connsiteY32" fmla="*/ 444993 h 470881"/>
                  <a:gd name="connsiteX33" fmla="*/ 214011 w 337124"/>
                  <a:gd name="connsiteY33" fmla="*/ 432912 h 470881"/>
                  <a:gd name="connsiteX34" fmla="*/ 238173 w 337124"/>
                  <a:gd name="connsiteY34" fmla="*/ 402709 h 470881"/>
                  <a:gd name="connsiteX35" fmla="*/ 238173 w 337124"/>
                  <a:gd name="connsiteY35" fmla="*/ 340864 h 470881"/>
                  <a:gd name="connsiteX36" fmla="*/ 238173 w 337124"/>
                  <a:gd name="connsiteY36" fmla="*/ 322167 h 470881"/>
                  <a:gd name="connsiteX37" fmla="*/ 337125 w 337124"/>
                  <a:gd name="connsiteY37" fmla="*/ 168562 h 470881"/>
                  <a:gd name="connsiteX38" fmla="*/ 337125 w 337124"/>
                  <a:gd name="connsiteY38" fmla="*/ 168562 h 470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37124" h="470880">
                    <a:moveTo>
                      <a:pt x="222353" y="402709"/>
                    </a:moveTo>
                    <a:cubicBezTo>
                      <a:pt x="222353" y="407886"/>
                      <a:pt x="220051" y="412489"/>
                      <a:pt x="216312" y="415078"/>
                    </a:cubicBezTo>
                    <a:cubicBezTo>
                      <a:pt x="214299" y="416516"/>
                      <a:pt x="211997" y="417379"/>
                      <a:pt x="209409" y="417379"/>
                    </a:cubicBezTo>
                    <a:lnTo>
                      <a:pt x="128291" y="417379"/>
                    </a:lnTo>
                    <a:cubicBezTo>
                      <a:pt x="125703" y="417379"/>
                      <a:pt x="123401" y="416516"/>
                      <a:pt x="121388" y="415078"/>
                    </a:cubicBezTo>
                    <a:cubicBezTo>
                      <a:pt x="117936" y="412489"/>
                      <a:pt x="115347" y="407886"/>
                      <a:pt x="115347" y="402709"/>
                    </a:cubicBezTo>
                    <a:lnTo>
                      <a:pt x="115347" y="356973"/>
                    </a:lnTo>
                    <a:lnTo>
                      <a:pt x="222353" y="356973"/>
                    </a:lnTo>
                    <a:lnTo>
                      <a:pt x="222353" y="402709"/>
                    </a:lnTo>
                    <a:lnTo>
                      <a:pt x="222353" y="402709"/>
                    </a:lnTo>
                    <a:close/>
                    <a:moveTo>
                      <a:pt x="105855" y="84281"/>
                    </a:moveTo>
                    <a:cubicBezTo>
                      <a:pt x="80254" y="103554"/>
                      <a:pt x="63570" y="134045"/>
                      <a:pt x="63570" y="168562"/>
                    </a:cubicBezTo>
                    <a:cubicBezTo>
                      <a:pt x="63570" y="200779"/>
                      <a:pt x="78241" y="229832"/>
                      <a:pt x="101252" y="249104"/>
                    </a:cubicBezTo>
                    <a:cubicBezTo>
                      <a:pt x="104416" y="251693"/>
                      <a:pt x="104992" y="256295"/>
                      <a:pt x="102691" y="259460"/>
                    </a:cubicBezTo>
                    <a:lnTo>
                      <a:pt x="102403" y="259747"/>
                    </a:lnTo>
                    <a:cubicBezTo>
                      <a:pt x="99814" y="263487"/>
                      <a:pt x="94349" y="264350"/>
                      <a:pt x="90897" y="261185"/>
                    </a:cubicBezTo>
                    <a:cubicBezTo>
                      <a:pt x="64433" y="239037"/>
                      <a:pt x="47749" y="205669"/>
                      <a:pt x="47749" y="168562"/>
                    </a:cubicBezTo>
                    <a:cubicBezTo>
                      <a:pt x="47749" y="128867"/>
                      <a:pt x="66734" y="93774"/>
                      <a:pt x="96362" y="71625"/>
                    </a:cubicBezTo>
                    <a:cubicBezTo>
                      <a:pt x="99814" y="69036"/>
                      <a:pt x="104992" y="69899"/>
                      <a:pt x="107580" y="73351"/>
                    </a:cubicBezTo>
                    <a:lnTo>
                      <a:pt x="107580" y="73638"/>
                    </a:lnTo>
                    <a:cubicBezTo>
                      <a:pt x="109882" y="77090"/>
                      <a:pt x="109306" y="81692"/>
                      <a:pt x="105855" y="84281"/>
                    </a:cubicBezTo>
                    <a:lnTo>
                      <a:pt x="105855" y="84281"/>
                    </a:lnTo>
                    <a:close/>
                    <a:moveTo>
                      <a:pt x="337125" y="168562"/>
                    </a:moveTo>
                    <a:cubicBezTo>
                      <a:pt x="337125" y="75364"/>
                      <a:pt x="261760" y="0"/>
                      <a:pt x="168562" y="0"/>
                    </a:cubicBezTo>
                    <a:cubicBezTo>
                      <a:pt x="75651" y="0"/>
                      <a:pt x="0" y="75364"/>
                      <a:pt x="0" y="168562"/>
                    </a:cubicBezTo>
                    <a:cubicBezTo>
                      <a:pt x="0" y="237023"/>
                      <a:pt x="40846" y="295703"/>
                      <a:pt x="99239" y="322167"/>
                    </a:cubicBezTo>
                    <a:lnTo>
                      <a:pt x="99239" y="356973"/>
                    </a:lnTo>
                    <a:lnTo>
                      <a:pt x="99239" y="402709"/>
                    </a:lnTo>
                    <a:cubicBezTo>
                      <a:pt x="99239" y="417954"/>
                      <a:pt x="109594" y="430611"/>
                      <a:pt x="123401" y="432912"/>
                    </a:cubicBezTo>
                    <a:cubicBezTo>
                      <a:pt x="124552" y="436939"/>
                      <a:pt x="125703" y="441254"/>
                      <a:pt x="127716" y="444993"/>
                    </a:cubicBezTo>
                    <a:cubicBezTo>
                      <a:pt x="134907" y="461389"/>
                      <a:pt x="147564" y="470882"/>
                      <a:pt x="157344" y="470882"/>
                    </a:cubicBezTo>
                    <a:lnTo>
                      <a:pt x="180068" y="470882"/>
                    </a:lnTo>
                    <a:cubicBezTo>
                      <a:pt x="189848" y="470882"/>
                      <a:pt x="202505" y="461389"/>
                      <a:pt x="209696" y="444993"/>
                    </a:cubicBezTo>
                    <a:cubicBezTo>
                      <a:pt x="211422" y="441254"/>
                      <a:pt x="212860" y="436939"/>
                      <a:pt x="214011" y="432912"/>
                    </a:cubicBezTo>
                    <a:cubicBezTo>
                      <a:pt x="227818" y="430611"/>
                      <a:pt x="238173" y="417954"/>
                      <a:pt x="238173" y="402709"/>
                    </a:cubicBezTo>
                    <a:lnTo>
                      <a:pt x="238173" y="340864"/>
                    </a:lnTo>
                    <a:lnTo>
                      <a:pt x="238173" y="322167"/>
                    </a:lnTo>
                    <a:cubicBezTo>
                      <a:pt x="296566" y="295703"/>
                      <a:pt x="337125" y="236735"/>
                      <a:pt x="337125" y="168562"/>
                    </a:cubicBezTo>
                    <a:lnTo>
                      <a:pt x="337125" y="168562"/>
                    </a:lnTo>
                    <a:close/>
                  </a:path>
                </a:pathLst>
              </a:custGeom>
              <a:solidFill>
                <a:srgbClr val="FFFFFF"/>
              </a:solidFill>
              <a:ln w="28761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3" name="组合 22"/>
          <p:cNvGrpSpPr/>
          <p:nvPr/>
        </p:nvGrpSpPr>
        <p:grpSpPr>
          <a:xfrm>
            <a:off x="6385969" y="2872110"/>
            <a:ext cx="4842849" cy="702959"/>
            <a:chOff x="6309769" y="2859028"/>
            <a:chExt cx="4842849" cy="702959"/>
          </a:xfrm>
        </p:grpSpPr>
        <p:sp>
          <p:nvSpPr>
            <p:cNvPr id="24" name="Rectangle 4"/>
            <p:cNvSpPr/>
            <p:nvPr/>
          </p:nvSpPr>
          <p:spPr>
            <a:xfrm>
              <a:off x="7254874" y="2859028"/>
              <a:ext cx="3897744" cy="702959"/>
            </a:xfrm>
            <a:prstGeom prst="rect">
              <a:avLst/>
            </a:prstGeom>
            <a:ln w="12700">
              <a:miter lim="400000"/>
            </a:ln>
          </p:spPr>
          <p:txBody>
            <a:bodyPr vert="horz" wrap="square" lIns="90000" tIns="46800" rIns="90000" bIns="47000" rtlCol="0" anchor="t">
              <a:spAutoFit/>
            </a:bodyPr>
            <a:lstStyle/>
            <a:p>
              <a:pPr marR="0" lvl="0" algn="l" defTabSz="914400" rtl="0" eaLnBrk="1" fontAlgn="auto" latinLnBrk="0" hangingPunct="1">
                <a:lnSpc>
                  <a:spcPct val="150000"/>
                </a:lnSpc>
                <a:spcBef>
                  <a:spcPts val="1000"/>
                </a:spcBef>
                <a:spcAft>
                  <a:spcPts val="0"/>
                </a:spcAft>
                <a:buClr>
                  <a:srgbClr val="00B0F0"/>
                </a:buClr>
                <a:buSzTx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点击输入您的内容，或者复制您的文本后，再此框中选择粘贴。</a:t>
              </a:r>
              <a:endPara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6309769" y="2906503"/>
              <a:ext cx="654940" cy="654941"/>
              <a:chOff x="6309769" y="2906503"/>
              <a:chExt cx="654940" cy="654941"/>
            </a:xfrm>
          </p:grpSpPr>
          <p:sp>
            <p:nvSpPr>
              <p:cNvPr id="26" name="Freeform 13"/>
              <p:cNvSpPr/>
              <p:nvPr/>
            </p:nvSpPr>
            <p:spPr bwMode="auto">
              <a:xfrm>
                <a:off x="6309769" y="2906503"/>
                <a:ext cx="654940" cy="654941"/>
              </a:xfrm>
              <a:custGeom>
                <a:avLst/>
                <a:gdLst>
                  <a:gd name="T0" fmla="*/ 135 w 135"/>
                  <a:gd name="T1" fmla="*/ 36 h 135"/>
                  <a:gd name="T2" fmla="*/ 135 w 135"/>
                  <a:gd name="T3" fmla="*/ 98 h 135"/>
                  <a:gd name="T4" fmla="*/ 98 w 135"/>
                  <a:gd name="T5" fmla="*/ 135 h 135"/>
                  <a:gd name="T6" fmla="*/ 37 w 135"/>
                  <a:gd name="T7" fmla="*/ 135 h 135"/>
                  <a:gd name="T8" fmla="*/ 0 w 135"/>
                  <a:gd name="T9" fmla="*/ 98 h 135"/>
                  <a:gd name="T10" fmla="*/ 0 w 135"/>
                  <a:gd name="T11" fmla="*/ 36 h 135"/>
                  <a:gd name="T12" fmla="*/ 37 w 135"/>
                  <a:gd name="T13" fmla="*/ 0 h 135"/>
                  <a:gd name="T14" fmla="*/ 135 w 135"/>
                  <a:gd name="T15" fmla="*/ 0 h 135"/>
                  <a:gd name="T16" fmla="*/ 135 w 135"/>
                  <a:gd name="T17" fmla="*/ 36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5" h="135">
                    <a:moveTo>
                      <a:pt x="135" y="36"/>
                    </a:moveTo>
                    <a:cubicBezTo>
                      <a:pt x="135" y="98"/>
                      <a:pt x="135" y="98"/>
                      <a:pt x="135" y="98"/>
                    </a:cubicBezTo>
                    <a:cubicBezTo>
                      <a:pt x="135" y="118"/>
                      <a:pt x="118" y="135"/>
                      <a:pt x="98" y="135"/>
                    </a:cubicBezTo>
                    <a:cubicBezTo>
                      <a:pt x="37" y="135"/>
                      <a:pt x="37" y="135"/>
                      <a:pt x="37" y="135"/>
                    </a:cubicBezTo>
                    <a:cubicBezTo>
                      <a:pt x="16" y="135"/>
                      <a:pt x="0" y="118"/>
                      <a:pt x="0" y="98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16"/>
                      <a:pt x="16" y="0"/>
                      <a:pt x="37" y="0"/>
                    </a:cubicBezTo>
                    <a:cubicBezTo>
                      <a:pt x="135" y="0"/>
                      <a:pt x="135" y="0"/>
                      <a:pt x="135" y="0"/>
                    </a:cubicBezTo>
                    <a:lnTo>
                      <a:pt x="135" y="3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zh-CN" altLang="en-US" sz="4265" kern="0" dirty="0">
                  <a:solidFill>
                    <a:sysClr val="windowText" lastClr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7" name="Freeform 154"/>
              <p:cNvSpPr>
                <a:spLocks noEditPoints="1"/>
              </p:cNvSpPr>
              <p:nvPr/>
            </p:nvSpPr>
            <p:spPr bwMode="auto">
              <a:xfrm>
                <a:off x="6447498" y="3036693"/>
                <a:ext cx="359036" cy="368244"/>
              </a:xfrm>
              <a:custGeom>
                <a:avLst/>
                <a:gdLst>
                  <a:gd name="T0" fmla="*/ 80 w 91"/>
                  <a:gd name="T1" fmla="*/ 44 h 93"/>
                  <a:gd name="T2" fmla="*/ 87 w 91"/>
                  <a:gd name="T3" fmla="*/ 37 h 93"/>
                  <a:gd name="T4" fmla="*/ 87 w 91"/>
                  <a:gd name="T5" fmla="*/ 23 h 93"/>
                  <a:gd name="T6" fmla="*/ 68 w 91"/>
                  <a:gd name="T7" fmla="*/ 4 h 93"/>
                  <a:gd name="T8" fmla="*/ 54 w 91"/>
                  <a:gd name="T9" fmla="*/ 4 h 93"/>
                  <a:gd name="T10" fmla="*/ 47 w 91"/>
                  <a:gd name="T11" fmla="*/ 11 h 93"/>
                  <a:gd name="T12" fmla="*/ 80 w 91"/>
                  <a:gd name="T13" fmla="*/ 44 h 93"/>
                  <a:gd name="T14" fmla="*/ 52 w 91"/>
                  <a:gd name="T15" fmla="*/ 23 h 93"/>
                  <a:gd name="T16" fmla="*/ 68 w 91"/>
                  <a:gd name="T17" fmla="*/ 39 h 93"/>
                  <a:gd name="T18" fmla="*/ 77 w 91"/>
                  <a:gd name="T19" fmla="*/ 48 h 93"/>
                  <a:gd name="T20" fmla="*/ 43 w 91"/>
                  <a:gd name="T21" fmla="*/ 81 h 93"/>
                  <a:gd name="T22" fmla="*/ 34 w 91"/>
                  <a:gd name="T23" fmla="*/ 73 h 93"/>
                  <a:gd name="T24" fmla="*/ 19 w 91"/>
                  <a:gd name="T25" fmla="*/ 59 h 93"/>
                  <a:gd name="T26" fmla="*/ 41 w 91"/>
                  <a:gd name="T27" fmla="*/ 37 h 93"/>
                  <a:gd name="T28" fmla="*/ 39 w 91"/>
                  <a:gd name="T29" fmla="*/ 34 h 93"/>
                  <a:gd name="T30" fmla="*/ 16 w 91"/>
                  <a:gd name="T31" fmla="*/ 57 h 93"/>
                  <a:gd name="T32" fmla="*/ 10 w 91"/>
                  <a:gd name="T33" fmla="*/ 48 h 93"/>
                  <a:gd name="T34" fmla="*/ 43 w 91"/>
                  <a:gd name="T35" fmla="*/ 14 h 93"/>
                  <a:gd name="T36" fmla="*/ 52 w 91"/>
                  <a:gd name="T37" fmla="*/ 23 h 93"/>
                  <a:gd name="T38" fmla="*/ 4 w 91"/>
                  <a:gd name="T39" fmla="*/ 69 h 93"/>
                  <a:gd name="T40" fmla="*/ 0 w 91"/>
                  <a:gd name="T41" fmla="*/ 86 h 93"/>
                  <a:gd name="T42" fmla="*/ 6 w 91"/>
                  <a:gd name="T43" fmla="*/ 93 h 93"/>
                  <a:gd name="T44" fmla="*/ 24 w 91"/>
                  <a:gd name="T45" fmla="*/ 89 h 93"/>
                  <a:gd name="T46" fmla="*/ 4 w 91"/>
                  <a:gd name="T47" fmla="*/ 69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91" h="93">
                    <a:moveTo>
                      <a:pt x="80" y="44"/>
                    </a:moveTo>
                    <a:cubicBezTo>
                      <a:pt x="87" y="37"/>
                      <a:pt x="87" y="37"/>
                      <a:pt x="87" y="37"/>
                    </a:cubicBezTo>
                    <a:cubicBezTo>
                      <a:pt x="91" y="33"/>
                      <a:pt x="91" y="27"/>
                      <a:pt x="87" y="23"/>
                    </a:cubicBezTo>
                    <a:cubicBezTo>
                      <a:pt x="68" y="4"/>
                      <a:pt x="68" y="4"/>
                      <a:pt x="68" y="4"/>
                    </a:cubicBezTo>
                    <a:cubicBezTo>
                      <a:pt x="64" y="0"/>
                      <a:pt x="58" y="0"/>
                      <a:pt x="54" y="4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80" y="44"/>
                      <a:pt x="80" y="44"/>
                      <a:pt x="80" y="44"/>
                    </a:cubicBezTo>
                    <a:close/>
                    <a:moveTo>
                      <a:pt x="52" y="23"/>
                    </a:moveTo>
                    <a:cubicBezTo>
                      <a:pt x="68" y="39"/>
                      <a:pt x="68" y="39"/>
                      <a:pt x="68" y="39"/>
                    </a:cubicBezTo>
                    <a:cubicBezTo>
                      <a:pt x="77" y="48"/>
                      <a:pt x="77" y="48"/>
                      <a:pt x="77" y="48"/>
                    </a:cubicBezTo>
                    <a:cubicBezTo>
                      <a:pt x="43" y="81"/>
                      <a:pt x="43" y="81"/>
                      <a:pt x="43" y="81"/>
                    </a:cubicBezTo>
                    <a:cubicBezTo>
                      <a:pt x="35" y="83"/>
                      <a:pt x="33" y="79"/>
                      <a:pt x="34" y="73"/>
                    </a:cubicBezTo>
                    <a:cubicBezTo>
                      <a:pt x="26" y="72"/>
                      <a:pt x="20" y="68"/>
                      <a:pt x="19" y="59"/>
                    </a:cubicBezTo>
                    <a:cubicBezTo>
                      <a:pt x="41" y="37"/>
                      <a:pt x="41" y="37"/>
                      <a:pt x="41" y="37"/>
                    </a:cubicBezTo>
                    <a:cubicBezTo>
                      <a:pt x="39" y="34"/>
                      <a:pt x="39" y="34"/>
                      <a:pt x="39" y="34"/>
                    </a:cubicBezTo>
                    <a:cubicBezTo>
                      <a:pt x="16" y="57"/>
                      <a:pt x="16" y="57"/>
                      <a:pt x="16" y="57"/>
                    </a:cubicBezTo>
                    <a:cubicBezTo>
                      <a:pt x="10" y="58"/>
                      <a:pt x="9" y="54"/>
                      <a:pt x="10" y="48"/>
                    </a:cubicBezTo>
                    <a:cubicBezTo>
                      <a:pt x="21" y="37"/>
                      <a:pt x="32" y="26"/>
                      <a:pt x="43" y="14"/>
                    </a:cubicBezTo>
                    <a:cubicBezTo>
                      <a:pt x="52" y="23"/>
                      <a:pt x="52" y="23"/>
                      <a:pt x="52" y="23"/>
                    </a:cubicBezTo>
                    <a:close/>
                    <a:moveTo>
                      <a:pt x="4" y="69"/>
                    </a:moveTo>
                    <a:cubicBezTo>
                      <a:pt x="0" y="86"/>
                      <a:pt x="0" y="86"/>
                      <a:pt x="0" y="86"/>
                    </a:cubicBezTo>
                    <a:cubicBezTo>
                      <a:pt x="6" y="93"/>
                      <a:pt x="6" y="93"/>
                      <a:pt x="6" y="93"/>
                    </a:cubicBezTo>
                    <a:cubicBezTo>
                      <a:pt x="24" y="89"/>
                      <a:pt x="24" y="89"/>
                      <a:pt x="24" y="89"/>
                    </a:cubicBezTo>
                    <a:lnTo>
                      <a:pt x="4" y="6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8" name="组合 27"/>
          <p:cNvGrpSpPr/>
          <p:nvPr/>
        </p:nvGrpSpPr>
        <p:grpSpPr>
          <a:xfrm>
            <a:off x="6389049" y="4051361"/>
            <a:ext cx="4839769" cy="721200"/>
            <a:chOff x="6312849" y="4121449"/>
            <a:chExt cx="4839769" cy="721200"/>
          </a:xfrm>
        </p:grpSpPr>
        <p:sp>
          <p:nvSpPr>
            <p:cNvPr id="29" name="Rectangle 4"/>
            <p:cNvSpPr/>
            <p:nvPr/>
          </p:nvSpPr>
          <p:spPr>
            <a:xfrm>
              <a:off x="7254874" y="4121449"/>
              <a:ext cx="3897744" cy="702959"/>
            </a:xfrm>
            <a:prstGeom prst="rect">
              <a:avLst/>
            </a:prstGeom>
            <a:ln w="12700">
              <a:miter lim="400000"/>
            </a:ln>
          </p:spPr>
          <p:txBody>
            <a:bodyPr vert="horz" wrap="square" lIns="90000" tIns="46800" rIns="90000" bIns="47000" rtlCol="0" anchor="t">
              <a:spAutoFit/>
            </a:bodyPr>
            <a:lstStyle/>
            <a:p>
              <a:pPr marR="0" lvl="0" algn="l" defTabSz="914400" rtl="0" eaLnBrk="1" fontAlgn="auto" latinLnBrk="0" hangingPunct="1">
                <a:lnSpc>
                  <a:spcPct val="150000"/>
                </a:lnSpc>
                <a:spcBef>
                  <a:spcPts val="1000"/>
                </a:spcBef>
                <a:spcAft>
                  <a:spcPts val="0"/>
                </a:spcAft>
                <a:buClr>
                  <a:srgbClr val="00B0F0"/>
                </a:buClr>
                <a:buSzTx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点击输入您的内容，或者复制您的文本后，再此框中选择粘贴。</a:t>
              </a:r>
              <a:endPara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6312849" y="4187708"/>
              <a:ext cx="648781" cy="654941"/>
              <a:chOff x="6312849" y="4187708"/>
              <a:chExt cx="648781" cy="654941"/>
            </a:xfrm>
          </p:grpSpPr>
          <p:sp>
            <p:nvSpPr>
              <p:cNvPr id="31" name="Freeform 21"/>
              <p:cNvSpPr/>
              <p:nvPr/>
            </p:nvSpPr>
            <p:spPr bwMode="auto">
              <a:xfrm>
                <a:off x="6312849" y="4187708"/>
                <a:ext cx="648781" cy="654941"/>
              </a:xfrm>
              <a:custGeom>
                <a:avLst/>
                <a:gdLst>
                  <a:gd name="T0" fmla="*/ 134 w 134"/>
                  <a:gd name="T1" fmla="*/ 37 h 135"/>
                  <a:gd name="T2" fmla="*/ 134 w 134"/>
                  <a:gd name="T3" fmla="*/ 98 h 135"/>
                  <a:gd name="T4" fmla="*/ 98 w 134"/>
                  <a:gd name="T5" fmla="*/ 135 h 135"/>
                  <a:gd name="T6" fmla="*/ 36 w 134"/>
                  <a:gd name="T7" fmla="*/ 135 h 135"/>
                  <a:gd name="T8" fmla="*/ 0 w 134"/>
                  <a:gd name="T9" fmla="*/ 98 h 135"/>
                  <a:gd name="T10" fmla="*/ 0 w 134"/>
                  <a:gd name="T11" fmla="*/ 37 h 135"/>
                  <a:gd name="T12" fmla="*/ 36 w 134"/>
                  <a:gd name="T13" fmla="*/ 0 h 135"/>
                  <a:gd name="T14" fmla="*/ 134 w 134"/>
                  <a:gd name="T15" fmla="*/ 0 h 135"/>
                  <a:gd name="T16" fmla="*/ 134 w 134"/>
                  <a:gd name="T17" fmla="*/ 37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4" h="135">
                    <a:moveTo>
                      <a:pt x="134" y="37"/>
                    </a:moveTo>
                    <a:cubicBezTo>
                      <a:pt x="134" y="98"/>
                      <a:pt x="134" y="98"/>
                      <a:pt x="134" y="98"/>
                    </a:cubicBezTo>
                    <a:cubicBezTo>
                      <a:pt x="134" y="118"/>
                      <a:pt x="118" y="135"/>
                      <a:pt x="98" y="135"/>
                    </a:cubicBezTo>
                    <a:cubicBezTo>
                      <a:pt x="36" y="135"/>
                      <a:pt x="36" y="135"/>
                      <a:pt x="36" y="135"/>
                    </a:cubicBezTo>
                    <a:cubicBezTo>
                      <a:pt x="16" y="135"/>
                      <a:pt x="0" y="118"/>
                      <a:pt x="0" y="98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16"/>
                      <a:pt x="16" y="0"/>
                      <a:pt x="36" y="0"/>
                    </a:cubicBezTo>
                    <a:cubicBezTo>
                      <a:pt x="134" y="0"/>
                      <a:pt x="134" y="0"/>
                      <a:pt x="134" y="0"/>
                    </a:cubicBezTo>
                    <a:lnTo>
                      <a:pt x="134" y="37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zh-CN" altLang="en-US" sz="4265" kern="0" dirty="0">
                  <a:solidFill>
                    <a:sysClr val="windowText" lastClr="000000"/>
                  </a:solidFill>
                  <a:cs typeface="+mn-ea"/>
                  <a:sym typeface="+mn-lt"/>
                </a:endParaRPr>
              </a:p>
            </p:txBody>
          </p:sp>
          <p:grpSp>
            <p:nvGrpSpPr>
              <p:cNvPr id="32" name="组合 31"/>
              <p:cNvGrpSpPr/>
              <p:nvPr/>
            </p:nvGrpSpPr>
            <p:grpSpPr>
              <a:xfrm>
                <a:off x="6440188" y="4307769"/>
                <a:ext cx="349251" cy="355600"/>
                <a:chOff x="6140701" y="5591008"/>
                <a:chExt cx="349251" cy="355600"/>
              </a:xfrm>
              <a:solidFill>
                <a:sysClr val="window" lastClr="FFFFFF"/>
              </a:solidFill>
            </p:grpSpPr>
            <p:sp>
              <p:nvSpPr>
                <p:cNvPr id="33" name="1-4-18"/>
                <p:cNvSpPr>
                  <a:spLocks noChangeArrowheads="1"/>
                </p:cNvSpPr>
                <p:nvPr/>
              </p:nvSpPr>
              <p:spPr bwMode="auto">
                <a:xfrm>
                  <a:off x="6148639" y="5856121"/>
                  <a:ext cx="68263" cy="90487"/>
                </a:xfrm>
                <a:prstGeom prst="rect">
                  <a:avLst/>
                </a:prstGeom>
                <a:grpFill/>
                <a:ln w="9525">
                  <a:noFill/>
                  <a:miter lim="800000"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34" name="1-4-19"/>
                <p:cNvSpPr>
                  <a:spLocks noChangeArrowheads="1"/>
                </p:cNvSpPr>
                <p:nvPr/>
              </p:nvSpPr>
              <p:spPr bwMode="auto">
                <a:xfrm>
                  <a:off x="6239126" y="5811671"/>
                  <a:ext cx="66675" cy="134937"/>
                </a:xfrm>
                <a:prstGeom prst="rect">
                  <a:avLst/>
                </a:prstGeom>
                <a:grpFill/>
                <a:ln w="9525">
                  <a:noFill/>
                  <a:miter lim="800000"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35" name="1-4-20"/>
                <p:cNvSpPr>
                  <a:spLocks noChangeArrowheads="1"/>
                </p:cNvSpPr>
                <p:nvPr/>
              </p:nvSpPr>
              <p:spPr bwMode="auto">
                <a:xfrm>
                  <a:off x="6328026" y="5767221"/>
                  <a:ext cx="68263" cy="179387"/>
                </a:xfrm>
                <a:prstGeom prst="rect">
                  <a:avLst/>
                </a:prstGeom>
                <a:grpFill/>
                <a:ln w="9525">
                  <a:noFill/>
                  <a:miter lim="800000"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36" name="1-4-21"/>
                <p:cNvSpPr>
                  <a:spLocks noChangeArrowheads="1"/>
                </p:cNvSpPr>
                <p:nvPr/>
              </p:nvSpPr>
              <p:spPr bwMode="auto">
                <a:xfrm>
                  <a:off x="6423276" y="5713246"/>
                  <a:ext cx="66675" cy="233362"/>
                </a:xfrm>
                <a:prstGeom prst="rect">
                  <a:avLst/>
                </a:prstGeom>
                <a:grpFill/>
                <a:ln w="9525">
                  <a:noFill/>
                  <a:miter lim="800000"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37" name="1-4-22"/>
                <p:cNvSpPr/>
                <p:nvPr/>
              </p:nvSpPr>
              <p:spPr bwMode="auto">
                <a:xfrm>
                  <a:off x="6399464" y="5591008"/>
                  <a:ext cx="90488" cy="88900"/>
                </a:xfrm>
                <a:custGeom>
                  <a:avLst/>
                  <a:gdLst/>
                  <a:ahLst/>
                  <a:cxnLst>
                    <a:cxn ang="0">
                      <a:pos x="57" y="0"/>
                    </a:cxn>
                    <a:cxn ang="0">
                      <a:pos x="0" y="18"/>
                    </a:cxn>
                    <a:cxn ang="0">
                      <a:pos x="38" y="56"/>
                    </a:cxn>
                    <a:cxn ang="0">
                      <a:pos x="57" y="0"/>
                    </a:cxn>
                  </a:cxnLst>
                  <a:rect l="0" t="0" r="r" b="b"/>
                  <a:pathLst>
                    <a:path w="57" h="56">
                      <a:moveTo>
                        <a:pt x="57" y="0"/>
                      </a:moveTo>
                      <a:lnTo>
                        <a:pt x="0" y="18"/>
                      </a:lnTo>
                      <a:lnTo>
                        <a:pt x="38" y="56"/>
                      </a:lnTo>
                      <a:lnTo>
                        <a:pt x="57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38" name="1-4-23"/>
                <p:cNvSpPr/>
                <p:nvPr/>
              </p:nvSpPr>
              <p:spPr bwMode="auto">
                <a:xfrm>
                  <a:off x="6140701" y="5632283"/>
                  <a:ext cx="311150" cy="171450"/>
                </a:xfrm>
                <a:custGeom>
                  <a:avLst/>
                  <a:gdLst/>
                  <a:ahLst/>
                  <a:cxnLst>
                    <a:cxn ang="0">
                      <a:pos x="48" y="108"/>
                    </a:cxn>
                    <a:cxn ang="0">
                      <a:pos x="0" y="108"/>
                    </a:cxn>
                    <a:cxn ang="0">
                      <a:pos x="0" y="92"/>
                    </a:cxn>
                    <a:cxn ang="0">
                      <a:pos x="40" y="92"/>
                    </a:cxn>
                    <a:cxn ang="0">
                      <a:pos x="90" y="40"/>
                    </a:cxn>
                    <a:cxn ang="0">
                      <a:pos x="142" y="40"/>
                    </a:cxn>
                    <a:cxn ang="0">
                      <a:pos x="182" y="0"/>
                    </a:cxn>
                    <a:cxn ang="0">
                      <a:pos x="196" y="11"/>
                    </a:cxn>
                    <a:cxn ang="0">
                      <a:pos x="149" y="59"/>
                    </a:cxn>
                    <a:cxn ang="0">
                      <a:pos x="97" y="59"/>
                    </a:cxn>
                    <a:cxn ang="0">
                      <a:pos x="48" y="108"/>
                    </a:cxn>
                  </a:cxnLst>
                  <a:rect l="0" t="0" r="r" b="b"/>
                  <a:pathLst>
                    <a:path w="196" h="108">
                      <a:moveTo>
                        <a:pt x="48" y="108"/>
                      </a:moveTo>
                      <a:lnTo>
                        <a:pt x="0" y="108"/>
                      </a:lnTo>
                      <a:lnTo>
                        <a:pt x="0" y="92"/>
                      </a:lnTo>
                      <a:lnTo>
                        <a:pt x="40" y="92"/>
                      </a:lnTo>
                      <a:lnTo>
                        <a:pt x="90" y="40"/>
                      </a:lnTo>
                      <a:lnTo>
                        <a:pt x="142" y="40"/>
                      </a:lnTo>
                      <a:lnTo>
                        <a:pt x="182" y="0"/>
                      </a:lnTo>
                      <a:lnTo>
                        <a:pt x="196" y="11"/>
                      </a:lnTo>
                      <a:lnTo>
                        <a:pt x="149" y="59"/>
                      </a:lnTo>
                      <a:lnTo>
                        <a:pt x="97" y="59"/>
                      </a:lnTo>
                      <a:lnTo>
                        <a:pt x="48" y="108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</p:grpSp>
      </p:grpSp>
      <p:grpSp>
        <p:nvGrpSpPr>
          <p:cNvPr id="39" name="组合 38"/>
          <p:cNvGrpSpPr/>
          <p:nvPr/>
        </p:nvGrpSpPr>
        <p:grpSpPr>
          <a:xfrm>
            <a:off x="6385969" y="5239492"/>
            <a:ext cx="4842849" cy="739985"/>
            <a:chOff x="6309769" y="5239492"/>
            <a:chExt cx="4842849" cy="739985"/>
          </a:xfrm>
        </p:grpSpPr>
        <p:sp>
          <p:nvSpPr>
            <p:cNvPr id="40" name="Rectangle 4"/>
            <p:cNvSpPr/>
            <p:nvPr/>
          </p:nvSpPr>
          <p:spPr>
            <a:xfrm>
              <a:off x="7254874" y="5239492"/>
              <a:ext cx="3897744" cy="702959"/>
            </a:xfrm>
            <a:prstGeom prst="rect">
              <a:avLst/>
            </a:prstGeom>
            <a:ln w="12700">
              <a:miter lim="400000"/>
            </a:ln>
          </p:spPr>
          <p:txBody>
            <a:bodyPr vert="horz" wrap="square" lIns="90000" tIns="46800" rIns="90000" bIns="47000" rtlCol="0" anchor="t">
              <a:spAutoFit/>
            </a:bodyPr>
            <a:lstStyle/>
            <a:p>
              <a:pPr marR="0" lvl="0" algn="l" defTabSz="914400" rtl="0" eaLnBrk="1" fontAlgn="auto" latinLnBrk="0" hangingPunct="1">
                <a:lnSpc>
                  <a:spcPct val="150000"/>
                </a:lnSpc>
                <a:spcBef>
                  <a:spcPts val="1000"/>
                </a:spcBef>
                <a:spcAft>
                  <a:spcPts val="0"/>
                </a:spcAft>
                <a:buClr>
                  <a:srgbClr val="00B0F0"/>
                </a:buClr>
                <a:buSzTx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点击输入您的内容，或者复制您的文本后，再此框中选择粘贴。</a:t>
              </a:r>
              <a:endPara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41" name="组合 40"/>
            <p:cNvGrpSpPr/>
            <p:nvPr/>
          </p:nvGrpSpPr>
          <p:grpSpPr>
            <a:xfrm>
              <a:off x="6309769" y="5324536"/>
              <a:ext cx="654940" cy="654941"/>
              <a:chOff x="6309769" y="5468914"/>
              <a:chExt cx="654940" cy="654941"/>
            </a:xfrm>
          </p:grpSpPr>
          <p:sp>
            <p:nvSpPr>
              <p:cNvPr id="42" name="Freeform 29"/>
              <p:cNvSpPr/>
              <p:nvPr/>
            </p:nvSpPr>
            <p:spPr bwMode="auto">
              <a:xfrm>
                <a:off x="6309769" y="5468914"/>
                <a:ext cx="654940" cy="654941"/>
              </a:xfrm>
              <a:custGeom>
                <a:avLst/>
                <a:gdLst>
                  <a:gd name="T0" fmla="*/ 135 w 135"/>
                  <a:gd name="T1" fmla="*/ 36 h 135"/>
                  <a:gd name="T2" fmla="*/ 135 w 135"/>
                  <a:gd name="T3" fmla="*/ 98 h 135"/>
                  <a:gd name="T4" fmla="*/ 98 w 135"/>
                  <a:gd name="T5" fmla="*/ 135 h 135"/>
                  <a:gd name="T6" fmla="*/ 36 w 135"/>
                  <a:gd name="T7" fmla="*/ 135 h 135"/>
                  <a:gd name="T8" fmla="*/ 0 w 135"/>
                  <a:gd name="T9" fmla="*/ 98 h 135"/>
                  <a:gd name="T10" fmla="*/ 0 w 135"/>
                  <a:gd name="T11" fmla="*/ 36 h 135"/>
                  <a:gd name="T12" fmla="*/ 36 w 135"/>
                  <a:gd name="T13" fmla="*/ 0 h 135"/>
                  <a:gd name="T14" fmla="*/ 135 w 135"/>
                  <a:gd name="T15" fmla="*/ 0 h 135"/>
                  <a:gd name="T16" fmla="*/ 135 w 135"/>
                  <a:gd name="T17" fmla="*/ 36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5" h="135">
                    <a:moveTo>
                      <a:pt x="135" y="36"/>
                    </a:moveTo>
                    <a:cubicBezTo>
                      <a:pt x="135" y="98"/>
                      <a:pt x="135" y="98"/>
                      <a:pt x="135" y="98"/>
                    </a:cubicBezTo>
                    <a:cubicBezTo>
                      <a:pt x="135" y="118"/>
                      <a:pt x="118" y="135"/>
                      <a:pt x="98" y="135"/>
                    </a:cubicBezTo>
                    <a:cubicBezTo>
                      <a:pt x="36" y="135"/>
                      <a:pt x="36" y="135"/>
                      <a:pt x="36" y="135"/>
                    </a:cubicBezTo>
                    <a:cubicBezTo>
                      <a:pt x="16" y="135"/>
                      <a:pt x="0" y="118"/>
                      <a:pt x="0" y="98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16"/>
                      <a:pt x="16" y="0"/>
                      <a:pt x="36" y="0"/>
                    </a:cubicBezTo>
                    <a:cubicBezTo>
                      <a:pt x="135" y="0"/>
                      <a:pt x="135" y="0"/>
                      <a:pt x="135" y="0"/>
                    </a:cubicBezTo>
                    <a:lnTo>
                      <a:pt x="135" y="3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zh-CN" altLang="en-US" sz="4265" kern="0" dirty="0">
                  <a:solidFill>
                    <a:sysClr val="windowText" lastClr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3" name="Freeform 42"/>
              <p:cNvSpPr>
                <a:spLocks noEditPoints="1"/>
              </p:cNvSpPr>
              <p:nvPr/>
            </p:nvSpPr>
            <p:spPr bwMode="auto">
              <a:xfrm>
                <a:off x="6442502" y="5573777"/>
                <a:ext cx="370999" cy="363734"/>
              </a:xfrm>
              <a:custGeom>
                <a:avLst/>
                <a:gdLst>
                  <a:gd name="T0" fmla="*/ 25 w 596"/>
                  <a:gd name="T1" fmla="*/ 345 h 583"/>
                  <a:gd name="T2" fmla="*/ 25 w 596"/>
                  <a:gd name="T3" fmla="*/ 62 h 583"/>
                  <a:gd name="T4" fmla="*/ 61 w 596"/>
                  <a:gd name="T5" fmla="*/ 26 h 583"/>
                  <a:gd name="T6" fmla="*/ 534 w 596"/>
                  <a:gd name="T7" fmla="*/ 26 h 583"/>
                  <a:gd name="T8" fmla="*/ 570 w 596"/>
                  <a:gd name="T9" fmla="*/ 62 h 583"/>
                  <a:gd name="T10" fmla="*/ 570 w 596"/>
                  <a:gd name="T11" fmla="*/ 345 h 583"/>
                  <a:gd name="T12" fmla="*/ 534 w 596"/>
                  <a:gd name="T13" fmla="*/ 381 h 583"/>
                  <a:gd name="T14" fmla="*/ 61 w 596"/>
                  <a:gd name="T15" fmla="*/ 381 h 583"/>
                  <a:gd name="T16" fmla="*/ 25 w 596"/>
                  <a:gd name="T17" fmla="*/ 345 h 583"/>
                  <a:gd name="T18" fmla="*/ 534 w 596"/>
                  <a:gd name="T19" fmla="*/ 406 h 583"/>
                  <a:gd name="T20" fmla="*/ 596 w 596"/>
                  <a:gd name="T21" fmla="*/ 345 h 583"/>
                  <a:gd name="T22" fmla="*/ 596 w 596"/>
                  <a:gd name="T23" fmla="*/ 62 h 583"/>
                  <a:gd name="T24" fmla="*/ 534 w 596"/>
                  <a:gd name="T25" fmla="*/ 0 h 583"/>
                  <a:gd name="T26" fmla="*/ 61 w 596"/>
                  <a:gd name="T27" fmla="*/ 0 h 583"/>
                  <a:gd name="T28" fmla="*/ 0 w 596"/>
                  <a:gd name="T29" fmla="*/ 62 h 583"/>
                  <a:gd name="T30" fmla="*/ 0 w 596"/>
                  <a:gd name="T31" fmla="*/ 345 h 583"/>
                  <a:gd name="T32" fmla="*/ 61 w 596"/>
                  <a:gd name="T33" fmla="*/ 406 h 583"/>
                  <a:gd name="T34" fmla="*/ 245 w 596"/>
                  <a:gd name="T35" fmla="*/ 406 h 583"/>
                  <a:gd name="T36" fmla="*/ 245 w 596"/>
                  <a:gd name="T37" fmla="*/ 462 h 583"/>
                  <a:gd name="T38" fmla="*/ 61 w 596"/>
                  <a:gd name="T39" fmla="*/ 462 h 583"/>
                  <a:gd name="T40" fmla="*/ 0 w 596"/>
                  <a:gd name="T41" fmla="*/ 524 h 583"/>
                  <a:gd name="T42" fmla="*/ 0 w 596"/>
                  <a:gd name="T43" fmla="*/ 570 h 583"/>
                  <a:gd name="T44" fmla="*/ 12 w 596"/>
                  <a:gd name="T45" fmla="*/ 583 h 583"/>
                  <a:gd name="T46" fmla="*/ 583 w 596"/>
                  <a:gd name="T47" fmla="*/ 583 h 583"/>
                  <a:gd name="T48" fmla="*/ 596 w 596"/>
                  <a:gd name="T49" fmla="*/ 570 h 583"/>
                  <a:gd name="T50" fmla="*/ 596 w 596"/>
                  <a:gd name="T51" fmla="*/ 524 h 583"/>
                  <a:gd name="T52" fmla="*/ 534 w 596"/>
                  <a:gd name="T53" fmla="*/ 462 h 583"/>
                  <a:gd name="T54" fmla="*/ 351 w 596"/>
                  <a:gd name="T55" fmla="*/ 462 h 583"/>
                  <a:gd name="T56" fmla="*/ 351 w 596"/>
                  <a:gd name="T57" fmla="*/ 406 h 583"/>
                  <a:gd name="T58" fmla="*/ 534 w 596"/>
                  <a:gd name="T59" fmla="*/ 406 h 583"/>
                  <a:gd name="T60" fmla="*/ 544 w 596"/>
                  <a:gd name="T61" fmla="*/ 345 h 583"/>
                  <a:gd name="T62" fmla="*/ 544 w 596"/>
                  <a:gd name="T63" fmla="*/ 62 h 583"/>
                  <a:gd name="T64" fmla="*/ 534 w 596"/>
                  <a:gd name="T65" fmla="*/ 52 h 583"/>
                  <a:gd name="T66" fmla="*/ 61 w 596"/>
                  <a:gd name="T67" fmla="*/ 52 h 583"/>
                  <a:gd name="T68" fmla="*/ 51 w 596"/>
                  <a:gd name="T69" fmla="*/ 62 h 583"/>
                  <a:gd name="T70" fmla="*/ 51 w 596"/>
                  <a:gd name="T71" fmla="*/ 345 h 583"/>
                  <a:gd name="T72" fmla="*/ 61 w 596"/>
                  <a:gd name="T73" fmla="*/ 355 h 583"/>
                  <a:gd name="T74" fmla="*/ 534 w 596"/>
                  <a:gd name="T75" fmla="*/ 355 h 583"/>
                  <a:gd name="T76" fmla="*/ 544 w 596"/>
                  <a:gd name="T77" fmla="*/ 345 h 5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96" h="583">
                    <a:moveTo>
                      <a:pt x="25" y="345"/>
                    </a:moveTo>
                    <a:lnTo>
                      <a:pt x="25" y="62"/>
                    </a:lnTo>
                    <a:cubicBezTo>
                      <a:pt x="25" y="42"/>
                      <a:pt x="41" y="26"/>
                      <a:pt x="61" y="26"/>
                    </a:cubicBezTo>
                    <a:lnTo>
                      <a:pt x="534" y="26"/>
                    </a:lnTo>
                    <a:cubicBezTo>
                      <a:pt x="554" y="26"/>
                      <a:pt x="570" y="42"/>
                      <a:pt x="570" y="62"/>
                    </a:cubicBezTo>
                    <a:lnTo>
                      <a:pt x="570" y="345"/>
                    </a:lnTo>
                    <a:cubicBezTo>
                      <a:pt x="570" y="365"/>
                      <a:pt x="554" y="381"/>
                      <a:pt x="534" y="381"/>
                    </a:cubicBezTo>
                    <a:lnTo>
                      <a:pt x="61" y="381"/>
                    </a:lnTo>
                    <a:cubicBezTo>
                      <a:pt x="41" y="381"/>
                      <a:pt x="25" y="365"/>
                      <a:pt x="25" y="345"/>
                    </a:cubicBezTo>
                    <a:close/>
                    <a:moveTo>
                      <a:pt x="534" y="406"/>
                    </a:moveTo>
                    <a:cubicBezTo>
                      <a:pt x="568" y="406"/>
                      <a:pt x="596" y="379"/>
                      <a:pt x="596" y="345"/>
                    </a:cubicBezTo>
                    <a:lnTo>
                      <a:pt x="596" y="62"/>
                    </a:lnTo>
                    <a:cubicBezTo>
                      <a:pt x="596" y="28"/>
                      <a:pt x="568" y="0"/>
                      <a:pt x="534" y="0"/>
                    </a:cubicBezTo>
                    <a:lnTo>
                      <a:pt x="61" y="0"/>
                    </a:lnTo>
                    <a:cubicBezTo>
                      <a:pt x="27" y="0"/>
                      <a:pt x="0" y="28"/>
                      <a:pt x="0" y="62"/>
                    </a:cubicBezTo>
                    <a:lnTo>
                      <a:pt x="0" y="345"/>
                    </a:lnTo>
                    <a:cubicBezTo>
                      <a:pt x="0" y="379"/>
                      <a:pt x="27" y="406"/>
                      <a:pt x="61" y="406"/>
                    </a:cubicBezTo>
                    <a:lnTo>
                      <a:pt x="245" y="406"/>
                    </a:lnTo>
                    <a:lnTo>
                      <a:pt x="245" y="462"/>
                    </a:lnTo>
                    <a:lnTo>
                      <a:pt x="61" y="462"/>
                    </a:lnTo>
                    <a:cubicBezTo>
                      <a:pt x="27" y="462"/>
                      <a:pt x="0" y="490"/>
                      <a:pt x="0" y="524"/>
                    </a:cubicBezTo>
                    <a:lnTo>
                      <a:pt x="0" y="570"/>
                    </a:lnTo>
                    <a:cubicBezTo>
                      <a:pt x="0" y="577"/>
                      <a:pt x="5" y="583"/>
                      <a:pt x="12" y="583"/>
                    </a:cubicBezTo>
                    <a:lnTo>
                      <a:pt x="583" y="583"/>
                    </a:lnTo>
                    <a:cubicBezTo>
                      <a:pt x="590" y="583"/>
                      <a:pt x="596" y="577"/>
                      <a:pt x="596" y="570"/>
                    </a:cubicBezTo>
                    <a:lnTo>
                      <a:pt x="596" y="524"/>
                    </a:lnTo>
                    <a:cubicBezTo>
                      <a:pt x="596" y="490"/>
                      <a:pt x="568" y="462"/>
                      <a:pt x="534" y="462"/>
                    </a:cubicBezTo>
                    <a:lnTo>
                      <a:pt x="351" y="462"/>
                    </a:lnTo>
                    <a:lnTo>
                      <a:pt x="351" y="406"/>
                    </a:lnTo>
                    <a:lnTo>
                      <a:pt x="534" y="406"/>
                    </a:lnTo>
                    <a:close/>
                    <a:moveTo>
                      <a:pt x="544" y="345"/>
                    </a:moveTo>
                    <a:lnTo>
                      <a:pt x="544" y="62"/>
                    </a:lnTo>
                    <a:cubicBezTo>
                      <a:pt x="544" y="56"/>
                      <a:pt x="540" y="52"/>
                      <a:pt x="534" y="52"/>
                    </a:cubicBezTo>
                    <a:lnTo>
                      <a:pt x="61" y="52"/>
                    </a:lnTo>
                    <a:cubicBezTo>
                      <a:pt x="56" y="52"/>
                      <a:pt x="51" y="56"/>
                      <a:pt x="51" y="62"/>
                    </a:cubicBezTo>
                    <a:lnTo>
                      <a:pt x="51" y="345"/>
                    </a:lnTo>
                    <a:cubicBezTo>
                      <a:pt x="51" y="350"/>
                      <a:pt x="56" y="355"/>
                      <a:pt x="61" y="355"/>
                    </a:cubicBezTo>
                    <a:lnTo>
                      <a:pt x="534" y="355"/>
                    </a:lnTo>
                    <a:cubicBezTo>
                      <a:pt x="540" y="355"/>
                      <a:pt x="544" y="350"/>
                      <a:pt x="544" y="34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68571" tIns="34285" rIns="68571" bIns="34285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44" name="任意多边形 28"/>
          <p:cNvSpPr/>
          <p:nvPr/>
        </p:nvSpPr>
        <p:spPr>
          <a:xfrm>
            <a:off x="1" y="332464"/>
            <a:ext cx="832245" cy="470570"/>
          </a:xfrm>
          <a:custGeom>
            <a:avLst/>
            <a:gdLst>
              <a:gd name="connsiteX0" fmla="*/ 0 w 832245"/>
              <a:gd name="connsiteY0" fmla="*/ 0 h 470570"/>
              <a:gd name="connsiteX1" fmla="*/ 596960 w 832245"/>
              <a:gd name="connsiteY1" fmla="*/ 0 h 470570"/>
              <a:gd name="connsiteX2" fmla="*/ 832245 w 832245"/>
              <a:gd name="connsiteY2" fmla="*/ 235285 h 470570"/>
              <a:gd name="connsiteX3" fmla="*/ 832244 w 832245"/>
              <a:gd name="connsiteY3" fmla="*/ 235285 h 470570"/>
              <a:gd name="connsiteX4" fmla="*/ 596959 w 832245"/>
              <a:gd name="connsiteY4" fmla="*/ 470570 h 470570"/>
              <a:gd name="connsiteX5" fmla="*/ 0 w 832245"/>
              <a:gd name="connsiteY5" fmla="*/ 470569 h 470570"/>
              <a:gd name="connsiteX6" fmla="*/ 0 w 832245"/>
              <a:gd name="connsiteY6" fmla="*/ 0 h 470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32245" h="470570">
                <a:moveTo>
                  <a:pt x="0" y="0"/>
                </a:moveTo>
                <a:lnTo>
                  <a:pt x="596960" y="0"/>
                </a:lnTo>
                <a:cubicBezTo>
                  <a:pt x="726904" y="0"/>
                  <a:pt x="832245" y="105341"/>
                  <a:pt x="832245" y="235285"/>
                </a:cubicBezTo>
                <a:lnTo>
                  <a:pt x="832244" y="235285"/>
                </a:lnTo>
                <a:cubicBezTo>
                  <a:pt x="832244" y="365229"/>
                  <a:pt x="726903" y="470570"/>
                  <a:pt x="596959" y="470570"/>
                </a:cubicBezTo>
                <a:lnTo>
                  <a:pt x="0" y="47056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89988" y="336917"/>
            <a:ext cx="546945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2400" dirty="0">
                <a:solidFill>
                  <a:prstClr val="white"/>
                </a:solidFill>
                <a:cs typeface="+mn-ea"/>
                <a:sym typeface="+mn-lt"/>
              </a:rPr>
              <a:t>02</a:t>
            </a:r>
            <a:endParaRPr lang="zh-CN" altLang="en-US" sz="24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998433" y="129592"/>
            <a:ext cx="2993764" cy="876314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r>
              <a:rPr lang="zh-CN" altLang="en-US" sz="3200" b="1" kern="0" dirty="0">
                <a:solidFill>
                  <a:schemeClr val="accent1"/>
                </a:solidFill>
                <a:cs typeface="+mn-ea"/>
                <a:sym typeface="+mn-lt"/>
              </a:rPr>
              <a:t>添加标题内容</a:t>
            </a:r>
          </a:p>
        </p:txBody>
      </p:sp>
    </p:spTree>
    <p:custDataLst>
      <p:tags r:id="rId2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PA-StraightArrowConnector 4"/>
          <p:cNvCxnSpPr/>
          <p:nvPr>
            <p:custDataLst>
              <p:tags r:id="rId3"/>
            </p:custDataLst>
          </p:nvPr>
        </p:nvCxnSpPr>
        <p:spPr>
          <a:xfrm>
            <a:off x="10218536" y="3741169"/>
            <a:ext cx="0" cy="919567"/>
          </a:xfrm>
          <a:prstGeom prst="straightConnector1">
            <a:avLst/>
          </a:prstGeom>
          <a:ln>
            <a:solidFill>
              <a:schemeClr val="accent2"/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A-任意多边形 8"/>
          <p:cNvSpPr/>
          <p:nvPr>
            <p:custDataLst>
              <p:tags r:id="rId4"/>
            </p:custDataLst>
          </p:nvPr>
        </p:nvSpPr>
        <p:spPr>
          <a:xfrm>
            <a:off x="8837898" y="3437646"/>
            <a:ext cx="2761279" cy="683355"/>
          </a:xfrm>
          <a:custGeom>
            <a:avLst/>
            <a:gdLst>
              <a:gd name="connsiteX0" fmla="*/ 0 w 2352352"/>
              <a:gd name="connsiteY0" fmla="*/ 0 h 582155"/>
              <a:gd name="connsiteX1" fmla="*/ 2061275 w 2352352"/>
              <a:gd name="connsiteY1" fmla="*/ 0 h 582155"/>
              <a:gd name="connsiteX2" fmla="*/ 2352352 w 2352352"/>
              <a:gd name="connsiteY2" fmla="*/ 291078 h 582155"/>
              <a:gd name="connsiteX3" fmla="*/ 2061275 w 2352352"/>
              <a:gd name="connsiteY3" fmla="*/ 582155 h 582155"/>
              <a:gd name="connsiteX4" fmla="*/ 0 w 2352352"/>
              <a:gd name="connsiteY4" fmla="*/ 582155 h 582155"/>
              <a:gd name="connsiteX5" fmla="*/ 291077 w 2352352"/>
              <a:gd name="connsiteY5" fmla="*/ 291078 h 582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52352" h="582155">
                <a:moveTo>
                  <a:pt x="0" y="0"/>
                </a:moveTo>
                <a:lnTo>
                  <a:pt x="2061275" y="0"/>
                </a:lnTo>
                <a:lnTo>
                  <a:pt x="2352352" y="291078"/>
                </a:lnTo>
                <a:lnTo>
                  <a:pt x="2061275" y="582155"/>
                </a:lnTo>
                <a:lnTo>
                  <a:pt x="0" y="582155"/>
                </a:lnTo>
                <a:lnTo>
                  <a:pt x="291077" y="29107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输入标题</a:t>
            </a:r>
          </a:p>
        </p:txBody>
      </p:sp>
      <p:sp>
        <p:nvSpPr>
          <p:cNvPr id="6" name="PA-椭圆 12"/>
          <p:cNvSpPr/>
          <p:nvPr>
            <p:custDataLst>
              <p:tags r:id="rId5"/>
            </p:custDataLst>
          </p:nvPr>
        </p:nvSpPr>
        <p:spPr>
          <a:xfrm>
            <a:off x="9562311" y="1825246"/>
            <a:ext cx="1312451" cy="13124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7" name="PA-任意多边形 5" descr="e7d195523061f1c09e9d68d7cf438b91ef959ecb14fc25d26BBA7F7DBC18E55DFF4014AF651F0BF2569D4B6C1DA7F1A4683A481403BD872FC687266AD13265C1DE7C373772FD8728ABDD69ADD03BFF5BE2862BC891DBB79EB73C15828F0DF1DC2F0B1C670C38CB84D872D3C6C609B3C2C95C34232EA5F7BBA4BF190274E430E03C02613D2AC7931007E66AA5AE319EC6"/>
          <p:cNvSpPr>
            <a:spLocks noEditPoints="1"/>
          </p:cNvSpPr>
          <p:nvPr>
            <p:custDataLst>
              <p:tags r:id="rId6"/>
            </p:custDataLst>
          </p:nvPr>
        </p:nvSpPr>
        <p:spPr bwMode="auto">
          <a:xfrm>
            <a:off x="9885381" y="2197321"/>
            <a:ext cx="666311" cy="568303"/>
          </a:xfrm>
          <a:custGeom>
            <a:avLst/>
            <a:gdLst>
              <a:gd name="T0" fmla="*/ 689 w 746"/>
              <a:gd name="T1" fmla="*/ 125 h 638"/>
              <a:gd name="T2" fmla="*/ 552 w 746"/>
              <a:gd name="T3" fmla="*/ 125 h 638"/>
              <a:gd name="T4" fmla="*/ 552 w 746"/>
              <a:gd name="T5" fmla="*/ 57 h 638"/>
              <a:gd name="T6" fmla="*/ 495 w 746"/>
              <a:gd name="T7" fmla="*/ 0 h 638"/>
              <a:gd name="T8" fmla="*/ 253 w 746"/>
              <a:gd name="T9" fmla="*/ 0 h 638"/>
              <a:gd name="T10" fmla="*/ 196 w 746"/>
              <a:gd name="T11" fmla="*/ 57 h 638"/>
              <a:gd name="T12" fmla="*/ 196 w 746"/>
              <a:gd name="T13" fmla="*/ 125 h 638"/>
              <a:gd name="T14" fmla="*/ 57 w 746"/>
              <a:gd name="T15" fmla="*/ 125 h 638"/>
              <a:gd name="T16" fmla="*/ 0 w 746"/>
              <a:gd name="T17" fmla="*/ 182 h 638"/>
              <a:gd name="T18" fmla="*/ 0 w 746"/>
              <a:gd name="T19" fmla="*/ 581 h 638"/>
              <a:gd name="T20" fmla="*/ 57 w 746"/>
              <a:gd name="T21" fmla="*/ 638 h 638"/>
              <a:gd name="T22" fmla="*/ 689 w 746"/>
              <a:gd name="T23" fmla="*/ 638 h 638"/>
              <a:gd name="T24" fmla="*/ 746 w 746"/>
              <a:gd name="T25" fmla="*/ 581 h 638"/>
              <a:gd name="T26" fmla="*/ 746 w 746"/>
              <a:gd name="T27" fmla="*/ 182 h 638"/>
              <a:gd name="T28" fmla="*/ 689 w 746"/>
              <a:gd name="T29" fmla="*/ 125 h 638"/>
              <a:gd name="T30" fmla="*/ 239 w 746"/>
              <a:gd name="T31" fmla="*/ 57 h 638"/>
              <a:gd name="T32" fmla="*/ 253 w 746"/>
              <a:gd name="T33" fmla="*/ 44 h 638"/>
              <a:gd name="T34" fmla="*/ 495 w 746"/>
              <a:gd name="T35" fmla="*/ 44 h 638"/>
              <a:gd name="T36" fmla="*/ 508 w 746"/>
              <a:gd name="T37" fmla="*/ 57 h 638"/>
              <a:gd name="T38" fmla="*/ 508 w 746"/>
              <a:gd name="T39" fmla="*/ 125 h 638"/>
              <a:gd name="T40" fmla="*/ 239 w 746"/>
              <a:gd name="T41" fmla="*/ 125 h 638"/>
              <a:gd name="T42" fmla="*/ 239 w 746"/>
              <a:gd name="T43" fmla="*/ 57 h 638"/>
              <a:gd name="T44" fmla="*/ 57 w 746"/>
              <a:gd name="T45" fmla="*/ 169 h 638"/>
              <a:gd name="T46" fmla="*/ 689 w 746"/>
              <a:gd name="T47" fmla="*/ 169 h 638"/>
              <a:gd name="T48" fmla="*/ 703 w 746"/>
              <a:gd name="T49" fmla="*/ 182 h 638"/>
              <a:gd name="T50" fmla="*/ 703 w 746"/>
              <a:gd name="T51" fmla="*/ 295 h 638"/>
              <a:gd name="T52" fmla="*/ 545 w 746"/>
              <a:gd name="T53" fmla="*/ 295 h 638"/>
              <a:gd name="T54" fmla="*/ 545 w 746"/>
              <a:gd name="T55" fmla="*/ 267 h 638"/>
              <a:gd name="T56" fmla="*/ 501 w 746"/>
              <a:gd name="T57" fmla="*/ 267 h 638"/>
              <a:gd name="T58" fmla="*/ 501 w 746"/>
              <a:gd name="T59" fmla="*/ 295 h 638"/>
              <a:gd name="T60" fmla="*/ 245 w 746"/>
              <a:gd name="T61" fmla="*/ 295 h 638"/>
              <a:gd name="T62" fmla="*/ 245 w 746"/>
              <a:gd name="T63" fmla="*/ 266 h 638"/>
              <a:gd name="T64" fmla="*/ 201 w 746"/>
              <a:gd name="T65" fmla="*/ 266 h 638"/>
              <a:gd name="T66" fmla="*/ 201 w 746"/>
              <a:gd name="T67" fmla="*/ 295 h 638"/>
              <a:gd name="T68" fmla="*/ 43 w 746"/>
              <a:gd name="T69" fmla="*/ 295 h 638"/>
              <a:gd name="T70" fmla="*/ 43 w 746"/>
              <a:gd name="T71" fmla="*/ 182 h 638"/>
              <a:gd name="T72" fmla="*/ 57 w 746"/>
              <a:gd name="T73" fmla="*/ 169 h 638"/>
              <a:gd name="T74" fmla="*/ 689 w 746"/>
              <a:gd name="T75" fmla="*/ 594 h 638"/>
              <a:gd name="T76" fmla="*/ 57 w 746"/>
              <a:gd name="T77" fmla="*/ 594 h 638"/>
              <a:gd name="T78" fmla="*/ 43 w 746"/>
              <a:gd name="T79" fmla="*/ 581 h 638"/>
              <a:gd name="T80" fmla="*/ 43 w 746"/>
              <a:gd name="T81" fmla="*/ 338 h 638"/>
              <a:gd name="T82" fmla="*/ 201 w 746"/>
              <a:gd name="T83" fmla="*/ 338 h 638"/>
              <a:gd name="T84" fmla="*/ 201 w 746"/>
              <a:gd name="T85" fmla="*/ 368 h 638"/>
              <a:gd name="T86" fmla="*/ 245 w 746"/>
              <a:gd name="T87" fmla="*/ 368 h 638"/>
              <a:gd name="T88" fmla="*/ 245 w 746"/>
              <a:gd name="T89" fmla="*/ 338 h 638"/>
              <a:gd name="T90" fmla="*/ 501 w 746"/>
              <a:gd name="T91" fmla="*/ 338 h 638"/>
              <a:gd name="T92" fmla="*/ 501 w 746"/>
              <a:gd name="T93" fmla="*/ 369 h 638"/>
              <a:gd name="T94" fmla="*/ 545 w 746"/>
              <a:gd name="T95" fmla="*/ 369 h 638"/>
              <a:gd name="T96" fmla="*/ 545 w 746"/>
              <a:gd name="T97" fmla="*/ 338 h 638"/>
              <a:gd name="T98" fmla="*/ 703 w 746"/>
              <a:gd name="T99" fmla="*/ 338 h 638"/>
              <a:gd name="T100" fmla="*/ 703 w 746"/>
              <a:gd name="T101" fmla="*/ 581 h 638"/>
              <a:gd name="T102" fmla="*/ 689 w 746"/>
              <a:gd name="T103" fmla="*/ 594 h 6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746" h="638">
                <a:moveTo>
                  <a:pt x="689" y="125"/>
                </a:moveTo>
                <a:cubicBezTo>
                  <a:pt x="552" y="125"/>
                  <a:pt x="552" y="125"/>
                  <a:pt x="552" y="125"/>
                </a:cubicBezTo>
                <a:cubicBezTo>
                  <a:pt x="552" y="57"/>
                  <a:pt x="552" y="57"/>
                  <a:pt x="552" y="57"/>
                </a:cubicBezTo>
                <a:cubicBezTo>
                  <a:pt x="552" y="26"/>
                  <a:pt x="526" y="0"/>
                  <a:pt x="495" y="0"/>
                </a:cubicBezTo>
                <a:cubicBezTo>
                  <a:pt x="253" y="0"/>
                  <a:pt x="253" y="0"/>
                  <a:pt x="253" y="0"/>
                </a:cubicBezTo>
                <a:cubicBezTo>
                  <a:pt x="221" y="0"/>
                  <a:pt x="196" y="26"/>
                  <a:pt x="196" y="57"/>
                </a:cubicBezTo>
                <a:cubicBezTo>
                  <a:pt x="196" y="125"/>
                  <a:pt x="196" y="125"/>
                  <a:pt x="196" y="125"/>
                </a:cubicBezTo>
                <a:cubicBezTo>
                  <a:pt x="57" y="125"/>
                  <a:pt x="57" y="125"/>
                  <a:pt x="57" y="125"/>
                </a:cubicBezTo>
                <a:cubicBezTo>
                  <a:pt x="25" y="125"/>
                  <a:pt x="0" y="151"/>
                  <a:pt x="0" y="182"/>
                </a:cubicBezTo>
                <a:cubicBezTo>
                  <a:pt x="0" y="581"/>
                  <a:pt x="0" y="581"/>
                  <a:pt x="0" y="581"/>
                </a:cubicBezTo>
                <a:cubicBezTo>
                  <a:pt x="0" y="612"/>
                  <a:pt x="25" y="638"/>
                  <a:pt x="57" y="638"/>
                </a:cubicBezTo>
                <a:cubicBezTo>
                  <a:pt x="689" y="638"/>
                  <a:pt x="689" y="638"/>
                  <a:pt x="689" y="638"/>
                </a:cubicBezTo>
                <a:cubicBezTo>
                  <a:pt x="721" y="638"/>
                  <a:pt x="746" y="612"/>
                  <a:pt x="746" y="581"/>
                </a:cubicBezTo>
                <a:cubicBezTo>
                  <a:pt x="746" y="182"/>
                  <a:pt x="746" y="182"/>
                  <a:pt x="746" y="182"/>
                </a:cubicBezTo>
                <a:cubicBezTo>
                  <a:pt x="746" y="151"/>
                  <a:pt x="721" y="125"/>
                  <a:pt x="689" y="125"/>
                </a:cubicBezTo>
                <a:close/>
                <a:moveTo>
                  <a:pt x="239" y="57"/>
                </a:moveTo>
                <a:cubicBezTo>
                  <a:pt x="239" y="50"/>
                  <a:pt x="245" y="44"/>
                  <a:pt x="253" y="44"/>
                </a:cubicBezTo>
                <a:cubicBezTo>
                  <a:pt x="495" y="44"/>
                  <a:pt x="495" y="44"/>
                  <a:pt x="495" y="44"/>
                </a:cubicBezTo>
                <a:cubicBezTo>
                  <a:pt x="502" y="44"/>
                  <a:pt x="508" y="50"/>
                  <a:pt x="508" y="57"/>
                </a:cubicBezTo>
                <a:cubicBezTo>
                  <a:pt x="508" y="125"/>
                  <a:pt x="508" y="125"/>
                  <a:pt x="508" y="125"/>
                </a:cubicBezTo>
                <a:cubicBezTo>
                  <a:pt x="239" y="125"/>
                  <a:pt x="239" y="125"/>
                  <a:pt x="239" y="125"/>
                </a:cubicBezTo>
                <a:lnTo>
                  <a:pt x="239" y="57"/>
                </a:lnTo>
                <a:close/>
                <a:moveTo>
                  <a:pt x="57" y="169"/>
                </a:moveTo>
                <a:cubicBezTo>
                  <a:pt x="689" y="169"/>
                  <a:pt x="689" y="169"/>
                  <a:pt x="689" y="169"/>
                </a:cubicBezTo>
                <a:cubicBezTo>
                  <a:pt x="697" y="169"/>
                  <a:pt x="703" y="175"/>
                  <a:pt x="703" y="182"/>
                </a:cubicBezTo>
                <a:cubicBezTo>
                  <a:pt x="703" y="295"/>
                  <a:pt x="703" y="295"/>
                  <a:pt x="703" y="295"/>
                </a:cubicBezTo>
                <a:cubicBezTo>
                  <a:pt x="545" y="295"/>
                  <a:pt x="545" y="295"/>
                  <a:pt x="545" y="295"/>
                </a:cubicBezTo>
                <a:cubicBezTo>
                  <a:pt x="545" y="267"/>
                  <a:pt x="545" y="267"/>
                  <a:pt x="545" y="267"/>
                </a:cubicBezTo>
                <a:cubicBezTo>
                  <a:pt x="501" y="267"/>
                  <a:pt x="501" y="267"/>
                  <a:pt x="501" y="267"/>
                </a:cubicBezTo>
                <a:cubicBezTo>
                  <a:pt x="501" y="295"/>
                  <a:pt x="501" y="295"/>
                  <a:pt x="501" y="295"/>
                </a:cubicBezTo>
                <a:cubicBezTo>
                  <a:pt x="245" y="295"/>
                  <a:pt x="245" y="295"/>
                  <a:pt x="245" y="295"/>
                </a:cubicBezTo>
                <a:cubicBezTo>
                  <a:pt x="245" y="266"/>
                  <a:pt x="245" y="266"/>
                  <a:pt x="245" y="266"/>
                </a:cubicBezTo>
                <a:cubicBezTo>
                  <a:pt x="201" y="266"/>
                  <a:pt x="201" y="266"/>
                  <a:pt x="201" y="266"/>
                </a:cubicBezTo>
                <a:cubicBezTo>
                  <a:pt x="201" y="295"/>
                  <a:pt x="201" y="295"/>
                  <a:pt x="201" y="295"/>
                </a:cubicBezTo>
                <a:cubicBezTo>
                  <a:pt x="43" y="295"/>
                  <a:pt x="43" y="295"/>
                  <a:pt x="43" y="295"/>
                </a:cubicBezTo>
                <a:cubicBezTo>
                  <a:pt x="43" y="182"/>
                  <a:pt x="43" y="182"/>
                  <a:pt x="43" y="182"/>
                </a:cubicBezTo>
                <a:cubicBezTo>
                  <a:pt x="43" y="175"/>
                  <a:pt x="49" y="169"/>
                  <a:pt x="57" y="169"/>
                </a:cubicBezTo>
                <a:close/>
                <a:moveTo>
                  <a:pt x="689" y="594"/>
                </a:moveTo>
                <a:cubicBezTo>
                  <a:pt x="57" y="594"/>
                  <a:pt x="57" y="594"/>
                  <a:pt x="57" y="594"/>
                </a:cubicBezTo>
                <a:cubicBezTo>
                  <a:pt x="49" y="594"/>
                  <a:pt x="43" y="588"/>
                  <a:pt x="43" y="581"/>
                </a:cubicBezTo>
                <a:cubicBezTo>
                  <a:pt x="43" y="338"/>
                  <a:pt x="43" y="338"/>
                  <a:pt x="43" y="338"/>
                </a:cubicBezTo>
                <a:cubicBezTo>
                  <a:pt x="201" y="338"/>
                  <a:pt x="201" y="338"/>
                  <a:pt x="201" y="338"/>
                </a:cubicBezTo>
                <a:cubicBezTo>
                  <a:pt x="201" y="368"/>
                  <a:pt x="201" y="368"/>
                  <a:pt x="201" y="368"/>
                </a:cubicBezTo>
                <a:cubicBezTo>
                  <a:pt x="245" y="368"/>
                  <a:pt x="245" y="368"/>
                  <a:pt x="245" y="368"/>
                </a:cubicBezTo>
                <a:cubicBezTo>
                  <a:pt x="245" y="338"/>
                  <a:pt x="245" y="338"/>
                  <a:pt x="245" y="338"/>
                </a:cubicBezTo>
                <a:cubicBezTo>
                  <a:pt x="501" y="338"/>
                  <a:pt x="501" y="338"/>
                  <a:pt x="501" y="338"/>
                </a:cubicBezTo>
                <a:cubicBezTo>
                  <a:pt x="501" y="369"/>
                  <a:pt x="501" y="369"/>
                  <a:pt x="501" y="369"/>
                </a:cubicBezTo>
                <a:cubicBezTo>
                  <a:pt x="545" y="369"/>
                  <a:pt x="545" y="369"/>
                  <a:pt x="545" y="369"/>
                </a:cubicBezTo>
                <a:cubicBezTo>
                  <a:pt x="545" y="338"/>
                  <a:pt x="545" y="338"/>
                  <a:pt x="545" y="338"/>
                </a:cubicBezTo>
                <a:cubicBezTo>
                  <a:pt x="703" y="338"/>
                  <a:pt x="703" y="338"/>
                  <a:pt x="703" y="338"/>
                </a:cubicBezTo>
                <a:cubicBezTo>
                  <a:pt x="703" y="581"/>
                  <a:pt x="703" y="581"/>
                  <a:pt x="703" y="581"/>
                </a:cubicBezTo>
                <a:cubicBezTo>
                  <a:pt x="703" y="588"/>
                  <a:pt x="697" y="594"/>
                  <a:pt x="689" y="5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914400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cxnSp>
        <p:nvCxnSpPr>
          <p:cNvPr id="8" name="PA-StraightArrowConnector 1"/>
          <p:cNvCxnSpPr/>
          <p:nvPr>
            <p:custDataLst>
              <p:tags r:id="rId7"/>
            </p:custDataLst>
          </p:nvPr>
        </p:nvCxnSpPr>
        <p:spPr>
          <a:xfrm>
            <a:off x="1973465" y="3741169"/>
            <a:ext cx="0" cy="919567"/>
          </a:xfrm>
          <a:prstGeom prst="straightConnector1">
            <a:avLst/>
          </a:prstGeom>
          <a:ln>
            <a:solidFill>
              <a:schemeClr val="accent1"/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A-五边形 5"/>
          <p:cNvSpPr/>
          <p:nvPr>
            <p:custDataLst>
              <p:tags r:id="rId8"/>
            </p:custDataLst>
          </p:nvPr>
        </p:nvSpPr>
        <p:spPr>
          <a:xfrm>
            <a:off x="590838" y="3437647"/>
            <a:ext cx="2765257" cy="683355"/>
          </a:xfrm>
          <a:prstGeom prst="homePlat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输入标题</a:t>
            </a:r>
          </a:p>
        </p:txBody>
      </p:sp>
      <p:sp>
        <p:nvSpPr>
          <p:cNvPr id="10" name="PA-椭圆 9"/>
          <p:cNvSpPr/>
          <p:nvPr>
            <p:custDataLst>
              <p:tags r:id="rId9"/>
            </p:custDataLst>
          </p:nvPr>
        </p:nvSpPr>
        <p:spPr>
          <a:xfrm>
            <a:off x="1317240" y="1825246"/>
            <a:ext cx="1312451" cy="131245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1680384" y="2139794"/>
            <a:ext cx="586163" cy="683355"/>
            <a:chOff x="965948" y="1862616"/>
            <a:chExt cx="534637" cy="623285"/>
          </a:xfrm>
          <a:solidFill>
            <a:schemeClr val="bg1"/>
          </a:solidFill>
        </p:grpSpPr>
        <p:sp>
          <p:nvSpPr>
            <p:cNvPr id="12" name="PA-任意多边形 9"/>
            <p:cNvSpPr>
              <a:spLocks noEditPoints="1"/>
            </p:cNvSpPr>
            <p:nvPr>
              <p:custDataLst>
                <p:tags r:id="rId20"/>
              </p:custDataLst>
            </p:nvPr>
          </p:nvSpPr>
          <p:spPr bwMode="auto">
            <a:xfrm>
              <a:off x="965948" y="1862616"/>
              <a:ext cx="534637" cy="623285"/>
            </a:xfrm>
            <a:custGeom>
              <a:avLst/>
              <a:gdLst>
                <a:gd name="T0" fmla="*/ 579 w 636"/>
                <a:gd name="T1" fmla="*/ 0 h 746"/>
                <a:gd name="T2" fmla="*/ 57 w 636"/>
                <a:gd name="T3" fmla="*/ 0 h 746"/>
                <a:gd name="T4" fmla="*/ 0 w 636"/>
                <a:gd name="T5" fmla="*/ 57 h 746"/>
                <a:gd name="T6" fmla="*/ 0 w 636"/>
                <a:gd name="T7" fmla="*/ 689 h 746"/>
                <a:gd name="T8" fmla="*/ 57 w 636"/>
                <a:gd name="T9" fmla="*/ 746 h 746"/>
                <a:gd name="T10" fmla="*/ 579 w 636"/>
                <a:gd name="T11" fmla="*/ 746 h 746"/>
                <a:gd name="T12" fmla="*/ 636 w 636"/>
                <a:gd name="T13" fmla="*/ 689 h 746"/>
                <a:gd name="T14" fmla="*/ 636 w 636"/>
                <a:gd name="T15" fmla="*/ 57 h 746"/>
                <a:gd name="T16" fmla="*/ 579 w 636"/>
                <a:gd name="T17" fmla="*/ 0 h 746"/>
                <a:gd name="T18" fmla="*/ 43 w 636"/>
                <a:gd name="T19" fmla="*/ 689 h 746"/>
                <a:gd name="T20" fmla="*/ 43 w 636"/>
                <a:gd name="T21" fmla="*/ 57 h 746"/>
                <a:gd name="T22" fmla="*/ 57 w 636"/>
                <a:gd name="T23" fmla="*/ 43 h 746"/>
                <a:gd name="T24" fmla="*/ 94 w 636"/>
                <a:gd name="T25" fmla="*/ 43 h 746"/>
                <a:gd name="T26" fmla="*/ 94 w 636"/>
                <a:gd name="T27" fmla="*/ 703 h 746"/>
                <a:gd name="T28" fmla="*/ 57 w 636"/>
                <a:gd name="T29" fmla="*/ 703 h 746"/>
                <a:gd name="T30" fmla="*/ 43 w 636"/>
                <a:gd name="T31" fmla="*/ 689 h 746"/>
                <a:gd name="T32" fmla="*/ 593 w 636"/>
                <a:gd name="T33" fmla="*/ 689 h 746"/>
                <a:gd name="T34" fmla="*/ 579 w 636"/>
                <a:gd name="T35" fmla="*/ 703 h 746"/>
                <a:gd name="T36" fmla="*/ 138 w 636"/>
                <a:gd name="T37" fmla="*/ 703 h 746"/>
                <a:gd name="T38" fmla="*/ 138 w 636"/>
                <a:gd name="T39" fmla="*/ 43 h 746"/>
                <a:gd name="T40" fmla="*/ 579 w 636"/>
                <a:gd name="T41" fmla="*/ 43 h 746"/>
                <a:gd name="T42" fmla="*/ 593 w 636"/>
                <a:gd name="T43" fmla="*/ 57 h 746"/>
                <a:gd name="T44" fmla="*/ 593 w 636"/>
                <a:gd name="T45" fmla="*/ 689 h 7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36" h="746">
                  <a:moveTo>
                    <a:pt x="579" y="0"/>
                  </a:moveTo>
                  <a:cubicBezTo>
                    <a:pt x="57" y="0"/>
                    <a:pt x="57" y="0"/>
                    <a:pt x="57" y="0"/>
                  </a:cubicBezTo>
                  <a:cubicBezTo>
                    <a:pt x="25" y="0"/>
                    <a:pt x="0" y="25"/>
                    <a:pt x="0" y="57"/>
                  </a:cubicBezTo>
                  <a:cubicBezTo>
                    <a:pt x="0" y="689"/>
                    <a:pt x="0" y="689"/>
                    <a:pt x="0" y="689"/>
                  </a:cubicBezTo>
                  <a:cubicBezTo>
                    <a:pt x="0" y="721"/>
                    <a:pt x="25" y="746"/>
                    <a:pt x="57" y="746"/>
                  </a:cubicBezTo>
                  <a:cubicBezTo>
                    <a:pt x="579" y="746"/>
                    <a:pt x="579" y="746"/>
                    <a:pt x="579" y="746"/>
                  </a:cubicBezTo>
                  <a:cubicBezTo>
                    <a:pt x="611" y="746"/>
                    <a:pt x="636" y="721"/>
                    <a:pt x="636" y="689"/>
                  </a:cubicBezTo>
                  <a:cubicBezTo>
                    <a:pt x="636" y="57"/>
                    <a:pt x="636" y="57"/>
                    <a:pt x="636" y="57"/>
                  </a:cubicBezTo>
                  <a:cubicBezTo>
                    <a:pt x="636" y="25"/>
                    <a:pt x="611" y="0"/>
                    <a:pt x="579" y="0"/>
                  </a:cubicBezTo>
                  <a:close/>
                  <a:moveTo>
                    <a:pt x="43" y="689"/>
                  </a:moveTo>
                  <a:cubicBezTo>
                    <a:pt x="43" y="57"/>
                    <a:pt x="43" y="57"/>
                    <a:pt x="43" y="57"/>
                  </a:cubicBezTo>
                  <a:cubicBezTo>
                    <a:pt x="43" y="49"/>
                    <a:pt x="49" y="43"/>
                    <a:pt x="57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4" y="703"/>
                    <a:pt x="94" y="703"/>
                    <a:pt x="94" y="703"/>
                  </a:cubicBezTo>
                  <a:cubicBezTo>
                    <a:pt x="57" y="703"/>
                    <a:pt x="57" y="703"/>
                    <a:pt x="57" y="703"/>
                  </a:cubicBezTo>
                  <a:cubicBezTo>
                    <a:pt x="49" y="703"/>
                    <a:pt x="43" y="697"/>
                    <a:pt x="43" y="689"/>
                  </a:cubicBezTo>
                  <a:close/>
                  <a:moveTo>
                    <a:pt x="593" y="689"/>
                  </a:moveTo>
                  <a:cubicBezTo>
                    <a:pt x="593" y="697"/>
                    <a:pt x="587" y="703"/>
                    <a:pt x="579" y="703"/>
                  </a:cubicBezTo>
                  <a:cubicBezTo>
                    <a:pt x="138" y="703"/>
                    <a:pt x="138" y="703"/>
                    <a:pt x="138" y="703"/>
                  </a:cubicBezTo>
                  <a:cubicBezTo>
                    <a:pt x="138" y="43"/>
                    <a:pt x="138" y="43"/>
                    <a:pt x="138" y="43"/>
                  </a:cubicBezTo>
                  <a:cubicBezTo>
                    <a:pt x="579" y="43"/>
                    <a:pt x="579" y="43"/>
                    <a:pt x="579" y="43"/>
                  </a:cubicBezTo>
                  <a:cubicBezTo>
                    <a:pt x="587" y="43"/>
                    <a:pt x="593" y="49"/>
                    <a:pt x="593" y="57"/>
                  </a:cubicBezTo>
                  <a:lnTo>
                    <a:pt x="593" y="6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914400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3" name="PA-矩形 10"/>
            <p:cNvSpPr>
              <a:spLocks noChangeArrowheads="1"/>
            </p:cNvSpPr>
            <p:nvPr>
              <p:custDataLst>
                <p:tags r:id="rId21"/>
              </p:custDataLst>
            </p:nvPr>
          </p:nvSpPr>
          <p:spPr bwMode="auto">
            <a:xfrm>
              <a:off x="1104761" y="2073585"/>
              <a:ext cx="126444" cy="3573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914400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4" name="PA-矩形 11"/>
            <p:cNvSpPr>
              <a:spLocks noChangeArrowheads="1"/>
            </p:cNvSpPr>
            <p:nvPr>
              <p:custDataLst>
                <p:tags r:id="rId22"/>
              </p:custDataLst>
            </p:nvPr>
          </p:nvSpPr>
          <p:spPr bwMode="auto">
            <a:xfrm>
              <a:off x="1104761" y="1989747"/>
              <a:ext cx="168363" cy="3573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914400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5" name="PA-任意多边形 12"/>
            <p:cNvSpPr>
              <a:spLocks noEditPoints="1"/>
            </p:cNvSpPr>
            <p:nvPr>
              <p:custDataLst>
                <p:tags r:id="rId23"/>
              </p:custDataLst>
            </p:nvPr>
          </p:nvSpPr>
          <p:spPr bwMode="auto">
            <a:xfrm>
              <a:off x="1293052" y="2009676"/>
              <a:ext cx="128505" cy="416440"/>
            </a:xfrm>
            <a:custGeom>
              <a:avLst/>
              <a:gdLst>
                <a:gd name="T0" fmla="*/ 0 w 153"/>
                <a:gd name="T1" fmla="*/ 76 h 498"/>
                <a:gd name="T2" fmla="*/ 0 w 153"/>
                <a:gd name="T3" fmla="*/ 441 h 498"/>
                <a:gd name="T4" fmla="*/ 57 w 153"/>
                <a:gd name="T5" fmla="*/ 498 h 498"/>
                <a:gd name="T6" fmla="*/ 96 w 153"/>
                <a:gd name="T7" fmla="*/ 498 h 498"/>
                <a:gd name="T8" fmla="*/ 153 w 153"/>
                <a:gd name="T9" fmla="*/ 441 h 498"/>
                <a:gd name="T10" fmla="*/ 153 w 153"/>
                <a:gd name="T11" fmla="*/ 76 h 498"/>
                <a:gd name="T12" fmla="*/ 77 w 153"/>
                <a:gd name="T13" fmla="*/ 0 h 498"/>
                <a:gd name="T14" fmla="*/ 0 w 153"/>
                <a:gd name="T15" fmla="*/ 76 h 498"/>
                <a:gd name="T16" fmla="*/ 109 w 153"/>
                <a:gd name="T17" fmla="*/ 441 h 498"/>
                <a:gd name="T18" fmla="*/ 96 w 153"/>
                <a:gd name="T19" fmla="*/ 454 h 498"/>
                <a:gd name="T20" fmla="*/ 57 w 153"/>
                <a:gd name="T21" fmla="*/ 454 h 498"/>
                <a:gd name="T22" fmla="*/ 44 w 153"/>
                <a:gd name="T23" fmla="*/ 441 h 498"/>
                <a:gd name="T24" fmla="*/ 44 w 153"/>
                <a:gd name="T25" fmla="*/ 94 h 498"/>
                <a:gd name="T26" fmla="*/ 77 w 153"/>
                <a:gd name="T27" fmla="*/ 62 h 498"/>
                <a:gd name="T28" fmla="*/ 109 w 153"/>
                <a:gd name="T29" fmla="*/ 94 h 498"/>
                <a:gd name="T30" fmla="*/ 109 w 153"/>
                <a:gd name="T31" fmla="*/ 441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3" h="498">
                  <a:moveTo>
                    <a:pt x="0" y="76"/>
                  </a:moveTo>
                  <a:cubicBezTo>
                    <a:pt x="0" y="441"/>
                    <a:pt x="0" y="441"/>
                    <a:pt x="0" y="441"/>
                  </a:cubicBezTo>
                  <a:cubicBezTo>
                    <a:pt x="0" y="472"/>
                    <a:pt x="26" y="498"/>
                    <a:pt x="57" y="498"/>
                  </a:cubicBezTo>
                  <a:cubicBezTo>
                    <a:pt x="96" y="498"/>
                    <a:pt x="96" y="498"/>
                    <a:pt x="96" y="498"/>
                  </a:cubicBezTo>
                  <a:cubicBezTo>
                    <a:pt x="128" y="498"/>
                    <a:pt x="153" y="472"/>
                    <a:pt x="153" y="441"/>
                  </a:cubicBezTo>
                  <a:cubicBezTo>
                    <a:pt x="153" y="76"/>
                    <a:pt x="153" y="76"/>
                    <a:pt x="153" y="76"/>
                  </a:cubicBezTo>
                  <a:cubicBezTo>
                    <a:pt x="77" y="0"/>
                    <a:pt x="77" y="0"/>
                    <a:pt x="77" y="0"/>
                  </a:cubicBezTo>
                  <a:lnTo>
                    <a:pt x="0" y="76"/>
                  </a:lnTo>
                  <a:close/>
                  <a:moveTo>
                    <a:pt x="109" y="441"/>
                  </a:moveTo>
                  <a:cubicBezTo>
                    <a:pt x="109" y="448"/>
                    <a:pt x="104" y="454"/>
                    <a:pt x="96" y="454"/>
                  </a:cubicBezTo>
                  <a:cubicBezTo>
                    <a:pt x="57" y="454"/>
                    <a:pt x="57" y="454"/>
                    <a:pt x="57" y="454"/>
                  </a:cubicBezTo>
                  <a:cubicBezTo>
                    <a:pt x="50" y="454"/>
                    <a:pt x="44" y="448"/>
                    <a:pt x="44" y="441"/>
                  </a:cubicBezTo>
                  <a:cubicBezTo>
                    <a:pt x="44" y="94"/>
                    <a:pt x="44" y="94"/>
                    <a:pt x="44" y="94"/>
                  </a:cubicBezTo>
                  <a:cubicBezTo>
                    <a:pt x="77" y="62"/>
                    <a:pt x="77" y="62"/>
                    <a:pt x="77" y="62"/>
                  </a:cubicBezTo>
                  <a:cubicBezTo>
                    <a:pt x="109" y="94"/>
                    <a:pt x="109" y="94"/>
                    <a:pt x="109" y="94"/>
                  </a:cubicBezTo>
                  <a:lnTo>
                    <a:pt x="109" y="4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914400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16" name="PA-StraightArrowConnector 2"/>
          <p:cNvCxnSpPr/>
          <p:nvPr>
            <p:custDataLst>
              <p:tags r:id="rId10"/>
            </p:custDataLst>
          </p:nvPr>
        </p:nvCxnSpPr>
        <p:spPr>
          <a:xfrm>
            <a:off x="4721823" y="3741169"/>
            <a:ext cx="0" cy="919567"/>
          </a:xfrm>
          <a:prstGeom prst="straightConnector1">
            <a:avLst/>
          </a:prstGeom>
          <a:ln>
            <a:solidFill>
              <a:schemeClr val="accent2"/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A-任意多边形 6"/>
          <p:cNvSpPr/>
          <p:nvPr>
            <p:custDataLst>
              <p:tags r:id="rId11"/>
            </p:custDataLst>
          </p:nvPr>
        </p:nvSpPr>
        <p:spPr>
          <a:xfrm>
            <a:off x="3341185" y="3437647"/>
            <a:ext cx="2761279" cy="683355"/>
          </a:xfrm>
          <a:custGeom>
            <a:avLst/>
            <a:gdLst>
              <a:gd name="connsiteX0" fmla="*/ 0 w 2352352"/>
              <a:gd name="connsiteY0" fmla="*/ 0 h 582155"/>
              <a:gd name="connsiteX1" fmla="*/ 2061275 w 2352352"/>
              <a:gd name="connsiteY1" fmla="*/ 0 h 582155"/>
              <a:gd name="connsiteX2" fmla="*/ 2352352 w 2352352"/>
              <a:gd name="connsiteY2" fmla="*/ 291078 h 582155"/>
              <a:gd name="connsiteX3" fmla="*/ 2061275 w 2352352"/>
              <a:gd name="connsiteY3" fmla="*/ 582155 h 582155"/>
              <a:gd name="connsiteX4" fmla="*/ 0 w 2352352"/>
              <a:gd name="connsiteY4" fmla="*/ 582155 h 582155"/>
              <a:gd name="connsiteX5" fmla="*/ 291077 w 2352352"/>
              <a:gd name="connsiteY5" fmla="*/ 291078 h 582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52352" h="582155">
                <a:moveTo>
                  <a:pt x="0" y="0"/>
                </a:moveTo>
                <a:lnTo>
                  <a:pt x="2061275" y="0"/>
                </a:lnTo>
                <a:lnTo>
                  <a:pt x="2352352" y="291078"/>
                </a:lnTo>
                <a:lnTo>
                  <a:pt x="2061275" y="582155"/>
                </a:lnTo>
                <a:lnTo>
                  <a:pt x="0" y="582155"/>
                </a:lnTo>
                <a:lnTo>
                  <a:pt x="291077" y="29107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输入标题</a:t>
            </a:r>
          </a:p>
        </p:txBody>
      </p:sp>
      <p:sp>
        <p:nvSpPr>
          <p:cNvPr id="18" name="PA-椭圆 10"/>
          <p:cNvSpPr/>
          <p:nvPr>
            <p:custDataLst>
              <p:tags r:id="rId12"/>
            </p:custDataLst>
          </p:nvPr>
        </p:nvSpPr>
        <p:spPr>
          <a:xfrm>
            <a:off x="4065597" y="1825246"/>
            <a:ext cx="1312451" cy="13124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grpSp>
        <p:nvGrpSpPr>
          <p:cNvPr id="20" name="Group 15" descr="e7d195523061f1c09e9d68d7cf438b91ef959ecb14fc25d26BBA7F7DBC18E55DFF4014AF651F0BF2569D4B6C1DA7F1A4683A481403BD872FC687266AD13265C1DE7C373772FD8728ABDD69ADD03BFF5BE2862BC891DBB79EB73C15828F0DF1DC2F0B1C670C38CB84D872D3C6C609B3C2C95C34232EA5F7BBA4BF190274E430E03C02613D2AC7931007E66AA5AE319EC6"/>
          <p:cNvGrpSpPr>
            <a:grpSpLocks noChangeAspect="1"/>
          </p:cNvGrpSpPr>
          <p:nvPr/>
        </p:nvGrpSpPr>
        <p:grpSpPr bwMode="auto">
          <a:xfrm>
            <a:off x="4318791" y="2140752"/>
            <a:ext cx="806063" cy="681441"/>
            <a:chOff x="2425" y="1235"/>
            <a:chExt cx="912" cy="771"/>
          </a:xfrm>
          <a:solidFill>
            <a:schemeClr val="bg1"/>
          </a:solidFill>
        </p:grpSpPr>
        <p:sp>
          <p:nvSpPr>
            <p:cNvPr id="22" name="PA-任意多边形 16"/>
            <p:cNvSpPr/>
            <p:nvPr>
              <p:custDataLst>
                <p:tags r:id="rId18"/>
              </p:custDataLst>
            </p:nvPr>
          </p:nvSpPr>
          <p:spPr bwMode="auto">
            <a:xfrm>
              <a:off x="2625" y="1422"/>
              <a:ext cx="513" cy="214"/>
            </a:xfrm>
            <a:custGeom>
              <a:avLst/>
              <a:gdLst>
                <a:gd name="T0" fmla="*/ 348 w 513"/>
                <a:gd name="T1" fmla="*/ 0 h 214"/>
                <a:gd name="T2" fmla="*/ 210 w 513"/>
                <a:gd name="T3" fmla="*/ 139 h 214"/>
                <a:gd name="T4" fmla="*/ 119 w 513"/>
                <a:gd name="T5" fmla="*/ 48 h 214"/>
                <a:gd name="T6" fmla="*/ 0 w 513"/>
                <a:gd name="T7" fmla="*/ 166 h 214"/>
                <a:gd name="T8" fmla="*/ 38 w 513"/>
                <a:gd name="T9" fmla="*/ 202 h 214"/>
                <a:gd name="T10" fmla="*/ 119 w 513"/>
                <a:gd name="T11" fmla="*/ 123 h 214"/>
                <a:gd name="T12" fmla="*/ 210 w 513"/>
                <a:gd name="T13" fmla="*/ 214 h 214"/>
                <a:gd name="T14" fmla="*/ 348 w 513"/>
                <a:gd name="T15" fmla="*/ 76 h 214"/>
                <a:gd name="T16" fmla="*/ 475 w 513"/>
                <a:gd name="T17" fmla="*/ 202 h 214"/>
                <a:gd name="T18" fmla="*/ 513 w 513"/>
                <a:gd name="T19" fmla="*/ 165 h 214"/>
                <a:gd name="T20" fmla="*/ 348 w 513"/>
                <a:gd name="T21" fmla="*/ 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3" h="214">
                  <a:moveTo>
                    <a:pt x="348" y="0"/>
                  </a:moveTo>
                  <a:lnTo>
                    <a:pt x="210" y="139"/>
                  </a:lnTo>
                  <a:lnTo>
                    <a:pt x="119" y="48"/>
                  </a:lnTo>
                  <a:lnTo>
                    <a:pt x="0" y="166"/>
                  </a:lnTo>
                  <a:lnTo>
                    <a:pt x="38" y="202"/>
                  </a:lnTo>
                  <a:lnTo>
                    <a:pt x="119" y="123"/>
                  </a:lnTo>
                  <a:lnTo>
                    <a:pt x="210" y="214"/>
                  </a:lnTo>
                  <a:lnTo>
                    <a:pt x="348" y="76"/>
                  </a:lnTo>
                  <a:lnTo>
                    <a:pt x="475" y="202"/>
                  </a:lnTo>
                  <a:lnTo>
                    <a:pt x="513" y="165"/>
                  </a:lnTo>
                  <a:lnTo>
                    <a:pt x="34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914400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3" name="PA-任意多边形 17"/>
            <p:cNvSpPr>
              <a:spLocks noEditPoints="1"/>
            </p:cNvSpPr>
            <p:nvPr>
              <p:custDataLst>
                <p:tags r:id="rId19"/>
              </p:custDataLst>
            </p:nvPr>
          </p:nvSpPr>
          <p:spPr bwMode="auto">
            <a:xfrm>
              <a:off x="2425" y="1235"/>
              <a:ext cx="912" cy="771"/>
            </a:xfrm>
            <a:custGeom>
              <a:avLst/>
              <a:gdLst>
                <a:gd name="T0" fmla="*/ 912 w 912"/>
                <a:gd name="T1" fmla="*/ 54 h 771"/>
                <a:gd name="T2" fmla="*/ 912 w 912"/>
                <a:gd name="T3" fmla="*/ 0 h 771"/>
                <a:gd name="T4" fmla="*/ 2 w 912"/>
                <a:gd name="T5" fmla="*/ 0 h 771"/>
                <a:gd name="T6" fmla="*/ 2 w 912"/>
                <a:gd name="T7" fmla="*/ 54 h 771"/>
                <a:gd name="T8" fmla="*/ 30 w 912"/>
                <a:gd name="T9" fmla="*/ 54 h 771"/>
                <a:gd name="T10" fmla="*/ 30 w 912"/>
                <a:gd name="T11" fmla="*/ 541 h 771"/>
                <a:gd name="T12" fmla="*/ 0 w 912"/>
                <a:gd name="T13" fmla="*/ 541 h 771"/>
                <a:gd name="T14" fmla="*/ 0 w 912"/>
                <a:gd name="T15" fmla="*/ 594 h 771"/>
                <a:gd name="T16" fmla="*/ 30 w 912"/>
                <a:gd name="T17" fmla="*/ 594 h 771"/>
                <a:gd name="T18" fmla="*/ 30 w 912"/>
                <a:gd name="T19" fmla="*/ 595 h 771"/>
                <a:gd name="T20" fmla="*/ 429 w 912"/>
                <a:gd name="T21" fmla="*/ 595 h 771"/>
                <a:gd name="T22" fmla="*/ 429 w 912"/>
                <a:gd name="T23" fmla="*/ 718 h 771"/>
                <a:gd name="T24" fmla="*/ 367 w 912"/>
                <a:gd name="T25" fmla="*/ 718 h 771"/>
                <a:gd name="T26" fmla="*/ 367 w 912"/>
                <a:gd name="T27" fmla="*/ 771 h 771"/>
                <a:gd name="T28" fmla="*/ 545 w 912"/>
                <a:gd name="T29" fmla="*/ 771 h 771"/>
                <a:gd name="T30" fmla="*/ 545 w 912"/>
                <a:gd name="T31" fmla="*/ 718 h 771"/>
                <a:gd name="T32" fmla="*/ 482 w 912"/>
                <a:gd name="T33" fmla="*/ 718 h 771"/>
                <a:gd name="T34" fmla="*/ 482 w 912"/>
                <a:gd name="T35" fmla="*/ 595 h 771"/>
                <a:gd name="T36" fmla="*/ 885 w 912"/>
                <a:gd name="T37" fmla="*/ 595 h 771"/>
                <a:gd name="T38" fmla="*/ 885 w 912"/>
                <a:gd name="T39" fmla="*/ 594 h 771"/>
                <a:gd name="T40" fmla="*/ 911 w 912"/>
                <a:gd name="T41" fmla="*/ 594 h 771"/>
                <a:gd name="T42" fmla="*/ 911 w 912"/>
                <a:gd name="T43" fmla="*/ 541 h 771"/>
                <a:gd name="T44" fmla="*/ 885 w 912"/>
                <a:gd name="T45" fmla="*/ 541 h 771"/>
                <a:gd name="T46" fmla="*/ 885 w 912"/>
                <a:gd name="T47" fmla="*/ 54 h 771"/>
                <a:gd name="T48" fmla="*/ 912 w 912"/>
                <a:gd name="T49" fmla="*/ 54 h 771"/>
                <a:gd name="T50" fmla="*/ 83 w 912"/>
                <a:gd name="T51" fmla="*/ 541 h 771"/>
                <a:gd name="T52" fmla="*/ 83 w 912"/>
                <a:gd name="T53" fmla="*/ 55 h 771"/>
                <a:gd name="T54" fmla="*/ 832 w 912"/>
                <a:gd name="T55" fmla="*/ 55 h 771"/>
                <a:gd name="T56" fmla="*/ 832 w 912"/>
                <a:gd name="T57" fmla="*/ 541 h 771"/>
                <a:gd name="T58" fmla="*/ 83 w 912"/>
                <a:gd name="T59" fmla="*/ 541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12" h="771">
                  <a:moveTo>
                    <a:pt x="912" y="54"/>
                  </a:moveTo>
                  <a:lnTo>
                    <a:pt x="912" y="0"/>
                  </a:lnTo>
                  <a:lnTo>
                    <a:pt x="2" y="0"/>
                  </a:lnTo>
                  <a:lnTo>
                    <a:pt x="2" y="54"/>
                  </a:lnTo>
                  <a:lnTo>
                    <a:pt x="30" y="54"/>
                  </a:lnTo>
                  <a:lnTo>
                    <a:pt x="30" y="541"/>
                  </a:lnTo>
                  <a:lnTo>
                    <a:pt x="0" y="541"/>
                  </a:lnTo>
                  <a:lnTo>
                    <a:pt x="0" y="594"/>
                  </a:lnTo>
                  <a:lnTo>
                    <a:pt x="30" y="594"/>
                  </a:lnTo>
                  <a:lnTo>
                    <a:pt x="30" y="595"/>
                  </a:lnTo>
                  <a:lnTo>
                    <a:pt x="429" y="595"/>
                  </a:lnTo>
                  <a:lnTo>
                    <a:pt x="429" y="718"/>
                  </a:lnTo>
                  <a:lnTo>
                    <a:pt x="367" y="718"/>
                  </a:lnTo>
                  <a:lnTo>
                    <a:pt x="367" y="771"/>
                  </a:lnTo>
                  <a:lnTo>
                    <a:pt x="545" y="771"/>
                  </a:lnTo>
                  <a:lnTo>
                    <a:pt x="545" y="718"/>
                  </a:lnTo>
                  <a:lnTo>
                    <a:pt x="482" y="718"/>
                  </a:lnTo>
                  <a:lnTo>
                    <a:pt x="482" y="595"/>
                  </a:lnTo>
                  <a:lnTo>
                    <a:pt x="885" y="595"/>
                  </a:lnTo>
                  <a:lnTo>
                    <a:pt x="885" y="594"/>
                  </a:lnTo>
                  <a:lnTo>
                    <a:pt x="911" y="594"/>
                  </a:lnTo>
                  <a:lnTo>
                    <a:pt x="911" y="541"/>
                  </a:lnTo>
                  <a:lnTo>
                    <a:pt x="885" y="541"/>
                  </a:lnTo>
                  <a:lnTo>
                    <a:pt x="885" y="54"/>
                  </a:lnTo>
                  <a:lnTo>
                    <a:pt x="912" y="54"/>
                  </a:lnTo>
                  <a:close/>
                  <a:moveTo>
                    <a:pt x="83" y="541"/>
                  </a:moveTo>
                  <a:lnTo>
                    <a:pt x="83" y="55"/>
                  </a:lnTo>
                  <a:lnTo>
                    <a:pt x="832" y="55"/>
                  </a:lnTo>
                  <a:lnTo>
                    <a:pt x="832" y="541"/>
                  </a:lnTo>
                  <a:lnTo>
                    <a:pt x="83" y="5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914400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24" name="PA-StraightArrowConnector 3"/>
          <p:cNvCxnSpPr/>
          <p:nvPr>
            <p:custDataLst>
              <p:tags r:id="rId13"/>
            </p:custDataLst>
          </p:nvPr>
        </p:nvCxnSpPr>
        <p:spPr>
          <a:xfrm>
            <a:off x="7470179" y="3741169"/>
            <a:ext cx="0" cy="919567"/>
          </a:xfrm>
          <a:prstGeom prst="straightConnector1">
            <a:avLst/>
          </a:prstGeom>
          <a:ln>
            <a:solidFill>
              <a:schemeClr val="accent1"/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A-任意多边形 7"/>
          <p:cNvSpPr/>
          <p:nvPr>
            <p:custDataLst>
              <p:tags r:id="rId14"/>
            </p:custDataLst>
          </p:nvPr>
        </p:nvSpPr>
        <p:spPr>
          <a:xfrm>
            <a:off x="6089541" y="3437647"/>
            <a:ext cx="2761279" cy="683355"/>
          </a:xfrm>
          <a:custGeom>
            <a:avLst/>
            <a:gdLst>
              <a:gd name="connsiteX0" fmla="*/ 0 w 2352352"/>
              <a:gd name="connsiteY0" fmla="*/ 0 h 582155"/>
              <a:gd name="connsiteX1" fmla="*/ 2061275 w 2352352"/>
              <a:gd name="connsiteY1" fmla="*/ 0 h 582155"/>
              <a:gd name="connsiteX2" fmla="*/ 2352352 w 2352352"/>
              <a:gd name="connsiteY2" fmla="*/ 291078 h 582155"/>
              <a:gd name="connsiteX3" fmla="*/ 2061275 w 2352352"/>
              <a:gd name="connsiteY3" fmla="*/ 582155 h 582155"/>
              <a:gd name="connsiteX4" fmla="*/ 0 w 2352352"/>
              <a:gd name="connsiteY4" fmla="*/ 582155 h 582155"/>
              <a:gd name="connsiteX5" fmla="*/ 291077 w 2352352"/>
              <a:gd name="connsiteY5" fmla="*/ 291078 h 582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52352" h="582155">
                <a:moveTo>
                  <a:pt x="0" y="0"/>
                </a:moveTo>
                <a:lnTo>
                  <a:pt x="2061275" y="0"/>
                </a:lnTo>
                <a:lnTo>
                  <a:pt x="2352352" y="291078"/>
                </a:lnTo>
                <a:lnTo>
                  <a:pt x="2061275" y="582155"/>
                </a:lnTo>
                <a:lnTo>
                  <a:pt x="0" y="582155"/>
                </a:lnTo>
                <a:lnTo>
                  <a:pt x="291077" y="29107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输入标题</a:t>
            </a:r>
          </a:p>
        </p:txBody>
      </p:sp>
      <p:sp>
        <p:nvSpPr>
          <p:cNvPr id="26" name="PA-椭圆 11"/>
          <p:cNvSpPr/>
          <p:nvPr>
            <p:custDataLst>
              <p:tags r:id="rId15"/>
            </p:custDataLst>
          </p:nvPr>
        </p:nvSpPr>
        <p:spPr>
          <a:xfrm>
            <a:off x="6813953" y="1825246"/>
            <a:ext cx="1312451" cy="131245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grpSp>
        <p:nvGrpSpPr>
          <p:cNvPr id="27" name="Group 20" descr="e7d195523061f1c09e9d68d7cf438b91ef959ecb14fc25d26BBA7F7DBC18E55DFF4014AF651F0BF2569D4B6C1DA7F1A4683A481403BD872FC687266AD13265C1DE7C373772FD8728ABDD69ADD03BFF5BE2862BC891DBB79EB73C15828F0DF1DC2F0B1C670C38CB84D872D3C6C609B3C2C95C34232EA5F7BBA4BF190274E430E03C02613D2AC7931007E66AA5AE319EC6"/>
          <p:cNvGrpSpPr>
            <a:grpSpLocks noChangeAspect="1"/>
          </p:cNvGrpSpPr>
          <p:nvPr/>
        </p:nvGrpSpPr>
        <p:grpSpPr bwMode="auto">
          <a:xfrm>
            <a:off x="7031873" y="2153222"/>
            <a:ext cx="876612" cy="656499"/>
            <a:chOff x="2423" y="1278"/>
            <a:chExt cx="912" cy="683"/>
          </a:xfrm>
          <a:solidFill>
            <a:schemeClr val="bg1"/>
          </a:solidFill>
        </p:grpSpPr>
        <p:sp>
          <p:nvSpPr>
            <p:cNvPr id="28" name="PA-任意多边形 21"/>
            <p:cNvSpPr/>
            <p:nvPr>
              <p:custDataLst>
                <p:tags r:id="rId16"/>
              </p:custDataLst>
            </p:nvPr>
          </p:nvSpPr>
          <p:spPr bwMode="auto">
            <a:xfrm>
              <a:off x="2746" y="1582"/>
              <a:ext cx="265" cy="281"/>
            </a:xfrm>
            <a:custGeom>
              <a:avLst/>
              <a:gdLst>
                <a:gd name="T0" fmla="*/ 0 w 265"/>
                <a:gd name="T1" fmla="*/ 131 h 281"/>
                <a:gd name="T2" fmla="*/ 38 w 265"/>
                <a:gd name="T3" fmla="*/ 169 h 281"/>
                <a:gd name="T4" fmla="*/ 107 w 265"/>
                <a:gd name="T5" fmla="*/ 102 h 281"/>
                <a:gd name="T6" fmla="*/ 105 w 265"/>
                <a:gd name="T7" fmla="*/ 281 h 281"/>
                <a:gd name="T8" fmla="*/ 159 w 265"/>
                <a:gd name="T9" fmla="*/ 281 h 281"/>
                <a:gd name="T10" fmla="*/ 159 w 265"/>
                <a:gd name="T11" fmla="*/ 102 h 281"/>
                <a:gd name="T12" fmla="*/ 227 w 265"/>
                <a:gd name="T13" fmla="*/ 169 h 281"/>
                <a:gd name="T14" fmla="*/ 265 w 265"/>
                <a:gd name="T15" fmla="*/ 131 h 281"/>
                <a:gd name="T16" fmla="*/ 132 w 265"/>
                <a:gd name="T17" fmla="*/ 0 h 281"/>
                <a:gd name="T18" fmla="*/ 0 w 265"/>
                <a:gd name="T19" fmla="*/ 131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5" h="281">
                  <a:moveTo>
                    <a:pt x="0" y="131"/>
                  </a:moveTo>
                  <a:lnTo>
                    <a:pt x="38" y="169"/>
                  </a:lnTo>
                  <a:lnTo>
                    <a:pt x="107" y="102"/>
                  </a:lnTo>
                  <a:lnTo>
                    <a:pt x="105" y="281"/>
                  </a:lnTo>
                  <a:lnTo>
                    <a:pt x="159" y="281"/>
                  </a:lnTo>
                  <a:lnTo>
                    <a:pt x="159" y="102"/>
                  </a:lnTo>
                  <a:lnTo>
                    <a:pt x="227" y="169"/>
                  </a:lnTo>
                  <a:lnTo>
                    <a:pt x="265" y="131"/>
                  </a:lnTo>
                  <a:lnTo>
                    <a:pt x="132" y="0"/>
                  </a:lnTo>
                  <a:lnTo>
                    <a:pt x="0" y="1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914400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9" name="PA-任意多边形 22"/>
            <p:cNvSpPr>
              <a:spLocks noEditPoints="1"/>
            </p:cNvSpPr>
            <p:nvPr>
              <p:custDataLst>
                <p:tags r:id="rId17"/>
              </p:custDataLst>
            </p:nvPr>
          </p:nvSpPr>
          <p:spPr bwMode="auto">
            <a:xfrm>
              <a:off x="2423" y="1278"/>
              <a:ext cx="912" cy="683"/>
            </a:xfrm>
            <a:custGeom>
              <a:avLst/>
              <a:gdLst>
                <a:gd name="T0" fmla="*/ 692 w 747"/>
                <a:gd name="T1" fmla="*/ 240 h 562"/>
                <a:gd name="T2" fmla="*/ 579 w 747"/>
                <a:gd name="T3" fmla="*/ 186 h 562"/>
                <a:gd name="T4" fmla="*/ 520 w 747"/>
                <a:gd name="T5" fmla="*/ 61 h 562"/>
                <a:gd name="T6" fmla="*/ 374 w 747"/>
                <a:gd name="T7" fmla="*/ 0 h 562"/>
                <a:gd name="T8" fmla="*/ 228 w 747"/>
                <a:gd name="T9" fmla="*/ 61 h 562"/>
                <a:gd name="T10" fmla="*/ 168 w 747"/>
                <a:gd name="T11" fmla="*/ 186 h 562"/>
                <a:gd name="T12" fmla="*/ 55 w 747"/>
                <a:gd name="T13" fmla="*/ 240 h 562"/>
                <a:gd name="T14" fmla="*/ 0 w 747"/>
                <a:gd name="T15" fmla="*/ 374 h 562"/>
                <a:gd name="T16" fmla="*/ 55 w 747"/>
                <a:gd name="T17" fmla="*/ 507 h 562"/>
                <a:gd name="T18" fmla="*/ 189 w 747"/>
                <a:gd name="T19" fmla="*/ 562 h 562"/>
                <a:gd name="T20" fmla="*/ 559 w 747"/>
                <a:gd name="T21" fmla="*/ 562 h 562"/>
                <a:gd name="T22" fmla="*/ 692 w 747"/>
                <a:gd name="T23" fmla="*/ 507 h 562"/>
                <a:gd name="T24" fmla="*/ 747 w 747"/>
                <a:gd name="T25" fmla="*/ 374 h 562"/>
                <a:gd name="T26" fmla="*/ 692 w 747"/>
                <a:gd name="T27" fmla="*/ 240 h 562"/>
                <a:gd name="T28" fmla="*/ 559 w 747"/>
                <a:gd name="T29" fmla="*/ 518 h 562"/>
                <a:gd name="T30" fmla="*/ 189 w 747"/>
                <a:gd name="T31" fmla="*/ 518 h 562"/>
                <a:gd name="T32" fmla="*/ 44 w 747"/>
                <a:gd name="T33" fmla="*/ 374 h 562"/>
                <a:gd name="T34" fmla="*/ 188 w 747"/>
                <a:gd name="T35" fmla="*/ 229 h 562"/>
                <a:gd name="T36" fmla="*/ 211 w 747"/>
                <a:gd name="T37" fmla="*/ 229 h 562"/>
                <a:gd name="T38" fmla="*/ 211 w 747"/>
                <a:gd name="T39" fmla="*/ 207 h 562"/>
                <a:gd name="T40" fmla="*/ 211 w 747"/>
                <a:gd name="T41" fmla="*/ 207 h 562"/>
                <a:gd name="T42" fmla="*/ 374 w 747"/>
                <a:gd name="T43" fmla="*/ 44 h 562"/>
                <a:gd name="T44" fmla="*/ 536 w 747"/>
                <a:gd name="T45" fmla="*/ 206 h 562"/>
                <a:gd name="T46" fmla="*/ 536 w 747"/>
                <a:gd name="T47" fmla="*/ 207 h 562"/>
                <a:gd name="T48" fmla="*/ 536 w 747"/>
                <a:gd name="T49" fmla="*/ 229 h 562"/>
                <a:gd name="T50" fmla="*/ 558 w 747"/>
                <a:gd name="T51" fmla="*/ 229 h 562"/>
                <a:gd name="T52" fmla="*/ 559 w 747"/>
                <a:gd name="T53" fmla="*/ 229 h 562"/>
                <a:gd name="T54" fmla="*/ 704 w 747"/>
                <a:gd name="T55" fmla="*/ 374 h 562"/>
                <a:gd name="T56" fmla="*/ 559 w 747"/>
                <a:gd name="T57" fmla="*/ 518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47" h="562">
                  <a:moveTo>
                    <a:pt x="692" y="240"/>
                  </a:moveTo>
                  <a:cubicBezTo>
                    <a:pt x="661" y="210"/>
                    <a:pt x="622" y="191"/>
                    <a:pt x="579" y="186"/>
                  </a:cubicBezTo>
                  <a:cubicBezTo>
                    <a:pt x="574" y="139"/>
                    <a:pt x="554" y="95"/>
                    <a:pt x="520" y="61"/>
                  </a:cubicBezTo>
                  <a:cubicBezTo>
                    <a:pt x="481" y="22"/>
                    <a:pt x="429" y="0"/>
                    <a:pt x="374" y="0"/>
                  </a:cubicBezTo>
                  <a:cubicBezTo>
                    <a:pt x="318" y="0"/>
                    <a:pt x="267" y="22"/>
                    <a:pt x="228" y="61"/>
                  </a:cubicBezTo>
                  <a:cubicBezTo>
                    <a:pt x="193" y="95"/>
                    <a:pt x="173" y="139"/>
                    <a:pt x="168" y="186"/>
                  </a:cubicBezTo>
                  <a:cubicBezTo>
                    <a:pt x="125" y="191"/>
                    <a:pt x="86" y="210"/>
                    <a:pt x="55" y="240"/>
                  </a:cubicBezTo>
                  <a:cubicBezTo>
                    <a:pt x="20" y="276"/>
                    <a:pt x="0" y="323"/>
                    <a:pt x="0" y="374"/>
                  </a:cubicBezTo>
                  <a:cubicBezTo>
                    <a:pt x="0" y="424"/>
                    <a:pt x="20" y="471"/>
                    <a:pt x="55" y="507"/>
                  </a:cubicBezTo>
                  <a:cubicBezTo>
                    <a:pt x="91" y="542"/>
                    <a:pt x="138" y="562"/>
                    <a:pt x="189" y="562"/>
                  </a:cubicBezTo>
                  <a:cubicBezTo>
                    <a:pt x="559" y="562"/>
                    <a:pt x="559" y="562"/>
                    <a:pt x="559" y="562"/>
                  </a:cubicBezTo>
                  <a:cubicBezTo>
                    <a:pt x="609" y="562"/>
                    <a:pt x="657" y="542"/>
                    <a:pt x="692" y="507"/>
                  </a:cubicBezTo>
                  <a:cubicBezTo>
                    <a:pt x="728" y="471"/>
                    <a:pt x="747" y="424"/>
                    <a:pt x="747" y="374"/>
                  </a:cubicBezTo>
                  <a:cubicBezTo>
                    <a:pt x="747" y="323"/>
                    <a:pt x="728" y="276"/>
                    <a:pt x="692" y="240"/>
                  </a:cubicBezTo>
                  <a:close/>
                  <a:moveTo>
                    <a:pt x="559" y="518"/>
                  </a:moveTo>
                  <a:cubicBezTo>
                    <a:pt x="189" y="518"/>
                    <a:pt x="189" y="518"/>
                    <a:pt x="189" y="518"/>
                  </a:cubicBezTo>
                  <a:cubicBezTo>
                    <a:pt x="109" y="518"/>
                    <a:pt x="44" y="453"/>
                    <a:pt x="44" y="374"/>
                  </a:cubicBezTo>
                  <a:cubicBezTo>
                    <a:pt x="44" y="294"/>
                    <a:pt x="109" y="229"/>
                    <a:pt x="188" y="229"/>
                  </a:cubicBezTo>
                  <a:cubicBezTo>
                    <a:pt x="211" y="229"/>
                    <a:pt x="211" y="229"/>
                    <a:pt x="211" y="229"/>
                  </a:cubicBezTo>
                  <a:cubicBezTo>
                    <a:pt x="211" y="207"/>
                    <a:pt x="211" y="207"/>
                    <a:pt x="211" y="207"/>
                  </a:cubicBezTo>
                  <a:cubicBezTo>
                    <a:pt x="211" y="207"/>
                    <a:pt x="211" y="207"/>
                    <a:pt x="211" y="207"/>
                  </a:cubicBezTo>
                  <a:cubicBezTo>
                    <a:pt x="211" y="117"/>
                    <a:pt x="284" y="44"/>
                    <a:pt x="374" y="44"/>
                  </a:cubicBezTo>
                  <a:cubicBezTo>
                    <a:pt x="463" y="44"/>
                    <a:pt x="536" y="117"/>
                    <a:pt x="536" y="206"/>
                  </a:cubicBezTo>
                  <a:cubicBezTo>
                    <a:pt x="536" y="207"/>
                    <a:pt x="536" y="207"/>
                    <a:pt x="536" y="207"/>
                  </a:cubicBezTo>
                  <a:cubicBezTo>
                    <a:pt x="536" y="229"/>
                    <a:pt x="536" y="229"/>
                    <a:pt x="536" y="229"/>
                  </a:cubicBezTo>
                  <a:cubicBezTo>
                    <a:pt x="558" y="229"/>
                    <a:pt x="558" y="229"/>
                    <a:pt x="558" y="229"/>
                  </a:cubicBezTo>
                  <a:cubicBezTo>
                    <a:pt x="559" y="229"/>
                    <a:pt x="559" y="229"/>
                    <a:pt x="559" y="229"/>
                  </a:cubicBezTo>
                  <a:cubicBezTo>
                    <a:pt x="639" y="229"/>
                    <a:pt x="704" y="294"/>
                    <a:pt x="704" y="374"/>
                  </a:cubicBezTo>
                  <a:cubicBezTo>
                    <a:pt x="704" y="453"/>
                    <a:pt x="639" y="518"/>
                    <a:pt x="559" y="5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914400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824620" y="4872799"/>
            <a:ext cx="10542762" cy="898298"/>
            <a:chOff x="824620" y="4514863"/>
            <a:chExt cx="10542762" cy="898298"/>
          </a:xfrm>
        </p:grpSpPr>
        <p:grpSp>
          <p:nvGrpSpPr>
            <p:cNvPr id="31" name="组合 30"/>
            <p:cNvGrpSpPr/>
            <p:nvPr/>
          </p:nvGrpSpPr>
          <p:grpSpPr>
            <a:xfrm>
              <a:off x="3574484" y="4514863"/>
              <a:ext cx="2293170" cy="898298"/>
              <a:chOff x="1160858" y="4506124"/>
              <a:chExt cx="2293170" cy="898298"/>
            </a:xfrm>
          </p:grpSpPr>
          <p:sp>
            <p:nvSpPr>
              <p:cNvPr id="41" name="文本框 40"/>
              <p:cNvSpPr txBox="1"/>
              <p:nvPr/>
            </p:nvSpPr>
            <p:spPr>
              <a:xfrm>
                <a:off x="1160858" y="5089046"/>
                <a:ext cx="2293170" cy="315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请在此输入所需要的文字</a:t>
                </a:r>
              </a:p>
            </p:txBody>
          </p:sp>
          <p:sp>
            <p:nvSpPr>
              <p:cNvPr id="42" name="文本框 41"/>
              <p:cNvSpPr txBox="1"/>
              <p:nvPr/>
            </p:nvSpPr>
            <p:spPr>
              <a:xfrm>
                <a:off x="1477728" y="4506124"/>
                <a:ext cx="1659430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2800" b="1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cs typeface="+mn-ea"/>
                    <a:sym typeface="+mn-lt"/>
                  </a:rPr>
                  <a:t>输入标题</a:t>
                </a:r>
              </a:p>
            </p:txBody>
          </p:sp>
        </p:grpSp>
        <p:grpSp>
          <p:nvGrpSpPr>
            <p:cNvPr id="32" name="组合 31"/>
            <p:cNvGrpSpPr/>
            <p:nvPr/>
          </p:nvGrpSpPr>
          <p:grpSpPr>
            <a:xfrm>
              <a:off x="824620" y="4514863"/>
              <a:ext cx="2293170" cy="898298"/>
              <a:chOff x="1160858" y="4506124"/>
              <a:chExt cx="2293170" cy="898298"/>
            </a:xfrm>
          </p:grpSpPr>
          <p:sp>
            <p:nvSpPr>
              <p:cNvPr id="39" name="文本框 38"/>
              <p:cNvSpPr txBox="1"/>
              <p:nvPr/>
            </p:nvSpPr>
            <p:spPr>
              <a:xfrm>
                <a:off x="1160858" y="5089046"/>
                <a:ext cx="2293170" cy="315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请在此输入所需要的文字</a:t>
                </a:r>
              </a:p>
            </p:txBody>
          </p:sp>
          <p:sp>
            <p:nvSpPr>
              <p:cNvPr id="40" name="文本框 39"/>
              <p:cNvSpPr txBox="1"/>
              <p:nvPr/>
            </p:nvSpPr>
            <p:spPr>
              <a:xfrm>
                <a:off x="1477728" y="4506124"/>
                <a:ext cx="1659430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2800" b="1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cs typeface="+mn-ea"/>
                    <a:sym typeface="+mn-lt"/>
                  </a:rPr>
                  <a:t>输入标题</a:t>
                </a: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6324348" y="4514863"/>
              <a:ext cx="2293170" cy="898298"/>
              <a:chOff x="1160858" y="4506124"/>
              <a:chExt cx="2293170" cy="898298"/>
            </a:xfrm>
          </p:grpSpPr>
          <p:sp>
            <p:nvSpPr>
              <p:cNvPr id="37" name="文本框 36"/>
              <p:cNvSpPr txBox="1"/>
              <p:nvPr/>
            </p:nvSpPr>
            <p:spPr>
              <a:xfrm>
                <a:off x="1160858" y="5089046"/>
                <a:ext cx="2293170" cy="315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请在此输入所需要的文字</a:t>
                </a:r>
              </a:p>
            </p:txBody>
          </p:sp>
          <p:sp>
            <p:nvSpPr>
              <p:cNvPr id="38" name="文本框 37"/>
              <p:cNvSpPr txBox="1"/>
              <p:nvPr/>
            </p:nvSpPr>
            <p:spPr>
              <a:xfrm>
                <a:off x="1477728" y="4506124"/>
                <a:ext cx="1659430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2800" b="1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cs typeface="+mn-ea"/>
                    <a:sym typeface="+mn-lt"/>
                  </a:rPr>
                  <a:t>输入标题</a:t>
                </a:r>
              </a:p>
            </p:txBody>
          </p:sp>
        </p:grpSp>
        <p:grpSp>
          <p:nvGrpSpPr>
            <p:cNvPr id="34" name="组合 33"/>
            <p:cNvGrpSpPr/>
            <p:nvPr/>
          </p:nvGrpSpPr>
          <p:grpSpPr>
            <a:xfrm>
              <a:off x="9074212" y="4514863"/>
              <a:ext cx="2293170" cy="898298"/>
              <a:chOff x="1160858" y="4506124"/>
              <a:chExt cx="2293170" cy="898298"/>
            </a:xfrm>
          </p:grpSpPr>
          <p:sp>
            <p:nvSpPr>
              <p:cNvPr id="35" name="文本框 34"/>
              <p:cNvSpPr txBox="1"/>
              <p:nvPr/>
            </p:nvSpPr>
            <p:spPr>
              <a:xfrm>
                <a:off x="1160858" y="5089046"/>
                <a:ext cx="2293170" cy="315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请在此输入所需要的文字</a:t>
                </a:r>
              </a:p>
            </p:txBody>
          </p:sp>
          <p:sp>
            <p:nvSpPr>
              <p:cNvPr id="36" name="文本框 35"/>
              <p:cNvSpPr txBox="1"/>
              <p:nvPr/>
            </p:nvSpPr>
            <p:spPr>
              <a:xfrm>
                <a:off x="1477728" y="4506124"/>
                <a:ext cx="1659430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2800" b="1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cs typeface="+mn-ea"/>
                    <a:sym typeface="+mn-lt"/>
                  </a:rPr>
                  <a:t>输入标题</a:t>
                </a:r>
              </a:p>
            </p:txBody>
          </p:sp>
        </p:grpSp>
      </p:grpSp>
      <p:sp>
        <p:nvSpPr>
          <p:cNvPr id="43" name="任意多边形 28"/>
          <p:cNvSpPr/>
          <p:nvPr/>
        </p:nvSpPr>
        <p:spPr>
          <a:xfrm>
            <a:off x="1" y="332464"/>
            <a:ext cx="832245" cy="470570"/>
          </a:xfrm>
          <a:custGeom>
            <a:avLst/>
            <a:gdLst>
              <a:gd name="connsiteX0" fmla="*/ 0 w 832245"/>
              <a:gd name="connsiteY0" fmla="*/ 0 h 470570"/>
              <a:gd name="connsiteX1" fmla="*/ 596960 w 832245"/>
              <a:gd name="connsiteY1" fmla="*/ 0 h 470570"/>
              <a:gd name="connsiteX2" fmla="*/ 832245 w 832245"/>
              <a:gd name="connsiteY2" fmla="*/ 235285 h 470570"/>
              <a:gd name="connsiteX3" fmla="*/ 832244 w 832245"/>
              <a:gd name="connsiteY3" fmla="*/ 235285 h 470570"/>
              <a:gd name="connsiteX4" fmla="*/ 596959 w 832245"/>
              <a:gd name="connsiteY4" fmla="*/ 470570 h 470570"/>
              <a:gd name="connsiteX5" fmla="*/ 0 w 832245"/>
              <a:gd name="connsiteY5" fmla="*/ 470569 h 470570"/>
              <a:gd name="connsiteX6" fmla="*/ 0 w 832245"/>
              <a:gd name="connsiteY6" fmla="*/ 0 h 470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32245" h="470570">
                <a:moveTo>
                  <a:pt x="0" y="0"/>
                </a:moveTo>
                <a:lnTo>
                  <a:pt x="596960" y="0"/>
                </a:lnTo>
                <a:cubicBezTo>
                  <a:pt x="726904" y="0"/>
                  <a:pt x="832245" y="105341"/>
                  <a:pt x="832245" y="235285"/>
                </a:cubicBezTo>
                <a:lnTo>
                  <a:pt x="832244" y="235285"/>
                </a:lnTo>
                <a:cubicBezTo>
                  <a:pt x="832244" y="365229"/>
                  <a:pt x="726903" y="470570"/>
                  <a:pt x="596959" y="470570"/>
                </a:cubicBezTo>
                <a:lnTo>
                  <a:pt x="0" y="47056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89988" y="336917"/>
            <a:ext cx="546945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2400" dirty="0">
                <a:solidFill>
                  <a:prstClr val="white"/>
                </a:solidFill>
                <a:cs typeface="+mn-ea"/>
                <a:sym typeface="+mn-lt"/>
              </a:rPr>
              <a:t>02</a:t>
            </a:r>
            <a:endParaRPr lang="zh-CN" altLang="en-US" sz="24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998433" y="129592"/>
            <a:ext cx="2993764" cy="876314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r>
              <a:rPr lang="zh-CN" altLang="en-US" sz="3200" b="1" kern="0" dirty="0">
                <a:solidFill>
                  <a:schemeClr val="accent1"/>
                </a:solidFill>
                <a:cs typeface="+mn-ea"/>
                <a:sym typeface="+mn-lt"/>
              </a:rPr>
              <a:t>添加标题内容</a:t>
            </a:r>
          </a:p>
        </p:txBody>
      </p:sp>
    </p:spTree>
    <p:custDataLst>
      <p:tags r:id="rId2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4870;#405337;#404870;#393849;#394159;#171092;#134425;#37043;#8594;#57734;#13151;#95905;#164937;#13151;#407164;#379828;#152875;#33357;#51196;#379828;#87290;#180545;#176715;#403512;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4587;#405095;#181577;#44406;#407161;#403512;#403512;#149498;#407167;#164596;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4870;#405337;#404870;#393849;#394159;#171092;#134425;#37043;#82770;#141206;#51196;#82028;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4587;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4587;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4870;#405337;#404870;#393849;#394159;#171092;#134425;#37043;#82770;#141206;#51196;#82028;#137194;#11367;#33357;#82028;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4587;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4870;#405337;#404870;#393849;#394159;#171092;#134425;#37043;#82770;#141206;#51196;#82028;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4587;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4587;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4870;#405337;#404870;#393849;#394159;#171092;#134425;#37043;#82770;#141206;#51196;#82028;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4587;#405095;#181577;#44406;#120587;#164596;#407167;#379828;#68131;#404696;#87290;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4587;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4870;#405337;#404870;#393849;#394159;#171092;#134425;#37043;#82770;#141206;#51196;#82028;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4587;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4587;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4587;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4870;#405337;#404870;#393849;#394159;#171092;#134425;#37043;#8594;#57734;#13151;#95905;#164937;#13151;#407164;#379828;#152875;#33357;#51196;#379828;#87290;#180545;#176715;#403512;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4587;#405095;#181577;#44406;#120587;#164596;#407167;#379828;#68131;#404696;#87290;"/>
</p:tagLst>
</file>

<file path=ppt/theme/theme1.xml><?xml version="1.0" encoding="utf-8"?>
<a:theme xmlns:a="http://schemas.openxmlformats.org/drawingml/2006/main" name="第一PPT，www.1ppt.com">
  <a:themeElements>
    <a:clrScheme name="qjnk04km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3B4E73"/>
      </a:accent1>
      <a:accent2>
        <a:srgbClr val="F49B6F"/>
      </a:accent2>
      <a:accent3>
        <a:srgbClr val="C75E6B"/>
      </a:accent3>
      <a:accent4>
        <a:srgbClr val="73A7DB"/>
      </a:accent4>
      <a:accent5>
        <a:srgbClr val="4A9EED"/>
      </a:accent5>
      <a:accent6>
        <a:srgbClr val="0E72EC"/>
      </a:accent6>
      <a:hlink>
        <a:srgbClr val="2983F2"/>
      </a:hlink>
      <a:folHlink>
        <a:srgbClr val="BFBFBF"/>
      </a:folHlink>
    </a:clrScheme>
    <a:fontScheme name="3iov00tr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，www.1ppt.com ">
  <a:themeElements>
    <a:clrScheme name="自定义 11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3B4E73"/>
      </a:accent1>
      <a:accent2>
        <a:srgbClr val="F49B6F"/>
      </a:accent2>
      <a:accent3>
        <a:srgbClr val="C75E6B"/>
      </a:accent3>
      <a:accent4>
        <a:srgbClr val="73A7DB"/>
      </a:accent4>
      <a:accent5>
        <a:srgbClr val="4A9EED"/>
      </a:accent5>
      <a:accent6>
        <a:srgbClr val="0E72EC"/>
      </a:accent6>
      <a:hlink>
        <a:srgbClr val="2983F2"/>
      </a:hlink>
      <a:folHlink>
        <a:srgbClr val="BFBFBF"/>
      </a:folHlink>
    </a:clrScheme>
    <a:fontScheme name="3iov00tr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3iov00tr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自定义 11">
    <a:dk1>
      <a:srgbClr val="000000"/>
    </a:dk1>
    <a:lt1>
      <a:srgbClr val="FFFFFF"/>
    </a:lt1>
    <a:dk2>
      <a:srgbClr val="778495"/>
    </a:dk2>
    <a:lt2>
      <a:srgbClr val="F0F0F0"/>
    </a:lt2>
    <a:accent1>
      <a:srgbClr val="3B4E73"/>
    </a:accent1>
    <a:accent2>
      <a:srgbClr val="F49B6F"/>
    </a:accent2>
    <a:accent3>
      <a:srgbClr val="C75E6B"/>
    </a:accent3>
    <a:accent4>
      <a:srgbClr val="73A7DB"/>
    </a:accent4>
    <a:accent5>
      <a:srgbClr val="4A9EED"/>
    </a:accent5>
    <a:accent6>
      <a:srgbClr val="0E72EC"/>
    </a:accent6>
    <a:hlink>
      <a:srgbClr val="2983F2"/>
    </a:hlink>
    <a:folHlink>
      <a:srgbClr val="BFBFBF"/>
    </a:folHlink>
  </a:clrScheme>
</a:themeOverride>
</file>

<file path=ppt/theme/themeOverride10.xml><?xml version="1.0" encoding="utf-8"?>
<a:themeOverride xmlns:a="http://schemas.openxmlformats.org/drawingml/2006/main">
  <a:clrScheme name="自定义 11">
    <a:dk1>
      <a:srgbClr val="000000"/>
    </a:dk1>
    <a:lt1>
      <a:srgbClr val="FFFFFF"/>
    </a:lt1>
    <a:dk2>
      <a:srgbClr val="778495"/>
    </a:dk2>
    <a:lt2>
      <a:srgbClr val="F0F0F0"/>
    </a:lt2>
    <a:accent1>
      <a:srgbClr val="3B4E73"/>
    </a:accent1>
    <a:accent2>
      <a:srgbClr val="F49B6F"/>
    </a:accent2>
    <a:accent3>
      <a:srgbClr val="C75E6B"/>
    </a:accent3>
    <a:accent4>
      <a:srgbClr val="73A7DB"/>
    </a:accent4>
    <a:accent5>
      <a:srgbClr val="4A9EED"/>
    </a:accent5>
    <a:accent6>
      <a:srgbClr val="0E72EC"/>
    </a:accent6>
    <a:hlink>
      <a:srgbClr val="2983F2"/>
    </a:hlink>
    <a:folHlink>
      <a:srgbClr val="BFBFBF"/>
    </a:folHlink>
  </a:clrScheme>
</a:themeOverride>
</file>

<file path=ppt/theme/themeOverride11.xml><?xml version="1.0" encoding="utf-8"?>
<a:themeOverride xmlns:a="http://schemas.openxmlformats.org/drawingml/2006/main">
  <a:clrScheme name="自定义 11">
    <a:dk1>
      <a:srgbClr val="000000"/>
    </a:dk1>
    <a:lt1>
      <a:srgbClr val="FFFFFF"/>
    </a:lt1>
    <a:dk2>
      <a:srgbClr val="778495"/>
    </a:dk2>
    <a:lt2>
      <a:srgbClr val="F0F0F0"/>
    </a:lt2>
    <a:accent1>
      <a:srgbClr val="3B4E73"/>
    </a:accent1>
    <a:accent2>
      <a:srgbClr val="F49B6F"/>
    </a:accent2>
    <a:accent3>
      <a:srgbClr val="C75E6B"/>
    </a:accent3>
    <a:accent4>
      <a:srgbClr val="73A7DB"/>
    </a:accent4>
    <a:accent5>
      <a:srgbClr val="4A9EED"/>
    </a:accent5>
    <a:accent6>
      <a:srgbClr val="0E72EC"/>
    </a:accent6>
    <a:hlink>
      <a:srgbClr val="2983F2"/>
    </a:hlink>
    <a:folHlink>
      <a:srgbClr val="BFBFBF"/>
    </a:folHlink>
  </a:clrScheme>
</a:themeOverride>
</file>

<file path=ppt/theme/themeOverride12.xml><?xml version="1.0" encoding="utf-8"?>
<a:themeOverride xmlns:a="http://schemas.openxmlformats.org/drawingml/2006/main">
  <a:clrScheme name="自定义 11">
    <a:dk1>
      <a:srgbClr val="000000"/>
    </a:dk1>
    <a:lt1>
      <a:srgbClr val="FFFFFF"/>
    </a:lt1>
    <a:dk2>
      <a:srgbClr val="778495"/>
    </a:dk2>
    <a:lt2>
      <a:srgbClr val="F0F0F0"/>
    </a:lt2>
    <a:accent1>
      <a:srgbClr val="3B4E73"/>
    </a:accent1>
    <a:accent2>
      <a:srgbClr val="F49B6F"/>
    </a:accent2>
    <a:accent3>
      <a:srgbClr val="C75E6B"/>
    </a:accent3>
    <a:accent4>
      <a:srgbClr val="73A7DB"/>
    </a:accent4>
    <a:accent5>
      <a:srgbClr val="4A9EED"/>
    </a:accent5>
    <a:accent6>
      <a:srgbClr val="0E72EC"/>
    </a:accent6>
    <a:hlink>
      <a:srgbClr val="2983F2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自定义 11">
    <a:dk1>
      <a:srgbClr val="000000"/>
    </a:dk1>
    <a:lt1>
      <a:srgbClr val="FFFFFF"/>
    </a:lt1>
    <a:dk2>
      <a:srgbClr val="778495"/>
    </a:dk2>
    <a:lt2>
      <a:srgbClr val="F0F0F0"/>
    </a:lt2>
    <a:accent1>
      <a:srgbClr val="3B4E73"/>
    </a:accent1>
    <a:accent2>
      <a:srgbClr val="F49B6F"/>
    </a:accent2>
    <a:accent3>
      <a:srgbClr val="C75E6B"/>
    </a:accent3>
    <a:accent4>
      <a:srgbClr val="73A7DB"/>
    </a:accent4>
    <a:accent5>
      <a:srgbClr val="4A9EED"/>
    </a:accent5>
    <a:accent6>
      <a:srgbClr val="0E72EC"/>
    </a:accent6>
    <a:hlink>
      <a:srgbClr val="2983F2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自定义 11">
    <a:dk1>
      <a:srgbClr val="000000"/>
    </a:dk1>
    <a:lt1>
      <a:srgbClr val="FFFFFF"/>
    </a:lt1>
    <a:dk2>
      <a:srgbClr val="778495"/>
    </a:dk2>
    <a:lt2>
      <a:srgbClr val="F0F0F0"/>
    </a:lt2>
    <a:accent1>
      <a:srgbClr val="3B4E73"/>
    </a:accent1>
    <a:accent2>
      <a:srgbClr val="F49B6F"/>
    </a:accent2>
    <a:accent3>
      <a:srgbClr val="C75E6B"/>
    </a:accent3>
    <a:accent4>
      <a:srgbClr val="73A7DB"/>
    </a:accent4>
    <a:accent5>
      <a:srgbClr val="4A9EED"/>
    </a:accent5>
    <a:accent6>
      <a:srgbClr val="0E72EC"/>
    </a:accent6>
    <a:hlink>
      <a:srgbClr val="2983F2"/>
    </a:hlink>
    <a:folHlink>
      <a:srgbClr val="BFBFBF"/>
    </a:folHlink>
  </a:clrScheme>
</a:themeOverride>
</file>

<file path=ppt/theme/themeOverride4.xml><?xml version="1.0" encoding="utf-8"?>
<a:themeOverride xmlns:a="http://schemas.openxmlformats.org/drawingml/2006/main">
  <a:clrScheme name="自定义 11">
    <a:dk1>
      <a:srgbClr val="000000"/>
    </a:dk1>
    <a:lt1>
      <a:srgbClr val="FFFFFF"/>
    </a:lt1>
    <a:dk2>
      <a:srgbClr val="778495"/>
    </a:dk2>
    <a:lt2>
      <a:srgbClr val="F0F0F0"/>
    </a:lt2>
    <a:accent1>
      <a:srgbClr val="3B4E73"/>
    </a:accent1>
    <a:accent2>
      <a:srgbClr val="F49B6F"/>
    </a:accent2>
    <a:accent3>
      <a:srgbClr val="C75E6B"/>
    </a:accent3>
    <a:accent4>
      <a:srgbClr val="73A7DB"/>
    </a:accent4>
    <a:accent5>
      <a:srgbClr val="4A9EED"/>
    </a:accent5>
    <a:accent6>
      <a:srgbClr val="0E72EC"/>
    </a:accent6>
    <a:hlink>
      <a:srgbClr val="2983F2"/>
    </a:hlink>
    <a:folHlink>
      <a:srgbClr val="BFBFBF"/>
    </a:folHlink>
  </a:clrScheme>
</a:themeOverride>
</file>

<file path=ppt/theme/themeOverride5.xml><?xml version="1.0" encoding="utf-8"?>
<a:themeOverride xmlns:a="http://schemas.openxmlformats.org/drawingml/2006/main">
  <a:clrScheme name="自定义 11">
    <a:dk1>
      <a:srgbClr val="000000"/>
    </a:dk1>
    <a:lt1>
      <a:srgbClr val="FFFFFF"/>
    </a:lt1>
    <a:dk2>
      <a:srgbClr val="778495"/>
    </a:dk2>
    <a:lt2>
      <a:srgbClr val="F0F0F0"/>
    </a:lt2>
    <a:accent1>
      <a:srgbClr val="3B4E73"/>
    </a:accent1>
    <a:accent2>
      <a:srgbClr val="F49B6F"/>
    </a:accent2>
    <a:accent3>
      <a:srgbClr val="C75E6B"/>
    </a:accent3>
    <a:accent4>
      <a:srgbClr val="73A7DB"/>
    </a:accent4>
    <a:accent5>
      <a:srgbClr val="4A9EED"/>
    </a:accent5>
    <a:accent6>
      <a:srgbClr val="0E72EC"/>
    </a:accent6>
    <a:hlink>
      <a:srgbClr val="2983F2"/>
    </a:hlink>
    <a:folHlink>
      <a:srgbClr val="BFBFBF"/>
    </a:folHlink>
  </a:clrScheme>
</a:themeOverride>
</file>

<file path=ppt/theme/themeOverride6.xml><?xml version="1.0" encoding="utf-8"?>
<a:themeOverride xmlns:a="http://schemas.openxmlformats.org/drawingml/2006/main">
  <a:clrScheme name="自定义 11">
    <a:dk1>
      <a:srgbClr val="000000"/>
    </a:dk1>
    <a:lt1>
      <a:srgbClr val="FFFFFF"/>
    </a:lt1>
    <a:dk2>
      <a:srgbClr val="778495"/>
    </a:dk2>
    <a:lt2>
      <a:srgbClr val="F0F0F0"/>
    </a:lt2>
    <a:accent1>
      <a:srgbClr val="3B4E73"/>
    </a:accent1>
    <a:accent2>
      <a:srgbClr val="F49B6F"/>
    </a:accent2>
    <a:accent3>
      <a:srgbClr val="C75E6B"/>
    </a:accent3>
    <a:accent4>
      <a:srgbClr val="73A7DB"/>
    </a:accent4>
    <a:accent5>
      <a:srgbClr val="4A9EED"/>
    </a:accent5>
    <a:accent6>
      <a:srgbClr val="0E72EC"/>
    </a:accent6>
    <a:hlink>
      <a:srgbClr val="2983F2"/>
    </a:hlink>
    <a:folHlink>
      <a:srgbClr val="BFBFBF"/>
    </a:folHlink>
  </a:clrScheme>
</a:themeOverride>
</file>

<file path=ppt/theme/themeOverride7.xml><?xml version="1.0" encoding="utf-8"?>
<a:themeOverride xmlns:a="http://schemas.openxmlformats.org/drawingml/2006/main">
  <a:clrScheme name="自定义 11">
    <a:dk1>
      <a:srgbClr val="000000"/>
    </a:dk1>
    <a:lt1>
      <a:srgbClr val="FFFFFF"/>
    </a:lt1>
    <a:dk2>
      <a:srgbClr val="778495"/>
    </a:dk2>
    <a:lt2>
      <a:srgbClr val="F0F0F0"/>
    </a:lt2>
    <a:accent1>
      <a:srgbClr val="3B4E73"/>
    </a:accent1>
    <a:accent2>
      <a:srgbClr val="F49B6F"/>
    </a:accent2>
    <a:accent3>
      <a:srgbClr val="C75E6B"/>
    </a:accent3>
    <a:accent4>
      <a:srgbClr val="73A7DB"/>
    </a:accent4>
    <a:accent5>
      <a:srgbClr val="4A9EED"/>
    </a:accent5>
    <a:accent6>
      <a:srgbClr val="0E72EC"/>
    </a:accent6>
    <a:hlink>
      <a:srgbClr val="2983F2"/>
    </a:hlink>
    <a:folHlink>
      <a:srgbClr val="BFBFBF"/>
    </a:folHlink>
  </a:clrScheme>
</a:themeOverride>
</file>

<file path=ppt/theme/themeOverride8.xml><?xml version="1.0" encoding="utf-8"?>
<a:themeOverride xmlns:a="http://schemas.openxmlformats.org/drawingml/2006/main">
  <a:clrScheme name="自定义 11">
    <a:dk1>
      <a:srgbClr val="000000"/>
    </a:dk1>
    <a:lt1>
      <a:srgbClr val="FFFFFF"/>
    </a:lt1>
    <a:dk2>
      <a:srgbClr val="778495"/>
    </a:dk2>
    <a:lt2>
      <a:srgbClr val="F0F0F0"/>
    </a:lt2>
    <a:accent1>
      <a:srgbClr val="3B4E73"/>
    </a:accent1>
    <a:accent2>
      <a:srgbClr val="F49B6F"/>
    </a:accent2>
    <a:accent3>
      <a:srgbClr val="C75E6B"/>
    </a:accent3>
    <a:accent4>
      <a:srgbClr val="73A7DB"/>
    </a:accent4>
    <a:accent5>
      <a:srgbClr val="4A9EED"/>
    </a:accent5>
    <a:accent6>
      <a:srgbClr val="0E72EC"/>
    </a:accent6>
    <a:hlink>
      <a:srgbClr val="2983F2"/>
    </a:hlink>
    <a:folHlink>
      <a:srgbClr val="BFBFBF"/>
    </a:folHlink>
  </a:clrScheme>
</a:themeOverride>
</file>

<file path=ppt/theme/themeOverride9.xml><?xml version="1.0" encoding="utf-8"?>
<a:themeOverride xmlns:a="http://schemas.openxmlformats.org/drawingml/2006/main">
  <a:clrScheme name="自定义 11">
    <a:dk1>
      <a:srgbClr val="000000"/>
    </a:dk1>
    <a:lt1>
      <a:srgbClr val="FFFFFF"/>
    </a:lt1>
    <a:dk2>
      <a:srgbClr val="778495"/>
    </a:dk2>
    <a:lt2>
      <a:srgbClr val="F0F0F0"/>
    </a:lt2>
    <a:accent1>
      <a:srgbClr val="3B4E73"/>
    </a:accent1>
    <a:accent2>
      <a:srgbClr val="F49B6F"/>
    </a:accent2>
    <a:accent3>
      <a:srgbClr val="C75E6B"/>
    </a:accent3>
    <a:accent4>
      <a:srgbClr val="73A7DB"/>
    </a:accent4>
    <a:accent5>
      <a:srgbClr val="4A9EED"/>
    </a:accent5>
    <a:accent6>
      <a:srgbClr val="0E72EC"/>
    </a:accent6>
    <a:hlink>
      <a:srgbClr val="2983F2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1074</Words>
  <Application>Microsoft Office PowerPoint</Application>
  <PresentationFormat>宽屏</PresentationFormat>
  <Paragraphs>188</Paragraphs>
  <Slides>19</Slides>
  <Notes>19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19</vt:i4>
      </vt:variant>
    </vt:vector>
  </HeadingPairs>
  <TitlesOfParts>
    <vt:vector size="26" baseType="lpstr">
      <vt:lpstr>OPPOSans B</vt:lpstr>
      <vt:lpstr>OPPOSans R</vt:lpstr>
      <vt:lpstr>微软雅黑</vt:lpstr>
      <vt:lpstr>Arial</vt:lpstr>
      <vt:lpstr>第一PPT，www.1ppt.com</vt:lpstr>
      <vt:lpstr>第一PPT，www.1ppt.com 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>daybao.com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活动策划方案PPT模板</dc:title>
  <dc:creator>daybao.com</dc:creator>
  <cp:keywords>daybao.com</cp:keywords>
  <dc:description>daybao.com</dc:description>
  <cp:lastModifiedBy>强化铁</cp:lastModifiedBy>
  <cp:revision>4017</cp:revision>
  <dcterms:created xsi:type="dcterms:W3CDTF">2020-11-24T06:30:00Z</dcterms:created>
  <dcterms:modified xsi:type="dcterms:W3CDTF">2024-02-22T00:54:40Z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5B6F8647E4064651B7BFBF3CFF20190C_12</vt:lpwstr>
  </property>
  <property fmtid="{D5CDD505-2E9C-101B-9397-08002B2CF9AE}" pid="3" name="KSOProductBuildVer">
    <vt:lpwstr>2052-11.1.0.14309</vt:lpwstr>
  </property>
</Properties>
</file>