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tags/tag7.xml" ContentType="application/vnd.openxmlformats-officedocument.presentationml.tags+xml"/>
  <Override PartName="/ppt/notesSlides/notesSlide22.xml" ContentType="application/vnd.openxmlformats-officedocument.presentationml.notesSlide+xml"/>
  <Override PartName="/ppt/tags/tag8.xml" ContentType="application/vnd.openxmlformats-officedocument.presentationml.tags+xml"/>
  <Override PartName="/ppt/notesSlides/notesSlide23.xml" ContentType="application/vnd.openxmlformats-officedocument.presentationml.notesSlide+xml"/>
  <Override PartName="/ppt/tags/tag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12" r:id="rId2"/>
  </p:sldMasterIdLst>
  <p:notesMasterIdLst>
    <p:notesMasterId r:id="rId28"/>
  </p:notesMasterIdLst>
  <p:sldIdLst>
    <p:sldId id="264" r:id="rId3"/>
    <p:sldId id="258" r:id="rId4"/>
    <p:sldId id="263" r:id="rId5"/>
    <p:sldId id="259" r:id="rId6"/>
    <p:sldId id="268" r:id="rId7"/>
    <p:sldId id="270" r:id="rId8"/>
    <p:sldId id="271" r:id="rId9"/>
    <p:sldId id="272" r:id="rId10"/>
    <p:sldId id="262" r:id="rId11"/>
    <p:sldId id="266" r:id="rId12"/>
    <p:sldId id="269" r:id="rId13"/>
    <p:sldId id="284" r:id="rId14"/>
    <p:sldId id="285" r:id="rId15"/>
    <p:sldId id="286" r:id="rId16"/>
    <p:sldId id="261" r:id="rId17"/>
    <p:sldId id="267" r:id="rId18"/>
    <p:sldId id="273" r:id="rId19"/>
    <p:sldId id="274" r:id="rId20"/>
    <p:sldId id="283" r:id="rId21"/>
    <p:sldId id="260" r:id="rId22"/>
    <p:sldId id="287" r:id="rId23"/>
    <p:sldId id="288" r:id="rId24"/>
    <p:sldId id="289" r:id="rId25"/>
    <p:sldId id="290" r:id="rId26"/>
    <p:sldId id="26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E92325"/>
    <a:srgbClr val="1A78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38" autoAdjust="0"/>
    <p:restoredTop sz="94660"/>
  </p:normalViewPr>
  <p:slideViewPr>
    <p:cSldViewPr snapToGrid="0" showGuides="1">
      <p:cViewPr varScale="1">
        <p:scale>
          <a:sx n="105" d="100"/>
          <a:sy n="105" d="100"/>
        </p:scale>
        <p:origin x="1104" y="1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32D51-5DD9-4C63-98C6-C953A3A0C14D}" type="datetimeFigureOut">
              <a:rPr lang="zh-CN" altLang="en-US" smtClean="0"/>
              <a:t>2024-02-26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246632-1458-4E07-B073-09C9A569D6F0}" type="slidenum">
              <a:rPr lang="zh-CN" altLang="en-US" smtClean="0"/>
              <a:t>‹#›</a:t>
            </a:fld>
            <a:endParaRPr lang="zh-CN" altLang="en-US"/>
          </a:p>
        </p:txBody>
      </p:sp>
    </p:spTree>
    <p:extLst>
      <p:ext uri="{BB962C8B-B14F-4D97-AF65-F5344CB8AC3E}">
        <p14:creationId xmlns:p14="http://schemas.microsoft.com/office/powerpoint/2010/main" val="16269095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07843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94018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24360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73452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768566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535242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95555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307553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086041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325353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536732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88769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945528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583420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139069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759739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785791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872729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3009703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38670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31737" y="2845486"/>
            <a:ext cx="1887752" cy="1887752"/>
          </a:xfrm>
          <a:custGeom>
            <a:avLst/>
            <a:gdLst>
              <a:gd name="connsiteX0" fmla="*/ 943876 w 1887752"/>
              <a:gd name="connsiteY0" fmla="*/ 0 h 1887752"/>
              <a:gd name="connsiteX1" fmla="*/ 1887752 w 1887752"/>
              <a:gd name="connsiteY1" fmla="*/ 943876 h 1887752"/>
              <a:gd name="connsiteX2" fmla="*/ 943876 w 1887752"/>
              <a:gd name="connsiteY2" fmla="*/ 1887752 h 1887752"/>
              <a:gd name="connsiteX3" fmla="*/ 0 w 1887752"/>
              <a:gd name="connsiteY3" fmla="*/ 943876 h 1887752"/>
              <a:gd name="connsiteX4" fmla="*/ 943876 w 1887752"/>
              <a:gd name="connsiteY4" fmla="*/ 0 h 1887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7752" h="1887752">
                <a:moveTo>
                  <a:pt x="943876" y="0"/>
                </a:moveTo>
                <a:cubicBezTo>
                  <a:pt x="1465164" y="0"/>
                  <a:pt x="1887752" y="422588"/>
                  <a:pt x="1887752" y="943876"/>
                </a:cubicBezTo>
                <a:cubicBezTo>
                  <a:pt x="1887752" y="1465164"/>
                  <a:pt x="1465164" y="1887752"/>
                  <a:pt x="943876" y="1887752"/>
                </a:cubicBezTo>
                <a:cubicBezTo>
                  <a:pt x="422588" y="1887752"/>
                  <a:pt x="0" y="1465164"/>
                  <a:pt x="0" y="943876"/>
                </a:cubicBezTo>
                <a:cubicBezTo>
                  <a:pt x="0" y="422588"/>
                  <a:pt x="422588" y="0"/>
                  <a:pt x="943876" y="0"/>
                </a:cubicBezTo>
                <a:close/>
              </a:path>
            </a:pathLst>
          </a:custGeom>
        </p:spPr>
        <p:txBody>
          <a:bodyPr wrap="square">
            <a:noAutofit/>
          </a:bodyPr>
          <a:lstStyle/>
          <a:p>
            <a:endParaRPr lang="zh-CN" altLang="en-US"/>
          </a:p>
        </p:txBody>
      </p:sp>
    </p:spTree>
  </p:cSld>
  <p:clrMapOvr>
    <a:masterClrMapping/>
  </p:clrMapOvr>
  <p:hf sldNum="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648366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903818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211429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989090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3687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820082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4358421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48208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714504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11100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874719" y="2972987"/>
            <a:ext cx="3638977" cy="2509774"/>
          </a:xfrm>
          <a:custGeom>
            <a:avLst/>
            <a:gdLst>
              <a:gd name="connsiteX0" fmla="*/ 0 w 3638977"/>
              <a:gd name="connsiteY0" fmla="*/ 0 h 2509774"/>
              <a:gd name="connsiteX1" fmla="*/ 3638977 w 3638977"/>
              <a:gd name="connsiteY1" fmla="*/ 0 h 2509774"/>
              <a:gd name="connsiteX2" fmla="*/ 3638977 w 3638977"/>
              <a:gd name="connsiteY2" fmla="*/ 2509774 h 2509774"/>
              <a:gd name="connsiteX3" fmla="*/ 0 w 3638977"/>
              <a:gd name="connsiteY3" fmla="*/ 2509774 h 2509774"/>
            </a:gdLst>
            <a:ahLst/>
            <a:cxnLst>
              <a:cxn ang="0">
                <a:pos x="connsiteX0" y="connsiteY0"/>
              </a:cxn>
              <a:cxn ang="0">
                <a:pos x="connsiteX1" y="connsiteY1"/>
              </a:cxn>
              <a:cxn ang="0">
                <a:pos x="connsiteX2" y="connsiteY2"/>
              </a:cxn>
              <a:cxn ang="0">
                <a:pos x="connsiteX3" y="connsiteY3"/>
              </a:cxn>
            </a:cxnLst>
            <a:rect l="l" t="t" r="r" b="b"/>
            <a:pathLst>
              <a:path w="3638977" h="2509774">
                <a:moveTo>
                  <a:pt x="0" y="0"/>
                </a:moveTo>
                <a:lnTo>
                  <a:pt x="3638977" y="0"/>
                </a:lnTo>
                <a:lnTo>
                  <a:pt x="3638977" y="2509774"/>
                </a:lnTo>
                <a:lnTo>
                  <a:pt x="0" y="2509774"/>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7678312" y="2972987"/>
            <a:ext cx="3638977" cy="2509774"/>
          </a:xfrm>
          <a:custGeom>
            <a:avLst/>
            <a:gdLst>
              <a:gd name="connsiteX0" fmla="*/ 0 w 3638977"/>
              <a:gd name="connsiteY0" fmla="*/ 0 h 2509774"/>
              <a:gd name="connsiteX1" fmla="*/ 3638977 w 3638977"/>
              <a:gd name="connsiteY1" fmla="*/ 0 h 2509774"/>
              <a:gd name="connsiteX2" fmla="*/ 3638977 w 3638977"/>
              <a:gd name="connsiteY2" fmla="*/ 2509774 h 2509774"/>
              <a:gd name="connsiteX3" fmla="*/ 0 w 3638977"/>
              <a:gd name="connsiteY3" fmla="*/ 2509774 h 2509774"/>
            </a:gdLst>
            <a:ahLst/>
            <a:cxnLst>
              <a:cxn ang="0">
                <a:pos x="connsiteX0" y="connsiteY0"/>
              </a:cxn>
              <a:cxn ang="0">
                <a:pos x="connsiteX1" y="connsiteY1"/>
              </a:cxn>
              <a:cxn ang="0">
                <a:pos x="connsiteX2" y="connsiteY2"/>
              </a:cxn>
              <a:cxn ang="0">
                <a:pos x="connsiteX3" y="connsiteY3"/>
              </a:cxn>
            </a:cxnLst>
            <a:rect l="l" t="t" r="r" b="b"/>
            <a:pathLst>
              <a:path w="3638977" h="2509774">
                <a:moveTo>
                  <a:pt x="0" y="0"/>
                </a:moveTo>
                <a:lnTo>
                  <a:pt x="3638977" y="0"/>
                </a:lnTo>
                <a:lnTo>
                  <a:pt x="3638977" y="2509774"/>
                </a:lnTo>
                <a:lnTo>
                  <a:pt x="0" y="2509774"/>
                </a:lnTo>
                <a:close/>
              </a:path>
            </a:pathLst>
          </a:custGeom>
        </p:spPr>
        <p:txBody>
          <a:bodyPr wrap="square">
            <a:noAutofit/>
          </a:bodyPr>
          <a:lstStyle/>
          <a:p>
            <a:endParaRPr lang="zh-CN" altLang="en-US"/>
          </a:p>
        </p:txBody>
      </p:sp>
    </p:spTree>
  </p:cSld>
  <p:clrMapOvr>
    <a:masterClrMapping/>
  </p:clrMapOvr>
  <p:hf sldNum="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169172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8353441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182471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8737773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148368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761742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672505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26820075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789634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00818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2" y="3811304"/>
            <a:ext cx="1933668" cy="1755237"/>
          </a:xfrm>
          <a:custGeom>
            <a:avLst/>
            <a:gdLst>
              <a:gd name="connsiteX0" fmla="*/ 0 w 1933668"/>
              <a:gd name="connsiteY0" fmla="*/ 0 h 1755237"/>
              <a:gd name="connsiteX1" fmla="*/ 1933668 w 1933668"/>
              <a:gd name="connsiteY1" fmla="*/ 0 h 1755237"/>
              <a:gd name="connsiteX2" fmla="*/ 1933668 w 1933668"/>
              <a:gd name="connsiteY2" fmla="*/ 1755237 h 1755237"/>
              <a:gd name="connsiteX3" fmla="*/ 0 w 1933668"/>
              <a:gd name="connsiteY3" fmla="*/ 1755237 h 1755237"/>
            </a:gdLst>
            <a:ahLst/>
            <a:cxnLst>
              <a:cxn ang="0">
                <a:pos x="connsiteX0" y="connsiteY0"/>
              </a:cxn>
              <a:cxn ang="0">
                <a:pos x="connsiteX1" y="connsiteY1"/>
              </a:cxn>
              <a:cxn ang="0">
                <a:pos x="connsiteX2" y="connsiteY2"/>
              </a:cxn>
              <a:cxn ang="0">
                <a:pos x="connsiteX3" y="connsiteY3"/>
              </a:cxn>
            </a:cxnLst>
            <a:rect l="l" t="t" r="r" b="b"/>
            <a:pathLst>
              <a:path w="1933668" h="1755237">
                <a:moveTo>
                  <a:pt x="0" y="0"/>
                </a:moveTo>
                <a:lnTo>
                  <a:pt x="1933668" y="0"/>
                </a:lnTo>
                <a:lnTo>
                  <a:pt x="1933668" y="1755237"/>
                </a:lnTo>
                <a:lnTo>
                  <a:pt x="0" y="1755237"/>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2857784" y="2014770"/>
            <a:ext cx="1933668" cy="1755237"/>
          </a:xfrm>
          <a:custGeom>
            <a:avLst/>
            <a:gdLst>
              <a:gd name="connsiteX0" fmla="*/ 0 w 1933668"/>
              <a:gd name="connsiteY0" fmla="*/ 0 h 1755237"/>
              <a:gd name="connsiteX1" fmla="*/ 1933668 w 1933668"/>
              <a:gd name="connsiteY1" fmla="*/ 0 h 1755237"/>
              <a:gd name="connsiteX2" fmla="*/ 1933668 w 1933668"/>
              <a:gd name="connsiteY2" fmla="*/ 1755237 h 1755237"/>
              <a:gd name="connsiteX3" fmla="*/ 0 w 1933668"/>
              <a:gd name="connsiteY3" fmla="*/ 1755237 h 1755237"/>
            </a:gdLst>
            <a:ahLst/>
            <a:cxnLst>
              <a:cxn ang="0">
                <a:pos x="connsiteX0" y="connsiteY0"/>
              </a:cxn>
              <a:cxn ang="0">
                <a:pos x="connsiteX1" y="connsiteY1"/>
              </a:cxn>
              <a:cxn ang="0">
                <a:pos x="connsiteX2" y="connsiteY2"/>
              </a:cxn>
              <a:cxn ang="0">
                <a:pos x="connsiteX3" y="connsiteY3"/>
              </a:cxn>
            </a:cxnLst>
            <a:rect l="l" t="t" r="r" b="b"/>
            <a:pathLst>
              <a:path w="1933668" h="1755237">
                <a:moveTo>
                  <a:pt x="0" y="0"/>
                </a:moveTo>
                <a:lnTo>
                  <a:pt x="1933668" y="0"/>
                </a:lnTo>
                <a:lnTo>
                  <a:pt x="1933668" y="1755237"/>
                </a:lnTo>
                <a:lnTo>
                  <a:pt x="0" y="1755237"/>
                </a:lnTo>
                <a:close/>
              </a:path>
            </a:pathLst>
          </a:custGeom>
        </p:spPr>
        <p:txBody>
          <a:bodyPr wrap="square">
            <a:noAutofit/>
          </a:bodyPr>
          <a:lstStyle/>
          <a:p>
            <a:endParaRPr lang="zh-CN" altLang="en-US"/>
          </a:p>
        </p:txBody>
      </p:sp>
      <p:sp>
        <p:nvSpPr>
          <p:cNvPr id="10" name="图片占位符 9"/>
          <p:cNvSpPr>
            <a:spLocks noGrp="1"/>
          </p:cNvSpPr>
          <p:nvPr>
            <p:ph type="pic" sz="quarter" idx="12"/>
          </p:nvPr>
        </p:nvSpPr>
        <p:spPr>
          <a:xfrm>
            <a:off x="4840855" y="2014770"/>
            <a:ext cx="6476432" cy="3551771"/>
          </a:xfrm>
          <a:custGeom>
            <a:avLst/>
            <a:gdLst>
              <a:gd name="connsiteX0" fmla="*/ 0 w 6476432"/>
              <a:gd name="connsiteY0" fmla="*/ 0 h 3551771"/>
              <a:gd name="connsiteX1" fmla="*/ 6476432 w 6476432"/>
              <a:gd name="connsiteY1" fmla="*/ 0 h 3551771"/>
              <a:gd name="connsiteX2" fmla="*/ 6476432 w 6476432"/>
              <a:gd name="connsiteY2" fmla="*/ 3551771 h 3551771"/>
              <a:gd name="connsiteX3" fmla="*/ 0 w 6476432"/>
              <a:gd name="connsiteY3" fmla="*/ 3551771 h 3551771"/>
            </a:gdLst>
            <a:ahLst/>
            <a:cxnLst>
              <a:cxn ang="0">
                <a:pos x="connsiteX0" y="connsiteY0"/>
              </a:cxn>
              <a:cxn ang="0">
                <a:pos x="connsiteX1" y="connsiteY1"/>
              </a:cxn>
              <a:cxn ang="0">
                <a:pos x="connsiteX2" y="connsiteY2"/>
              </a:cxn>
              <a:cxn ang="0">
                <a:pos x="connsiteX3" y="connsiteY3"/>
              </a:cxn>
            </a:cxnLst>
            <a:rect l="l" t="t" r="r" b="b"/>
            <a:pathLst>
              <a:path w="6476432" h="3551771">
                <a:moveTo>
                  <a:pt x="0" y="0"/>
                </a:moveTo>
                <a:lnTo>
                  <a:pt x="6476432" y="0"/>
                </a:lnTo>
                <a:lnTo>
                  <a:pt x="6476432" y="3551771"/>
                </a:lnTo>
                <a:lnTo>
                  <a:pt x="0" y="3551771"/>
                </a:lnTo>
                <a:close/>
              </a:path>
            </a:pathLst>
          </a:custGeom>
        </p:spPr>
        <p:txBody>
          <a:bodyPr wrap="square">
            <a:noAutofit/>
          </a:bodyPr>
          <a:lstStyle/>
          <a:p>
            <a:endParaRPr lang="zh-CN" altLang="en-US"/>
          </a:p>
        </p:txBody>
      </p:sp>
    </p:spTree>
  </p:cSld>
  <p:clrMapOvr>
    <a:masterClrMapping/>
  </p:clrMapOvr>
  <p:hf sldNum="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4444683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892472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8043085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225841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595533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7144276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681927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3767117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624100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TextBox 2"/>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http:///hangye/</a:t>
            </a:r>
          </a:p>
        </p:txBody>
      </p:sp>
    </p:spTree>
    <p:extLst>
      <p:ext uri="{BB962C8B-B14F-4D97-AF65-F5344CB8AC3E}">
        <p14:creationId xmlns:p14="http://schemas.microsoft.com/office/powerpoint/2010/main" val="2176094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9805272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4" y="1634174"/>
            <a:ext cx="3320735" cy="4294187"/>
          </a:xfrm>
          <a:custGeom>
            <a:avLst/>
            <a:gdLst>
              <a:gd name="connsiteX0" fmla="*/ 0 w 3320735"/>
              <a:gd name="connsiteY0" fmla="*/ 0 h 4294187"/>
              <a:gd name="connsiteX1" fmla="*/ 3320735 w 3320735"/>
              <a:gd name="connsiteY1" fmla="*/ 0 h 4294187"/>
              <a:gd name="connsiteX2" fmla="*/ 3320735 w 3320735"/>
              <a:gd name="connsiteY2" fmla="*/ 4294187 h 4294187"/>
              <a:gd name="connsiteX3" fmla="*/ 0 w 3320735"/>
              <a:gd name="connsiteY3" fmla="*/ 4294187 h 4294187"/>
            </a:gdLst>
            <a:ahLst/>
            <a:cxnLst>
              <a:cxn ang="0">
                <a:pos x="connsiteX0" y="connsiteY0"/>
              </a:cxn>
              <a:cxn ang="0">
                <a:pos x="connsiteX1" y="connsiteY1"/>
              </a:cxn>
              <a:cxn ang="0">
                <a:pos x="connsiteX2" y="connsiteY2"/>
              </a:cxn>
              <a:cxn ang="0">
                <a:pos x="connsiteX3" y="connsiteY3"/>
              </a:cxn>
            </a:cxnLst>
            <a:rect l="l" t="t" r="r" b="b"/>
            <a:pathLst>
              <a:path w="3320735" h="4294187">
                <a:moveTo>
                  <a:pt x="0" y="0"/>
                </a:moveTo>
                <a:lnTo>
                  <a:pt x="3320735" y="0"/>
                </a:lnTo>
                <a:lnTo>
                  <a:pt x="3320735" y="4294187"/>
                </a:lnTo>
                <a:lnTo>
                  <a:pt x="0" y="429418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4435634" y="1634173"/>
            <a:ext cx="3320735" cy="2063750"/>
          </a:xfrm>
          <a:custGeom>
            <a:avLst/>
            <a:gdLst>
              <a:gd name="connsiteX0" fmla="*/ 0 w 3320735"/>
              <a:gd name="connsiteY0" fmla="*/ 0 h 2063750"/>
              <a:gd name="connsiteX1" fmla="*/ 3320735 w 3320735"/>
              <a:gd name="connsiteY1" fmla="*/ 0 h 2063750"/>
              <a:gd name="connsiteX2" fmla="*/ 3320735 w 3320735"/>
              <a:gd name="connsiteY2" fmla="*/ 2063750 h 2063750"/>
              <a:gd name="connsiteX3" fmla="*/ 0 w 3320735"/>
              <a:gd name="connsiteY3" fmla="*/ 2063750 h 2063750"/>
            </a:gdLst>
            <a:ahLst/>
            <a:cxnLst>
              <a:cxn ang="0">
                <a:pos x="connsiteX0" y="connsiteY0"/>
              </a:cxn>
              <a:cxn ang="0">
                <a:pos x="connsiteX1" y="connsiteY1"/>
              </a:cxn>
              <a:cxn ang="0">
                <a:pos x="connsiteX2" y="connsiteY2"/>
              </a:cxn>
              <a:cxn ang="0">
                <a:pos x="connsiteX3" y="connsiteY3"/>
              </a:cxn>
            </a:cxnLst>
            <a:rect l="l" t="t" r="r" b="b"/>
            <a:pathLst>
              <a:path w="3320735" h="2063750">
                <a:moveTo>
                  <a:pt x="0" y="0"/>
                </a:moveTo>
                <a:lnTo>
                  <a:pt x="3320735" y="0"/>
                </a:lnTo>
                <a:lnTo>
                  <a:pt x="3320735" y="2063750"/>
                </a:lnTo>
                <a:lnTo>
                  <a:pt x="0" y="206375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435634" y="3864610"/>
            <a:ext cx="3320735" cy="2063750"/>
          </a:xfrm>
          <a:custGeom>
            <a:avLst/>
            <a:gdLst>
              <a:gd name="connsiteX0" fmla="*/ 0 w 3320735"/>
              <a:gd name="connsiteY0" fmla="*/ 0 h 2063750"/>
              <a:gd name="connsiteX1" fmla="*/ 3320735 w 3320735"/>
              <a:gd name="connsiteY1" fmla="*/ 0 h 2063750"/>
              <a:gd name="connsiteX2" fmla="*/ 3320735 w 3320735"/>
              <a:gd name="connsiteY2" fmla="*/ 2063750 h 2063750"/>
              <a:gd name="connsiteX3" fmla="*/ 0 w 3320735"/>
              <a:gd name="connsiteY3" fmla="*/ 2063750 h 2063750"/>
            </a:gdLst>
            <a:ahLst/>
            <a:cxnLst>
              <a:cxn ang="0">
                <a:pos x="connsiteX0" y="connsiteY0"/>
              </a:cxn>
              <a:cxn ang="0">
                <a:pos x="connsiteX1" y="connsiteY1"/>
              </a:cxn>
              <a:cxn ang="0">
                <a:pos x="connsiteX2" y="connsiteY2"/>
              </a:cxn>
              <a:cxn ang="0">
                <a:pos x="connsiteX3" y="connsiteY3"/>
              </a:cxn>
            </a:cxnLst>
            <a:rect l="l" t="t" r="r" b="b"/>
            <a:pathLst>
              <a:path w="3320735" h="2063750">
                <a:moveTo>
                  <a:pt x="0" y="0"/>
                </a:moveTo>
                <a:lnTo>
                  <a:pt x="3320735" y="0"/>
                </a:lnTo>
                <a:lnTo>
                  <a:pt x="3320735" y="2063750"/>
                </a:lnTo>
                <a:lnTo>
                  <a:pt x="0" y="2063750"/>
                </a:lnTo>
                <a:close/>
              </a:path>
            </a:pathLst>
          </a:custGeom>
        </p:spPr>
        <p:txBody>
          <a:bodyPr wrap="square">
            <a:noAutofit/>
          </a:bodyPr>
          <a:lstStyle/>
          <a:p>
            <a:endParaRPr lang="zh-CN" altLang="en-US"/>
          </a:p>
        </p:txBody>
      </p:sp>
      <p:sp>
        <p:nvSpPr>
          <p:cNvPr id="13" name="图片占位符 12"/>
          <p:cNvSpPr>
            <a:spLocks noGrp="1"/>
          </p:cNvSpPr>
          <p:nvPr>
            <p:ph type="pic" sz="quarter" idx="13"/>
          </p:nvPr>
        </p:nvSpPr>
        <p:spPr>
          <a:xfrm>
            <a:off x="7996554" y="1634174"/>
            <a:ext cx="3320735" cy="4294187"/>
          </a:xfrm>
          <a:custGeom>
            <a:avLst/>
            <a:gdLst>
              <a:gd name="connsiteX0" fmla="*/ 0 w 3320735"/>
              <a:gd name="connsiteY0" fmla="*/ 0 h 4294187"/>
              <a:gd name="connsiteX1" fmla="*/ 3320735 w 3320735"/>
              <a:gd name="connsiteY1" fmla="*/ 0 h 4294187"/>
              <a:gd name="connsiteX2" fmla="*/ 3320735 w 3320735"/>
              <a:gd name="connsiteY2" fmla="*/ 4294187 h 4294187"/>
              <a:gd name="connsiteX3" fmla="*/ 0 w 3320735"/>
              <a:gd name="connsiteY3" fmla="*/ 4294187 h 4294187"/>
            </a:gdLst>
            <a:ahLst/>
            <a:cxnLst>
              <a:cxn ang="0">
                <a:pos x="connsiteX0" y="connsiteY0"/>
              </a:cxn>
              <a:cxn ang="0">
                <a:pos x="connsiteX1" y="connsiteY1"/>
              </a:cxn>
              <a:cxn ang="0">
                <a:pos x="connsiteX2" y="connsiteY2"/>
              </a:cxn>
              <a:cxn ang="0">
                <a:pos x="connsiteX3" y="connsiteY3"/>
              </a:cxn>
            </a:cxnLst>
            <a:rect l="l" t="t" r="r" b="b"/>
            <a:pathLst>
              <a:path w="3320735" h="4294187">
                <a:moveTo>
                  <a:pt x="0" y="0"/>
                </a:moveTo>
                <a:lnTo>
                  <a:pt x="3320735" y="0"/>
                </a:lnTo>
                <a:lnTo>
                  <a:pt x="3320735" y="4294187"/>
                </a:lnTo>
                <a:lnTo>
                  <a:pt x="0" y="4294187"/>
                </a:lnTo>
                <a:close/>
              </a:path>
            </a:pathLst>
          </a:custGeom>
        </p:spPr>
        <p:txBody>
          <a:bodyPr wrap="square">
            <a:noAutofit/>
          </a:bodyPr>
          <a:lstStyle/>
          <a:p>
            <a:endParaRPr lang="zh-CN" altLang="en-US"/>
          </a:p>
        </p:txBody>
      </p:sp>
    </p:spTree>
  </p:cSld>
  <p:clrMapOvr>
    <a:masterClrMapping/>
  </p:clrMapOvr>
  <p:hf sldNum="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4" y="1739901"/>
            <a:ext cx="2274887" cy="2049463"/>
          </a:xfrm>
          <a:custGeom>
            <a:avLst/>
            <a:gdLst>
              <a:gd name="connsiteX0" fmla="*/ 0 w 2274887"/>
              <a:gd name="connsiteY0" fmla="*/ 0 h 2049463"/>
              <a:gd name="connsiteX1" fmla="*/ 2274887 w 2274887"/>
              <a:gd name="connsiteY1" fmla="*/ 0 h 2049463"/>
              <a:gd name="connsiteX2" fmla="*/ 2274887 w 2274887"/>
              <a:gd name="connsiteY2" fmla="*/ 2049463 h 2049463"/>
              <a:gd name="connsiteX3" fmla="*/ 0 w 2274887"/>
              <a:gd name="connsiteY3" fmla="*/ 2049463 h 2049463"/>
            </a:gdLst>
            <a:ahLst/>
            <a:cxnLst>
              <a:cxn ang="0">
                <a:pos x="connsiteX0" y="connsiteY0"/>
              </a:cxn>
              <a:cxn ang="0">
                <a:pos x="connsiteX1" y="connsiteY1"/>
              </a:cxn>
              <a:cxn ang="0">
                <a:pos x="connsiteX2" y="connsiteY2"/>
              </a:cxn>
              <a:cxn ang="0">
                <a:pos x="connsiteX3" y="connsiteY3"/>
              </a:cxn>
            </a:cxnLst>
            <a:rect l="l" t="t" r="r" b="b"/>
            <a:pathLst>
              <a:path w="2274887" h="2049463">
                <a:moveTo>
                  <a:pt x="0" y="0"/>
                </a:moveTo>
                <a:lnTo>
                  <a:pt x="2274887" y="0"/>
                </a:lnTo>
                <a:lnTo>
                  <a:pt x="2274887" y="2049463"/>
                </a:lnTo>
                <a:lnTo>
                  <a:pt x="0" y="2049463"/>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597277" y="1739901"/>
            <a:ext cx="2274887" cy="2049463"/>
          </a:xfrm>
          <a:custGeom>
            <a:avLst/>
            <a:gdLst>
              <a:gd name="connsiteX0" fmla="*/ 0 w 2274887"/>
              <a:gd name="connsiteY0" fmla="*/ 0 h 2049463"/>
              <a:gd name="connsiteX1" fmla="*/ 2274887 w 2274887"/>
              <a:gd name="connsiteY1" fmla="*/ 0 h 2049463"/>
              <a:gd name="connsiteX2" fmla="*/ 2274887 w 2274887"/>
              <a:gd name="connsiteY2" fmla="*/ 2049463 h 2049463"/>
              <a:gd name="connsiteX3" fmla="*/ 0 w 2274887"/>
              <a:gd name="connsiteY3" fmla="*/ 2049463 h 2049463"/>
            </a:gdLst>
            <a:ahLst/>
            <a:cxnLst>
              <a:cxn ang="0">
                <a:pos x="connsiteX0" y="connsiteY0"/>
              </a:cxn>
              <a:cxn ang="0">
                <a:pos x="connsiteX1" y="connsiteY1"/>
              </a:cxn>
              <a:cxn ang="0">
                <a:pos x="connsiteX2" y="connsiteY2"/>
              </a:cxn>
              <a:cxn ang="0">
                <a:pos x="connsiteX3" y="connsiteY3"/>
              </a:cxn>
            </a:cxnLst>
            <a:rect l="l" t="t" r="r" b="b"/>
            <a:pathLst>
              <a:path w="2274887" h="2049463">
                <a:moveTo>
                  <a:pt x="0" y="0"/>
                </a:moveTo>
                <a:lnTo>
                  <a:pt x="2274887" y="0"/>
                </a:lnTo>
                <a:lnTo>
                  <a:pt x="2274887" y="2049463"/>
                </a:lnTo>
                <a:lnTo>
                  <a:pt x="0" y="204946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319840" y="1739901"/>
            <a:ext cx="2274887" cy="2049463"/>
          </a:xfrm>
          <a:custGeom>
            <a:avLst/>
            <a:gdLst>
              <a:gd name="connsiteX0" fmla="*/ 0 w 2274887"/>
              <a:gd name="connsiteY0" fmla="*/ 0 h 2049463"/>
              <a:gd name="connsiteX1" fmla="*/ 2274887 w 2274887"/>
              <a:gd name="connsiteY1" fmla="*/ 0 h 2049463"/>
              <a:gd name="connsiteX2" fmla="*/ 2274887 w 2274887"/>
              <a:gd name="connsiteY2" fmla="*/ 2049463 h 2049463"/>
              <a:gd name="connsiteX3" fmla="*/ 0 w 2274887"/>
              <a:gd name="connsiteY3" fmla="*/ 2049463 h 2049463"/>
            </a:gdLst>
            <a:ahLst/>
            <a:cxnLst>
              <a:cxn ang="0">
                <a:pos x="connsiteX0" y="connsiteY0"/>
              </a:cxn>
              <a:cxn ang="0">
                <a:pos x="connsiteX1" y="connsiteY1"/>
              </a:cxn>
              <a:cxn ang="0">
                <a:pos x="connsiteX2" y="connsiteY2"/>
              </a:cxn>
              <a:cxn ang="0">
                <a:pos x="connsiteX3" y="connsiteY3"/>
              </a:cxn>
            </a:cxnLst>
            <a:rect l="l" t="t" r="r" b="b"/>
            <a:pathLst>
              <a:path w="2274887" h="2049463">
                <a:moveTo>
                  <a:pt x="0" y="0"/>
                </a:moveTo>
                <a:lnTo>
                  <a:pt x="2274887" y="0"/>
                </a:lnTo>
                <a:lnTo>
                  <a:pt x="2274887" y="2049463"/>
                </a:lnTo>
                <a:lnTo>
                  <a:pt x="0" y="2049463"/>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042402" y="1739901"/>
            <a:ext cx="2274887" cy="2049463"/>
          </a:xfrm>
          <a:custGeom>
            <a:avLst/>
            <a:gdLst>
              <a:gd name="connsiteX0" fmla="*/ 0 w 2274887"/>
              <a:gd name="connsiteY0" fmla="*/ 0 h 2049463"/>
              <a:gd name="connsiteX1" fmla="*/ 2274887 w 2274887"/>
              <a:gd name="connsiteY1" fmla="*/ 0 h 2049463"/>
              <a:gd name="connsiteX2" fmla="*/ 2274887 w 2274887"/>
              <a:gd name="connsiteY2" fmla="*/ 2049463 h 2049463"/>
              <a:gd name="connsiteX3" fmla="*/ 0 w 2274887"/>
              <a:gd name="connsiteY3" fmla="*/ 2049463 h 2049463"/>
            </a:gdLst>
            <a:ahLst/>
            <a:cxnLst>
              <a:cxn ang="0">
                <a:pos x="connsiteX0" y="connsiteY0"/>
              </a:cxn>
              <a:cxn ang="0">
                <a:pos x="connsiteX1" y="connsiteY1"/>
              </a:cxn>
              <a:cxn ang="0">
                <a:pos x="connsiteX2" y="connsiteY2"/>
              </a:cxn>
              <a:cxn ang="0">
                <a:pos x="connsiteX3" y="connsiteY3"/>
              </a:cxn>
            </a:cxnLst>
            <a:rect l="l" t="t" r="r" b="b"/>
            <a:pathLst>
              <a:path w="2274887" h="2049463">
                <a:moveTo>
                  <a:pt x="0" y="0"/>
                </a:moveTo>
                <a:lnTo>
                  <a:pt x="2274887" y="0"/>
                </a:lnTo>
                <a:lnTo>
                  <a:pt x="2274887" y="2049463"/>
                </a:lnTo>
                <a:lnTo>
                  <a:pt x="0" y="2049463"/>
                </a:lnTo>
                <a:close/>
              </a:path>
            </a:pathLst>
          </a:custGeom>
        </p:spPr>
        <p:txBody>
          <a:bodyPr wrap="square">
            <a:noAutofit/>
          </a:bodyPr>
          <a:lstStyle/>
          <a:p>
            <a:endParaRPr lang="zh-CN" altLang="en-US"/>
          </a:p>
        </p:txBody>
      </p:sp>
    </p:spTree>
  </p:cSld>
  <p:clrMapOvr>
    <a:masterClrMapping/>
  </p:clrMapOvr>
  <p:hf sldNum="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74713" y="2016760"/>
            <a:ext cx="3300269" cy="2152904"/>
          </a:xfrm>
          <a:custGeom>
            <a:avLst/>
            <a:gdLst>
              <a:gd name="connsiteX0" fmla="*/ 0 w 3300269"/>
              <a:gd name="connsiteY0" fmla="*/ 0 h 2152904"/>
              <a:gd name="connsiteX1" fmla="*/ 3300269 w 3300269"/>
              <a:gd name="connsiteY1" fmla="*/ 0 h 2152904"/>
              <a:gd name="connsiteX2" fmla="*/ 3300269 w 3300269"/>
              <a:gd name="connsiteY2" fmla="*/ 2152904 h 2152904"/>
              <a:gd name="connsiteX3" fmla="*/ 0 w 3300269"/>
              <a:gd name="connsiteY3" fmla="*/ 2152904 h 2152904"/>
            </a:gdLst>
            <a:ahLst/>
            <a:cxnLst>
              <a:cxn ang="0">
                <a:pos x="connsiteX0" y="connsiteY0"/>
              </a:cxn>
              <a:cxn ang="0">
                <a:pos x="connsiteX1" y="connsiteY1"/>
              </a:cxn>
              <a:cxn ang="0">
                <a:pos x="connsiteX2" y="connsiteY2"/>
              </a:cxn>
              <a:cxn ang="0">
                <a:pos x="connsiteX3" y="connsiteY3"/>
              </a:cxn>
            </a:cxnLst>
            <a:rect l="l" t="t" r="r" b="b"/>
            <a:pathLst>
              <a:path w="3300269" h="2152904">
                <a:moveTo>
                  <a:pt x="0" y="0"/>
                </a:moveTo>
                <a:lnTo>
                  <a:pt x="3300269" y="0"/>
                </a:lnTo>
                <a:lnTo>
                  <a:pt x="3300269" y="2152904"/>
                </a:lnTo>
                <a:lnTo>
                  <a:pt x="0" y="2152904"/>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445866" y="2016760"/>
            <a:ext cx="3300269" cy="2152904"/>
          </a:xfrm>
          <a:custGeom>
            <a:avLst/>
            <a:gdLst>
              <a:gd name="connsiteX0" fmla="*/ 0 w 3300269"/>
              <a:gd name="connsiteY0" fmla="*/ 0 h 2152904"/>
              <a:gd name="connsiteX1" fmla="*/ 3300269 w 3300269"/>
              <a:gd name="connsiteY1" fmla="*/ 0 h 2152904"/>
              <a:gd name="connsiteX2" fmla="*/ 3300269 w 3300269"/>
              <a:gd name="connsiteY2" fmla="*/ 2152904 h 2152904"/>
              <a:gd name="connsiteX3" fmla="*/ 0 w 3300269"/>
              <a:gd name="connsiteY3" fmla="*/ 2152904 h 2152904"/>
            </a:gdLst>
            <a:ahLst/>
            <a:cxnLst>
              <a:cxn ang="0">
                <a:pos x="connsiteX0" y="connsiteY0"/>
              </a:cxn>
              <a:cxn ang="0">
                <a:pos x="connsiteX1" y="connsiteY1"/>
              </a:cxn>
              <a:cxn ang="0">
                <a:pos x="connsiteX2" y="connsiteY2"/>
              </a:cxn>
              <a:cxn ang="0">
                <a:pos x="connsiteX3" y="connsiteY3"/>
              </a:cxn>
            </a:cxnLst>
            <a:rect l="l" t="t" r="r" b="b"/>
            <a:pathLst>
              <a:path w="3300269" h="2152904">
                <a:moveTo>
                  <a:pt x="0" y="0"/>
                </a:moveTo>
                <a:lnTo>
                  <a:pt x="3300269" y="0"/>
                </a:lnTo>
                <a:lnTo>
                  <a:pt x="3300269" y="2152904"/>
                </a:lnTo>
                <a:lnTo>
                  <a:pt x="0" y="2152904"/>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017019" y="2016760"/>
            <a:ext cx="3300269" cy="2152904"/>
          </a:xfrm>
          <a:custGeom>
            <a:avLst/>
            <a:gdLst>
              <a:gd name="connsiteX0" fmla="*/ 0 w 3300269"/>
              <a:gd name="connsiteY0" fmla="*/ 0 h 2152904"/>
              <a:gd name="connsiteX1" fmla="*/ 3300269 w 3300269"/>
              <a:gd name="connsiteY1" fmla="*/ 0 h 2152904"/>
              <a:gd name="connsiteX2" fmla="*/ 3300269 w 3300269"/>
              <a:gd name="connsiteY2" fmla="*/ 2152904 h 2152904"/>
              <a:gd name="connsiteX3" fmla="*/ 0 w 3300269"/>
              <a:gd name="connsiteY3" fmla="*/ 2152904 h 2152904"/>
            </a:gdLst>
            <a:ahLst/>
            <a:cxnLst>
              <a:cxn ang="0">
                <a:pos x="connsiteX0" y="connsiteY0"/>
              </a:cxn>
              <a:cxn ang="0">
                <a:pos x="connsiteX1" y="connsiteY1"/>
              </a:cxn>
              <a:cxn ang="0">
                <a:pos x="connsiteX2" y="connsiteY2"/>
              </a:cxn>
              <a:cxn ang="0">
                <a:pos x="connsiteX3" y="connsiteY3"/>
              </a:cxn>
            </a:cxnLst>
            <a:rect l="l" t="t" r="r" b="b"/>
            <a:pathLst>
              <a:path w="3300269" h="2152904">
                <a:moveTo>
                  <a:pt x="0" y="0"/>
                </a:moveTo>
                <a:lnTo>
                  <a:pt x="3300269" y="0"/>
                </a:lnTo>
                <a:lnTo>
                  <a:pt x="3300269" y="2152904"/>
                </a:lnTo>
                <a:lnTo>
                  <a:pt x="0" y="2152904"/>
                </a:lnTo>
                <a:close/>
              </a:path>
            </a:pathLst>
          </a:custGeom>
        </p:spPr>
        <p:txBody>
          <a:bodyPr wrap="square">
            <a:noAutofit/>
          </a:bodyPr>
          <a:lstStyle/>
          <a:p>
            <a:endParaRPr lang="zh-CN" altLang="en-US"/>
          </a:p>
        </p:txBody>
      </p:sp>
    </p:spTree>
  </p:cSld>
  <p:clrMapOvr>
    <a:masterClrMapping/>
  </p:clrMapOvr>
  <p:hf sldNum="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9" name="图片占位符 18"/>
          <p:cNvSpPr>
            <a:spLocks noGrp="1"/>
          </p:cNvSpPr>
          <p:nvPr>
            <p:ph type="pic" sz="quarter" idx="10"/>
          </p:nvPr>
        </p:nvSpPr>
        <p:spPr>
          <a:xfrm>
            <a:off x="2246313" y="1964353"/>
            <a:ext cx="1825012" cy="1825010"/>
          </a:xfrm>
          <a:custGeom>
            <a:avLst/>
            <a:gdLst>
              <a:gd name="connsiteX0" fmla="*/ 912506 w 1825012"/>
              <a:gd name="connsiteY0" fmla="*/ 0 h 1825010"/>
              <a:gd name="connsiteX1" fmla="*/ 1825012 w 1825012"/>
              <a:gd name="connsiteY1" fmla="*/ 912505 h 1825010"/>
              <a:gd name="connsiteX2" fmla="*/ 912506 w 1825012"/>
              <a:gd name="connsiteY2" fmla="*/ 1825010 h 1825010"/>
              <a:gd name="connsiteX3" fmla="*/ 0 w 1825012"/>
              <a:gd name="connsiteY3" fmla="*/ 912505 h 1825010"/>
              <a:gd name="connsiteX4" fmla="*/ 912506 w 1825012"/>
              <a:gd name="connsiteY4" fmla="*/ 0 h 1825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012" h="1825010">
                <a:moveTo>
                  <a:pt x="912506" y="0"/>
                </a:moveTo>
                <a:cubicBezTo>
                  <a:pt x="1416469" y="0"/>
                  <a:pt x="1825012" y="408542"/>
                  <a:pt x="1825012" y="912505"/>
                </a:cubicBezTo>
                <a:cubicBezTo>
                  <a:pt x="1825012" y="1416468"/>
                  <a:pt x="1416469" y="1825010"/>
                  <a:pt x="912506" y="1825010"/>
                </a:cubicBezTo>
                <a:cubicBezTo>
                  <a:pt x="408543" y="1825010"/>
                  <a:pt x="0" y="1416468"/>
                  <a:pt x="0" y="912505"/>
                </a:cubicBezTo>
                <a:cubicBezTo>
                  <a:pt x="0" y="408542"/>
                  <a:pt x="408543" y="0"/>
                  <a:pt x="912506" y="0"/>
                </a:cubicBezTo>
                <a:close/>
              </a:path>
            </a:pathLst>
          </a:custGeom>
          <a:noFill/>
          <a:ln w="571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8" name="图片占位符 17"/>
          <p:cNvSpPr>
            <a:spLocks noGrp="1"/>
          </p:cNvSpPr>
          <p:nvPr>
            <p:ph type="pic" sz="quarter" idx="11"/>
          </p:nvPr>
        </p:nvSpPr>
        <p:spPr>
          <a:xfrm>
            <a:off x="3724032" y="1964353"/>
            <a:ext cx="1825012" cy="1825010"/>
          </a:xfrm>
          <a:custGeom>
            <a:avLst/>
            <a:gdLst>
              <a:gd name="connsiteX0" fmla="*/ 912506 w 1825012"/>
              <a:gd name="connsiteY0" fmla="*/ 0 h 1825010"/>
              <a:gd name="connsiteX1" fmla="*/ 1825012 w 1825012"/>
              <a:gd name="connsiteY1" fmla="*/ 912505 h 1825010"/>
              <a:gd name="connsiteX2" fmla="*/ 912506 w 1825012"/>
              <a:gd name="connsiteY2" fmla="*/ 1825010 h 1825010"/>
              <a:gd name="connsiteX3" fmla="*/ 0 w 1825012"/>
              <a:gd name="connsiteY3" fmla="*/ 912505 h 1825010"/>
              <a:gd name="connsiteX4" fmla="*/ 912506 w 1825012"/>
              <a:gd name="connsiteY4" fmla="*/ 0 h 1825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012" h="1825010">
                <a:moveTo>
                  <a:pt x="912506" y="0"/>
                </a:moveTo>
                <a:cubicBezTo>
                  <a:pt x="1416469" y="0"/>
                  <a:pt x="1825012" y="408542"/>
                  <a:pt x="1825012" y="912505"/>
                </a:cubicBezTo>
                <a:cubicBezTo>
                  <a:pt x="1825012" y="1416468"/>
                  <a:pt x="1416469" y="1825010"/>
                  <a:pt x="912506" y="1825010"/>
                </a:cubicBezTo>
                <a:cubicBezTo>
                  <a:pt x="408543" y="1825010"/>
                  <a:pt x="0" y="1416468"/>
                  <a:pt x="0" y="912505"/>
                </a:cubicBezTo>
                <a:cubicBezTo>
                  <a:pt x="0" y="408542"/>
                  <a:pt x="408543" y="0"/>
                  <a:pt x="912506" y="0"/>
                </a:cubicBezTo>
                <a:close/>
              </a:path>
            </a:pathLst>
          </a:custGeom>
          <a:noFill/>
          <a:ln w="571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7" name="图片占位符 16"/>
          <p:cNvSpPr>
            <a:spLocks noGrp="1"/>
          </p:cNvSpPr>
          <p:nvPr>
            <p:ph type="pic" sz="quarter" idx="12"/>
          </p:nvPr>
        </p:nvSpPr>
        <p:spPr>
          <a:xfrm>
            <a:off x="5201751" y="1964353"/>
            <a:ext cx="1825012" cy="1825010"/>
          </a:xfrm>
          <a:custGeom>
            <a:avLst/>
            <a:gdLst>
              <a:gd name="connsiteX0" fmla="*/ 912506 w 1825012"/>
              <a:gd name="connsiteY0" fmla="*/ 0 h 1825010"/>
              <a:gd name="connsiteX1" fmla="*/ 1825012 w 1825012"/>
              <a:gd name="connsiteY1" fmla="*/ 912505 h 1825010"/>
              <a:gd name="connsiteX2" fmla="*/ 912506 w 1825012"/>
              <a:gd name="connsiteY2" fmla="*/ 1825010 h 1825010"/>
              <a:gd name="connsiteX3" fmla="*/ 0 w 1825012"/>
              <a:gd name="connsiteY3" fmla="*/ 912505 h 1825010"/>
              <a:gd name="connsiteX4" fmla="*/ 912506 w 1825012"/>
              <a:gd name="connsiteY4" fmla="*/ 0 h 1825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012" h="1825010">
                <a:moveTo>
                  <a:pt x="912506" y="0"/>
                </a:moveTo>
                <a:cubicBezTo>
                  <a:pt x="1416469" y="0"/>
                  <a:pt x="1825012" y="408542"/>
                  <a:pt x="1825012" y="912505"/>
                </a:cubicBezTo>
                <a:cubicBezTo>
                  <a:pt x="1825012" y="1416468"/>
                  <a:pt x="1416469" y="1825010"/>
                  <a:pt x="912506" y="1825010"/>
                </a:cubicBezTo>
                <a:cubicBezTo>
                  <a:pt x="408543" y="1825010"/>
                  <a:pt x="0" y="1416468"/>
                  <a:pt x="0" y="912505"/>
                </a:cubicBezTo>
                <a:cubicBezTo>
                  <a:pt x="0" y="408542"/>
                  <a:pt x="408543" y="0"/>
                  <a:pt x="912506" y="0"/>
                </a:cubicBezTo>
                <a:close/>
              </a:path>
            </a:pathLst>
          </a:custGeom>
          <a:noFill/>
          <a:ln w="571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6679471" y="1964353"/>
            <a:ext cx="1825012" cy="1825010"/>
          </a:xfrm>
          <a:custGeom>
            <a:avLst/>
            <a:gdLst>
              <a:gd name="connsiteX0" fmla="*/ 912506 w 1825012"/>
              <a:gd name="connsiteY0" fmla="*/ 0 h 1825010"/>
              <a:gd name="connsiteX1" fmla="*/ 1825012 w 1825012"/>
              <a:gd name="connsiteY1" fmla="*/ 912505 h 1825010"/>
              <a:gd name="connsiteX2" fmla="*/ 912506 w 1825012"/>
              <a:gd name="connsiteY2" fmla="*/ 1825010 h 1825010"/>
              <a:gd name="connsiteX3" fmla="*/ 0 w 1825012"/>
              <a:gd name="connsiteY3" fmla="*/ 912505 h 1825010"/>
              <a:gd name="connsiteX4" fmla="*/ 912506 w 1825012"/>
              <a:gd name="connsiteY4" fmla="*/ 0 h 1825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012" h="1825010">
                <a:moveTo>
                  <a:pt x="912506" y="0"/>
                </a:moveTo>
                <a:cubicBezTo>
                  <a:pt x="1416469" y="0"/>
                  <a:pt x="1825012" y="408542"/>
                  <a:pt x="1825012" y="912505"/>
                </a:cubicBezTo>
                <a:cubicBezTo>
                  <a:pt x="1825012" y="1416468"/>
                  <a:pt x="1416469" y="1825010"/>
                  <a:pt x="912506" y="1825010"/>
                </a:cubicBezTo>
                <a:cubicBezTo>
                  <a:pt x="408543" y="1825010"/>
                  <a:pt x="0" y="1416468"/>
                  <a:pt x="0" y="912505"/>
                </a:cubicBezTo>
                <a:cubicBezTo>
                  <a:pt x="0" y="408542"/>
                  <a:pt x="408543" y="0"/>
                  <a:pt x="912506" y="0"/>
                </a:cubicBezTo>
                <a:close/>
              </a:path>
            </a:pathLst>
          </a:custGeom>
          <a:noFill/>
          <a:ln w="571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4"/>
          </p:nvPr>
        </p:nvSpPr>
        <p:spPr>
          <a:xfrm>
            <a:off x="8157190" y="1964353"/>
            <a:ext cx="1825012" cy="1825010"/>
          </a:xfrm>
          <a:custGeom>
            <a:avLst/>
            <a:gdLst>
              <a:gd name="connsiteX0" fmla="*/ 912506 w 1825012"/>
              <a:gd name="connsiteY0" fmla="*/ 0 h 1825010"/>
              <a:gd name="connsiteX1" fmla="*/ 1825012 w 1825012"/>
              <a:gd name="connsiteY1" fmla="*/ 912505 h 1825010"/>
              <a:gd name="connsiteX2" fmla="*/ 912506 w 1825012"/>
              <a:gd name="connsiteY2" fmla="*/ 1825010 h 1825010"/>
              <a:gd name="connsiteX3" fmla="*/ 0 w 1825012"/>
              <a:gd name="connsiteY3" fmla="*/ 912505 h 1825010"/>
              <a:gd name="connsiteX4" fmla="*/ 912506 w 1825012"/>
              <a:gd name="connsiteY4" fmla="*/ 0 h 18250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5012" h="1825010">
                <a:moveTo>
                  <a:pt x="912506" y="0"/>
                </a:moveTo>
                <a:cubicBezTo>
                  <a:pt x="1416469" y="0"/>
                  <a:pt x="1825012" y="408542"/>
                  <a:pt x="1825012" y="912505"/>
                </a:cubicBezTo>
                <a:cubicBezTo>
                  <a:pt x="1825012" y="1416468"/>
                  <a:pt x="1416469" y="1825010"/>
                  <a:pt x="912506" y="1825010"/>
                </a:cubicBezTo>
                <a:cubicBezTo>
                  <a:pt x="408543" y="1825010"/>
                  <a:pt x="0" y="1416468"/>
                  <a:pt x="0" y="912505"/>
                </a:cubicBezTo>
                <a:cubicBezTo>
                  <a:pt x="0" y="408542"/>
                  <a:pt x="408543" y="0"/>
                  <a:pt x="912506" y="0"/>
                </a:cubicBezTo>
                <a:close/>
              </a:path>
            </a:pathLst>
          </a:custGeom>
          <a:noFill/>
          <a:ln w="571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hf sldNum="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54641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2024-02-26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3891121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9380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45657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57515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8265002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slideLayout" Target="../slideLayouts/slideLayout65.xml"/><Relationship Id="rId1" Type="http://schemas.openxmlformats.org/officeDocument/2006/relationships/slideLayout" Target="../slideLayouts/slideLayout6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6" r:id="rId34"/>
    <p:sldLayoutId id="2147483687" r:id="rId35"/>
    <p:sldLayoutId id="2147483688" r:id="rId36"/>
    <p:sldLayoutId id="2147483689" r:id="rId37"/>
    <p:sldLayoutId id="2147483690" r:id="rId38"/>
    <p:sldLayoutId id="2147483691" r:id="rId39"/>
    <p:sldLayoutId id="2147483692" r:id="rId40"/>
    <p:sldLayoutId id="2147483693" r:id="rId41"/>
    <p:sldLayoutId id="2147483694" r:id="rId42"/>
    <p:sldLayoutId id="2147483695" r:id="rId43"/>
    <p:sldLayoutId id="2147483696" r:id="rId44"/>
    <p:sldLayoutId id="2147483697" r:id="rId45"/>
    <p:sldLayoutId id="2147483698" r:id="rId46"/>
    <p:sldLayoutId id="2147483699" r:id="rId47"/>
    <p:sldLayoutId id="2147483700" r:id="rId48"/>
    <p:sldLayoutId id="2147483701" r:id="rId49"/>
    <p:sldLayoutId id="2147483702" r:id="rId50"/>
    <p:sldLayoutId id="2147483703" r:id="rId51"/>
    <p:sldLayoutId id="2147483704" r:id="rId52"/>
    <p:sldLayoutId id="2147483705" r:id="rId53"/>
    <p:sldLayoutId id="2147483706" r:id="rId54"/>
    <p:sldLayoutId id="2147483707" r:id="rId55"/>
    <p:sldLayoutId id="2147483708" r:id="rId56"/>
    <p:sldLayoutId id="2147483709" r:id="rId57"/>
    <p:sldLayoutId id="2147483710" r:id="rId58"/>
    <p:sldLayoutId id="2147483711" r:id="rId59"/>
    <p:sldLayoutId id="2147483654" r:id="rId60"/>
    <p:sldLayoutId id="2147483655" r:id="rId61"/>
    <p:sldLayoutId id="2147483656" r:id="rId62"/>
    <p:sldLayoutId id="2147483657" r:id="rId63"/>
  </p:sldLayoutIdLs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612110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pn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21.jpeg"/><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image" Target="../media/image20.jpeg"/><Relationship Id="rId5" Type="http://schemas.openxmlformats.org/officeDocument/2006/relationships/image" Target="../media/image2.png"/><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7.xml"/><Relationship Id="rId6" Type="http://schemas.openxmlformats.org/officeDocument/2006/relationships/image" Target="../media/image23.jpeg"/><Relationship Id="rId5" Type="http://schemas.openxmlformats.org/officeDocument/2006/relationships/image" Target="../media/image2.pn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9.xml"/><Relationship Id="rId5" Type="http://schemas.openxmlformats.org/officeDocument/2006/relationships/image" Target="../media/image24.jpe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0.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505587" y="878033"/>
            <a:ext cx="5000872" cy="5002742"/>
          </a:xfrm>
          <a:custGeom>
            <a:avLst/>
            <a:gdLst>
              <a:gd name="T0" fmla="*/ 1336 w 2672"/>
              <a:gd name="T1" fmla="*/ 2673 h 2673"/>
              <a:gd name="T2" fmla="*/ 0 w 2672"/>
              <a:gd name="T3" fmla="*/ 1336 h 2673"/>
              <a:gd name="T4" fmla="*/ 1336 w 2672"/>
              <a:gd name="T5" fmla="*/ 0 h 2673"/>
              <a:gd name="T6" fmla="*/ 2672 w 2672"/>
              <a:gd name="T7" fmla="*/ 1336 h 2673"/>
              <a:gd name="T8" fmla="*/ 1336 w 2672"/>
              <a:gd name="T9" fmla="*/ 2673 h 2673"/>
            </a:gdLst>
            <a:ahLst/>
            <a:cxnLst>
              <a:cxn ang="0">
                <a:pos x="T0" y="T1"/>
              </a:cxn>
              <a:cxn ang="0">
                <a:pos x="T2" y="T3"/>
              </a:cxn>
              <a:cxn ang="0">
                <a:pos x="T4" y="T5"/>
              </a:cxn>
              <a:cxn ang="0">
                <a:pos x="T6" y="T7"/>
              </a:cxn>
              <a:cxn ang="0">
                <a:pos x="T8" y="T9"/>
              </a:cxn>
            </a:cxnLst>
            <a:rect l="0" t="0" r="r" b="b"/>
            <a:pathLst>
              <a:path w="2672" h="2673">
                <a:moveTo>
                  <a:pt x="1336" y="2673"/>
                </a:moveTo>
                <a:lnTo>
                  <a:pt x="0" y="1336"/>
                </a:lnTo>
                <a:lnTo>
                  <a:pt x="1336" y="0"/>
                </a:lnTo>
                <a:lnTo>
                  <a:pt x="2672" y="1336"/>
                </a:lnTo>
                <a:lnTo>
                  <a:pt x="1336" y="2673"/>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6" name="Freeform 6"/>
          <p:cNvSpPr/>
          <p:nvPr/>
        </p:nvSpPr>
        <p:spPr bwMode="auto">
          <a:xfrm>
            <a:off x="4506884" y="533662"/>
            <a:ext cx="2161680" cy="1493523"/>
          </a:xfrm>
          <a:custGeom>
            <a:avLst/>
            <a:gdLst>
              <a:gd name="T0" fmla="*/ 0 w 1155"/>
              <a:gd name="T1" fmla="*/ 798 h 798"/>
              <a:gd name="T2" fmla="*/ 799 w 1155"/>
              <a:gd name="T3" fmla="*/ 0 h 798"/>
              <a:gd name="T4" fmla="*/ 1155 w 1155"/>
              <a:gd name="T5" fmla="*/ 353 h 798"/>
            </a:gdLst>
            <a:ahLst/>
            <a:cxnLst>
              <a:cxn ang="0">
                <a:pos x="T0" y="T1"/>
              </a:cxn>
              <a:cxn ang="0">
                <a:pos x="T2" y="T3"/>
              </a:cxn>
              <a:cxn ang="0">
                <a:pos x="T4" y="T5"/>
              </a:cxn>
            </a:cxnLst>
            <a:rect l="0" t="0" r="r" b="b"/>
            <a:pathLst>
              <a:path w="1155" h="798">
                <a:moveTo>
                  <a:pt x="0" y="798"/>
                </a:moveTo>
                <a:lnTo>
                  <a:pt x="799" y="0"/>
                </a:lnTo>
                <a:lnTo>
                  <a:pt x="1155" y="353"/>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7" name="Freeform 7"/>
          <p:cNvSpPr/>
          <p:nvPr/>
        </p:nvSpPr>
        <p:spPr bwMode="auto">
          <a:xfrm>
            <a:off x="5115149" y="5268767"/>
            <a:ext cx="1637637" cy="894617"/>
          </a:xfrm>
          <a:custGeom>
            <a:avLst/>
            <a:gdLst>
              <a:gd name="T0" fmla="*/ 875 w 875"/>
              <a:gd name="T1" fmla="*/ 77 h 478"/>
              <a:gd name="T2" fmla="*/ 476 w 875"/>
              <a:gd name="T3" fmla="*/ 478 h 478"/>
              <a:gd name="T4" fmla="*/ 0 w 875"/>
              <a:gd name="T5" fmla="*/ 0 h 478"/>
            </a:gdLst>
            <a:ahLst/>
            <a:cxnLst>
              <a:cxn ang="0">
                <a:pos x="T0" y="T1"/>
              </a:cxn>
              <a:cxn ang="0">
                <a:pos x="T2" y="T3"/>
              </a:cxn>
              <a:cxn ang="0">
                <a:pos x="T4" y="T5"/>
              </a:cxn>
            </a:cxnLst>
            <a:rect l="0" t="0" r="r" b="b"/>
            <a:pathLst>
              <a:path w="875" h="478">
                <a:moveTo>
                  <a:pt x="875" y="77"/>
                </a:moveTo>
                <a:lnTo>
                  <a:pt x="476" y="478"/>
                </a:lnTo>
                <a:lnTo>
                  <a:pt x="0" y="0"/>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8" name="Freeform 8"/>
          <p:cNvSpPr/>
          <p:nvPr/>
        </p:nvSpPr>
        <p:spPr bwMode="auto">
          <a:xfrm>
            <a:off x="8152730" y="2715928"/>
            <a:ext cx="623238" cy="1274549"/>
          </a:xfrm>
          <a:custGeom>
            <a:avLst/>
            <a:gdLst>
              <a:gd name="T0" fmla="*/ 0 w 333"/>
              <a:gd name="T1" fmla="*/ 0 h 681"/>
              <a:gd name="T2" fmla="*/ 333 w 333"/>
              <a:gd name="T3" fmla="*/ 353 h 681"/>
              <a:gd name="T4" fmla="*/ 0 w 333"/>
              <a:gd name="T5" fmla="*/ 681 h 681"/>
            </a:gdLst>
            <a:ahLst/>
            <a:cxnLst>
              <a:cxn ang="0">
                <a:pos x="T0" y="T1"/>
              </a:cxn>
              <a:cxn ang="0">
                <a:pos x="T2" y="T3"/>
              </a:cxn>
              <a:cxn ang="0">
                <a:pos x="T4" y="T5"/>
              </a:cxn>
            </a:cxnLst>
            <a:rect l="0" t="0" r="r" b="b"/>
            <a:pathLst>
              <a:path w="333" h="681">
                <a:moveTo>
                  <a:pt x="0" y="0"/>
                </a:moveTo>
                <a:lnTo>
                  <a:pt x="333" y="353"/>
                </a:lnTo>
                <a:lnTo>
                  <a:pt x="0" y="681"/>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9" name="Line 9"/>
          <p:cNvSpPr>
            <a:spLocks noChangeShapeType="1"/>
          </p:cNvSpPr>
          <p:nvPr/>
        </p:nvSpPr>
        <p:spPr bwMode="auto">
          <a:xfrm flipH="1">
            <a:off x="6891282" y="4196349"/>
            <a:ext cx="1057446" cy="1072418"/>
          </a:xfrm>
          <a:prstGeom prst="line">
            <a:avLst/>
          </a:prstGeom>
          <a:noFill/>
          <a:ln w="20638" cap="flat">
            <a:solidFill>
              <a:srgbClr val="E9232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0" name="Freeform 10"/>
          <p:cNvSpPr/>
          <p:nvPr/>
        </p:nvSpPr>
        <p:spPr bwMode="auto">
          <a:xfrm>
            <a:off x="3189289" y="2684110"/>
            <a:ext cx="943278" cy="1588975"/>
          </a:xfrm>
          <a:custGeom>
            <a:avLst/>
            <a:gdLst>
              <a:gd name="T0" fmla="*/ 504 w 504"/>
              <a:gd name="T1" fmla="*/ 849 h 849"/>
              <a:gd name="T2" fmla="*/ 0 w 504"/>
              <a:gd name="T3" fmla="*/ 349 h 849"/>
              <a:gd name="T4" fmla="*/ 370 w 504"/>
              <a:gd name="T5" fmla="*/ 0 h 849"/>
            </a:gdLst>
            <a:ahLst/>
            <a:cxnLst>
              <a:cxn ang="0">
                <a:pos x="T0" y="T1"/>
              </a:cxn>
              <a:cxn ang="0">
                <a:pos x="T2" y="T3"/>
              </a:cxn>
              <a:cxn ang="0">
                <a:pos x="T4" y="T5"/>
              </a:cxn>
            </a:cxnLst>
            <a:rect l="0" t="0" r="r" b="b"/>
            <a:pathLst>
              <a:path w="504" h="849">
                <a:moveTo>
                  <a:pt x="504" y="849"/>
                </a:moveTo>
                <a:lnTo>
                  <a:pt x="0" y="349"/>
                </a:lnTo>
                <a:lnTo>
                  <a:pt x="370" y="0"/>
                </a:lnTo>
              </a:path>
            </a:pathLst>
          </a:custGeom>
          <a:noFill/>
          <a:ln w="20638" cap="flat">
            <a:solidFill>
              <a:srgbClr val="E92325"/>
            </a:solidFill>
            <a:prstDash val="dash"/>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1" name="Freeform 11"/>
          <p:cNvSpPr/>
          <p:nvPr/>
        </p:nvSpPr>
        <p:spPr bwMode="auto">
          <a:xfrm>
            <a:off x="3415751" y="1553674"/>
            <a:ext cx="823497" cy="948893"/>
          </a:xfrm>
          <a:custGeom>
            <a:avLst/>
            <a:gdLst>
              <a:gd name="T0" fmla="*/ 0 w 440"/>
              <a:gd name="T1" fmla="*/ 253 h 507"/>
              <a:gd name="T2" fmla="*/ 220 w 440"/>
              <a:gd name="T3" fmla="*/ 127 h 507"/>
              <a:gd name="T4" fmla="*/ 440 w 440"/>
              <a:gd name="T5" fmla="*/ 0 h 507"/>
              <a:gd name="T6" fmla="*/ 440 w 440"/>
              <a:gd name="T7" fmla="*/ 253 h 507"/>
              <a:gd name="T8" fmla="*/ 440 w 440"/>
              <a:gd name="T9" fmla="*/ 507 h 507"/>
              <a:gd name="T10" fmla="*/ 220 w 440"/>
              <a:gd name="T11" fmla="*/ 380 h 507"/>
              <a:gd name="T12" fmla="*/ 0 w 440"/>
              <a:gd name="T13" fmla="*/ 253 h 507"/>
            </a:gdLst>
            <a:ahLst/>
            <a:cxnLst>
              <a:cxn ang="0">
                <a:pos x="T0" y="T1"/>
              </a:cxn>
              <a:cxn ang="0">
                <a:pos x="T2" y="T3"/>
              </a:cxn>
              <a:cxn ang="0">
                <a:pos x="T4" y="T5"/>
              </a:cxn>
              <a:cxn ang="0">
                <a:pos x="T6" y="T7"/>
              </a:cxn>
              <a:cxn ang="0">
                <a:pos x="T8" y="T9"/>
              </a:cxn>
              <a:cxn ang="0">
                <a:pos x="T10" y="T11"/>
              </a:cxn>
              <a:cxn ang="0">
                <a:pos x="T12" y="T13"/>
              </a:cxn>
            </a:cxnLst>
            <a:rect l="0" t="0" r="r" b="b"/>
            <a:pathLst>
              <a:path w="440" h="507">
                <a:moveTo>
                  <a:pt x="0" y="253"/>
                </a:moveTo>
                <a:lnTo>
                  <a:pt x="220" y="127"/>
                </a:lnTo>
                <a:lnTo>
                  <a:pt x="440" y="0"/>
                </a:lnTo>
                <a:lnTo>
                  <a:pt x="440" y="253"/>
                </a:lnTo>
                <a:lnTo>
                  <a:pt x="440" y="507"/>
                </a:lnTo>
                <a:lnTo>
                  <a:pt x="220" y="380"/>
                </a:lnTo>
                <a:lnTo>
                  <a:pt x="0" y="2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2" name="Freeform 12"/>
          <p:cNvSpPr/>
          <p:nvPr/>
        </p:nvSpPr>
        <p:spPr bwMode="auto">
          <a:xfrm>
            <a:off x="7593127" y="4956212"/>
            <a:ext cx="520300" cy="540888"/>
          </a:xfrm>
          <a:custGeom>
            <a:avLst/>
            <a:gdLst>
              <a:gd name="T0" fmla="*/ 0 w 278"/>
              <a:gd name="T1" fmla="*/ 194 h 289"/>
              <a:gd name="T2" fmla="*/ 110 w 278"/>
              <a:gd name="T3" fmla="*/ 98 h 289"/>
              <a:gd name="T4" fmla="*/ 221 w 278"/>
              <a:gd name="T5" fmla="*/ 0 h 289"/>
              <a:gd name="T6" fmla="*/ 249 w 278"/>
              <a:gd name="T7" fmla="*/ 144 h 289"/>
              <a:gd name="T8" fmla="*/ 278 w 278"/>
              <a:gd name="T9" fmla="*/ 289 h 289"/>
              <a:gd name="T10" fmla="*/ 139 w 278"/>
              <a:gd name="T11" fmla="*/ 243 h 289"/>
              <a:gd name="T12" fmla="*/ 0 w 278"/>
              <a:gd name="T13" fmla="*/ 194 h 289"/>
            </a:gdLst>
            <a:ahLst/>
            <a:cxnLst>
              <a:cxn ang="0">
                <a:pos x="T0" y="T1"/>
              </a:cxn>
              <a:cxn ang="0">
                <a:pos x="T2" y="T3"/>
              </a:cxn>
              <a:cxn ang="0">
                <a:pos x="T4" y="T5"/>
              </a:cxn>
              <a:cxn ang="0">
                <a:pos x="T6" y="T7"/>
              </a:cxn>
              <a:cxn ang="0">
                <a:pos x="T8" y="T9"/>
              </a:cxn>
              <a:cxn ang="0">
                <a:pos x="T10" y="T11"/>
              </a:cxn>
              <a:cxn ang="0">
                <a:pos x="T12" y="T13"/>
              </a:cxn>
            </a:cxnLst>
            <a:rect l="0" t="0" r="r" b="b"/>
            <a:pathLst>
              <a:path w="278" h="289">
                <a:moveTo>
                  <a:pt x="0" y="194"/>
                </a:moveTo>
                <a:lnTo>
                  <a:pt x="110" y="98"/>
                </a:lnTo>
                <a:lnTo>
                  <a:pt x="221" y="0"/>
                </a:lnTo>
                <a:lnTo>
                  <a:pt x="249" y="144"/>
                </a:lnTo>
                <a:lnTo>
                  <a:pt x="278" y="289"/>
                </a:lnTo>
                <a:lnTo>
                  <a:pt x="139" y="243"/>
                </a:lnTo>
                <a:lnTo>
                  <a:pt x="0" y="194"/>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3" name="Freeform 13"/>
          <p:cNvSpPr/>
          <p:nvPr/>
        </p:nvSpPr>
        <p:spPr bwMode="auto">
          <a:xfrm>
            <a:off x="4038988" y="4372541"/>
            <a:ext cx="988196" cy="1001297"/>
          </a:xfrm>
          <a:custGeom>
            <a:avLst/>
            <a:gdLst>
              <a:gd name="T0" fmla="*/ 0 w 528"/>
              <a:gd name="T1" fmla="*/ 153 h 535"/>
              <a:gd name="T2" fmla="*/ 263 w 528"/>
              <a:gd name="T3" fmla="*/ 76 h 535"/>
              <a:gd name="T4" fmla="*/ 528 w 528"/>
              <a:gd name="T5" fmla="*/ 0 h 535"/>
              <a:gd name="T6" fmla="*/ 463 w 528"/>
              <a:gd name="T7" fmla="*/ 266 h 535"/>
              <a:gd name="T8" fmla="*/ 396 w 528"/>
              <a:gd name="T9" fmla="*/ 535 h 535"/>
              <a:gd name="T10" fmla="*/ 198 w 528"/>
              <a:gd name="T11" fmla="*/ 344 h 535"/>
              <a:gd name="T12" fmla="*/ 0 w 528"/>
              <a:gd name="T13" fmla="*/ 153 h 535"/>
            </a:gdLst>
            <a:ahLst/>
            <a:cxnLst>
              <a:cxn ang="0">
                <a:pos x="T0" y="T1"/>
              </a:cxn>
              <a:cxn ang="0">
                <a:pos x="T2" y="T3"/>
              </a:cxn>
              <a:cxn ang="0">
                <a:pos x="T4" y="T5"/>
              </a:cxn>
              <a:cxn ang="0">
                <a:pos x="T6" y="T7"/>
              </a:cxn>
              <a:cxn ang="0">
                <a:pos x="T8" y="T9"/>
              </a:cxn>
              <a:cxn ang="0">
                <a:pos x="T10" y="T11"/>
              </a:cxn>
              <a:cxn ang="0">
                <a:pos x="T12" y="T13"/>
              </a:cxn>
            </a:cxnLst>
            <a:rect l="0" t="0" r="r" b="b"/>
            <a:pathLst>
              <a:path w="528" h="535">
                <a:moveTo>
                  <a:pt x="0" y="153"/>
                </a:moveTo>
                <a:lnTo>
                  <a:pt x="263" y="76"/>
                </a:lnTo>
                <a:lnTo>
                  <a:pt x="528" y="0"/>
                </a:lnTo>
                <a:lnTo>
                  <a:pt x="463" y="266"/>
                </a:lnTo>
                <a:lnTo>
                  <a:pt x="396" y="535"/>
                </a:lnTo>
                <a:lnTo>
                  <a:pt x="198" y="344"/>
                </a:lnTo>
                <a:lnTo>
                  <a:pt x="0" y="1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4" name="Line 14"/>
          <p:cNvSpPr>
            <a:spLocks noChangeShapeType="1"/>
          </p:cNvSpPr>
          <p:nvPr/>
        </p:nvSpPr>
        <p:spPr bwMode="auto">
          <a:xfrm>
            <a:off x="6490763" y="6356156"/>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5" name="Line 15"/>
          <p:cNvSpPr>
            <a:spLocks noChangeShapeType="1"/>
          </p:cNvSpPr>
          <p:nvPr/>
        </p:nvSpPr>
        <p:spPr bwMode="auto">
          <a:xfrm>
            <a:off x="6548783" y="6298138"/>
            <a:ext cx="0" cy="119781"/>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6" name="Line 16"/>
          <p:cNvSpPr>
            <a:spLocks noChangeShapeType="1"/>
          </p:cNvSpPr>
          <p:nvPr/>
        </p:nvSpPr>
        <p:spPr bwMode="auto">
          <a:xfrm>
            <a:off x="6984861" y="6056703"/>
            <a:ext cx="114167"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7" name="Line 17"/>
          <p:cNvSpPr>
            <a:spLocks noChangeShapeType="1"/>
          </p:cNvSpPr>
          <p:nvPr/>
        </p:nvSpPr>
        <p:spPr bwMode="auto">
          <a:xfrm>
            <a:off x="7042881" y="5998684"/>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8" name="Line 18"/>
          <p:cNvSpPr>
            <a:spLocks noChangeShapeType="1"/>
          </p:cNvSpPr>
          <p:nvPr/>
        </p:nvSpPr>
        <p:spPr bwMode="auto">
          <a:xfrm>
            <a:off x="8886391" y="1772650"/>
            <a:ext cx="117910"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9" name="Line 19"/>
          <p:cNvSpPr>
            <a:spLocks noChangeShapeType="1"/>
          </p:cNvSpPr>
          <p:nvPr/>
        </p:nvSpPr>
        <p:spPr bwMode="auto">
          <a:xfrm>
            <a:off x="8946281" y="1714630"/>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0" name="Oval 20"/>
          <p:cNvSpPr>
            <a:spLocks noChangeArrowheads="1"/>
          </p:cNvSpPr>
          <p:nvPr/>
        </p:nvSpPr>
        <p:spPr bwMode="auto">
          <a:xfrm>
            <a:off x="8545762" y="2367813"/>
            <a:ext cx="134754" cy="134754"/>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1" name="Line 21"/>
          <p:cNvSpPr>
            <a:spLocks noChangeShapeType="1"/>
          </p:cNvSpPr>
          <p:nvPr/>
        </p:nvSpPr>
        <p:spPr bwMode="auto">
          <a:xfrm>
            <a:off x="4598592" y="689003"/>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2" name="Line 22"/>
          <p:cNvSpPr>
            <a:spLocks noChangeShapeType="1"/>
          </p:cNvSpPr>
          <p:nvPr/>
        </p:nvSpPr>
        <p:spPr bwMode="auto">
          <a:xfrm>
            <a:off x="4656611" y="630984"/>
            <a:ext cx="0" cy="114167"/>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3" name="Line 23"/>
          <p:cNvSpPr>
            <a:spLocks noChangeShapeType="1"/>
          </p:cNvSpPr>
          <p:nvPr/>
        </p:nvSpPr>
        <p:spPr bwMode="auto">
          <a:xfrm>
            <a:off x="3645955" y="4849532"/>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4" name="Line 24"/>
          <p:cNvSpPr>
            <a:spLocks noChangeShapeType="1"/>
          </p:cNvSpPr>
          <p:nvPr/>
        </p:nvSpPr>
        <p:spPr bwMode="auto">
          <a:xfrm>
            <a:off x="3703975" y="4791513"/>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5" name="Line 25"/>
          <p:cNvSpPr>
            <a:spLocks noChangeShapeType="1"/>
          </p:cNvSpPr>
          <p:nvPr/>
        </p:nvSpPr>
        <p:spPr bwMode="auto">
          <a:xfrm>
            <a:off x="5124507" y="498101"/>
            <a:ext cx="117910"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6" name="Line 26"/>
          <p:cNvSpPr>
            <a:spLocks noChangeShapeType="1"/>
          </p:cNvSpPr>
          <p:nvPr/>
        </p:nvSpPr>
        <p:spPr bwMode="auto">
          <a:xfrm>
            <a:off x="5184398" y="440083"/>
            <a:ext cx="0" cy="119781"/>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7" name="Oval 27"/>
          <p:cNvSpPr>
            <a:spLocks noChangeArrowheads="1"/>
          </p:cNvSpPr>
          <p:nvPr/>
        </p:nvSpPr>
        <p:spPr bwMode="auto">
          <a:xfrm>
            <a:off x="4892430" y="861189"/>
            <a:ext cx="134754" cy="132883"/>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8" name="Oval 28"/>
          <p:cNvSpPr>
            <a:spLocks noChangeArrowheads="1"/>
          </p:cNvSpPr>
          <p:nvPr/>
        </p:nvSpPr>
        <p:spPr bwMode="auto">
          <a:xfrm>
            <a:off x="3417622" y="4387251"/>
            <a:ext cx="136626" cy="134754"/>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9" name="Oval 29"/>
          <p:cNvSpPr>
            <a:spLocks noChangeArrowheads="1"/>
          </p:cNvSpPr>
          <p:nvPr/>
        </p:nvSpPr>
        <p:spPr bwMode="auto">
          <a:xfrm>
            <a:off x="7546336" y="561735"/>
            <a:ext cx="136626" cy="136626"/>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30" name="Freeform 30"/>
          <p:cNvSpPr/>
          <p:nvPr/>
        </p:nvSpPr>
        <p:spPr bwMode="auto">
          <a:xfrm>
            <a:off x="7948726" y="1131291"/>
            <a:ext cx="518429" cy="514686"/>
          </a:xfrm>
          <a:custGeom>
            <a:avLst/>
            <a:gdLst>
              <a:gd name="T0" fmla="*/ 0 w 277"/>
              <a:gd name="T1" fmla="*/ 72 h 275"/>
              <a:gd name="T2" fmla="*/ 139 w 277"/>
              <a:gd name="T3" fmla="*/ 36 h 275"/>
              <a:gd name="T4" fmla="*/ 277 w 277"/>
              <a:gd name="T5" fmla="*/ 0 h 275"/>
              <a:gd name="T6" fmla="*/ 241 w 277"/>
              <a:gd name="T7" fmla="*/ 138 h 275"/>
              <a:gd name="T8" fmla="*/ 203 w 277"/>
              <a:gd name="T9" fmla="*/ 275 h 275"/>
              <a:gd name="T10" fmla="*/ 101 w 277"/>
              <a:gd name="T11" fmla="*/ 174 h 275"/>
              <a:gd name="T12" fmla="*/ 0 w 277"/>
              <a:gd name="T13" fmla="*/ 72 h 275"/>
            </a:gdLst>
            <a:ahLst/>
            <a:cxnLst>
              <a:cxn ang="0">
                <a:pos x="T0" y="T1"/>
              </a:cxn>
              <a:cxn ang="0">
                <a:pos x="T2" y="T3"/>
              </a:cxn>
              <a:cxn ang="0">
                <a:pos x="T4" y="T5"/>
              </a:cxn>
              <a:cxn ang="0">
                <a:pos x="T6" y="T7"/>
              </a:cxn>
              <a:cxn ang="0">
                <a:pos x="T8" y="T9"/>
              </a:cxn>
              <a:cxn ang="0">
                <a:pos x="T10" y="T11"/>
              </a:cxn>
              <a:cxn ang="0">
                <a:pos x="T12" y="T13"/>
              </a:cxn>
            </a:cxnLst>
            <a:rect l="0" t="0" r="r" b="b"/>
            <a:pathLst>
              <a:path w="277" h="275">
                <a:moveTo>
                  <a:pt x="0" y="72"/>
                </a:moveTo>
                <a:lnTo>
                  <a:pt x="139" y="36"/>
                </a:lnTo>
                <a:lnTo>
                  <a:pt x="277" y="0"/>
                </a:lnTo>
                <a:lnTo>
                  <a:pt x="241" y="138"/>
                </a:lnTo>
                <a:lnTo>
                  <a:pt x="203" y="275"/>
                </a:lnTo>
                <a:lnTo>
                  <a:pt x="101" y="174"/>
                </a:lnTo>
                <a:lnTo>
                  <a:pt x="0" y="72"/>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nvGrpSpPr>
          <p:cNvPr id="4" name="组合 3"/>
          <p:cNvGrpSpPr/>
          <p:nvPr/>
        </p:nvGrpSpPr>
        <p:grpSpPr>
          <a:xfrm>
            <a:off x="6962690" y="1051983"/>
            <a:ext cx="1249642" cy="1249641"/>
            <a:chOff x="6962690" y="1051983"/>
            <a:chExt cx="1249642" cy="1249641"/>
          </a:xfrm>
        </p:grpSpPr>
        <p:sp>
          <p:nvSpPr>
            <p:cNvPr id="31" name="Freeform 31"/>
            <p:cNvSpPr/>
            <p:nvPr/>
          </p:nvSpPr>
          <p:spPr bwMode="auto">
            <a:xfrm>
              <a:off x="6962690" y="1051983"/>
              <a:ext cx="1249642" cy="1249641"/>
            </a:xfrm>
            <a:custGeom>
              <a:avLst/>
              <a:gdLst>
                <a:gd name="T0" fmla="*/ 220 w 824"/>
                <a:gd name="T1" fmla="*/ 0 h 824"/>
                <a:gd name="T2" fmla="*/ 521 w 824"/>
                <a:gd name="T3" fmla="*/ 301 h 824"/>
                <a:gd name="T4" fmla="*/ 824 w 824"/>
                <a:gd name="T5" fmla="*/ 602 h 824"/>
                <a:gd name="T6" fmla="*/ 411 w 824"/>
                <a:gd name="T7" fmla="*/ 712 h 824"/>
                <a:gd name="T8" fmla="*/ 0 w 824"/>
                <a:gd name="T9" fmla="*/ 824 h 824"/>
                <a:gd name="T10" fmla="*/ 110 w 824"/>
                <a:gd name="T11" fmla="*/ 411 h 824"/>
                <a:gd name="T12" fmla="*/ 220 w 824"/>
                <a:gd name="T13" fmla="*/ 0 h 824"/>
              </a:gdLst>
              <a:ahLst/>
              <a:cxnLst>
                <a:cxn ang="0">
                  <a:pos x="T0" y="T1"/>
                </a:cxn>
                <a:cxn ang="0">
                  <a:pos x="T2" y="T3"/>
                </a:cxn>
                <a:cxn ang="0">
                  <a:pos x="T4" y="T5"/>
                </a:cxn>
                <a:cxn ang="0">
                  <a:pos x="T6" y="T7"/>
                </a:cxn>
                <a:cxn ang="0">
                  <a:pos x="T8" y="T9"/>
                </a:cxn>
                <a:cxn ang="0">
                  <a:pos x="T10" y="T11"/>
                </a:cxn>
                <a:cxn ang="0">
                  <a:pos x="T12" y="T13"/>
                </a:cxn>
              </a:cxnLst>
              <a:rect l="0" t="0" r="r" b="b"/>
              <a:pathLst>
                <a:path w="824" h="824">
                  <a:moveTo>
                    <a:pt x="220" y="0"/>
                  </a:moveTo>
                  <a:lnTo>
                    <a:pt x="521" y="301"/>
                  </a:lnTo>
                  <a:lnTo>
                    <a:pt x="824" y="602"/>
                  </a:lnTo>
                  <a:lnTo>
                    <a:pt x="411" y="712"/>
                  </a:lnTo>
                  <a:lnTo>
                    <a:pt x="0" y="824"/>
                  </a:lnTo>
                  <a:lnTo>
                    <a:pt x="110" y="411"/>
                  </a:lnTo>
                  <a:lnTo>
                    <a:pt x="220" y="0"/>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32" name="Freeform 32"/>
            <p:cNvSpPr/>
            <p:nvPr/>
          </p:nvSpPr>
          <p:spPr bwMode="auto">
            <a:xfrm>
              <a:off x="7082470" y="1684414"/>
              <a:ext cx="236584" cy="497430"/>
            </a:xfrm>
            <a:custGeom>
              <a:avLst/>
              <a:gdLst>
                <a:gd name="T0" fmla="*/ 156 w 156"/>
                <a:gd name="T1" fmla="*/ 286 h 328"/>
                <a:gd name="T2" fmla="*/ 0 w 156"/>
                <a:gd name="T3" fmla="*/ 328 h 328"/>
                <a:gd name="T4" fmla="*/ 87 w 156"/>
                <a:gd name="T5" fmla="*/ 0 h 328"/>
                <a:gd name="T6" fmla="*/ 156 w 156"/>
                <a:gd name="T7" fmla="*/ 286 h 328"/>
              </a:gdLst>
              <a:ahLst/>
              <a:cxnLst>
                <a:cxn ang="0">
                  <a:pos x="T0" y="T1"/>
                </a:cxn>
                <a:cxn ang="0">
                  <a:pos x="T2" y="T3"/>
                </a:cxn>
                <a:cxn ang="0">
                  <a:pos x="T4" y="T5"/>
                </a:cxn>
                <a:cxn ang="0">
                  <a:pos x="T6" y="T7"/>
                </a:cxn>
              </a:cxnLst>
              <a:rect l="0" t="0" r="r" b="b"/>
              <a:pathLst>
                <a:path w="156" h="328">
                  <a:moveTo>
                    <a:pt x="156" y="286"/>
                  </a:moveTo>
                  <a:lnTo>
                    <a:pt x="0" y="328"/>
                  </a:lnTo>
                  <a:lnTo>
                    <a:pt x="87" y="0"/>
                  </a:lnTo>
                  <a:lnTo>
                    <a:pt x="156" y="286"/>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sp>
        <p:nvSpPr>
          <p:cNvPr id="3" name="文本框 2"/>
          <p:cNvSpPr txBox="1"/>
          <p:nvPr/>
        </p:nvSpPr>
        <p:spPr>
          <a:xfrm>
            <a:off x="4464783" y="2977929"/>
            <a:ext cx="3262433"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000" b="1">
                <a:solidFill>
                  <a:prstClr val="white"/>
                </a:solidFill>
                <a:latin typeface="Arial" panose="020B0604020202020204"/>
                <a:ea typeface="微软雅黑" panose="020B0503020204020204" charset="-122"/>
              </a:rPr>
              <a:t>简约商务汇报</a:t>
            </a:r>
            <a:endParaRPr kumimoji="0" lang="zh-CN" altLang="en-US" sz="4000" b="1"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sp>
        <p:nvSpPr>
          <p:cNvPr id="33" name="文本框 32"/>
          <p:cNvSpPr txBox="1"/>
          <p:nvPr/>
        </p:nvSpPr>
        <p:spPr>
          <a:xfrm>
            <a:off x="5130032" y="2035613"/>
            <a:ext cx="1931939"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1" u="none" strike="noStrike" kern="1200" cap="none" spc="0" normalizeH="0" baseline="0" noProof="0" dirty="0">
                <a:ln>
                  <a:noFill/>
                </a:ln>
                <a:solidFill>
                  <a:prstClr val="white"/>
                </a:solidFill>
                <a:effectLst/>
                <a:uLnTx/>
                <a:uFillTx/>
                <a:latin typeface="Century Gothic" panose="020B0502020202020204" pitchFamily="34" charset="0"/>
                <a:ea typeface="微软雅黑" panose="020B0503020204020204" charset="-122"/>
                <a:cs typeface="+mn-cs"/>
              </a:rPr>
              <a:t>202X</a:t>
            </a:r>
            <a:endParaRPr kumimoji="0" lang="zh-CN" altLang="en-US" sz="6000" b="0" i="1" u="none" strike="noStrike" kern="1200" cap="none" spc="0" normalizeH="0" baseline="0" noProof="0" dirty="0">
              <a:ln>
                <a:noFill/>
              </a:ln>
              <a:solidFill>
                <a:prstClr val="white"/>
              </a:solidFill>
              <a:effectLst/>
              <a:uLnTx/>
              <a:uFillTx/>
              <a:latin typeface="Century Gothic" panose="020B0502020202020204" pitchFamily="34" charset="0"/>
              <a:ea typeface="微软雅黑" panose="020B0503020204020204" charset="-122"/>
              <a:cs typeface="+mn-cs"/>
            </a:endParaRPr>
          </a:p>
        </p:txBody>
      </p:sp>
      <p:sp>
        <p:nvSpPr>
          <p:cNvPr id="34" name="文本框 33"/>
          <p:cNvSpPr txBox="1"/>
          <p:nvPr/>
        </p:nvSpPr>
        <p:spPr>
          <a:xfrm>
            <a:off x="4645665" y="3744272"/>
            <a:ext cx="2900672" cy="6186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The user can demonstrate on a projector or computer, or </a:t>
            </a:r>
            <a:r>
              <a:rPr kumimoji="0" lang="en-US" altLang="zh-CN" sz="1000" b="0" i="0" u="none" strike="noStrike" kern="1200" cap="none" spc="0" normalizeH="0" baseline="0" noProof="0" dirty="0" err="1">
                <a:ln>
                  <a:noFill/>
                </a:ln>
                <a:solidFill>
                  <a:prstClr val="white"/>
                </a:solidFill>
                <a:effectLst/>
                <a:uLnTx/>
                <a:uFillTx/>
                <a:latin typeface="微软雅黑" panose="020B0503020204020204" charset="-122"/>
                <a:ea typeface="微软雅黑" panose="020B0503020204020204" charset="-122"/>
                <a:cs typeface="+mn-cs"/>
              </a:rPr>
              <a:t>ation</a:t>
            </a:r>
            <a:r>
              <a:rPr kumimoji="0" lang="en-US" altLang="zh-CN"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 and make it into a film to be used in a wider field</a:t>
            </a:r>
          </a:p>
        </p:txBody>
      </p:sp>
      <p:sp>
        <p:nvSpPr>
          <p:cNvPr id="35" name="文本框 3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36" name="文本框 35"/>
          <p:cNvSpPr txBox="1"/>
          <p:nvPr/>
        </p:nvSpPr>
        <p:spPr>
          <a:xfrm>
            <a:off x="10466874" y="6248400"/>
            <a:ext cx="492443" cy="27699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595959"/>
                    </a:gs>
                    <a:gs pos="100000">
                      <a:srgbClr val="333435"/>
                    </a:gs>
                  </a:gsLst>
                  <a:lin ang="8100000" scaled="1"/>
                </a:gradFill>
                <a:effectLst/>
                <a:uLnTx/>
                <a:uFillTx/>
                <a:latin typeface="Arial" panose="020B0604020202020204"/>
                <a:ea typeface="微软雅黑" panose="020B0503020204020204" charset="-122"/>
                <a:cs typeface="+mn-cs"/>
              </a:rPr>
              <a:t>XXX</a:t>
            </a:r>
            <a:endParaRPr kumimoji="0" lang="zh-CN" altLang="en-US" sz="1200" b="0" i="0" u="none" strike="noStrike" kern="1200" cap="none" spc="0" normalizeH="0" baseline="0" noProof="0" dirty="0">
              <a:ln>
                <a:noFill/>
              </a:ln>
              <a:gradFill>
                <a:gsLst>
                  <a:gs pos="0">
                    <a:srgbClr val="595959"/>
                  </a:gs>
                  <a:gs pos="100000">
                    <a:srgbClr val="333435"/>
                  </a:gs>
                </a:gsLst>
                <a:lin ang="8100000" scaled="1"/>
              </a:gradFill>
              <a:effectLst/>
              <a:uLnTx/>
              <a:uFillTx/>
              <a:latin typeface="Arial" panose="020B0604020202020204"/>
              <a:ea typeface="微软雅黑" panose="020B0503020204020204" charset="-122"/>
              <a:cs typeface="+mn-cs"/>
            </a:endParaRPr>
          </a:p>
        </p:txBody>
      </p:sp>
      <p:sp>
        <p:nvSpPr>
          <p:cNvPr id="3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000"/>
                            </p:stCondLst>
                            <p:childTnLst>
                              <p:par>
                                <p:cTn id="27" presetID="31"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 calcmode="lin" valueType="num">
                                      <p:cBhvr>
                                        <p:cTn id="31" dur="1000" fill="hold"/>
                                        <p:tgtEl>
                                          <p:spTgt spid="11"/>
                                        </p:tgtEl>
                                        <p:attrNameLst>
                                          <p:attrName>style.rotation</p:attrName>
                                        </p:attrNameLst>
                                      </p:cBhvr>
                                      <p:tavLst>
                                        <p:tav tm="0">
                                          <p:val>
                                            <p:fltVal val="90"/>
                                          </p:val>
                                        </p:tav>
                                        <p:tav tm="100000">
                                          <p:val>
                                            <p:fltVal val="0"/>
                                          </p:val>
                                        </p:tav>
                                      </p:tavLst>
                                    </p:anim>
                                    <p:animEffect transition="in" filter="fade">
                                      <p:cBhvr>
                                        <p:cTn id="32" dur="1000"/>
                                        <p:tgtEl>
                                          <p:spTgt spid="11"/>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style.rotation</p:attrName>
                                        </p:attrNameLst>
                                      </p:cBhvr>
                                      <p:tavLst>
                                        <p:tav tm="0">
                                          <p:val>
                                            <p:fltVal val="90"/>
                                          </p:val>
                                        </p:tav>
                                        <p:tav tm="100000">
                                          <p:val>
                                            <p:fltVal val="0"/>
                                          </p:val>
                                        </p:tav>
                                      </p:tavLst>
                                    </p:anim>
                                    <p:animEffect transition="in" filter="fade">
                                      <p:cBhvr>
                                        <p:cTn id="38" dur="10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ppt_w</p:attrName>
                                        </p:attrNameLst>
                                      </p:cBhvr>
                                      <p:tavLst>
                                        <p:tav tm="0">
                                          <p:val>
                                            <p:fltVal val="0"/>
                                          </p:val>
                                        </p:tav>
                                        <p:tav tm="100000">
                                          <p:val>
                                            <p:strVal val="#ppt_w"/>
                                          </p:val>
                                        </p:tav>
                                      </p:tavLst>
                                    </p:anim>
                                    <p:anim calcmode="lin" valueType="num">
                                      <p:cBhvr>
                                        <p:cTn id="42" dur="1000" fill="hold"/>
                                        <p:tgtEl>
                                          <p:spTgt spid="4"/>
                                        </p:tgtEl>
                                        <p:attrNameLst>
                                          <p:attrName>ppt_h</p:attrName>
                                        </p:attrNameLst>
                                      </p:cBhvr>
                                      <p:tavLst>
                                        <p:tav tm="0">
                                          <p:val>
                                            <p:fltVal val="0"/>
                                          </p:val>
                                        </p:tav>
                                        <p:tav tm="100000">
                                          <p:val>
                                            <p:strVal val="#ppt_h"/>
                                          </p:val>
                                        </p:tav>
                                      </p:tavLst>
                                    </p:anim>
                                    <p:anim calcmode="lin" valueType="num">
                                      <p:cBhvr>
                                        <p:cTn id="43" dur="1000" fill="hold"/>
                                        <p:tgtEl>
                                          <p:spTgt spid="4"/>
                                        </p:tgtEl>
                                        <p:attrNameLst>
                                          <p:attrName>style.rotation</p:attrName>
                                        </p:attrNameLst>
                                      </p:cBhvr>
                                      <p:tavLst>
                                        <p:tav tm="0">
                                          <p:val>
                                            <p:fltVal val="90"/>
                                          </p:val>
                                        </p:tav>
                                        <p:tav tm="100000">
                                          <p:val>
                                            <p:fltVal val="0"/>
                                          </p:val>
                                        </p:tav>
                                      </p:tavLst>
                                    </p:anim>
                                    <p:animEffect transition="in" filter="fade">
                                      <p:cBhvr>
                                        <p:cTn id="44" dur="1000"/>
                                        <p:tgtEl>
                                          <p:spTgt spid="4"/>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1000" fill="hold"/>
                                        <p:tgtEl>
                                          <p:spTgt spid="30"/>
                                        </p:tgtEl>
                                        <p:attrNameLst>
                                          <p:attrName>ppt_w</p:attrName>
                                        </p:attrNameLst>
                                      </p:cBhvr>
                                      <p:tavLst>
                                        <p:tav tm="0">
                                          <p:val>
                                            <p:fltVal val="0"/>
                                          </p:val>
                                        </p:tav>
                                        <p:tav tm="100000">
                                          <p:val>
                                            <p:strVal val="#ppt_w"/>
                                          </p:val>
                                        </p:tav>
                                      </p:tavLst>
                                    </p:anim>
                                    <p:anim calcmode="lin" valueType="num">
                                      <p:cBhvr>
                                        <p:cTn id="48" dur="1000" fill="hold"/>
                                        <p:tgtEl>
                                          <p:spTgt spid="30"/>
                                        </p:tgtEl>
                                        <p:attrNameLst>
                                          <p:attrName>ppt_h</p:attrName>
                                        </p:attrNameLst>
                                      </p:cBhvr>
                                      <p:tavLst>
                                        <p:tav tm="0">
                                          <p:val>
                                            <p:fltVal val="0"/>
                                          </p:val>
                                        </p:tav>
                                        <p:tav tm="100000">
                                          <p:val>
                                            <p:strVal val="#ppt_h"/>
                                          </p:val>
                                        </p:tav>
                                      </p:tavLst>
                                    </p:anim>
                                    <p:anim calcmode="lin" valueType="num">
                                      <p:cBhvr>
                                        <p:cTn id="49" dur="1000" fill="hold"/>
                                        <p:tgtEl>
                                          <p:spTgt spid="30"/>
                                        </p:tgtEl>
                                        <p:attrNameLst>
                                          <p:attrName>style.rotation</p:attrName>
                                        </p:attrNameLst>
                                      </p:cBhvr>
                                      <p:tavLst>
                                        <p:tav tm="0">
                                          <p:val>
                                            <p:fltVal val="90"/>
                                          </p:val>
                                        </p:tav>
                                        <p:tav tm="100000">
                                          <p:val>
                                            <p:fltVal val="0"/>
                                          </p:val>
                                        </p:tav>
                                      </p:tavLst>
                                    </p:anim>
                                    <p:animEffect transition="in" filter="fade">
                                      <p:cBhvr>
                                        <p:cTn id="50" dur="1000"/>
                                        <p:tgtEl>
                                          <p:spTgt spid="3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9"/>
                                        </p:tgtEl>
                                        <p:attrNameLst>
                                          <p:attrName>style.visibility</p:attrName>
                                        </p:attrNameLst>
                                      </p:cBhvr>
                                      <p:to>
                                        <p:strVal val="visible"/>
                                      </p:to>
                                    </p:set>
                                    <p:anim calcmode="lin" valueType="num">
                                      <p:cBhvr>
                                        <p:cTn id="84" dur="500" fill="hold"/>
                                        <p:tgtEl>
                                          <p:spTgt spid="29"/>
                                        </p:tgtEl>
                                        <p:attrNameLst>
                                          <p:attrName>ppt_w</p:attrName>
                                        </p:attrNameLst>
                                      </p:cBhvr>
                                      <p:tavLst>
                                        <p:tav tm="0">
                                          <p:val>
                                            <p:fltVal val="0"/>
                                          </p:val>
                                        </p:tav>
                                        <p:tav tm="100000">
                                          <p:val>
                                            <p:strVal val="#ppt_w"/>
                                          </p:val>
                                        </p:tav>
                                      </p:tavLst>
                                    </p:anim>
                                    <p:anim calcmode="lin" valueType="num">
                                      <p:cBhvr>
                                        <p:cTn id="85" dur="500" fill="hold"/>
                                        <p:tgtEl>
                                          <p:spTgt spid="29"/>
                                        </p:tgtEl>
                                        <p:attrNameLst>
                                          <p:attrName>ppt_h</p:attrName>
                                        </p:attrNameLst>
                                      </p:cBhvr>
                                      <p:tavLst>
                                        <p:tav tm="0">
                                          <p:val>
                                            <p:fltVal val="0"/>
                                          </p:val>
                                        </p:tav>
                                        <p:tav tm="100000">
                                          <p:val>
                                            <p:strVal val="#ppt_h"/>
                                          </p:val>
                                        </p:tav>
                                      </p:tavLst>
                                    </p:anim>
                                    <p:animEffect transition="in" filter="fade">
                                      <p:cBhvr>
                                        <p:cTn id="86" dur="500"/>
                                        <p:tgtEl>
                                          <p:spTgt spid="2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p:cTn id="89" dur="500" fill="hold"/>
                                        <p:tgtEl>
                                          <p:spTgt spid="18"/>
                                        </p:tgtEl>
                                        <p:attrNameLst>
                                          <p:attrName>ppt_w</p:attrName>
                                        </p:attrNameLst>
                                      </p:cBhvr>
                                      <p:tavLst>
                                        <p:tav tm="0">
                                          <p:val>
                                            <p:fltVal val="0"/>
                                          </p:val>
                                        </p:tav>
                                        <p:tav tm="100000">
                                          <p:val>
                                            <p:strVal val="#ppt_w"/>
                                          </p:val>
                                        </p:tav>
                                      </p:tavLst>
                                    </p:anim>
                                    <p:anim calcmode="lin" valueType="num">
                                      <p:cBhvr>
                                        <p:cTn id="90" dur="500" fill="hold"/>
                                        <p:tgtEl>
                                          <p:spTgt spid="18"/>
                                        </p:tgtEl>
                                        <p:attrNameLst>
                                          <p:attrName>ppt_h</p:attrName>
                                        </p:attrNameLst>
                                      </p:cBhvr>
                                      <p:tavLst>
                                        <p:tav tm="0">
                                          <p:val>
                                            <p:fltVal val="0"/>
                                          </p:val>
                                        </p:tav>
                                        <p:tav tm="100000">
                                          <p:val>
                                            <p:strVal val="#ppt_h"/>
                                          </p:val>
                                        </p:tav>
                                      </p:tavLst>
                                    </p:anim>
                                    <p:animEffect transition="in" filter="fade">
                                      <p:cBhvr>
                                        <p:cTn id="91" dur="500"/>
                                        <p:tgtEl>
                                          <p:spTgt spid="18"/>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 calcmode="lin" valueType="num">
                                      <p:cBhvr>
                                        <p:cTn id="99" dur="500" fill="hold"/>
                                        <p:tgtEl>
                                          <p:spTgt spid="20"/>
                                        </p:tgtEl>
                                        <p:attrNameLst>
                                          <p:attrName>ppt_w</p:attrName>
                                        </p:attrNameLst>
                                      </p:cBhvr>
                                      <p:tavLst>
                                        <p:tav tm="0">
                                          <p:val>
                                            <p:fltVal val="0"/>
                                          </p:val>
                                        </p:tav>
                                        <p:tav tm="100000">
                                          <p:val>
                                            <p:strVal val="#ppt_w"/>
                                          </p:val>
                                        </p:tav>
                                      </p:tavLst>
                                    </p:anim>
                                    <p:anim calcmode="lin" valueType="num">
                                      <p:cBhvr>
                                        <p:cTn id="100" dur="500" fill="hold"/>
                                        <p:tgtEl>
                                          <p:spTgt spid="20"/>
                                        </p:tgtEl>
                                        <p:attrNameLst>
                                          <p:attrName>ppt_h</p:attrName>
                                        </p:attrNameLst>
                                      </p:cBhvr>
                                      <p:tavLst>
                                        <p:tav tm="0">
                                          <p:val>
                                            <p:fltVal val="0"/>
                                          </p:val>
                                        </p:tav>
                                        <p:tav tm="100000">
                                          <p:val>
                                            <p:strVal val="#ppt_h"/>
                                          </p:val>
                                        </p:tav>
                                      </p:tavLst>
                                    </p:anim>
                                    <p:animEffect transition="in" filter="fade">
                                      <p:cBhvr>
                                        <p:cTn id="101" dur="500"/>
                                        <p:tgtEl>
                                          <p:spTgt spid="20"/>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4"/>
                                        </p:tgtEl>
                                        <p:attrNameLst>
                                          <p:attrName>style.visibility</p:attrName>
                                        </p:attrNameLst>
                                      </p:cBhvr>
                                      <p:to>
                                        <p:strVal val="visible"/>
                                      </p:to>
                                    </p:set>
                                    <p:anim calcmode="lin" valueType="num">
                                      <p:cBhvr>
                                        <p:cTn id="104" dur="500" fill="hold"/>
                                        <p:tgtEl>
                                          <p:spTgt spid="14"/>
                                        </p:tgtEl>
                                        <p:attrNameLst>
                                          <p:attrName>ppt_w</p:attrName>
                                        </p:attrNameLst>
                                      </p:cBhvr>
                                      <p:tavLst>
                                        <p:tav tm="0">
                                          <p:val>
                                            <p:fltVal val="0"/>
                                          </p:val>
                                        </p:tav>
                                        <p:tav tm="100000">
                                          <p:val>
                                            <p:strVal val="#ppt_w"/>
                                          </p:val>
                                        </p:tav>
                                      </p:tavLst>
                                    </p:anim>
                                    <p:anim calcmode="lin" valueType="num">
                                      <p:cBhvr>
                                        <p:cTn id="105" dur="500" fill="hold"/>
                                        <p:tgtEl>
                                          <p:spTgt spid="14"/>
                                        </p:tgtEl>
                                        <p:attrNameLst>
                                          <p:attrName>ppt_h</p:attrName>
                                        </p:attrNameLst>
                                      </p:cBhvr>
                                      <p:tavLst>
                                        <p:tav tm="0">
                                          <p:val>
                                            <p:fltVal val="0"/>
                                          </p:val>
                                        </p:tav>
                                        <p:tav tm="100000">
                                          <p:val>
                                            <p:strVal val="#ppt_h"/>
                                          </p:val>
                                        </p:tav>
                                      </p:tavLst>
                                    </p:anim>
                                    <p:animEffect transition="in" filter="fade">
                                      <p:cBhvr>
                                        <p:cTn id="106" dur="500"/>
                                        <p:tgtEl>
                                          <p:spTgt spid="14"/>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p:cTn id="109" dur="500" fill="hold"/>
                                        <p:tgtEl>
                                          <p:spTgt spid="15"/>
                                        </p:tgtEl>
                                        <p:attrNameLst>
                                          <p:attrName>ppt_w</p:attrName>
                                        </p:attrNameLst>
                                      </p:cBhvr>
                                      <p:tavLst>
                                        <p:tav tm="0">
                                          <p:val>
                                            <p:fltVal val="0"/>
                                          </p:val>
                                        </p:tav>
                                        <p:tav tm="100000">
                                          <p:val>
                                            <p:strVal val="#ppt_w"/>
                                          </p:val>
                                        </p:tav>
                                      </p:tavLst>
                                    </p:anim>
                                    <p:anim calcmode="lin" valueType="num">
                                      <p:cBhvr>
                                        <p:cTn id="110" dur="500" fill="hold"/>
                                        <p:tgtEl>
                                          <p:spTgt spid="15"/>
                                        </p:tgtEl>
                                        <p:attrNameLst>
                                          <p:attrName>ppt_h</p:attrName>
                                        </p:attrNameLst>
                                      </p:cBhvr>
                                      <p:tavLst>
                                        <p:tav tm="0">
                                          <p:val>
                                            <p:fltVal val="0"/>
                                          </p:val>
                                        </p:tav>
                                        <p:tav tm="100000">
                                          <p:val>
                                            <p:strVal val="#ppt_h"/>
                                          </p:val>
                                        </p:tav>
                                      </p:tavLst>
                                    </p:anim>
                                    <p:animEffect transition="in" filter="fade">
                                      <p:cBhvr>
                                        <p:cTn id="111" dur="500"/>
                                        <p:tgtEl>
                                          <p:spTgt spid="1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16"/>
                                        </p:tgtEl>
                                        <p:attrNameLst>
                                          <p:attrName>style.visibility</p:attrName>
                                        </p:attrNameLst>
                                      </p:cBhvr>
                                      <p:to>
                                        <p:strVal val="visible"/>
                                      </p:to>
                                    </p:set>
                                    <p:anim calcmode="lin" valueType="num">
                                      <p:cBhvr>
                                        <p:cTn id="114" dur="500" fill="hold"/>
                                        <p:tgtEl>
                                          <p:spTgt spid="16"/>
                                        </p:tgtEl>
                                        <p:attrNameLst>
                                          <p:attrName>ppt_w</p:attrName>
                                        </p:attrNameLst>
                                      </p:cBhvr>
                                      <p:tavLst>
                                        <p:tav tm="0">
                                          <p:val>
                                            <p:fltVal val="0"/>
                                          </p:val>
                                        </p:tav>
                                        <p:tav tm="100000">
                                          <p:val>
                                            <p:strVal val="#ppt_w"/>
                                          </p:val>
                                        </p:tav>
                                      </p:tavLst>
                                    </p:anim>
                                    <p:anim calcmode="lin" valueType="num">
                                      <p:cBhvr>
                                        <p:cTn id="115" dur="500" fill="hold"/>
                                        <p:tgtEl>
                                          <p:spTgt spid="16"/>
                                        </p:tgtEl>
                                        <p:attrNameLst>
                                          <p:attrName>ppt_h</p:attrName>
                                        </p:attrNameLst>
                                      </p:cBhvr>
                                      <p:tavLst>
                                        <p:tav tm="0">
                                          <p:val>
                                            <p:fltVal val="0"/>
                                          </p:val>
                                        </p:tav>
                                        <p:tav tm="100000">
                                          <p:val>
                                            <p:strVal val="#ppt_h"/>
                                          </p:val>
                                        </p:tav>
                                      </p:tavLst>
                                    </p:anim>
                                    <p:animEffect transition="in" filter="fade">
                                      <p:cBhvr>
                                        <p:cTn id="116" dur="500"/>
                                        <p:tgtEl>
                                          <p:spTgt spid="16"/>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17"/>
                                        </p:tgtEl>
                                        <p:attrNameLst>
                                          <p:attrName>style.visibility</p:attrName>
                                        </p:attrNameLst>
                                      </p:cBhvr>
                                      <p:to>
                                        <p:strVal val="visible"/>
                                      </p:to>
                                    </p:set>
                                    <p:anim calcmode="lin" valueType="num">
                                      <p:cBhvr>
                                        <p:cTn id="119" dur="500" fill="hold"/>
                                        <p:tgtEl>
                                          <p:spTgt spid="17"/>
                                        </p:tgtEl>
                                        <p:attrNameLst>
                                          <p:attrName>ppt_w</p:attrName>
                                        </p:attrNameLst>
                                      </p:cBhvr>
                                      <p:tavLst>
                                        <p:tav tm="0">
                                          <p:val>
                                            <p:fltVal val="0"/>
                                          </p:val>
                                        </p:tav>
                                        <p:tav tm="100000">
                                          <p:val>
                                            <p:strVal val="#ppt_w"/>
                                          </p:val>
                                        </p:tav>
                                      </p:tavLst>
                                    </p:anim>
                                    <p:anim calcmode="lin" valueType="num">
                                      <p:cBhvr>
                                        <p:cTn id="120" dur="500" fill="hold"/>
                                        <p:tgtEl>
                                          <p:spTgt spid="17"/>
                                        </p:tgtEl>
                                        <p:attrNameLst>
                                          <p:attrName>ppt_h</p:attrName>
                                        </p:attrNameLst>
                                      </p:cBhvr>
                                      <p:tavLst>
                                        <p:tav tm="0">
                                          <p:val>
                                            <p:fltVal val="0"/>
                                          </p:val>
                                        </p:tav>
                                        <p:tav tm="100000">
                                          <p:val>
                                            <p:strVal val="#ppt_h"/>
                                          </p:val>
                                        </p:tav>
                                      </p:tavLst>
                                    </p:anim>
                                    <p:animEffect transition="in" filter="fade">
                                      <p:cBhvr>
                                        <p:cTn id="121" dur="500"/>
                                        <p:tgtEl>
                                          <p:spTgt spid="1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 calcmode="lin" valueType="num">
                                      <p:cBhvr>
                                        <p:cTn id="124" dur="500" fill="hold"/>
                                        <p:tgtEl>
                                          <p:spTgt spid="23"/>
                                        </p:tgtEl>
                                        <p:attrNameLst>
                                          <p:attrName>ppt_w</p:attrName>
                                        </p:attrNameLst>
                                      </p:cBhvr>
                                      <p:tavLst>
                                        <p:tav tm="0">
                                          <p:val>
                                            <p:fltVal val="0"/>
                                          </p:val>
                                        </p:tav>
                                        <p:tav tm="100000">
                                          <p:val>
                                            <p:strVal val="#ppt_w"/>
                                          </p:val>
                                        </p:tav>
                                      </p:tavLst>
                                    </p:anim>
                                    <p:anim calcmode="lin" valueType="num">
                                      <p:cBhvr>
                                        <p:cTn id="125" dur="500" fill="hold"/>
                                        <p:tgtEl>
                                          <p:spTgt spid="23"/>
                                        </p:tgtEl>
                                        <p:attrNameLst>
                                          <p:attrName>ppt_h</p:attrName>
                                        </p:attrNameLst>
                                      </p:cBhvr>
                                      <p:tavLst>
                                        <p:tav tm="0">
                                          <p:val>
                                            <p:fltVal val="0"/>
                                          </p:val>
                                        </p:tav>
                                        <p:tav tm="100000">
                                          <p:val>
                                            <p:strVal val="#ppt_h"/>
                                          </p:val>
                                        </p:tav>
                                      </p:tavLst>
                                    </p:anim>
                                    <p:animEffect transition="in" filter="fade">
                                      <p:cBhvr>
                                        <p:cTn id="126" dur="500"/>
                                        <p:tgtEl>
                                          <p:spTgt spid="23"/>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24"/>
                                        </p:tgtEl>
                                        <p:attrNameLst>
                                          <p:attrName>style.visibility</p:attrName>
                                        </p:attrNameLst>
                                      </p:cBhvr>
                                      <p:to>
                                        <p:strVal val="visible"/>
                                      </p:to>
                                    </p:set>
                                    <p:anim calcmode="lin" valueType="num">
                                      <p:cBhvr>
                                        <p:cTn id="129" dur="500" fill="hold"/>
                                        <p:tgtEl>
                                          <p:spTgt spid="24"/>
                                        </p:tgtEl>
                                        <p:attrNameLst>
                                          <p:attrName>ppt_w</p:attrName>
                                        </p:attrNameLst>
                                      </p:cBhvr>
                                      <p:tavLst>
                                        <p:tav tm="0">
                                          <p:val>
                                            <p:fltVal val="0"/>
                                          </p:val>
                                        </p:tav>
                                        <p:tav tm="100000">
                                          <p:val>
                                            <p:strVal val="#ppt_w"/>
                                          </p:val>
                                        </p:tav>
                                      </p:tavLst>
                                    </p:anim>
                                    <p:anim calcmode="lin" valueType="num">
                                      <p:cBhvr>
                                        <p:cTn id="130" dur="500" fill="hold"/>
                                        <p:tgtEl>
                                          <p:spTgt spid="24"/>
                                        </p:tgtEl>
                                        <p:attrNameLst>
                                          <p:attrName>ppt_h</p:attrName>
                                        </p:attrNameLst>
                                      </p:cBhvr>
                                      <p:tavLst>
                                        <p:tav tm="0">
                                          <p:val>
                                            <p:fltVal val="0"/>
                                          </p:val>
                                        </p:tav>
                                        <p:tav tm="100000">
                                          <p:val>
                                            <p:strVal val="#ppt_h"/>
                                          </p:val>
                                        </p:tav>
                                      </p:tavLst>
                                    </p:anim>
                                    <p:animEffect transition="in" filter="fade">
                                      <p:cBhvr>
                                        <p:cTn id="131" dur="500"/>
                                        <p:tgtEl>
                                          <p:spTgt spid="24"/>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28"/>
                                        </p:tgtEl>
                                        <p:attrNameLst>
                                          <p:attrName>style.visibility</p:attrName>
                                        </p:attrNameLst>
                                      </p:cBhvr>
                                      <p:to>
                                        <p:strVal val="visible"/>
                                      </p:to>
                                    </p:set>
                                    <p:anim calcmode="lin" valueType="num">
                                      <p:cBhvr>
                                        <p:cTn id="134" dur="500" fill="hold"/>
                                        <p:tgtEl>
                                          <p:spTgt spid="28"/>
                                        </p:tgtEl>
                                        <p:attrNameLst>
                                          <p:attrName>ppt_w</p:attrName>
                                        </p:attrNameLst>
                                      </p:cBhvr>
                                      <p:tavLst>
                                        <p:tav tm="0">
                                          <p:val>
                                            <p:fltVal val="0"/>
                                          </p:val>
                                        </p:tav>
                                        <p:tav tm="100000">
                                          <p:val>
                                            <p:strVal val="#ppt_w"/>
                                          </p:val>
                                        </p:tav>
                                      </p:tavLst>
                                    </p:anim>
                                    <p:anim calcmode="lin" valueType="num">
                                      <p:cBhvr>
                                        <p:cTn id="135" dur="500" fill="hold"/>
                                        <p:tgtEl>
                                          <p:spTgt spid="28"/>
                                        </p:tgtEl>
                                        <p:attrNameLst>
                                          <p:attrName>ppt_h</p:attrName>
                                        </p:attrNameLst>
                                      </p:cBhvr>
                                      <p:tavLst>
                                        <p:tav tm="0">
                                          <p:val>
                                            <p:fltVal val="0"/>
                                          </p:val>
                                        </p:tav>
                                        <p:tav tm="100000">
                                          <p:val>
                                            <p:strVal val="#ppt_h"/>
                                          </p:val>
                                        </p:tav>
                                      </p:tavLst>
                                    </p:anim>
                                    <p:animEffect transition="in" filter="fade">
                                      <p:cBhvr>
                                        <p:cTn id="136" dur="500"/>
                                        <p:tgtEl>
                                          <p:spTgt spid="28"/>
                                        </p:tgtEl>
                                      </p:cBhvr>
                                    </p:animEffect>
                                  </p:childTnLst>
                                </p:cTn>
                              </p:par>
                            </p:childTnLst>
                          </p:cTn>
                        </p:par>
                        <p:par>
                          <p:cTn id="137" fill="hold">
                            <p:stCondLst>
                              <p:cond delay="2500"/>
                            </p:stCondLst>
                            <p:childTnLst>
                              <p:par>
                                <p:cTn id="138" presetID="42" presetClass="entr" presetSubtype="0" fill="hold" grpId="0" nodeType="afterEffect">
                                  <p:stCondLst>
                                    <p:cond delay="0"/>
                                  </p:stCondLst>
                                  <p:childTnLst>
                                    <p:set>
                                      <p:cBhvr>
                                        <p:cTn id="139" dur="1" fill="hold">
                                          <p:stCondLst>
                                            <p:cond delay="0"/>
                                          </p:stCondLst>
                                        </p:cTn>
                                        <p:tgtEl>
                                          <p:spTgt spid="33"/>
                                        </p:tgtEl>
                                        <p:attrNameLst>
                                          <p:attrName>style.visibility</p:attrName>
                                        </p:attrNameLst>
                                      </p:cBhvr>
                                      <p:to>
                                        <p:strVal val="visible"/>
                                      </p:to>
                                    </p:set>
                                    <p:animEffect transition="in" filter="fade">
                                      <p:cBhvr>
                                        <p:cTn id="140" dur="1000"/>
                                        <p:tgtEl>
                                          <p:spTgt spid="33"/>
                                        </p:tgtEl>
                                      </p:cBhvr>
                                    </p:animEffect>
                                    <p:anim calcmode="lin" valueType="num">
                                      <p:cBhvr>
                                        <p:cTn id="141" dur="1000" fill="hold"/>
                                        <p:tgtEl>
                                          <p:spTgt spid="33"/>
                                        </p:tgtEl>
                                        <p:attrNameLst>
                                          <p:attrName>ppt_x</p:attrName>
                                        </p:attrNameLst>
                                      </p:cBhvr>
                                      <p:tavLst>
                                        <p:tav tm="0">
                                          <p:val>
                                            <p:strVal val="#ppt_x"/>
                                          </p:val>
                                        </p:tav>
                                        <p:tav tm="100000">
                                          <p:val>
                                            <p:strVal val="#ppt_x"/>
                                          </p:val>
                                        </p:tav>
                                      </p:tavLst>
                                    </p:anim>
                                    <p:anim calcmode="lin" valueType="num">
                                      <p:cBhvr>
                                        <p:cTn id="142" dur="1000" fill="hold"/>
                                        <p:tgtEl>
                                          <p:spTgt spid="33"/>
                                        </p:tgtEl>
                                        <p:attrNameLst>
                                          <p:attrName>ppt_y</p:attrName>
                                        </p:attrNameLst>
                                      </p:cBhvr>
                                      <p:tavLst>
                                        <p:tav tm="0">
                                          <p:val>
                                            <p:strVal val="#ppt_y+.1"/>
                                          </p:val>
                                        </p:tav>
                                        <p:tav tm="100000">
                                          <p:val>
                                            <p:strVal val="#ppt_y"/>
                                          </p:val>
                                        </p:tav>
                                      </p:tavLst>
                                    </p:anim>
                                  </p:childTnLst>
                                </p:cTn>
                              </p:par>
                            </p:childTnLst>
                          </p:cTn>
                        </p:par>
                        <p:par>
                          <p:cTn id="143" fill="hold">
                            <p:stCondLst>
                              <p:cond delay="3500"/>
                            </p:stCondLst>
                            <p:childTnLst>
                              <p:par>
                                <p:cTn id="144" presetID="53" presetClass="entr" presetSubtype="16" fill="hold" grpId="0" nodeType="afterEffect">
                                  <p:stCondLst>
                                    <p:cond delay="0"/>
                                  </p:stCondLst>
                                  <p:childTnLst>
                                    <p:set>
                                      <p:cBhvr>
                                        <p:cTn id="145" dur="1" fill="hold">
                                          <p:stCondLst>
                                            <p:cond delay="0"/>
                                          </p:stCondLst>
                                        </p:cTn>
                                        <p:tgtEl>
                                          <p:spTgt spid="3"/>
                                        </p:tgtEl>
                                        <p:attrNameLst>
                                          <p:attrName>style.visibility</p:attrName>
                                        </p:attrNameLst>
                                      </p:cBhvr>
                                      <p:to>
                                        <p:strVal val="visible"/>
                                      </p:to>
                                    </p:set>
                                    <p:anim calcmode="lin" valueType="num">
                                      <p:cBhvr>
                                        <p:cTn id="146" dur="500" fill="hold"/>
                                        <p:tgtEl>
                                          <p:spTgt spid="3"/>
                                        </p:tgtEl>
                                        <p:attrNameLst>
                                          <p:attrName>ppt_w</p:attrName>
                                        </p:attrNameLst>
                                      </p:cBhvr>
                                      <p:tavLst>
                                        <p:tav tm="0">
                                          <p:val>
                                            <p:fltVal val="0"/>
                                          </p:val>
                                        </p:tav>
                                        <p:tav tm="100000">
                                          <p:val>
                                            <p:strVal val="#ppt_w"/>
                                          </p:val>
                                        </p:tav>
                                      </p:tavLst>
                                    </p:anim>
                                    <p:anim calcmode="lin" valueType="num">
                                      <p:cBhvr>
                                        <p:cTn id="147" dur="500" fill="hold"/>
                                        <p:tgtEl>
                                          <p:spTgt spid="3"/>
                                        </p:tgtEl>
                                        <p:attrNameLst>
                                          <p:attrName>ppt_h</p:attrName>
                                        </p:attrNameLst>
                                      </p:cBhvr>
                                      <p:tavLst>
                                        <p:tav tm="0">
                                          <p:val>
                                            <p:fltVal val="0"/>
                                          </p:val>
                                        </p:tav>
                                        <p:tav tm="100000">
                                          <p:val>
                                            <p:strVal val="#ppt_h"/>
                                          </p:val>
                                        </p:tav>
                                      </p:tavLst>
                                    </p:anim>
                                    <p:animEffect transition="in" filter="fade">
                                      <p:cBhvr>
                                        <p:cTn id="148" dur="500"/>
                                        <p:tgtEl>
                                          <p:spTgt spid="3"/>
                                        </p:tgtEl>
                                      </p:cBhvr>
                                    </p:animEffect>
                                  </p:childTnLst>
                                </p:cTn>
                              </p:par>
                            </p:childTnLst>
                          </p:cTn>
                        </p:par>
                        <p:par>
                          <p:cTn id="149" fill="hold">
                            <p:stCondLst>
                              <p:cond delay="4000"/>
                            </p:stCondLst>
                            <p:childTnLst>
                              <p:par>
                                <p:cTn id="150" presetID="14" presetClass="entr" presetSubtype="10" fill="hold" grpId="0" nodeType="after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randombar(horizontal)">
                                      <p:cBhvr>
                                        <p:cTn id="15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 grpId="0"/>
      <p:bldP spid="33" grpId="0"/>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730533" y="4894216"/>
            <a:ext cx="856571" cy="218487"/>
            <a:chOff x="2786743" y="5023756"/>
            <a:chExt cx="1472359" cy="375557"/>
          </a:xfrm>
        </p:grpSpPr>
        <p:sp>
          <p:nvSpPr>
            <p:cNvPr id="32" name="椭圆 31"/>
            <p:cNvSpPr/>
            <p:nvPr/>
          </p:nvSpPr>
          <p:spPr>
            <a:xfrm>
              <a:off x="2786743" y="5023756"/>
              <a:ext cx="375557" cy="3755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椭圆 32"/>
            <p:cNvSpPr/>
            <p:nvPr/>
          </p:nvSpPr>
          <p:spPr>
            <a:xfrm>
              <a:off x="3335144" y="5023756"/>
              <a:ext cx="375557" cy="375557"/>
            </a:xfrm>
            <a:prstGeom prst="ellipse">
              <a:avLst/>
            </a:prstGeom>
            <a:solidFill>
              <a:srgbClr val="1A78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33"/>
            <p:cNvSpPr/>
            <p:nvPr/>
          </p:nvSpPr>
          <p:spPr>
            <a:xfrm>
              <a:off x="3883545" y="5023756"/>
              <a:ext cx="375557" cy="37555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12"/>
            <p:cNvSpPr/>
            <p:nvPr/>
          </p:nvSpPr>
          <p:spPr>
            <a:xfrm>
              <a:off x="2868387" y="5122421"/>
              <a:ext cx="212270" cy="178225"/>
            </a:xfrm>
            <a:custGeom>
              <a:avLst/>
              <a:gdLst>
                <a:gd name="connsiteX0" fmla="*/ 402635 w 604211"/>
                <a:gd name="connsiteY0" fmla="*/ 185968 h 507306"/>
                <a:gd name="connsiteX1" fmla="*/ 431707 w 604211"/>
                <a:gd name="connsiteY1" fmla="*/ 214522 h 507306"/>
                <a:gd name="connsiteX2" fmla="*/ 402635 w 604211"/>
                <a:gd name="connsiteY2" fmla="*/ 243076 h 507306"/>
                <a:gd name="connsiteX3" fmla="*/ 373563 w 604211"/>
                <a:gd name="connsiteY3" fmla="*/ 214522 h 507306"/>
                <a:gd name="connsiteX4" fmla="*/ 402635 w 604211"/>
                <a:gd name="connsiteY4" fmla="*/ 185968 h 507306"/>
                <a:gd name="connsiteX5" fmla="*/ 302106 w 604211"/>
                <a:gd name="connsiteY5" fmla="*/ 185968 h 507306"/>
                <a:gd name="connsiteX6" fmla="*/ 331104 w 604211"/>
                <a:gd name="connsiteY6" fmla="*/ 214522 h 507306"/>
                <a:gd name="connsiteX7" fmla="*/ 302106 w 604211"/>
                <a:gd name="connsiteY7" fmla="*/ 243076 h 507306"/>
                <a:gd name="connsiteX8" fmla="*/ 273108 w 604211"/>
                <a:gd name="connsiteY8" fmla="*/ 214522 h 507306"/>
                <a:gd name="connsiteX9" fmla="*/ 302106 w 604211"/>
                <a:gd name="connsiteY9" fmla="*/ 185968 h 507306"/>
                <a:gd name="connsiteX10" fmla="*/ 207569 w 604211"/>
                <a:gd name="connsiteY10" fmla="*/ 185968 h 507306"/>
                <a:gd name="connsiteX11" fmla="*/ 236123 w 604211"/>
                <a:gd name="connsiteY11" fmla="*/ 214522 h 507306"/>
                <a:gd name="connsiteX12" fmla="*/ 207569 w 604211"/>
                <a:gd name="connsiteY12" fmla="*/ 243076 h 507306"/>
                <a:gd name="connsiteX13" fmla="*/ 179015 w 604211"/>
                <a:gd name="connsiteY13" fmla="*/ 214522 h 507306"/>
                <a:gd name="connsiteX14" fmla="*/ 207569 w 604211"/>
                <a:gd name="connsiteY14" fmla="*/ 185968 h 507306"/>
                <a:gd name="connsiteX15" fmla="*/ 82099 w 604211"/>
                <a:gd name="connsiteY15" fmla="*/ 24859 h 507306"/>
                <a:gd name="connsiteX16" fmla="*/ 24906 w 604211"/>
                <a:gd name="connsiteY16" fmla="*/ 81942 h 507306"/>
                <a:gd name="connsiteX17" fmla="*/ 24906 w 604211"/>
                <a:gd name="connsiteY17" fmla="*/ 339739 h 507306"/>
                <a:gd name="connsiteX18" fmla="*/ 82099 w 604211"/>
                <a:gd name="connsiteY18" fmla="*/ 396822 h 507306"/>
                <a:gd name="connsiteX19" fmla="*/ 419719 w 604211"/>
                <a:gd name="connsiteY19" fmla="*/ 396822 h 507306"/>
                <a:gd name="connsiteX20" fmla="*/ 429866 w 604211"/>
                <a:gd name="connsiteY20" fmla="*/ 401425 h 507306"/>
                <a:gd name="connsiteX21" fmla="*/ 480602 w 604211"/>
                <a:gd name="connsiteY21" fmla="*/ 461271 h 507306"/>
                <a:gd name="connsiteX22" fmla="*/ 480602 w 604211"/>
                <a:gd name="connsiteY22" fmla="*/ 408791 h 507306"/>
                <a:gd name="connsiteX23" fmla="*/ 492594 w 604211"/>
                <a:gd name="connsiteY23" fmla="*/ 396822 h 507306"/>
                <a:gd name="connsiteX24" fmla="*/ 522112 w 604211"/>
                <a:gd name="connsiteY24" fmla="*/ 396822 h 507306"/>
                <a:gd name="connsiteX25" fmla="*/ 580227 w 604211"/>
                <a:gd name="connsiteY25" fmla="*/ 339739 h 507306"/>
                <a:gd name="connsiteX26" fmla="*/ 580227 w 604211"/>
                <a:gd name="connsiteY26" fmla="*/ 81942 h 507306"/>
                <a:gd name="connsiteX27" fmla="*/ 522112 w 604211"/>
                <a:gd name="connsiteY27" fmla="*/ 24859 h 507306"/>
                <a:gd name="connsiteX28" fmla="*/ 82099 w 604211"/>
                <a:gd name="connsiteY28" fmla="*/ 0 h 507306"/>
                <a:gd name="connsiteX29" fmla="*/ 522112 w 604211"/>
                <a:gd name="connsiteY29" fmla="*/ 0 h 507306"/>
                <a:gd name="connsiteX30" fmla="*/ 604211 w 604211"/>
                <a:gd name="connsiteY30" fmla="*/ 81942 h 507306"/>
                <a:gd name="connsiteX31" fmla="*/ 604211 w 604211"/>
                <a:gd name="connsiteY31" fmla="*/ 339739 h 507306"/>
                <a:gd name="connsiteX32" fmla="*/ 522112 w 604211"/>
                <a:gd name="connsiteY32" fmla="*/ 421681 h 507306"/>
                <a:gd name="connsiteX33" fmla="*/ 505508 w 604211"/>
                <a:gd name="connsiteY33" fmla="*/ 421681 h 507306"/>
                <a:gd name="connsiteX34" fmla="*/ 505508 w 604211"/>
                <a:gd name="connsiteY34" fmla="*/ 495337 h 507306"/>
                <a:gd name="connsiteX35" fmla="*/ 497206 w 604211"/>
                <a:gd name="connsiteY35" fmla="*/ 506385 h 507306"/>
                <a:gd name="connsiteX36" fmla="*/ 492594 w 604211"/>
                <a:gd name="connsiteY36" fmla="*/ 507306 h 507306"/>
                <a:gd name="connsiteX37" fmla="*/ 483369 w 604211"/>
                <a:gd name="connsiteY37" fmla="*/ 502703 h 507306"/>
                <a:gd name="connsiteX38" fmla="*/ 414185 w 604211"/>
                <a:gd name="connsiteY38" fmla="*/ 421681 h 507306"/>
                <a:gd name="connsiteX39" fmla="*/ 82099 w 604211"/>
                <a:gd name="connsiteY39" fmla="*/ 421681 h 507306"/>
                <a:gd name="connsiteX40" fmla="*/ 0 w 604211"/>
                <a:gd name="connsiteY40" fmla="*/ 339739 h 507306"/>
                <a:gd name="connsiteX41" fmla="*/ 0 w 604211"/>
                <a:gd name="connsiteY41" fmla="*/ 81942 h 507306"/>
                <a:gd name="connsiteX42" fmla="*/ 82099 w 604211"/>
                <a:gd name="connsiteY42" fmla="*/ 0 h 50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211" h="507306">
                  <a:moveTo>
                    <a:pt x="402635" y="185968"/>
                  </a:moveTo>
                  <a:cubicBezTo>
                    <a:pt x="418691" y="185968"/>
                    <a:pt x="431707" y="198752"/>
                    <a:pt x="431707" y="214522"/>
                  </a:cubicBezTo>
                  <a:cubicBezTo>
                    <a:pt x="431707" y="230292"/>
                    <a:pt x="418691" y="243076"/>
                    <a:pt x="402635" y="243076"/>
                  </a:cubicBezTo>
                  <a:cubicBezTo>
                    <a:pt x="386579" y="243076"/>
                    <a:pt x="373563" y="230292"/>
                    <a:pt x="373563" y="214522"/>
                  </a:cubicBezTo>
                  <a:cubicBezTo>
                    <a:pt x="373563" y="198752"/>
                    <a:pt x="386579" y="185968"/>
                    <a:pt x="402635" y="185968"/>
                  </a:cubicBezTo>
                  <a:close/>
                  <a:moveTo>
                    <a:pt x="302106" y="185968"/>
                  </a:moveTo>
                  <a:cubicBezTo>
                    <a:pt x="318121" y="185968"/>
                    <a:pt x="331104" y="198752"/>
                    <a:pt x="331104" y="214522"/>
                  </a:cubicBezTo>
                  <a:cubicBezTo>
                    <a:pt x="331104" y="230292"/>
                    <a:pt x="318121" y="243076"/>
                    <a:pt x="302106" y="243076"/>
                  </a:cubicBezTo>
                  <a:cubicBezTo>
                    <a:pt x="286091" y="243076"/>
                    <a:pt x="273108" y="230292"/>
                    <a:pt x="273108" y="214522"/>
                  </a:cubicBezTo>
                  <a:cubicBezTo>
                    <a:pt x="273108" y="198752"/>
                    <a:pt x="286091" y="185968"/>
                    <a:pt x="302106" y="185968"/>
                  </a:cubicBezTo>
                  <a:close/>
                  <a:moveTo>
                    <a:pt x="207569" y="185968"/>
                  </a:moveTo>
                  <a:cubicBezTo>
                    <a:pt x="223339" y="185968"/>
                    <a:pt x="236123" y="198752"/>
                    <a:pt x="236123" y="214522"/>
                  </a:cubicBezTo>
                  <a:cubicBezTo>
                    <a:pt x="236123" y="230292"/>
                    <a:pt x="223339" y="243076"/>
                    <a:pt x="207569" y="243076"/>
                  </a:cubicBezTo>
                  <a:cubicBezTo>
                    <a:pt x="191799" y="243076"/>
                    <a:pt x="179015" y="230292"/>
                    <a:pt x="179015" y="214522"/>
                  </a:cubicBezTo>
                  <a:cubicBezTo>
                    <a:pt x="179015" y="198752"/>
                    <a:pt x="191799" y="185968"/>
                    <a:pt x="207569" y="185968"/>
                  </a:cubicBezTo>
                  <a:close/>
                  <a:moveTo>
                    <a:pt x="82099" y="24859"/>
                  </a:moveTo>
                  <a:cubicBezTo>
                    <a:pt x="50735" y="24859"/>
                    <a:pt x="24906" y="50639"/>
                    <a:pt x="24906" y="81942"/>
                  </a:cubicBezTo>
                  <a:lnTo>
                    <a:pt x="24906" y="339739"/>
                  </a:lnTo>
                  <a:cubicBezTo>
                    <a:pt x="24906" y="371042"/>
                    <a:pt x="50735" y="396822"/>
                    <a:pt x="82099" y="396822"/>
                  </a:cubicBezTo>
                  <a:lnTo>
                    <a:pt x="419719" y="396822"/>
                  </a:lnTo>
                  <a:cubicBezTo>
                    <a:pt x="423409" y="396822"/>
                    <a:pt x="427099" y="398663"/>
                    <a:pt x="429866" y="401425"/>
                  </a:cubicBezTo>
                  <a:lnTo>
                    <a:pt x="480602" y="461271"/>
                  </a:lnTo>
                  <a:lnTo>
                    <a:pt x="480602" y="408791"/>
                  </a:lnTo>
                  <a:cubicBezTo>
                    <a:pt x="480602" y="402346"/>
                    <a:pt x="486136" y="396822"/>
                    <a:pt x="492594" y="396822"/>
                  </a:cubicBezTo>
                  <a:lnTo>
                    <a:pt x="522112" y="396822"/>
                  </a:lnTo>
                  <a:cubicBezTo>
                    <a:pt x="554398" y="396822"/>
                    <a:pt x="580227" y="371042"/>
                    <a:pt x="580227" y="339739"/>
                  </a:cubicBezTo>
                  <a:lnTo>
                    <a:pt x="580227" y="81942"/>
                  </a:lnTo>
                  <a:cubicBezTo>
                    <a:pt x="580227" y="50639"/>
                    <a:pt x="554398" y="24859"/>
                    <a:pt x="522112" y="24859"/>
                  </a:cubicBezTo>
                  <a:close/>
                  <a:moveTo>
                    <a:pt x="82099" y="0"/>
                  </a:moveTo>
                  <a:lnTo>
                    <a:pt x="522112" y="0"/>
                  </a:lnTo>
                  <a:cubicBezTo>
                    <a:pt x="567313" y="0"/>
                    <a:pt x="604211" y="36828"/>
                    <a:pt x="604211" y="81942"/>
                  </a:cubicBezTo>
                  <a:lnTo>
                    <a:pt x="604211" y="339739"/>
                  </a:lnTo>
                  <a:cubicBezTo>
                    <a:pt x="604211" y="384853"/>
                    <a:pt x="567313" y="421681"/>
                    <a:pt x="522112" y="421681"/>
                  </a:cubicBezTo>
                  <a:lnTo>
                    <a:pt x="505508" y="421681"/>
                  </a:lnTo>
                  <a:lnTo>
                    <a:pt x="505508" y="495337"/>
                  </a:lnTo>
                  <a:cubicBezTo>
                    <a:pt x="505508" y="499940"/>
                    <a:pt x="501818" y="504544"/>
                    <a:pt x="497206" y="506385"/>
                  </a:cubicBezTo>
                  <a:cubicBezTo>
                    <a:pt x="495361" y="507306"/>
                    <a:pt x="494439" y="507306"/>
                    <a:pt x="492594" y="507306"/>
                  </a:cubicBezTo>
                  <a:cubicBezTo>
                    <a:pt x="489826" y="507306"/>
                    <a:pt x="486136" y="505465"/>
                    <a:pt x="483369" y="502703"/>
                  </a:cubicBezTo>
                  <a:lnTo>
                    <a:pt x="414185" y="421681"/>
                  </a:lnTo>
                  <a:lnTo>
                    <a:pt x="82099" y="421681"/>
                  </a:lnTo>
                  <a:cubicBezTo>
                    <a:pt x="36898" y="421681"/>
                    <a:pt x="0" y="384853"/>
                    <a:pt x="0" y="339739"/>
                  </a:cubicBezTo>
                  <a:lnTo>
                    <a:pt x="0" y="81942"/>
                  </a:lnTo>
                  <a:cubicBezTo>
                    <a:pt x="0" y="36828"/>
                    <a:pt x="36898" y="0"/>
                    <a:pt x="82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21"/>
            <p:cNvSpPr/>
            <p:nvPr/>
          </p:nvSpPr>
          <p:spPr>
            <a:xfrm>
              <a:off x="3416788" y="5112242"/>
              <a:ext cx="212270" cy="198583"/>
            </a:xfrm>
            <a:custGeom>
              <a:avLst/>
              <a:gdLst>
                <a:gd name="connsiteX0" fmla="*/ 492617 w 607323"/>
                <a:gd name="connsiteY0" fmla="*/ 280187 h 568164"/>
                <a:gd name="connsiteX1" fmla="*/ 521972 w 607323"/>
                <a:gd name="connsiteY1" fmla="*/ 309472 h 568164"/>
                <a:gd name="connsiteX2" fmla="*/ 492617 w 607323"/>
                <a:gd name="connsiteY2" fmla="*/ 338757 h 568164"/>
                <a:gd name="connsiteX3" fmla="*/ 463262 w 607323"/>
                <a:gd name="connsiteY3" fmla="*/ 309472 h 568164"/>
                <a:gd name="connsiteX4" fmla="*/ 492617 w 607323"/>
                <a:gd name="connsiteY4" fmla="*/ 280187 h 568164"/>
                <a:gd name="connsiteX5" fmla="*/ 386839 w 607323"/>
                <a:gd name="connsiteY5" fmla="*/ 280187 h 568164"/>
                <a:gd name="connsiteX6" fmla="*/ 416194 w 607323"/>
                <a:gd name="connsiteY6" fmla="*/ 309472 h 568164"/>
                <a:gd name="connsiteX7" fmla="*/ 386839 w 607323"/>
                <a:gd name="connsiteY7" fmla="*/ 338757 h 568164"/>
                <a:gd name="connsiteX8" fmla="*/ 357484 w 607323"/>
                <a:gd name="connsiteY8" fmla="*/ 309472 h 568164"/>
                <a:gd name="connsiteX9" fmla="*/ 386839 w 607323"/>
                <a:gd name="connsiteY9" fmla="*/ 280187 h 568164"/>
                <a:gd name="connsiteX10" fmla="*/ 281132 w 607323"/>
                <a:gd name="connsiteY10" fmla="*/ 280187 h 568164"/>
                <a:gd name="connsiteX11" fmla="*/ 310487 w 607323"/>
                <a:gd name="connsiteY11" fmla="*/ 309472 h 568164"/>
                <a:gd name="connsiteX12" fmla="*/ 281132 w 607323"/>
                <a:gd name="connsiteY12" fmla="*/ 338757 h 568164"/>
                <a:gd name="connsiteX13" fmla="*/ 251777 w 607323"/>
                <a:gd name="connsiteY13" fmla="*/ 309472 h 568164"/>
                <a:gd name="connsiteX14" fmla="*/ 281132 w 607323"/>
                <a:gd name="connsiteY14" fmla="*/ 280187 h 568164"/>
                <a:gd name="connsiteX15" fmla="*/ 388940 w 607323"/>
                <a:gd name="connsiteY15" fmla="*/ 124141 h 568164"/>
                <a:gd name="connsiteX16" fmla="*/ 193040 w 607323"/>
                <a:gd name="connsiteY16" fmla="*/ 319752 h 568164"/>
                <a:gd name="connsiteX17" fmla="*/ 388940 w 607323"/>
                <a:gd name="connsiteY17" fmla="*/ 515364 h 568164"/>
                <a:gd name="connsiteX18" fmla="*/ 421832 w 607323"/>
                <a:gd name="connsiteY18" fmla="*/ 512557 h 568164"/>
                <a:gd name="connsiteX19" fmla="*/ 427766 w 607323"/>
                <a:gd name="connsiteY19" fmla="*/ 513077 h 568164"/>
                <a:gd name="connsiteX20" fmla="*/ 547367 w 607323"/>
                <a:gd name="connsiteY20" fmla="*/ 542595 h 568164"/>
                <a:gd name="connsiteX21" fmla="*/ 547367 w 607323"/>
                <a:gd name="connsiteY21" fmla="*/ 439800 h 568164"/>
                <a:gd name="connsiteX22" fmla="*/ 549240 w 607323"/>
                <a:gd name="connsiteY22" fmla="*/ 432005 h 568164"/>
                <a:gd name="connsiteX23" fmla="*/ 584839 w 607323"/>
                <a:gd name="connsiteY23" fmla="*/ 319752 h 568164"/>
                <a:gd name="connsiteX24" fmla="*/ 388940 w 607323"/>
                <a:gd name="connsiteY24" fmla="*/ 124141 h 568164"/>
                <a:gd name="connsiteX25" fmla="*/ 388940 w 607323"/>
                <a:gd name="connsiteY25" fmla="*/ 101586 h 568164"/>
                <a:gd name="connsiteX26" fmla="*/ 607323 w 607323"/>
                <a:gd name="connsiteY26" fmla="*/ 319752 h 568164"/>
                <a:gd name="connsiteX27" fmla="*/ 569850 w 607323"/>
                <a:gd name="connsiteY27" fmla="*/ 441879 h 568164"/>
                <a:gd name="connsiteX28" fmla="*/ 569850 w 607323"/>
                <a:gd name="connsiteY28" fmla="*/ 556939 h 568164"/>
                <a:gd name="connsiteX29" fmla="*/ 565583 w 607323"/>
                <a:gd name="connsiteY29" fmla="*/ 565773 h 568164"/>
                <a:gd name="connsiteX30" fmla="*/ 558609 w 607323"/>
                <a:gd name="connsiteY30" fmla="*/ 568164 h 568164"/>
                <a:gd name="connsiteX31" fmla="*/ 555902 w 607323"/>
                <a:gd name="connsiteY31" fmla="*/ 567852 h 568164"/>
                <a:gd name="connsiteX32" fmla="*/ 423082 w 607323"/>
                <a:gd name="connsiteY32" fmla="*/ 535112 h 568164"/>
                <a:gd name="connsiteX33" fmla="*/ 388940 w 607323"/>
                <a:gd name="connsiteY33" fmla="*/ 537814 h 568164"/>
                <a:gd name="connsiteX34" fmla="*/ 170557 w 607323"/>
                <a:gd name="connsiteY34" fmla="*/ 319752 h 568164"/>
                <a:gd name="connsiteX35" fmla="*/ 388940 w 607323"/>
                <a:gd name="connsiteY35" fmla="*/ 101586 h 568164"/>
                <a:gd name="connsiteX36" fmla="*/ 236025 w 607323"/>
                <a:gd name="connsiteY36" fmla="*/ 1037 h 568164"/>
                <a:gd name="connsiteX37" fmla="*/ 432016 w 607323"/>
                <a:gd name="connsiteY37" fmla="*/ 66609 h 568164"/>
                <a:gd name="connsiteX38" fmla="*/ 432849 w 607323"/>
                <a:gd name="connsiteY38" fmla="*/ 82509 h 568164"/>
                <a:gd name="connsiteX39" fmla="*/ 416925 w 607323"/>
                <a:gd name="connsiteY39" fmla="*/ 83340 h 568164"/>
                <a:gd name="connsiteX40" fmla="*/ 174214 w 607323"/>
                <a:gd name="connsiteY40" fmla="*/ 38343 h 568164"/>
                <a:gd name="connsiteX41" fmla="*/ 38184 w 607323"/>
                <a:gd name="connsiteY41" fmla="*/ 343035 h 568164"/>
                <a:gd name="connsiteX42" fmla="*/ 55565 w 607323"/>
                <a:gd name="connsiteY42" fmla="*/ 378783 h 568164"/>
                <a:gd name="connsiteX43" fmla="*/ 57126 w 607323"/>
                <a:gd name="connsiteY43" fmla="*/ 384603 h 568164"/>
                <a:gd name="connsiteX44" fmla="*/ 75652 w 607323"/>
                <a:gd name="connsiteY44" fmla="*/ 533312 h 568164"/>
                <a:gd name="connsiteX45" fmla="*/ 193365 w 607323"/>
                <a:gd name="connsiteY45" fmla="*/ 488315 h 568164"/>
                <a:gd name="connsiteX46" fmla="*/ 201379 w 607323"/>
                <a:gd name="connsiteY46" fmla="*/ 487379 h 568164"/>
                <a:gd name="connsiteX47" fmla="*/ 232602 w 607323"/>
                <a:gd name="connsiteY47" fmla="*/ 493095 h 568164"/>
                <a:gd name="connsiteX48" fmla="*/ 242490 w 607323"/>
                <a:gd name="connsiteY48" fmla="*/ 505461 h 568164"/>
                <a:gd name="connsiteX49" fmla="*/ 230000 w 607323"/>
                <a:gd name="connsiteY49" fmla="*/ 515438 h 568164"/>
                <a:gd name="connsiteX50" fmla="*/ 199505 w 607323"/>
                <a:gd name="connsiteY50" fmla="*/ 510138 h 568164"/>
                <a:gd name="connsiteX51" fmla="*/ 70344 w 607323"/>
                <a:gd name="connsiteY51" fmla="*/ 559500 h 568164"/>
                <a:gd name="connsiteX52" fmla="*/ 66285 w 607323"/>
                <a:gd name="connsiteY52" fmla="*/ 560331 h 568164"/>
                <a:gd name="connsiteX53" fmla="*/ 60457 w 607323"/>
                <a:gd name="connsiteY53" fmla="*/ 558668 h 568164"/>
                <a:gd name="connsiteX54" fmla="*/ 55149 w 607323"/>
                <a:gd name="connsiteY54" fmla="*/ 550459 h 568164"/>
                <a:gd name="connsiteX55" fmla="*/ 34853 w 607323"/>
                <a:gd name="connsiteY55" fmla="*/ 387928 h 568164"/>
                <a:gd name="connsiteX56" fmla="*/ 17160 w 607323"/>
                <a:gd name="connsiteY56" fmla="*/ 351141 h 568164"/>
                <a:gd name="connsiteX57" fmla="*/ 166200 w 607323"/>
                <a:gd name="connsiteY57" fmla="*/ 17247 h 568164"/>
                <a:gd name="connsiteX58" fmla="*/ 236025 w 607323"/>
                <a:gd name="connsiteY58" fmla="*/ 1037 h 56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07323" h="568164">
                  <a:moveTo>
                    <a:pt x="492617" y="280187"/>
                  </a:moveTo>
                  <a:cubicBezTo>
                    <a:pt x="508829" y="280187"/>
                    <a:pt x="521972" y="293298"/>
                    <a:pt x="521972" y="309472"/>
                  </a:cubicBezTo>
                  <a:cubicBezTo>
                    <a:pt x="521972" y="325646"/>
                    <a:pt x="508829" y="338757"/>
                    <a:pt x="492617" y="338757"/>
                  </a:cubicBezTo>
                  <a:cubicBezTo>
                    <a:pt x="476405" y="338757"/>
                    <a:pt x="463262" y="325646"/>
                    <a:pt x="463262" y="309472"/>
                  </a:cubicBezTo>
                  <a:cubicBezTo>
                    <a:pt x="463262" y="293298"/>
                    <a:pt x="476405" y="280187"/>
                    <a:pt x="492617" y="280187"/>
                  </a:cubicBezTo>
                  <a:close/>
                  <a:moveTo>
                    <a:pt x="386839" y="280187"/>
                  </a:moveTo>
                  <a:cubicBezTo>
                    <a:pt x="403051" y="280187"/>
                    <a:pt x="416194" y="293298"/>
                    <a:pt x="416194" y="309472"/>
                  </a:cubicBezTo>
                  <a:cubicBezTo>
                    <a:pt x="416194" y="325646"/>
                    <a:pt x="403051" y="338757"/>
                    <a:pt x="386839" y="338757"/>
                  </a:cubicBezTo>
                  <a:cubicBezTo>
                    <a:pt x="370627" y="338757"/>
                    <a:pt x="357484" y="325646"/>
                    <a:pt x="357484" y="309472"/>
                  </a:cubicBezTo>
                  <a:cubicBezTo>
                    <a:pt x="357484" y="293298"/>
                    <a:pt x="370627" y="280187"/>
                    <a:pt x="386839" y="280187"/>
                  </a:cubicBezTo>
                  <a:close/>
                  <a:moveTo>
                    <a:pt x="281132" y="280187"/>
                  </a:moveTo>
                  <a:cubicBezTo>
                    <a:pt x="297344" y="280187"/>
                    <a:pt x="310487" y="293298"/>
                    <a:pt x="310487" y="309472"/>
                  </a:cubicBezTo>
                  <a:cubicBezTo>
                    <a:pt x="310487" y="325646"/>
                    <a:pt x="297344" y="338757"/>
                    <a:pt x="281132" y="338757"/>
                  </a:cubicBezTo>
                  <a:cubicBezTo>
                    <a:pt x="264920" y="338757"/>
                    <a:pt x="251777" y="325646"/>
                    <a:pt x="251777" y="309472"/>
                  </a:cubicBezTo>
                  <a:cubicBezTo>
                    <a:pt x="251777" y="293298"/>
                    <a:pt x="264920" y="280187"/>
                    <a:pt x="281132" y="280187"/>
                  </a:cubicBezTo>
                  <a:close/>
                  <a:moveTo>
                    <a:pt x="388940" y="124141"/>
                  </a:moveTo>
                  <a:cubicBezTo>
                    <a:pt x="280997" y="124141"/>
                    <a:pt x="193040" y="211864"/>
                    <a:pt x="193040" y="319752"/>
                  </a:cubicBezTo>
                  <a:cubicBezTo>
                    <a:pt x="193040" y="427640"/>
                    <a:pt x="280997" y="515364"/>
                    <a:pt x="388940" y="515364"/>
                  </a:cubicBezTo>
                  <a:cubicBezTo>
                    <a:pt x="399869" y="515364"/>
                    <a:pt x="410903" y="514428"/>
                    <a:pt x="421832" y="512557"/>
                  </a:cubicBezTo>
                  <a:cubicBezTo>
                    <a:pt x="423810" y="512141"/>
                    <a:pt x="425892" y="512453"/>
                    <a:pt x="427766" y="513077"/>
                  </a:cubicBezTo>
                  <a:lnTo>
                    <a:pt x="547367" y="542595"/>
                  </a:lnTo>
                  <a:lnTo>
                    <a:pt x="547367" y="439800"/>
                  </a:lnTo>
                  <a:cubicBezTo>
                    <a:pt x="547054" y="437098"/>
                    <a:pt x="547679" y="434292"/>
                    <a:pt x="549240" y="432005"/>
                  </a:cubicBezTo>
                  <a:cubicBezTo>
                    <a:pt x="572557" y="398953"/>
                    <a:pt x="584839" y="360184"/>
                    <a:pt x="584839" y="319752"/>
                  </a:cubicBezTo>
                  <a:cubicBezTo>
                    <a:pt x="584839" y="211864"/>
                    <a:pt x="496987" y="124141"/>
                    <a:pt x="388940" y="124141"/>
                  </a:cubicBezTo>
                  <a:close/>
                  <a:moveTo>
                    <a:pt x="388940" y="101586"/>
                  </a:moveTo>
                  <a:cubicBezTo>
                    <a:pt x="509373" y="101586"/>
                    <a:pt x="607427" y="199496"/>
                    <a:pt x="607323" y="319752"/>
                  </a:cubicBezTo>
                  <a:cubicBezTo>
                    <a:pt x="607323" y="363510"/>
                    <a:pt x="594416" y="405709"/>
                    <a:pt x="569850" y="441879"/>
                  </a:cubicBezTo>
                  <a:lnTo>
                    <a:pt x="569850" y="556939"/>
                  </a:lnTo>
                  <a:cubicBezTo>
                    <a:pt x="569850" y="560369"/>
                    <a:pt x="568289" y="563695"/>
                    <a:pt x="565583" y="565773"/>
                  </a:cubicBezTo>
                  <a:cubicBezTo>
                    <a:pt x="563501" y="567333"/>
                    <a:pt x="561107" y="568164"/>
                    <a:pt x="558609" y="568164"/>
                  </a:cubicBezTo>
                  <a:cubicBezTo>
                    <a:pt x="557672" y="568164"/>
                    <a:pt x="556839" y="568060"/>
                    <a:pt x="555902" y="567852"/>
                  </a:cubicBezTo>
                  <a:lnTo>
                    <a:pt x="423082" y="535112"/>
                  </a:lnTo>
                  <a:cubicBezTo>
                    <a:pt x="411736" y="536983"/>
                    <a:pt x="400286" y="537814"/>
                    <a:pt x="388940" y="537814"/>
                  </a:cubicBezTo>
                  <a:cubicBezTo>
                    <a:pt x="268506" y="537814"/>
                    <a:pt x="170557" y="440008"/>
                    <a:pt x="170557" y="319752"/>
                  </a:cubicBezTo>
                  <a:cubicBezTo>
                    <a:pt x="170557" y="199496"/>
                    <a:pt x="268506" y="101586"/>
                    <a:pt x="388940" y="101586"/>
                  </a:cubicBezTo>
                  <a:close/>
                  <a:moveTo>
                    <a:pt x="236025" y="1037"/>
                  </a:moveTo>
                  <a:cubicBezTo>
                    <a:pt x="306595" y="-5310"/>
                    <a:pt x="377531" y="17585"/>
                    <a:pt x="432016" y="66609"/>
                  </a:cubicBezTo>
                  <a:cubicBezTo>
                    <a:pt x="436700" y="70766"/>
                    <a:pt x="437012" y="77832"/>
                    <a:pt x="432849" y="82509"/>
                  </a:cubicBezTo>
                  <a:cubicBezTo>
                    <a:pt x="428686" y="87081"/>
                    <a:pt x="421608" y="87497"/>
                    <a:pt x="416925" y="83340"/>
                  </a:cubicBezTo>
                  <a:cubicBezTo>
                    <a:pt x="350627" y="23690"/>
                    <a:pt x="257581" y="6439"/>
                    <a:pt x="174214" y="38343"/>
                  </a:cubicBezTo>
                  <a:cubicBezTo>
                    <a:pt x="52651" y="84899"/>
                    <a:pt x="-8443" y="221553"/>
                    <a:pt x="38184" y="343035"/>
                  </a:cubicBezTo>
                  <a:cubicBezTo>
                    <a:pt x="42867" y="355194"/>
                    <a:pt x="48696" y="367248"/>
                    <a:pt x="55565" y="378783"/>
                  </a:cubicBezTo>
                  <a:cubicBezTo>
                    <a:pt x="56606" y="380550"/>
                    <a:pt x="57126" y="382628"/>
                    <a:pt x="57126" y="384603"/>
                  </a:cubicBezTo>
                  <a:lnTo>
                    <a:pt x="75652" y="533312"/>
                  </a:lnTo>
                  <a:lnTo>
                    <a:pt x="193365" y="488315"/>
                  </a:lnTo>
                  <a:cubicBezTo>
                    <a:pt x="195758" y="487068"/>
                    <a:pt x="198569" y="486652"/>
                    <a:pt x="201379" y="487379"/>
                  </a:cubicBezTo>
                  <a:cubicBezTo>
                    <a:pt x="211578" y="489977"/>
                    <a:pt x="221986" y="491848"/>
                    <a:pt x="232602" y="493095"/>
                  </a:cubicBezTo>
                  <a:cubicBezTo>
                    <a:pt x="238743" y="493719"/>
                    <a:pt x="243218" y="499330"/>
                    <a:pt x="242490" y="505461"/>
                  </a:cubicBezTo>
                  <a:cubicBezTo>
                    <a:pt x="241865" y="511697"/>
                    <a:pt x="236349" y="516165"/>
                    <a:pt x="230000" y="515438"/>
                  </a:cubicBezTo>
                  <a:cubicBezTo>
                    <a:pt x="219800" y="514295"/>
                    <a:pt x="209497" y="512528"/>
                    <a:pt x="199505" y="510138"/>
                  </a:cubicBezTo>
                  <a:lnTo>
                    <a:pt x="70344" y="559500"/>
                  </a:lnTo>
                  <a:cubicBezTo>
                    <a:pt x="68991" y="560019"/>
                    <a:pt x="67638" y="560331"/>
                    <a:pt x="66285" y="560331"/>
                  </a:cubicBezTo>
                  <a:cubicBezTo>
                    <a:pt x="64308" y="560331"/>
                    <a:pt x="62226" y="559708"/>
                    <a:pt x="60457" y="558668"/>
                  </a:cubicBezTo>
                  <a:cubicBezTo>
                    <a:pt x="57543" y="556902"/>
                    <a:pt x="55565" y="553888"/>
                    <a:pt x="55149" y="550459"/>
                  </a:cubicBezTo>
                  <a:lnTo>
                    <a:pt x="34853" y="387928"/>
                  </a:lnTo>
                  <a:cubicBezTo>
                    <a:pt x="27880" y="376082"/>
                    <a:pt x="21948" y="363611"/>
                    <a:pt x="17160" y="351141"/>
                  </a:cubicBezTo>
                  <a:cubicBezTo>
                    <a:pt x="-33942" y="218020"/>
                    <a:pt x="32980" y="68272"/>
                    <a:pt x="166200" y="17247"/>
                  </a:cubicBezTo>
                  <a:cubicBezTo>
                    <a:pt x="189019" y="8518"/>
                    <a:pt x="212502" y="3153"/>
                    <a:pt x="236025" y="10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29"/>
            <p:cNvSpPr/>
            <p:nvPr/>
          </p:nvSpPr>
          <p:spPr>
            <a:xfrm>
              <a:off x="3965189" y="5119095"/>
              <a:ext cx="212270" cy="184878"/>
            </a:xfrm>
            <a:custGeom>
              <a:avLst/>
              <a:gdLst>
                <a:gd name="T0" fmla="*/ 2009 w 2114"/>
                <a:gd name="T1" fmla="*/ 1016 h 1844"/>
                <a:gd name="T2" fmla="*/ 1900 w 2114"/>
                <a:gd name="T3" fmla="*/ 701 h 1844"/>
                <a:gd name="T4" fmla="*/ 1422 w 2114"/>
                <a:gd name="T5" fmla="*/ 701 h 1844"/>
                <a:gd name="T6" fmla="*/ 1466 w 2114"/>
                <a:gd name="T7" fmla="*/ 416 h 1844"/>
                <a:gd name="T8" fmla="*/ 1356 w 2114"/>
                <a:gd name="T9" fmla="*/ 77 h 1844"/>
                <a:gd name="T10" fmla="*/ 1162 w 2114"/>
                <a:gd name="T11" fmla="*/ 19 h 1844"/>
                <a:gd name="T12" fmla="*/ 1036 w 2114"/>
                <a:gd name="T13" fmla="*/ 137 h 1844"/>
                <a:gd name="T14" fmla="*/ 1042 w 2114"/>
                <a:gd name="T15" fmla="*/ 390 h 1844"/>
                <a:gd name="T16" fmla="*/ 741 w 2114"/>
                <a:gd name="T17" fmla="*/ 850 h 1844"/>
                <a:gd name="T18" fmla="*/ 696 w 2114"/>
                <a:gd name="T19" fmla="*/ 837 h 1844"/>
                <a:gd name="T20" fmla="*/ 92 w 2114"/>
                <a:gd name="T21" fmla="*/ 837 h 1844"/>
                <a:gd name="T22" fmla="*/ 0 w 2114"/>
                <a:gd name="T23" fmla="*/ 930 h 1844"/>
                <a:gd name="T24" fmla="*/ 0 w 2114"/>
                <a:gd name="T25" fmla="*/ 1764 h 1844"/>
                <a:gd name="T26" fmla="*/ 87 w 2114"/>
                <a:gd name="T27" fmla="*/ 1844 h 1844"/>
                <a:gd name="T28" fmla="*/ 629 w 2114"/>
                <a:gd name="T29" fmla="*/ 1844 h 1844"/>
                <a:gd name="T30" fmla="*/ 716 w 2114"/>
                <a:gd name="T31" fmla="*/ 1757 h 1844"/>
                <a:gd name="T32" fmla="*/ 716 w 2114"/>
                <a:gd name="T33" fmla="*/ 1729 h 1844"/>
                <a:gd name="T34" fmla="*/ 745 w 2114"/>
                <a:gd name="T35" fmla="*/ 1733 h 1844"/>
                <a:gd name="T36" fmla="*/ 879 w 2114"/>
                <a:gd name="T37" fmla="*/ 1783 h 1844"/>
                <a:gd name="T38" fmla="*/ 1688 w 2114"/>
                <a:gd name="T39" fmla="*/ 1783 h 1844"/>
                <a:gd name="T40" fmla="*/ 1930 w 2114"/>
                <a:gd name="T41" fmla="*/ 1478 h 1844"/>
                <a:gd name="T42" fmla="*/ 1970 w 2114"/>
                <a:gd name="T43" fmla="*/ 1247 h 1844"/>
                <a:gd name="T44" fmla="*/ 2009 w 2114"/>
                <a:gd name="T45" fmla="*/ 1016 h 1844"/>
                <a:gd name="T46" fmla="*/ 610 w 2114"/>
                <a:gd name="T47" fmla="*/ 1757 h 1844"/>
                <a:gd name="T48" fmla="*/ 87 w 2114"/>
                <a:gd name="T49" fmla="*/ 1757 h 1844"/>
                <a:gd name="T50" fmla="*/ 87 w 2114"/>
                <a:gd name="T51" fmla="*/ 924 h 1844"/>
                <a:gd name="T52" fmla="*/ 610 w 2114"/>
                <a:gd name="T53" fmla="*/ 924 h 1844"/>
                <a:gd name="T54" fmla="*/ 610 w 2114"/>
                <a:gd name="T55" fmla="*/ 1757 h 1844"/>
                <a:gd name="T56" fmla="*/ 1868 w 2114"/>
                <a:gd name="T57" fmla="*/ 1009 h 1844"/>
                <a:gd name="T58" fmla="*/ 1863 w 2114"/>
                <a:gd name="T59" fmla="*/ 1029 h 1844"/>
                <a:gd name="T60" fmla="*/ 1828 w 2114"/>
                <a:gd name="T61" fmla="*/ 1240 h 1844"/>
                <a:gd name="T62" fmla="*/ 1823 w 2114"/>
                <a:gd name="T63" fmla="*/ 1261 h 1844"/>
                <a:gd name="T64" fmla="*/ 1788 w 2114"/>
                <a:gd name="T65" fmla="*/ 1471 h 1844"/>
                <a:gd name="T66" fmla="*/ 1784 w 2114"/>
                <a:gd name="T67" fmla="*/ 1492 h 1844"/>
                <a:gd name="T68" fmla="*/ 1701 w 2114"/>
                <a:gd name="T69" fmla="*/ 1696 h 1844"/>
                <a:gd name="T70" fmla="*/ 878 w 2114"/>
                <a:gd name="T71" fmla="*/ 1696 h 1844"/>
                <a:gd name="T72" fmla="*/ 725 w 2114"/>
                <a:gd name="T73" fmla="*/ 1630 h 1844"/>
                <a:gd name="T74" fmla="*/ 687 w 2114"/>
                <a:gd name="T75" fmla="*/ 1630 h 1844"/>
                <a:gd name="T76" fmla="*/ 687 w 2114"/>
                <a:gd name="T77" fmla="*/ 989 h 1844"/>
                <a:gd name="T78" fmla="*/ 823 w 2114"/>
                <a:gd name="T79" fmla="*/ 896 h 1844"/>
                <a:gd name="T80" fmla="*/ 1128 w 2114"/>
                <a:gd name="T81" fmla="*/ 399 h 1844"/>
                <a:gd name="T82" fmla="*/ 1123 w 2114"/>
                <a:gd name="T83" fmla="*/ 134 h 1844"/>
                <a:gd name="T84" fmla="*/ 1279 w 2114"/>
                <a:gd name="T85" fmla="*/ 117 h 1844"/>
                <a:gd name="T86" fmla="*/ 1378 w 2114"/>
                <a:gd name="T87" fmla="*/ 422 h 1844"/>
                <a:gd name="T88" fmla="*/ 1316 w 2114"/>
                <a:gd name="T89" fmla="*/ 788 h 1844"/>
                <a:gd name="T90" fmla="*/ 1886 w 2114"/>
                <a:gd name="T91" fmla="*/ 788 h 1844"/>
                <a:gd name="T92" fmla="*/ 1868 w 2114"/>
                <a:gd name="T93" fmla="*/ 1009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4" h="1844">
                  <a:moveTo>
                    <a:pt x="2009" y="1016"/>
                  </a:moveTo>
                  <a:cubicBezTo>
                    <a:pt x="2114" y="912"/>
                    <a:pt x="2081" y="701"/>
                    <a:pt x="1900" y="701"/>
                  </a:cubicBezTo>
                  <a:lnTo>
                    <a:pt x="1422" y="701"/>
                  </a:lnTo>
                  <a:cubicBezTo>
                    <a:pt x="1440" y="600"/>
                    <a:pt x="1467" y="432"/>
                    <a:pt x="1466" y="416"/>
                  </a:cubicBezTo>
                  <a:cubicBezTo>
                    <a:pt x="1456" y="266"/>
                    <a:pt x="1360" y="84"/>
                    <a:pt x="1356" y="77"/>
                  </a:cubicBezTo>
                  <a:cubicBezTo>
                    <a:pt x="1339" y="44"/>
                    <a:pt x="1251" y="0"/>
                    <a:pt x="1162" y="19"/>
                  </a:cubicBezTo>
                  <a:cubicBezTo>
                    <a:pt x="1048" y="43"/>
                    <a:pt x="1036" y="117"/>
                    <a:pt x="1036" y="137"/>
                  </a:cubicBezTo>
                  <a:cubicBezTo>
                    <a:pt x="1036" y="137"/>
                    <a:pt x="1041" y="336"/>
                    <a:pt x="1042" y="390"/>
                  </a:cubicBezTo>
                  <a:cubicBezTo>
                    <a:pt x="987" y="510"/>
                    <a:pt x="798" y="826"/>
                    <a:pt x="741" y="850"/>
                  </a:cubicBezTo>
                  <a:cubicBezTo>
                    <a:pt x="727" y="842"/>
                    <a:pt x="712" y="837"/>
                    <a:pt x="696" y="837"/>
                  </a:cubicBezTo>
                  <a:lnTo>
                    <a:pt x="92" y="837"/>
                  </a:lnTo>
                  <a:cubicBezTo>
                    <a:pt x="41" y="837"/>
                    <a:pt x="0" y="879"/>
                    <a:pt x="0" y="930"/>
                  </a:cubicBezTo>
                  <a:lnTo>
                    <a:pt x="0" y="1764"/>
                  </a:lnTo>
                  <a:cubicBezTo>
                    <a:pt x="4" y="1809"/>
                    <a:pt x="42" y="1844"/>
                    <a:pt x="87" y="1844"/>
                  </a:cubicBezTo>
                  <a:lnTo>
                    <a:pt x="629" y="1844"/>
                  </a:lnTo>
                  <a:cubicBezTo>
                    <a:pt x="677" y="1844"/>
                    <a:pt x="716" y="1805"/>
                    <a:pt x="716" y="1757"/>
                  </a:cubicBezTo>
                  <a:lnTo>
                    <a:pt x="716" y="1729"/>
                  </a:lnTo>
                  <a:cubicBezTo>
                    <a:pt x="716" y="1729"/>
                    <a:pt x="736" y="1728"/>
                    <a:pt x="745" y="1733"/>
                  </a:cubicBezTo>
                  <a:cubicBezTo>
                    <a:pt x="780" y="1756"/>
                    <a:pt x="823" y="1783"/>
                    <a:pt x="879" y="1783"/>
                  </a:cubicBezTo>
                  <a:lnTo>
                    <a:pt x="1688" y="1783"/>
                  </a:lnTo>
                  <a:cubicBezTo>
                    <a:pt x="1990" y="1783"/>
                    <a:pt x="1958" y="1515"/>
                    <a:pt x="1930" y="1478"/>
                  </a:cubicBezTo>
                  <a:cubicBezTo>
                    <a:pt x="1981" y="1423"/>
                    <a:pt x="2013" y="1325"/>
                    <a:pt x="1970" y="1247"/>
                  </a:cubicBezTo>
                  <a:cubicBezTo>
                    <a:pt x="2003" y="1212"/>
                    <a:pt x="2061" y="1116"/>
                    <a:pt x="2009" y="1016"/>
                  </a:cubicBezTo>
                  <a:close/>
                  <a:moveTo>
                    <a:pt x="610" y="1757"/>
                  </a:moveTo>
                  <a:lnTo>
                    <a:pt x="87" y="1757"/>
                  </a:lnTo>
                  <a:lnTo>
                    <a:pt x="87" y="924"/>
                  </a:lnTo>
                  <a:lnTo>
                    <a:pt x="610" y="924"/>
                  </a:lnTo>
                  <a:lnTo>
                    <a:pt x="610" y="1757"/>
                  </a:lnTo>
                  <a:close/>
                  <a:moveTo>
                    <a:pt x="1868" y="1009"/>
                  </a:moveTo>
                  <a:lnTo>
                    <a:pt x="1863" y="1029"/>
                  </a:lnTo>
                  <a:cubicBezTo>
                    <a:pt x="2002" y="1069"/>
                    <a:pt x="1928" y="1230"/>
                    <a:pt x="1828" y="1240"/>
                  </a:cubicBezTo>
                  <a:lnTo>
                    <a:pt x="1823" y="1261"/>
                  </a:lnTo>
                  <a:cubicBezTo>
                    <a:pt x="1957" y="1295"/>
                    <a:pt x="1893" y="1460"/>
                    <a:pt x="1788" y="1471"/>
                  </a:cubicBezTo>
                  <a:lnTo>
                    <a:pt x="1784" y="1492"/>
                  </a:lnTo>
                  <a:cubicBezTo>
                    <a:pt x="1893" y="1510"/>
                    <a:pt x="1866" y="1696"/>
                    <a:pt x="1701" y="1696"/>
                  </a:cubicBezTo>
                  <a:lnTo>
                    <a:pt x="878" y="1696"/>
                  </a:lnTo>
                  <a:cubicBezTo>
                    <a:pt x="820" y="1696"/>
                    <a:pt x="767" y="1630"/>
                    <a:pt x="725" y="1630"/>
                  </a:cubicBezTo>
                  <a:lnTo>
                    <a:pt x="687" y="1630"/>
                  </a:lnTo>
                  <a:lnTo>
                    <a:pt x="687" y="989"/>
                  </a:lnTo>
                  <a:cubicBezTo>
                    <a:pt x="734" y="961"/>
                    <a:pt x="791" y="923"/>
                    <a:pt x="823" y="896"/>
                  </a:cubicBezTo>
                  <a:cubicBezTo>
                    <a:pt x="883" y="845"/>
                    <a:pt x="1128" y="448"/>
                    <a:pt x="1128" y="399"/>
                  </a:cubicBezTo>
                  <a:cubicBezTo>
                    <a:pt x="1128" y="349"/>
                    <a:pt x="1123" y="134"/>
                    <a:pt x="1123" y="134"/>
                  </a:cubicBezTo>
                  <a:cubicBezTo>
                    <a:pt x="1123" y="134"/>
                    <a:pt x="1171" y="72"/>
                    <a:pt x="1279" y="117"/>
                  </a:cubicBezTo>
                  <a:cubicBezTo>
                    <a:pt x="1279" y="117"/>
                    <a:pt x="1369" y="287"/>
                    <a:pt x="1378" y="422"/>
                  </a:cubicBezTo>
                  <a:cubicBezTo>
                    <a:pt x="1378" y="422"/>
                    <a:pt x="1337" y="701"/>
                    <a:pt x="1316" y="788"/>
                  </a:cubicBezTo>
                  <a:lnTo>
                    <a:pt x="1886" y="788"/>
                  </a:lnTo>
                  <a:cubicBezTo>
                    <a:pt x="2026" y="788"/>
                    <a:pt x="1999" y="988"/>
                    <a:pt x="1868" y="10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8" name="组合 37"/>
          <p:cNvGrpSpPr/>
          <p:nvPr/>
        </p:nvGrpSpPr>
        <p:grpSpPr>
          <a:xfrm>
            <a:off x="4208251" y="4894216"/>
            <a:ext cx="856571" cy="218487"/>
            <a:chOff x="2786743" y="5023756"/>
            <a:chExt cx="1472359" cy="375557"/>
          </a:xfrm>
        </p:grpSpPr>
        <p:sp>
          <p:nvSpPr>
            <p:cNvPr id="39" name="椭圆 38"/>
            <p:cNvSpPr/>
            <p:nvPr/>
          </p:nvSpPr>
          <p:spPr>
            <a:xfrm>
              <a:off x="2786743" y="5023756"/>
              <a:ext cx="375557" cy="3755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3335144" y="5023756"/>
              <a:ext cx="375557" cy="375557"/>
            </a:xfrm>
            <a:prstGeom prst="ellipse">
              <a:avLst/>
            </a:prstGeom>
            <a:solidFill>
              <a:srgbClr val="1A78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40"/>
            <p:cNvSpPr/>
            <p:nvPr/>
          </p:nvSpPr>
          <p:spPr>
            <a:xfrm>
              <a:off x="3883545" y="5023756"/>
              <a:ext cx="375557" cy="37555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12"/>
            <p:cNvSpPr/>
            <p:nvPr/>
          </p:nvSpPr>
          <p:spPr>
            <a:xfrm>
              <a:off x="2868387" y="5122421"/>
              <a:ext cx="212270" cy="178225"/>
            </a:xfrm>
            <a:custGeom>
              <a:avLst/>
              <a:gdLst>
                <a:gd name="connsiteX0" fmla="*/ 402635 w 604211"/>
                <a:gd name="connsiteY0" fmla="*/ 185968 h 507306"/>
                <a:gd name="connsiteX1" fmla="*/ 431707 w 604211"/>
                <a:gd name="connsiteY1" fmla="*/ 214522 h 507306"/>
                <a:gd name="connsiteX2" fmla="*/ 402635 w 604211"/>
                <a:gd name="connsiteY2" fmla="*/ 243076 h 507306"/>
                <a:gd name="connsiteX3" fmla="*/ 373563 w 604211"/>
                <a:gd name="connsiteY3" fmla="*/ 214522 h 507306"/>
                <a:gd name="connsiteX4" fmla="*/ 402635 w 604211"/>
                <a:gd name="connsiteY4" fmla="*/ 185968 h 507306"/>
                <a:gd name="connsiteX5" fmla="*/ 302106 w 604211"/>
                <a:gd name="connsiteY5" fmla="*/ 185968 h 507306"/>
                <a:gd name="connsiteX6" fmla="*/ 331104 w 604211"/>
                <a:gd name="connsiteY6" fmla="*/ 214522 h 507306"/>
                <a:gd name="connsiteX7" fmla="*/ 302106 w 604211"/>
                <a:gd name="connsiteY7" fmla="*/ 243076 h 507306"/>
                <a:gd name="connsiteX8" fmla="*/ 273108 w 604211"/>
                <a:gd name="connsiteY8" fmla="*/ 214522 h 507306"/>
                <a:gd name="connsiteX9" fmla="*/ 302106 w 604211"/>
                <a:gd name="connsiteY9" fmla="*/ 185968 h 507306"/>
                <a:gd name="connsiteX10" fmla="*/ 207569 w 604211"/>
                <a:gd name="connsiteY10" fmla="*/ 185968 h 507306"/>
                <a:gd name="connsiteX11" fmla="*/ 236123 w 604211"/>
                <a:gd name="connsiteY11" fmla="*/ 214522 h 507306"/>
                <a:gd name="connsiteX12" fmla="*/ 207569 w 604211"/>
                <a:gd name="connsiteY12" fmla="*/ 243076 h 507306"/>
                <a:gd name="connsiteX13" fmla="*/ 179015 w 604211"/>
                <a:gd name="connsiteY13" fmla="*/ 214522 h 507306"/>
                <a:gd name="connsiteX14" fmla="*/ 207569 w 604211"/>
                <a:gd name="connsiteY14" fmla="*/ 185968 h 507306"/>
                <a:gd name="connsiteX15" fmla="*/ 82099 w 604211"/>
                <a:gd name="connsiteY15" fmla="*/ 24859 h 507306"/>
                <a:gd name="connsiteX16" fmla="*/ 24906 w 604211"/>
                <a:gd name="connsiteY16" fmla="*/ 81942 h 507306"/>
                <a:gd name="connsiteX17" fmla="*/ 24906 w 604211"/>
                <a:gd name="connsiteY17" fmla="*/ 339739 h 507306"/>
                <a:gd name="connsiteX18" fmla="*/ 82099 w 604211"/>
                <a:gd name="connsiteY18" fmla="*/ 396822 h 507306"/>
                <a:gd name="connsiteX19" fmla="*/ 419719 w 604211"/>
                <a:gd name="connsiteY19" fmla="*/ 396822 h 507306"/>
                <a:gd name="connsiteX20" fmla="*/ 429866 w 604211"/>
                <a:gd name="connsiteY20" fmla="*/ 401425 h 507306"/>
                <a:gd name="connsiteX21" fmla="*/ 480602 w 604211"/>
                <a:gd name="connsiteY21" fmla="*/ 461271 h 507306"/>
                <a:gd name="connsiteX22" fmla="*/ 480602 w 604211"/>
                <a:gd name="connsiteY22" fmla="*/ 408791 h 507306"/>
                <a:gd name="connsiteX23" fmla="*/ 492594 w 604211"/>
                <a:gd name="connsiteY23" fmla="*/ 396822 h 507306"/>
                <a:gd name="connsiteX24" fmla="*/ 522112 w 604211"/>
                <a:gd name="connsiteY24" fmla="*/ 396822 h 507306"/>
                <a:gd name="connsiteX25" fmla="*/ 580227 w 604211"/>
                <a:gd name="connsiteY25" fmla="*/ 339739 h 507306"/>
                <a:gd name="connsiteX26" fmla="*/ 580227 w 604211"/>
                <a:gd name="connsiteY26" fmla="*/ 81942 h 507306"/>
                <a:gd name="connsiteX27" fmla="*/ 522112 w 604211"/>
                <a:gd name="connsiteY27" fmla="*/ 24859 h 507306"/>
                <a:gd name="connsiteX28" fmla="*/ 82099 w 604211"/>
                <a:gd name="connsiteY28" fmla="*/ 0 h 507306"/>
                <a:gd name="connsiteX29" fmla="*/ 522112 w 604211"/>
                <a:gd name="connsiteY29" fmla="*/ 0 h 507306"/>
                <a:gd name="connsiteX30" fmla="*/ 604211 w 604211"/>
                <a:gd name="connsiteY30" fmla="*/ 81942 h 507306"/>
                <a:gd name="connsiteX31" fmla="*/ 604211 w 604211"/>
                <a:gd name="connsiteY31" fmla="*/ 339739 h 507306"/>
                <a:gd name="connsiteX32" fmla="*/ 522112 w 604211"/>
                <a:gd name="connsiteY32" fmla="*/ 421681 h 507306"/>
                <a:gd name="connsiteX33" fmla="*/ 505508 w 604211"/>
                <a:gd name="connsiteY33" fmla="*/ 421681 h 507306"/>
                <a:gd name="connsiteX34" fmla="*/ 505508 w 604211"/>
                <a:gd name="connsiteY34" fmla="*/ 495337 h 507306"/>
                <a:gd name="connsiteX35" fmla="*/ 497206 w 604211"/>
                <a:gd name="connsiteY35" fmla="*/ 506385 h 507306"/>
                <a:gd name="connsiteX36" fmla="*/ 492594 w 604211"/>
                <a:gd name="connsiteY36" fmla="*/ 507306 h 507306"/>
                <a:gd name="connsiteX37" fmla="*/ 483369 w 604211"/>
                <a:gd name="connsiteY37" fmla="*/ 502703 h 507306"/>
                <a:gd name="connsiteX38" fmla="*/ 414185 w 604211"/>
                <a:gd name="connsiteY38" fmla="*/ 421681 h 507306"/>
                <a:gd name="connsiteX39" fmla="*/ 82099 w 604211"/>
                <a:gd name="connsiteY39" fmla="*/ 421681 h 507306"/>
                <a:gd name="connsiteX40" fmla="*/ 0 w 604211"/>
                <a:gd name="connsiteY40" fmla="*/ 339739 h 507306"/>
                <a:gd name="connsiteX41" fmla="*/ 0 w 604211"/>
                <a:gd name="connsiteY41" fmla="*/ 81942 h 507306"/>
                <a:gd name="connsiteX42" fmla="*/ 82099 w 604211"/>
                <a:gd name="connsiteY42" fmla="*/ 0 h 50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211" h="507306">
                  <a:moveTo>
                    <a:pt x="402635" y="185968"/>
                  </a:moveTo>
                  <a:cubicBezTo>
                    <a:pt x="418691" y="185968"/>
                    <a:pt x="431707" y="198752"/>
                    <a:pt x="431707" y="214522"/>
                  </a:cubicBezTo>
                  <a:cubicBezTo>
                    <a:pt x="431707" y="230292"/>
                    <a:pt x="418691" y="243076"/>
                    <a:pt x="402635" y="243076"/>
                  </a:cubicBezTo>
                  <a:cubicBezTo>
                    <a:pt x="386579" y="243076"/>
                    <a:pt x="373563" y="230292"/>
                    <a:pt x="373563" y="214522"/>
                  </a:cubicBezTo>
                  <a:cubicBezTo>
                    <a:pt x="373563" y="198752"/>
                    <a:pt x="386579" y="185968"/>
                    <a:pt x="402635" y="185968"/>
                  </a:cubicBezTo>
                  <a:close/>
                  <a:moveTo>
                    <a:pt x="302106" y="185968"/>
                  </a:moveTo>
                  <a:cubicBezTo>
                    <a:pt x="318121" y="185968"/>
                    <a:pt x="331104" y="198752"/>
                    <a:pt x="331104" y="214522"/>
                  </a:cubicBezTo>
                  <a:cubicBezTo>
                    <a:pt x="331104" y="230292"/>
                    <a:pt x="318121" y="243076"/>
                    <a:pt x="302106" y="243076"/>
                  </a:cubicBezTo>
                  <a:cubicBezTo>
                    <a:pt x="286091" y="243076"/>
                    <a:pt x="273108" y="230292"/>
                    <a:pt x="273108" y="214522"/>
                  </a:cubicBezTo>
                  <a:cubicBezTo>
                    <a:pt x="273108" y="198752"/>
                    <a:pt x="286091" y="185968"/>
                    <a:pt x="302106" y="185968"/>
                  </a:cubicBezTo>
                  <a:close/>
                  <a:moveTo>
                    <a:pt x="207569" y="185968"/>
                  </a:moveTo>
                  <a:cubicBezTo>
                    <a:pt x="223339" y="185968"/>
                    <a:pt x="236123" y="198752"/>
                    <a:pt x="236123" y="214522"/>
                  </a:cubicBezTo>
                  <a:cubicBezTo>
                    <a:pt x="236123" y="230292"/>
                    <a:pt x="223339" y="243076"/>
                    <a:pt x="207569" y="243076"/>
                  </a:cubicBezTo>
                  <a:cubicBezTo>
                    <a:pt x="191799" y="243076"/>
                    <a:pt x="179015" y="230292"/>
                    <a:pt x="179015" y="214522"/>
                  </a:cubicBezTo>
                  <a:cubicBezTo>
                    <a:pt x="179015" y="198752"/>
                    <a:pt x="191799" y="185968"/>
                    <a:pt x="207569" y="185968"/>
                  </a:cubicBezTo>
                  <a:close/>
                  <a:moveTo>
                    <a:pt x="82099" y="24859"/>
                  </a:moveTo>
                  <a:cubicBezTo>
                    <a:pt x="50735" y="24859"/>
                    <a:pt x="24906" y="50639"/>
                    <a:pt x="24906" y="81942"/>
                  </a:cubicBezTo>
                  <a:lnTo>
                    <a:pt x="24906" y="339739"/>
                  </a:lnTo>
                  <a:cubicBezTo>
                    <a:pt x="24906" y="371042"/>
                    <a:pt x="50735" y="396822"/>
                    <a:pt x="82099" y="396822"/>
                  </a:cubicBezTo>
                  <a:lnTo>
                    <a:pt x="419719" y="396822"/>
                  </a:lnTo>
                  <a:cubicBezTo>
                    <a:pt x="423409" y="396822"/>
                    <a:pt x="427099" y="398663"/>
                    <a:pt x="429866" y="401425"/>
                  </a:cubicBezTo>
                  <a:lnTo>
                    <a:pt x="480602" y="461271"/>
                  </a:lnTo>
                  <a:lnTo>
                    <a:pt x="480602" y="408791"/>
                  </a:lnTo>
                  <a:cubicBezTo>
                    <a:pt x="480602" y="402346"/>
                    <a:pt x="486136" y="396822"/>
                    <a:pt x="492594" y="396822"/>
                  </a:cubicBezTo>
                  <a:lnTo>
                    <a:pt x="522112" y="396822"/>
                  </a:lnTo>
                  <a:cubicBezTo>
                    <a:pt x="554398" y="396822"/>
                    <a:pt x="580227" y="371042"/>
                    <a:pt x="580227" y="339739"/>
                  </a:cubicBezTo>
                  <a:lnTo>
                    <a:pt x="580227" y="81942"/>
                  </a:lnTo>
                  <a:cubicBezTo>
                    <a:pt x="580227" y="50639"/>
                    <a:pt x="554398" y="24859"/>
                    <a:pt x="522112" y="24859"/>
                  </a:cubicBezTo>
                  <a:close/>
                  <a:moveTo>
                    <a:pt x="82099" y="0"/>
                  </a:moveTo>
                  <a:lnTo>
                    <a:pt x="522112" y="0"/>
                  </a:lnTo>
                  <a:cubicBezTo>
                    <a:pt x="567313" y="0"/>
                    <a:pt x="604211" y="36828"/>
                    <a:pt x="604211" y="81942"/>
                  </a:cubicBezTo>
                  <a:lnTo>
                    <a:pt x="604211" y="339739"/>
                  </a:lnTo>
                  <a:cubicBezTo>
                    <a:pt x="604211" y="384853"/>
                    <a:pt x="567313" y="421681"/>
                    <a:pt x="522112" y="421681"/>
                  </a:cubicBezTo>
                  <a:lnTo>
                    <a:pt x="505508" y="421681"/>
                  </a:lnTo>
                  <a:lnTo>
                    <a:pt x="505508" y="495337"/>
                  </a:lnTo>
                  <a:cubicBezTo>
                    <a:pt x="505508" y="499940"/>
                    <a:pt x="501818" y="504544"/>
                    <a:pt x="497206" y="506385"/>
                  </a:cubicBezTo>
                  <a:cubicBezTo>
                    <a:pt x="495361" y="507306"/>
                    <a:pt x="494439" y="507306"/>
                    <a:pt x="492594" y="507306"/>
                  </a:cubicBezTo>
                  <a:cubicBezTo>
                    <a:pt x="489826" y="507306"/>
                    <a:pt x="486136" y="505465"/>
                    <a:pt x="483369" y="502703"/>
                  </a:cubicBezTo>
                  <a:lnTo>
                    <a:pt x="414185" y="421681"/>
                  </a:lnTo>
                  <a:lnTo>
                    <a:pt x="82099" y="421681"/>
                  </a:lnTo>
                  <a:cubicBezTo>
                    <a:pt x="36898" y="421681"/>
                    <a:pt x="0" y="384853"/>
                    <a:pt x="0" y="339739"/>
                  </a:cubicBezTo>
                  <a:lnTo>
                    <a:pt x="0" y="81942"/>
                  </a:lnTo>
                  <a:cubicBezTo>
                    <a:pt x="0" y="36828"/>
                    <a:pt x="36898" y="0"/>
                    <a:pt x="82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21"/>
            <p:cNvSpPr/>
            <p:nvPr/>
          </p:nvSpPr>
          <p:spPr>
            <a:xfrm>
              <a:off x="3416788" y="5112242"/>
              <a:ext cx="212270" cy="198583"/>
            </a:xfrm>
            <a:custGeom>
              <a:avLst/>
              <a:gdLst>
                <a:gd name="connsiteX0" fmla="*/ 492617 w 607323"/>
                <a:gd name="connsiteY0" fmla="*/ 280187 h 568164"/>
                <a:gd name="connsiteX1" fmla="*/ 521972 w 607323"/>
                <a:gd name="connsiteY1" fmla="*/ 309472 h 568164"/>
                <a:gd name="connsiteX2" fmla="*/ 492617 w 607323"/>
                <a:gd name="connsiteY2" fmla="*/ 338757 h 568164"/>
                <a:gd name="connsiteX3" fmla="*/ 463262 w 607323"/>
                <a:gd name="connsiteY3" fmla="*/ 309472 h 568164"/>
                <a:gd name="connsiteX4" fmla="*/ 492617 w 607323"/>
                <a:gd name="connsiteY4" fmla="*/ 280187 h 568164"/>
                <a:gd name="connsiteX5" fmla="*/ 386839 w 607323"/>
                <a:gd name="connsiteY5" fmla="*/ 280187 h 568164"/>
                <a:gd name="connsiteX6" fmla="*/ 416194 w 607323"/>
                <a:gd name="connsiteY6" fmla="*/ 309472 h 568164"/>
                <a:gd name="connsiteX7" fmla="*/ 386839 w 607323"/>
                <a:gd name="connsiteY7" fmla="*/ 338757 h 568164"/>
                <a:gd name="connsiteX8" fmla="*/ 357484 w 607323"/>
                <a:gd name="connsiteY8" fmla="*/ 309472 h 568164"/>
                <a:gd name="connsiteX9" fmla="*/ 386839 w 607323"/>
                <a:gd name="connsiteY9" fmla="*/ 280187 h 568164"/>
                <a:gd name="connsiteX10" fmla="*/ 281132 w 607323"/>
                <a:gd name="connsiteY10" fmla="*/ 280187 h 568164"/>
                <a:gd name="connsiteX11" fmla="*/ 310487 w 607323"/>
                <a:gd name="connsiteY11" fmla="*/ 309472 h 568164"/>
                <a:gd name="connsiteX12" fmla="*/ 281132 w 607323"/>
                <a:gd name="connsiteY12" fmla="*/ 338757 h 568164"/>
                <a:gd name="connsiteX13" fmla="*/ 251777 w 607323"/>
                <a:gd name="connsiteY13" fmla="*/ 309472 h 568164"/>
                <a:gd name="connsiteX14" fmla="*/ 281132 w 607323"/>
                <a:gd name="connsiteY14" fmla="*/ 280187 h 568164"/>
                <a:gd name="connsiteX15" fmla="*/ 388940 w 607323"/>
                <a:gd name="connsiteY15" fmla="*/ 124141 h 568164"/>
                <a:gd name="connsiteX16" fmla="*/ 193040 w 607323"/>
                <a:gd name="connsiteY16" fmla="*/ 319752 h 568164"/>
                <a:gd name="connsiteX17" fmla="*/ 388940 w 607323"/>
                <a:gd name="connsiteY17" fmla="*/ 515364 h 568164"/>
                <a:gd name="connsiteX18" fmla="*/ 421832 w 607323"/>
                <a:gd name="connsiteY18" fmla="*/ 512557 h 568164"/>
                <a:gd name="connsiteX19" fmla="*/ 427766 w 607323"/>
                <a:gd name="connsiteY19" fmla="*/ 513077 h 568164"/>
                <a:gd name="connsiteX20" fmla="*/ 547367 w 607323"/>
                <a:gd name="connsiteY20" fmla="*/ 542595 h 568164"/>
                <a:gd name="connsiteX21" fmla="*/ 547367 w 607323"/>
                <a:gd name="connsiteY21" fmla="*/ 439800 h 568164"/>
                <a:gd name="connsiteX22" fmla="*/ 549240 w 607323"/>
                <a:gd name="connsiteY22" fmla="*/ 432005 h 568164"/>
                <a:gd name="connsiteX23" fmla="*/ 584839 w 607323"/>
                <a:gd name="connsiteY23" fmla="*/ 319752 h 568164"/>
                <a:gd name="connsiteX24" fmla="*/ 388940 w 607323"/>
                <a:gd name="connsiteY24" fmla="*/ 124141 h 568164"/>
                <a:gd name="connsiteX25" fmla="*/ 388940 w 607323"/>
                <a:gd name="connsiteY25" fmla="*/ 101586 h 568164"/>
                <a:gd name="connsiteX26" fmla="*/ 607323 w 607323"/>
                <a:gd name="connsiteY26" fmla="*/ 319752 h 568164"/>
                <a:gd name="connsiteX27" fmla="*/ 569850 w 607323"/>
                <a:gd name="connsiteY27" fmla="*/ 441879 h 568164"/>
                <a:gd name="connsiteX28" fmla="*/ 569850 w 607323"/>
                <a:gd name="connsiteY28" fmla="*/ 556939 h 568164"/>
                <a:gd name="connsiteX29" fmla="*/ 565583 w 607323"/>
                <a:gd name="connsiteY29" fmla="*/ 565773 h 568164"/>
                <a:gd name="connsiteX30" fmla="*/ 558609 w 607323"/>
                <a:gd name="connsiteY30" fmla="*/ 568164 h 568164"/>
                <a:gd name="connsiteX31" fmla="*/ 555902 w 607323"/>
                <a:gd name="connsiteY31" fmla="*/ 567852 h 568164"/>
                <a:gd name="connsiteX32" fmla="*/ 423082 w 607323"/>
                <a:gd name="connsiteY32" fmla="*/ 535112 h 568164"/>
                <a:gd name="connsiteX33" fmla="*/ 388940 w 607323"/>
                <a:gd name="connsiteY33" fmla="*/ 537814 h 568164"/>
                <a:gd name="connsiteX34" fmla="*/ 170557 w 607323"/>
                <a:gd name="connsiteY34" fmla="*/ 319752 h 568164"/>
                <a:gd name="connsiteX35" fmla="*/ 388940 w 607323"/>
                <a:gd name="connsiteY35" fmla="*/ 101586 h 568164"/>
                <a:gd name="connsiteX36" fmla="*/ 236025 w 607323"/>
                <a:gd name="connsiteY36" fmla="*/ 1037 h 568164"/>
                <a:gd name="connsiteX37" fmla="*/ 432016 w 607323"/>
                <a:gd name="connsiteY37" fmla="*/ 66609 h 568164"/>
                <a:gd name="connsiteX38" fmla="*/ 432849 w 607323"/>
                <a:gd name="connsiteY38" fmla="*/ 82509 h 568164"/>
                <a:gd name="connsiteX39" fmla="*/ 416925 w 607323"/>
                <a:gd name="connsiteY39" fmla="*/ 83340 h 568164"/>
                <a:gd name="connsiteX40" fmla="*/ 174214 w 607323"/>
                <a:gd name="connsiteY40" fmla="*/ 38343 h 568164"/>
                <a:gd name="connsiteX41" fmla="*/ 38184 w 607323"/>
                <a:gd name="connsiteY41" fmla="*/ 343035 h 568164"/>
                <a:gd name="connsiteX42" fmla="*/ 55565 w 607323"/>
                <a:gd name="connsiteY42" fmla="*/ 378783 h 568164"/>
                <a:gd name="connsiteX43" fmla="*/ 57126 w 607323"/>
                <a:gd name="connsiteY43" fmla="*/ 384603 h 568164"/>
                <a:gd name="connsiteX44" fmla="*/ 75652 w 607323"/>
                <a:gd name="connsiteY44" fmla="*/ 533312 h 568164"/>
                <a:gd name="connsiteX45" fmla="*/ 193365 w 607323"/>
                <a:gd name="connsiteY45" fmla="*/ 488315 h 568164"/>
                <a:gd name="connsiteX46" fmla="*/ 201379 w 607323"/>
                <a:gd name="connsiteY46" fmla="*/ 487379 h 568164"/>
                <a:gd name="connsiteX47" fmla="*/ 232602 w 607323"/>
                <a:gd name="connsiteY47" fmla="*/ 493095 h 568164"/>
                <a:gd name="connsiteX48" fmla="*/ 242490 w 607323"/>
                <a:gd name="connsiteY48" fmla="*/ 505461 h 568164"/>
                <a:gd name="connsiteX49" fmla="*/ 230000 w 607323"/>
                <a:gd name="connsiteY49" fmla="*/ 515438 h 568164"/>
                <a:gd name="connsiteX50" fmla="*/ 199505 w 607323"/>
                <a:gd name="connsiteY50" fmla="*/ 510138 h 568164"/>
                <a:gd name="connsiteX51" fmla="*/ 70344 w 607323"/>
                <a:gd name="connsiteY51" fmla="*/ 559500 h 568164"/>
                <a:gd name="connsiteX52" fmla="*/ 66285 w 607323"/>
                <a:gd name="connsiteY52" fmla="*/ 560331 h 568164"/>
                <a:gd name="connsiteX53" fmla="*/ 60457 w 607323"/>
                <a:gd name="connsiteY53" fmla="*/ 558668 h 568164"/>
                <a:gd name="connsiteX54" fmla="*/ 55149 w 607323"/>
                <a:gd name="connsiteY54" fmla="*/ 550459 h 568164"/>
                <a:gd name="connsiteX55" fmla="*/ 34853 w 607323"/>
                <a:gd name="connsiteY55" fmla="*/ 387928 h 568164"/>
                <a:gd name="connsiteX56" fmla="*/ 17160 w 607323"/>
                <a:gd name="connsiteY56" fmla="*/ 351141 h 568164"/>
                <a:gd name="connsiteX57" fmla="*/ 166200 w 607323"/>
                <a:gd name="connsiteY57" fmla="*/ 17247 h 568164"/>
                <a:gd name="connsiteX58" fmla="*/ 236025 w 607323"/>
                <a:gd name="connsiteY58" fmla="*/ 1037 h 56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07323" h="568164">
                  <a:moveTo>
                    <a:pt x="492617" y="280187"/>
                  </a:moveTo>
                  <a:cubicBezTo>
                    <a:pt x="508829" y="280187"/>
                    <a:pt x="521972" y="293298"/>
                    <a:pt x="521972" y="309472"/>
                  </a:cubicBezTo>
                  <a:cubicBezTo>
                    <a:pt x="521972" y="325646"/>
                    <a:pt x="508829" y="338757"/>
                    <a:pt x="492617" y="338757"/>
                  </a:cubicBezTo>
                  <a:cubicBezTo>
                    <a:pt x="476405" y="338757"/>
                    <a:pt x="463262" y="325646"/>
                    <a:pt x="463262" y="309472"/>
                  </a:cubicBezTo>
                  <a:cubicBezTo>
                    <a:pt x="463262" y="293298"/>
                    <a:pt x="476405" y="280187"/>
                    <a:pt x="492617" y="280187"/>
                  </a:cubicBezTo>
                  <a:close/>
                  <a:moveTo>
                    <a:pt x="386839" y="280187"/>
                  </a:moveTo>
                  <a:cubicBezTo>
                    <a:pt x="403051" y="280187"/>
                    <a:pt x="416194" y="293298"/>
                    <a:pt x="416194" y="309472"/>
                  </a:cubicBezTo>
                  <a:cubicBezTo>
                    <a:pt x="416194" y="325646"/>
                    <a:pt x="403051" y="338757"/>
                    <a:pt x="386839" y="338757"/>
                  </a:cubicBezTo>
                  <a:cubicBezTo>
                    <a:pt x="370627" y="338757"/>
                    <a:pt x="357484" y="325646"/>
                    <a:pt x="357484" y="309472"/>
                  </a:cubicBezTo>
                  <a:cubicBezTo>
                    <a:pt x="357484" y="293298"/>
                    <a:pt x="370627" y="280187"/>
                    <a:pt x="386839" y="280187"/>
                  </a:cubicBezTo>
                  <a:close/>
                  <a:moveTo>
                    <a:pt x="281132" y="280187"/>
                  </a:moveTo>
                  <a:cubicBezTo>
                    <a:pt x="297344" y="280187"/>
                    <a:pt x="310487" y="293298"/>
                    <a:pt x="310487" y="309472"/>
                  </a:cubicBezTo>
                  <a:cubicBezTo>
                    <a:pt x="310487" y="325646"/>
                    <a:pt x="297344" y="338757"/>
                    <a:pt x="281132" y="338757"/>
                  </a:cubicBezTo>
                  <a:cubicBezTo>
                    <a:pt x="264920" y="338757"/>
                    <a:pt x="251777" y="325646"/>
                    <a:pt x="251777" y="309472"/>
                  </a:cubicBezTo>
                  <a:cubicBezTo>
                    <a:pt x="251777" y="293298"/>
                    <a:pt x="264920" y="280187"/>
                    <a:pt x="281132" y="280187"/>
                  </a:cubicBezTo>
                  <a:close/>
                  <a:moveTo>
                    <a:pt x="388940" y="124141"/>
                  </a:moveTo>
                  <a:cubicBezTo>
                    <a:pt x="280997" y="124141"/>
                    <a:pt x="193040" y="211864"/>
                    <a:pt x="193040" y="319752"/>
                  </a:cubicBezTo>
                  <a:cubicBezTo>
                    <a:pt x="193040" y="427640"/>
                    <a:pt x="280997" y="515364"/>
                    <a:pt x="388940" y="515364"/>
                  </a:cubicBezTo>
                  <a:cubicBezTo>
                    <a:pt x="399869" y="515364"/>
                    <a:pt x="410903" y="514428"/>
                    <a:pt x="421832" y="512557"/>
                  </a:cubicBezTo>
                  <a:cubicBezTo>
                    <a:pt x="423810" y="512141"/>
                    <a:pt x="425892" y="512453"/>
                    <a:pt x="427766" y="513077"/>
                  </a:cubicBezTo>
                  <a:lnTo>
                    <a:pt x="547367" y="542595"/>
                  </a:lnTo>
                  <a:lnTo>
                    <a:pt x="547367" y="439800"/>
                  </a:lnTo>
                  <a:cubicBezTo>
                    <a:pt x="547054" y="437098"/>
                    <a:pt x="547679" y="434292"/>
                    <a:pt x="549240" y="432005"/>
                  </a:cubicBezTo>
                  <a:cubicBezTo>
                    <a:pt x="572557" y="398953"/>
                    <a:pt x="584839" y="360184"/>
                    <a:pt x="584839" y="319752"/>
                  </a:cubicBezTo>
                  <a:cubicBezTo>
                    <a:pt x="584839" y="211864"/>
                    <a:pt x="496987" y="124141"/>
                    <a:pt x="388940" y="124141"/>
                  </a:cubicBezTo>
                  <a:close/>
                  <a:moveTo>
                    <a:pt x="388940" y="101586"/>
                  </a:moveTo>
                  <a:cubicBezTo>
                    <a:pt x="509373" y="101586"/>
                    <a:pt x="607427" y="199496"/>
                    <a:pt x="607323" y="319752"/>
                  </a:cubicBezTo>
                  <a:cubicBezTo>
                    <a:pt x="607323" y="363510"/>
                    <a:pt x="594416" y="405709"/>
                    <a:pt x="569850" y="441879"/>
                  </a:cubicBezTo>
                  <a:lnTo>
                    <a:pt x="569850" y="556939"/>
                  </a:lnTo>
                  <a:cubicBezTo>
                    <a:pt x="569850" y="560369"/>
                    <a:pt x="568289" y="563695"/>
                    <a:pt x="565583" y="565773"/>
                  </a:cubicBezTo>
                  <a:cubicBezTo>
                    <a:pt x="563501" y="567333"/>
                    <a:pt x="561107" y="568164"/>
                    <a:pt x="558609" y="568164"/>
                  </a:cubicBezTo>
                  <a:cubicBezTo>
                    <a:pt x="557672" y="568164"/>
                    <a:pt x="556839" y="568060"/>
                    <a:pt x="555902" y="567852"/>
                  </a:cubicBezTo>
                  <a:lnTo>
                    <a:pt x="423082" y="535112"/>
                  </a:lnTo>
                  <a:cubicBezTo>
                    <a:pt x="411736" y="536983"/>
                    <a:pt x="400286" y="537814"/>
                    <a:pt x="388940" y="537814"/>
                  </a:cubicBezTo>
                  <a:cubicBezTo>
                    <a:pt x="268506" y="537814"/>
                    <a:pt x="170557" y="440008"/>
                    <a:pt x="170557" y="319752"/>
                  </a:cubicBezTo>
                  <a:cubicBezTo>
                    <a:pt x="170557" y="199496"/>
                    <a:pt x="268506" y="101586"/>
                    <a:pt x="388940" y="101586"/>
                  </a:cubicBezTo>
                  <a:close/>
                  <a:moveTo>
                    <a:pt x="236025" y="1037"/>
                  </a:moveTo>
                  <a:cubicBezTo>
                    <a:pt x="306595" y="-5310"/>
                    <a:pt x="377531" y="17585"/>
                    <a:pt x="432016" y="66609"/>
                  </a:cubicBezTo>
                  <a:cubicBezTo>
                    <a:pt x="436700" y="70766"/>
                    <a:pt x="437012" y="77832"/>
                    <a:pt x="432849" y="82509"/>
                  </a:cubicBezTo>
                  <a:cubicBezTo>
                    <a:pt x="428686" y="87081"/>
                    <a:pt x="421608" y="87497"/>
                    <a:pt x="416925" y="83340"/>
                  </a:cubicBezTo>
                  <a:cubicBezTo>
                    <a:pt x="350627" y="23690"/>
                    <a:pt x="257581" y="6439"/>
                    <a:pt x="174214" y="38343"/>
                  </a:cubicBezTo>
                  <a:cubicBezTo>
                    <a:pt x="52651" y="84899"/>
                    <a:pt x="-8443" y="221553"/>
                    <a:pt x="38184" y="343035"/>
                  </a:cubicBezTo>
                  <a:cubicBezTo>
                    <a:pt x="42867" y="355194"/>
                    <a:pt x="48696" y="367248"/>
                    <a:pt x="55565" y="378783"/>
                  </a:cubicBezTo>
                  <a:cubicBezTo>
                    <a:pt x="56606" y="380550"/>
                    <a:pt x="57126" y="382628"/>
                    <a:pt x="57126" y="384603"/>
                  </a:cubicBezTo>
                  <a:lnTo>
                    <a:pt x="75652" y="533312"/>
                  </a:lnTo>
                  <a:lnTo>
                    <a:pt x="193365" y="488315"/>
                  </a:lnTo>
                  <a:cubicBezTo>
                    <a:pt x="195758" y="487068"/>
                    <a:pt x="198569" y="486652"/>
                    <a:pt x="201379" y="487379"/>
                  </a:cubicBezTo>
                  <a:cubicBezTo>
                    <a:pt x="211578" y="489977"/>
                    <a:pt x="221986" y="491848"/>
                    <a:pt x="232602" y="493095"/>
                  </a:cubicBezTo>
                  <a:cubicBezTo>
                    <a:pt x="238743" y="493719"/>
                    <a:pt x="243218" y="499330"/>
                    <a:pt x="242490" y="505461"/>
                  </a:cubicBezTo>
                  <a:cubicBezTo>
                    <a:pt x="241865" y="511697"/>
                    <a:pt x="236349" y="516165"/>
                    <a:pt x="230000" y="515438"/>
                  </a:cubicBezTo>
                  <a:cubicBezTo>
                    <a:pt x="219800" y="514295"/>
                    <a:pt x="209497" y="512528"/>
                    <a:pt x="199505" y="510138"/>
                  </a:cubicBezTo>
                  <a:lnTo>
                    <a:pt x="70344" y="559500"/>
                  </a:lnTo>
                  <a:cubicBezTo>
                    <a:pt x="68991" y="560019"/>
                    <a:pt x="67638" y="560331"/>
                    <a:pt x="66285" y="560331"/>
                  </a:cubicBezTo>
                  <a:cubicBezTo>
                    <a:pt x="64308" y="560331"/>
                    <a:pt x="62226" y="559708"/>
                    <a:pt x="60457" y="558668"/>
                  </a:cubicBezTo>
                  <a:cubicBezTo>
                    <a:pt x="57543" y="556902"/>
                    <a:pt x="55565" y="553888"/>
                    <a:pt x="55149" y="550459"/>
                  </a:cubicBezTo>
                  <a:lnTo>
                    <a:pt x="34853" y="387928"/>
                  </a:lnTo>
                  <a:cubicBezTo>
                    <a:pt x="27880" y="376082"/>
                    <a:pt x="21948" y="363611"/>
                    <a:pt x="17160" y="351141"/>
                  </a:cubicBezTo>
                  <a:cubicBezTo>
                    <a:pt x="-33942" y="218020"/>
                    <a:pt x="32980" y="68272"/>
                    <a:pt x="166200" y="17247"/>
                  </a:cubicBezTo>
                  <a:cubicBezTo>
                    <a:pt x="189019" y="8518"/>
                    <a:pt x="212502" y="3153"/>
                    <a:pt x="236025" y="10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9"/>
            <p:cNvSpPr/>
            <p:nvPr/>
          </p:nvSpPr>
          <p:spPr>
            <a:xfrm>
              <a:off x="3965189" y="5119095"/>
              <a:ext cx="212270" cy="184878"/>
            </a:xfrm>
            <a:custGeom>
              <a:avLst/>
              <a:gdLst>
                <a:gd name="T0" fmla="*/ 2009 w 2114"/>
                <a:gd name="T1" fmla="*/ 1016 h 1844"/>
                <a:gd name="T2" fmla="*/ 1900 w 2114"/>
                <a:gd name="T3" fmla="*/ 701 h 1844"/>
                <a:gd name="T4" fmla="*/ 1422 w 2114"/>
                <a:gd name="T5" fmla="*/ 701 h 1844"/>
                <a:gd name="T6" fmla="*/ 1466 w 2114"/>
                <a:gd name="T7" fmla="*/ 416 h 1844"/>
                <a:gd name="T8" fmla="*/ 1356 w 2114"/>
                <a:gd name="T9" fmla="*/ 77 h 1844"/>
                <a:gd name="T10" fmla="*/ 1162 w 2114"/>
                <a:gd name="T11" fmla="*/ 19 h 1844"/>
                <a:gd name="T12" fmla="*/ 1036 w 2114"/>
                <a:gd name="T13" fmla="*/ 137 h 1844"/>
                <a:gd name="T14" fmla="*/ 1042 w 2114"/>
                <a:gd name="T15" fmla="*/ 390 h 1844"/>
                <a:gd name="T16" fmla="*/ 741 w 2114"/>
                <a:gd name="T17" fmla="*/ 850 h 1844"/>
                <a:gd name="T18" fmla="*/ 696 w 2114"/>
                <a:gd name="T19" fmla="*/ 837 h 1844"/>
                <a:gd name="T20" fmla="*/ 92 w 2114"/>
                <a:gd name="T21" fmla="*/ 837 h 1844"/>
                <a:gd name="T22" fmla="*/ 0 w 2114"/>
                <a:gd name="T23" fmla="*/ 930 h 1844"/>
                <a:gd name="T24" fmla="*/ 0 w 2114"/>
                <a:gd name="T25" fmla="*/ 1764 h 1844"/>
                <a:gd name="T26" fmla="*/ 87 w 2114"/>
                <a:gd name="T27" fmla="*/ 1844 h 1844"/>
                <a:gd name="T28" fmla="*/ 629 w 2114"/>
                <a:gd name="T29" fmla="*/ 1844 h 1844"/>
                <a:gd name="T30" fmla="*/ 716 w 2114"/>
                <a:gd name="T31" fmla="*/ 1757 h 1844"/>
                <a:gd name="T32" fmla="*/ 716 w 2114"/>
                <a:gd name="T33" fmla="*/ 1729 h 1844"/>
                <a:gd name="T34" fmla="*/ 745 w 2114"/>
                <a:gd name="T35" fmla="*/ 1733 h 1844"/>
                <a:gd name="T36" fmla="*/ 879 w 2114"/>
                <a:gd name="T37" fmla="*/ 1783 h 1844"/>
                <a:gd name="T38" fmla="*/ 1688 w 2114"/>
                <a:gd name="T39" fmla="*/ 1783 h 1844"/>
                <a:gd name="T40" fmla="*/ 1930 w 2114"/>
                <a:gd name="T41" fmla="*/ 1478 h 1844"/>
                <a:gd name="T42" fmla="*/ 1970 w 2114"/>
                <a:gd name="T43" fmla="*/ 1247 h 1844"/>
                <a:gd name="T44" fmla="*/ 2009 w 2114"/>
                <a:gd name="T45" fmla="*/ 1016 h 1844"/>
                <a:gd name="T46" fmla="*/ 610 w 2114"/>
                <a:gd name="T47" fmla="*/ 1757 h 1844"/>
                <a:gd name="T48" fmla="*/ 87 w 2114"/>
                <a:gd name="T49" fmla="*/ 1757 h 1844"/>
                <a:gd name="T50" fmla="*/ 87 w 2114"/>
                <a:gd name="T51" fmla="*/ 924 h 1844"/>
                <a:gd name="T52" fmla="*/ 610 w 2114"/>
                <a:gd name="T53" fmla="*/ 924 h 1844"/>
                <a:gd name="T54" fmla="*/ 610 w 2114"/>
                <a:gd name="T55" fmla="*/ 1757 h 1844"/>
                <a:gd name="T56" fmla="*/ 1868 w 2114"/>
                <a:gd name="T57" fmla="*/ 1009 h 1844"/>
                <a:gd name="T58" fmla="*/ 1863 w 2114"/>
                <a:gd name="T59" fmla="*/ 1029 h 1844"/>
                <a:gd name="T60" fmla="*/ 1828 w 2114"/>
                <a:gd name="T61" fmla="*/ 1240 h 1844"/>
                <a:gd name="T62" fmla="*/ 1823 w 2114"/>
                <a:gd name="T63" fmla="*/ 1261 h 1844"/>
                <a:gd name="T64" fmla="*/ 1788 w 2114"/>
                <a:gd name="T65" fmla="*/ 1471 h 1844"/>
                <a:gd name="T66" fmla="*/ 1784 w 2114"/>
                <a:gd name="T67" fmla="*/ 1492 h 1844"/>
                <a:gd name="T68" fmla="*/ 1701 w 2114"/>
                <a:gd name="T69" fmla="*/ 1696 h 1844"/>
                <a:gd name="T70" fmla="*/ 878 w 2114"/>
                <a:gd name="T71" fmla="*/ 1696 h 1844"/>
                <a:gd name="T72" fmla="*/ 725 w 2114"/>
                <a:gd name="T73" fmla="*/ 1630 h 1844"/>
                <a:gd name="T74" fmla="*/ 687 w 2114"/>
                <a:gd name="T75" fmla="*/ 1630 h 1844"/>
                <a:gd name="T76" fmla="*/ 687 w 2114"/>
                <a:gd name="T77" fmla="*/ 989 h 1844"/>
                <a:gd name="T78" fmla="*/ 823 w 2114"/>
                <a:gd name="T79" fmla="*/ 896 h 1844"/>
                <a:gd name="T80" fmla="*/ 1128 w 2114"/>
                <a:gd name="T81" fmla="*/ 399 h 1844"/>
                <a:gd name="T82" fmla="*/ 1123 w 2114"/>
                <a:gd name="T83" fmla="*/ 134 h 1844"/>
                <a:gd name="T84" fmla="*/ 1279 w 2114"/>
                <a:gd name="T85" fmla="*/ 117 h 1844"/>
                <a:gd name="T86" fmla="*/ 1378 w 2114"/>
                <a:gd name="T87" fmla="*/ 422 h 1844"/>
                <a:gd name="T88" fmla="*/ 1316 w 2114"/>
                <a:gd name="T89" fmla="*/ 788 h 1844"/>
                <a:gd name="T90" fmla="*/ 1886 w 2114"/>
                <a:gd name="T91" fmla="*/ 788 h 1844"/>
                <a:gd name="T92" fmla="*/ 1868 w 2114"/>
                <a:gd name="T93" fmla="*/ 1009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4" h="1844">
                  <a:moveTo>
                    <a:pt x="2009" y="1016"/>
                  </a:moveTo>
                  <a:cubicBezTo>
                    <a:pt x="2114" y="912"/>
                    <a:pt x="2081" y="701"/>
                    <a:pt x="1900" y="701"/>
                  </a:cubicBezTo>
                  <a:lnTo>
                    <a:pt x="1422" y="701"/>
                  </a:lnTo>
                  <a:cubicBezTo>
                    <a:pt x="1440" y="600"/>
                    <a:pt x="1467" y="432"/>
                    <a:pt x="1466" y="416"/>
                  </a:cubicBezTo>
                  <a:cubicBezTo>
                    <a:pt x="1456" y="266"/>
                    <a:pt x="1360" y="84"/>
                    <a:pt x="1356" y="77"/>
                  </a:cubicBezTo>
                  <a:cubicBezTo>
                    <a:pt x="1339" y="44"/>
                    <a:pt x="1251" y="0"/>
                    <a:pt x="1162" y="19"/>
                  </a:cubicBezTo>
                  <a:cubicBezTo>
                    <a:pt x="1048" y="43"/>
                    <a:pt x="1036" y="117"/>
                    <a:pt x="1036" y="137"/>
                  </a:cubicBezTo>
                  <a:cubicBezTo>
                    <a:pt x="1036" y="137"/>
                    <a:pt x="1041" y="336"/>
                    <a:pt x="1042" y="390"/>
                  </a:cubicBezTo>
                  <a:cubicBezTo>
                    <a:pt x="987" y="510"/>
                    <a:pt x="798" y="826"/>
                    <a:pt x="741" y="850"/>
                  </a:cubicBezTo>
                  <a:cubicBezTo>
                    <a:pt x="727" y="842"/>
                    <a:pt x="712" y="837"/>
                    <a:pt x="696" y="837"/>
                  </a:cubicBezTo>
                  <a:lnTo>
                    <a:pt x="92" y="837"/>
                  </a:lnTo>
                  <a:cubicBezTo>
                    <a:pt x="41" y="837"/>
                    <a:pt x="0" y="879"/>
                    <a:pt x="0" y="930"/>
                  </a:cubicBezTo>
                  <a:lnTo>
                    <a:pt x="0" y="1764"/>
                  </a:lnTo>
                  <a:cubicBezTo>
                    <a:pt x="4" y="1809"/>
                    <a:pt x="42" y="1844"/>
                    <a:pt x="87" y="1844"/>
                  </a:cubicBezTo>
                  <a:lnTo>
                    <a:pt x="629" y="1844"/>
                  </a:lnTo>
                  <a:cubicBezTo>
                    <a:pt x="677" y="1844"/>
                    <a:pt x="716" y="1805"/>
                    <a:pt x="716" y="1757"/>
                  </a:cubicBezTo>
                  <a:lnTo>
                    <a:pt x="716" y="1729"/>
                  </a:lnTo>
                  <a:cubicBezTo>
                    <a:pt x="716" y="1729"/>
                    <a:pt x="736" y="1728"/>
                    <a:pt x="745" y="1733"/>
                  </a:cubicBezTo>
                  <a:cubicBezTo>
                    <a:pt x="780" y="1756"/>
                    <a:pt x="823" y="1783"/>
                    <a:pt x="879" y="1783"/>
                  </a:cubicBezTo>
                  <a:lnTo>
                    <a:pt x="1688" y="1783"/>
                  </a:lnTo>
                  <a:cubicBezTo>
                    <a:pt x="1990" y="1783"/>
                    <a:pt x="1958" y="1515"/>
                    <a:pt x="1930" y="1478"/>
                  </a:cubicBezTo>
                  <a:cubicBezTo>
                    <a:pt x="1981" y="1423"/>
                    <a:pt x="2013" y="1325"/>
                    <a:pt x="1970" y="1247"/>
                  </a:cubicBezTo>
                  <a:cubicBezTo>
                    <a:pt x="2003" y="1212"/>
                    <a:pt x="2061" y="1116"/>
                    <a:pt x="2009" y="1016"/>
                  </a:cubicBezTo>
                  <a:close/>
                  <a:moveTo>
                    <a:pt x="610" y="1757"/>
                  </a:moveTo>
                  <a:lnTo>
                    <a:pt x="87" y="1757"/>
                  </a:lnTo>
                  <a:lnTo>
                    <a:pt x="87" y="924"/>
                  </a:lnTo>
                  <a:lnTo>
                    <a:pt x="610" y="924"/>
                  </a:lnTo>
                  <a:lnTo>
                    <a:pt x="610" y="1757"/>
                  </a:lnTo>
                  <a:close/>
                  <a:moveTo>
                    <a:pt x="1868" y="1009"/>
                  </a:moveTo>
                  <a:lnTo>
                    <a:pt x="1863" y="1029"/>
                  </a:lnTo>
                  <a:cubicBezTo>
                    <a:pt x="2002" y="1069"/>
                    <a:pt x="1928" y="1230"/>
                    <a:pt x="1828" y="1240"/>
                  </a:cubicBezTo>
                  <a:lnTo>
                    <a:pt x="1823" y="1261"/>
                  </a:lnTo>
                  <a:cubicBezTo>
                    <a:pt x="1957" y="1295"/>
                    <a:pt x="1893" y="1460"/>
                    <a:pt x="1788" y="1471"/>
                  </a:cubicBezTo>
                  <a:lnTo>
                    <a:pt x="1784" y="1492"/>
                  </a:lnTo>
                  <a:cubicBezTo>
                    <a:pt x="1893" y="1510"/>
                    <a:pt x="1866" y="1696"/>
                    <a:pt x="1701" y="1696"/>
                  </a:cubicBezTo>
                  <a:lnTo>
                    <a:pt x="878" y="1696"/>
                  </a:lnTo>
                  <a:cubicBezTo>
                    <a:pt x="820" y="1696"/>
                    <a:pt x="767" y="1630"/>
                    <a:pt x="725" y="1630"/>
                  </a:cubicBezTo>
                  <a:lnTo>
                    <a:pt x="687" y="1630"/>
                  </a:lnTo>
                  <a:lnTo>
                    <a:pt x="687" y="989"/>
                  </a:lnTo>
                  <a:cubicBezTo>
                    <a:pt x="734" y="961"/>
                    <a:pt x="791" y="923"/>
                    <a:pt x="823" y="896"/>
                  </a:cubicBezTo>
                  <a:cubicBezTo>
                    <a:pt x="883" y="845"/>
                    <a:pt x="1128" y="448"/>
                    <a:pt x="1128" y="399"/>
                  </a:cubicBezTo>
                  <a:cubicBezTo>
                    <a:pt x="1128" y="349"/>
                    <a:pt x="1123" y="134"/>
                    <a:pt x="1123" y="134"/>
                  </a:cubicBezTo>
                  <a:cubicBezTo>
                    <a:pt x="1123" y="134"/>
                    <a:pt x="1171" y="72"/>
                    <a:pt x="1279" y="117"/>
                  </a:cubicBezTo>
                  <a:cubicBezTo>
                    <a:pt x="1279" y="117"/>
                    <a:pt x="1369" y="287"/>
                    <a:pt x="1378" y="422"/>
                  </a:cubicBezTo>
                  <a:cubicBezTo>
                    <a:pt x="1378" y="422"/>
                    <a:pt x="1337" y="701"/>
                    <a:pt x="1316" y="788"/>
                  </a:cubicBezTo>
                  <a:lnTo>
                    <a:pt x="1886" y="788"/>
                  </a:lnTo>
                  <a:cubicBezTo>
                    <a:pt x="2026" y="788"/>
                    <a:pt x="1999" y="988"/>
                    <a:pt x="1868" y="10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5" name="组合 44"/>
          <p:cNvGrpSpPr/>
          <p:nvPr/>
        </p:nvGrpSpPr>
        <p:grpSpPr>
          <a:xfrm>
            <a:off x="5685969" y="4894216"/>
            <a:ext cx="856571" cy="218487"/>
            <a:chOff x="2786743" y="5023756"/>
            <a:chExt cx="1472359" cy="375557"/>
          </a:xfrm>
        </p:grpSpPr>
        <p:sp>
          <p:nvSpPr>
            <p:cNvPr id="46" name="椭圆 45"/>
            <p:cNvSpPr/>
            <p:nvPr/>
          </p:nvSpPr>
          <p:spPr>
            <a:xfrm>
              <a:off x="2786743" y="5023756"/>
              <a:ext cx="375557" cy="3755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6"/>
            <p:cNvSpPr/>
            <p:nvPr/>
          </p:nvSpPr>
          <p:spPr>
            <a:xfrm>
              <a:off x="3335144" y="5023756"/>
              <a:ext cx="375557" cy="375557"/>
            </a:xfrm>
            <a:prstGeom prst="ellipse">
              <a:avLst/>
            </a:prstGeom>
            <a:solidFill>
              <a:srgbClr val="1A78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47"/>
            <p:cNvSpPr/>
            <p:nvPr/>
          </p:nvSpPr>
          <p:spPr>
            <a:xfrm>
              <a:off x="3883545" y="5023756"/>
              <a:ext cx="375557" cy="37555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12"/>
            <p:cNvSpPr/>
            <p:nvPr/>
          </p:nvSpPr>
          <p:spPr>
            <a:xfrm>
              <a:off x="2868387" y="5122421"/>
              <a:ext cx="212270" cy="178225"/>
            </a:xfrm>
            <a:custGeom>
              <a:avLst/>
              <a:gdLst>
                <a:gd name="connsiteX0" fmla="*/ 402635 w 604211"/>
                <a:gd name="connsiteY0" fmla="*/ 185968 h 507306"/>
                <a:gd name="connsiteX1" fmla="*/ 431707 w 604211"/>
                <a:gd name="connsiteY1" fmla="*/ 214522 h 507306"/>
                <a:gd name="connsiteX2" fmla="*/ 402635 w 604211"/>
                <a:gd name="connsiteY2" fmla="*/ 243076 h 507306"/>
                <a:gd name="connsiteX3" fmla="*/ 373563 w 604211"/>
                <a:gd name="connsiteY3" fmla="*/ 214522 h 507306"/>
                <a:gd name="connsiteX4" fmla="*/ 402635 w 604211"/>
                <a:gd name="connsiteY4" fmla="*/ 185968 h 507306"/>
                <a:gd name="connsiteX5" fmla="*/ 302106 w 604211"/>
                <a:gd name="connsiteY5" fmla="*/ 185968 h 507306"/>
                <a:gd name="connsiteX6" fmla="*/ 331104 w 604211"/>
                <a:gd name="connsiteY6" fmla="*/ 214522 h 507306"/>
                <a:gd name="connsiteX7" fmla="*/ 302106 w 604211"/>
                <a:gd name="connsiteY7" fmla="*/ 243076 h 507306"/>
                <a:gd name="connsiteX8" fmla="*/ 273108 w 604211"/>
                <a:gd name="connsiteY8" fmla="*/ 214522 h 507306"/>
                <a:gd name="connsiteX9" fmla="*/ 302106 w 604211"/>
                <a:gd name="connsiteY9" fmla="*/ 185968 h 507306"/>
                <a:gd name="connsiteX10" fmla="*/ 207569 w 604211"/>
                <a:gd name="connsiteY10" fmla="*/ 185968 h 507306"/>
                <a:gd name="connsiteX11" fmla="*/ 236123 w 604211"/>
                <a:gd name="connsiteY11" fmla="*/ 214522 h 507306"/>
                <a:gd name="connsiteX12" fmla="*/ 207569 w 604211"/>
                <a:gd name="connsiteY12" fmla="*/ 243076 h 507306"/>
                <a:gd name="connsiteX13" fmla="*/ 179015 w 604211"/>
                <a:gd name="connsiteY13" fmla="*/ 214522 h 507306"/>
                <a:gd name="connsiteX14" fmla="*/ 207569 w 604211"/>
                <a:gd name="connsiteY14" fmla="*/ 185968 h 507306"/>
                <a:gd name="connsiteX15" fmla="*/ 82099 w 604211"/>
                <a:gd name="connsiteY15" fmla="*/ 24859 h 507306"/>
                <a:gd name="connsiteX16" fmla="*/ 24906 w 604211"/>
                <a:gd name="connsiteY16" fmla="*/ 81942 h 507306"/>
                <a:gd name="connsiteX17" fmla="*/ 24906 w 604211"/>
                <a:gd name="connsiteY17" fmla="*/ 339739 h 507306"/>
                <a:gd name="connsiteX18" fmla="*/ 82099 w 604211"/>
                <a:gd name="connsiteY18" fmla="*/ 396822 h 507306"/>
                <a:gd name="connsiteX19" fmla="*/ 419719 w 604211"/>
                <a:gd name="connsiteY19" fmla="*/ 396822 h 507306"/>
                <a:gd name="connsiteX20" fmla="*/ 429866 w 604211"/>
                <a:gd name="connsiteY20" fmla="*/ 401425 h 507306"/>
                <a:gd name="connsiteX21" fmla="*/ 480602 w 604211"/>
                <a:gd name="connsiteY21" fmla="*/ 461271 h 507306"/>
                <a:gd name="connsiteX22" fmla="*/ 480602 w 604211"/>
                <a:gd name="connsiteY22" fmla="*/ 408791 h 507306"/>
                <a:gd name="connsiteX23" fmla="*/ 492594 w 604211"/>
                <a:gd name="connsiteY23" fmla="*/ 396822 h 507306"/>
                <a:gd name="connsiteX24" fmla="*/ 522112 w 604211"/>
                <a:gd name="connsiteY24" fmla="*/ 396822 h 507306"/>
                <a:gd name="connsiteX25" fmla="*/ 580227 w 604211"/>
                <a:gd name="connsiteY25" fmla="*/ 339739 h 507306"/>
                <a:gd name="connsiteX26" fmla="*/ 580227 w 604211"/>
                <a:gd name="connsiteY26" fmla="*/ 81942 h 507306"/>
                <a:gd name="connsiteX27" fmla="*/ 522112 w 604211"/>
                <a:gd name="connsiteY27" fmla="*/ 24859 h 507306"/>
                <a:gd name="connsiteX28" fmla="*/ 82099 w 604211"/>
                <a:gd name="connsiteY28" fmla="*/ 0 h 507306"/>
                <a:gd name="connsiteX29" fmla="*/ 522112 w 604211"/>
                <a:gd name="connsiteY29" fmla="*/ 0 h 507306"/>
                <a:gd name="connsiteX30" fmla="*/ 604211 w 604211"/>
                <a:gd name="connsiteY30" fmla="*/ 81942 h 507306"/>
                <a:gd name="connsiteX31" fmla="*/ 604211 w 604211"/>
                <a:gd name="connsiteY31" fmla="*/ 339739 h 507306"/>
                <a:gd name="connsiteX32" fmla="*/ 522112 w 604211"/>
                <a:gd name="connsiteY32" fmla="*/ 421681 h 507306"/>
                <a:gd name="connsiteX33" fmla="*/ 505508 w 604211"/>
                <a:gd name="connsiteY33" fmla="*/ 421681 h 507306"/>
                <a:gd name="connsiteX34" fmla="*/ 505508 w 604211"/>
                <a:gd name="connsiteY34" fmla="*/ 495337 h 507306"/>
                <a:gd name="connsiteX35" fmla="*/ 497206 w 604211"/>
                <a:gd name="connsiteY35" fmla="*/ 506385 h 507306"/>
                <a:gd name="connsiteX36" fmla="*/ 492594 w 604211"/>
                <a:gd name="connsiteY36" fmla="*/ 507306 h 507306"/>
                <a:gd name="connsiteX37" fmla="*/ 483369 w 604211"/>
                <a:gd name="connsiteY37" fmla="*/ 502703 h 507306"/>
                <a:gd name="connsiteX38" fmla="*/ 414185 w 604211"/>
                <a:gd name="connsiteY38" fmla="*/ 421681 h 507306"/>
                <a:gd name="connsiteX39" fmla="*/ 82099 w 604211"/>
                <a:gd name="connsiteY39" fmla="*/ 421681 h 507306"/>
                <a:gd name="connsiteX40" fmla="*/ 0 w 604211"/>
                <a:gd name="connsiteY40" fmla="*/ 339739 h 507306"/>
                <a:gd name="connsiteX41" fmla="*/ 0 w 604211"/>
                <a:gd name="connsiteY41" fmla="*/ 81942 h 507306"/>
                <a:gd name="connsiteX42" fmla="*/ 82099 w 604211"/>
                <a:gd name="connsiteY42" fmla="*/ 0 h 50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211" h="507306">
                  <a:moveTo>
                    <a:pt x="402635" y="185968"/>
                  </a:moveTo>
                  <a:cubicBezTo>
                    <a:pt x="418691" y="185968"/>
                    <a:pt x="431707" y="198752"/>
                    <a:pt x="431707" y="214522"/>
                  </a:cubicBezTo>
                  <a:cubicBezTo>
                    <a:pt x="431707" y="230292"/>
                    <a:pt x="418691" y="243076"/>
                    <a:pt x="402635" y="243076"/>
                  </a:cubicBezTo>
                  <a:cubicBezTo>
                    <a:pt x="386579" y="243076"/>
                    <a:pt x="373563" y="230292"/>
                    <a:pt x="373563" y="214522"/>
                  </a:cubicBezTo>
                  <a:cubicBezTo>
                    <a:pt x="373563" y="198752"/>
                    <a:pt x="386579" y="185968"/>
                    <a:pt x="402635" y="185968"/>
                  </a:cubicBezTo>
                  <a:close/>
                  <a:moveTo>
                    <a:pt x="302106" y="185968"/>
                  </a:moveTo>
                  <a:cubicBezTo>
                    <a:pt x="318121" y="185968"/>
                    <a:pt x="331104" y="198752"/>
                    <a:pt x="331104" y="214522"/>
                  </a:cubicBezTo>
                  <a:cubicBezTo>
                    <a:pt x="331104" y="230292"/>
                    <a:pt x="318121" y="243076"/>
                    <a:pt x="302106" y="243076"/>
                  </a:cubicBezTo>
                  <a:cubicBezTo>
                    <a:pt x="286091" y="243076"/>
                    <a:pt x="273108" y="230292"/>
                    <a:pt x="273108" y="214522"/>
                  </a:cubicBezTo>
                  <a:cubicBezTo>
                    <a:pt x="273108" y="198752"/>
                    <a:pt x="286091" y="185968"/>
                    <a:pt x="302106" y="185968"/>
                  </a:cubicBezTo>
                  <a:close/>
                  <a:moveTo>
                    <a:pt x="207569" y="185968"/>
                  </a:moveTo>
                  <a:cubicBezTo>
                    <a:pt x="223339" y="185968"/>
                    <a:pt x="236123" y="198752"/>
                    <a:pt x="236123" y="214522"/>
                  </a:cubicBezTo>
                  <a:cubicBezTo>
                    <a:pt x="236123" y="230292"/>
                    <a:pt x="223339" y="243076"/>
                    <a:pt x="207569" y="243076"/>
                  </a:cubicBezTo>
                  <a:cubicBezTo>
                    <a:pt x="191799" y="243076"/>
                    <a:pt x="179015" y="230292"/>
                    <a:pt x="179015" y="214522"/>
                  </a:cubicBezTo>
                  <a:cubicBezTo>
                    <a:pt x="179015" y="198752"/>
                    <a:pt x="191799" y="185968"/>
                    <a:pt x="207569" y="185968"/>
                  </a:cubicBezTo>
                  <a:close/>
                  <a:moveTo>
                    <a:pt x="82099" y="24859"/>
                  </a:moveTo>
                  <a:cubicBezTo>
                    <a:pt x="50735" y="24859"/>
                    <a:pt x="24906" y="50639"/>
                    <a:pt x="24906" y="81942"/>
                  </a:cubicBezTo>
                  <a:lnTo>
                    <a:pt x="24906" y="339739"/>
                  </a:lnTo>
                  <a:cubicBezTo>
                    <a:pt x="24906" y="371042"/>
                    <a:pt x="50735" y="396822"/>
                    <a:pt x="82099" y="396822"/>
                  </a:cubicBezTo>
                  <a:lnTo>
                    <a:pt x="419719" y="396822"/>
                  </a:lnTo>
                  <a:cubicBezTo>
                    <a:pt x="423409" y="396822"/>
                    <a:pt x="427099" y="398663"/>
                    <a:pt x="429866" y="401425"/>
                  </a:cubicBezTo>
                  <a:lnTo>
                    <a:pt x="480602" y="461271"/>
                  </a:lnTo>
                  <a:lnTo>
                    <a:pt x="480602" y="408791"/>
                  </a:lnTo>
                  <a:cubicBezTo>
                    <a:pt x="480602" y="402346"/>
                    <a:pt x="486136" y="396822"/>
                    <a:pt x="492594" y="396822"/>
                  </a:cubicBezTo>
                  <a:lnTo>
                    <a:pt x="522112" y="396822"/>
                  </a:lnTo>
                  <a:cubicBezTo>
                    <a:pt x="554398" y="396822"/>
                    <a:pt x="580227" y="371042"/>
                    <a:pt x="580227" y="339739"/>
                  </a:cubicBezTo>
                  <a:lnTo>
                    <a:pt x="580227" y="81942"/>
                  </a:lnTo>
                  <a:cubicBezTo>
                    <a:pt x="580227" y="50639"/>
                    <a:pt x="554398" y="24859"/>
                    <a:pt x="522112" y="24859"/>
                  </a:cubicBezTo>
                  <a:close/>
                  <a:moveTo>
                    <a:pt x="82099" y="0"/>
                  </a:moveTo>
                  <a:lnTo>
                    <a:pt x="522112" y="0"/>
                  </a:lnTo>
                  <a:cubicBezTo>
                    <a:pt x="567313" y="0"/>
                    <a:pt x="604211" y="36828"/>
                    <a:pt x="604211" y="81942"/>
                  </a:cubicBezTo>
                  <a:lnTo>
                    <a:pt x="604211" y="339739"/>
                  </a:lnTo>
                  <a:cubicBezTo>
                    <a:pt x="604211" y="384853"/>
                    <a:pt x="567313" y="421681"/>
                    <a:pt x="522112" y="421681"/>
                  </a:cubicBezTo>
                  <a:lnTo>
                    <a:pt x="505508" y="421681"/>
                  </a:lnTo>
                  <a:lnTo>
                    <a:pt x="505508" y="495337"/>
                  </a:lnTo>
                  <a:cubicBezTo>
                    <a:pt x="505508" y="499940"/>
                    <a:pt x="501818" y="504544"/>
                    <a:pt x="497206" y="506385"/>
                  </a:cubicBezTo>
                  <a:cubicBezTo>
                    <a:pt x="495361" y="507306"/>
                    <a:pt x="494439" y="507306"/>
                    <a:pt x="492594" y="507306"/>
                  </a:cubicBezTo>
                  <a:cubicBezTo>
                    <a:pt x="489826" y="507306"/>
                    <a:pt x="486136" y="505465"/>
                    <a:pt x="483369" y="502703"/>
                  </a:cubicBezTo>
                  <a:lnTo>
                    <a:pt x="414185" y="421681"/>
                  </a:lnTo>
                  <a:lnTo>
                    <a:pt x="82099" y="421681"/>
                  </a:lnTo>
                  <a:cubicBezTo>
                    <a:pt x="36898" y="421681"/>
                    <a:pt x="0" y="384853"/>
                    <a:pt x="0" y="339739"/>
                  </a:cubicBezTo>
                  <a:lnTo>
                    <a:pt x="0" y="81942"/>
                  </a:lnTo>
                  <a:cubicBezTo>
                    <a:pt x="0" y="36828"/>
                    <a:pt x="36898" y="0"/>
                    <a:pt x="82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21"/>
            <p:cNvSpPr/>
            <p:nvPr/>
          </p:nvSpPr>
          <p:spPr>
            <a:xfrm>
              <a:off x="3416788" y="5112242"/>
              <a:ext cx="212270" cy="198583"/>
            </a:xfrm>
            <a:custGeom>
              <a:avLst/>
              <a:gdLst>
                <a:gd name="connsiteX0" fmla="*/ 492617 w 607323"/>
                <a:gd name="connsiteY0" fmla="*/ 280187 h 568164"/>
                <a:gd name="connsiteX1" fmla="*/ 521972 w 607323"/>
                <a:gd name="connsiteY1" fmla="*/ 309472 h 568164"/>
                <a:gd name="connsiteX2" fmla="*/ 492617 w 607323"/>
                <a:gd name="connsiteY2" fmla="*/ 338757 h 568164"/>
                <a:gd name="connsiteX3" fmla="*/ 463262 w 607323"/>
                <a:gd name="connsiteY3" fmla="*/ 309472 h 568164"/>
                <a:gd name="connsiteX4" fmla="*/ 492617 w 607323"/>
                <a:gd name="connsiteY4" fmla="*/ 280187 h 568164"/>
                <a:gd name="connsiteX5" fmla="*/ 386839 w 607323"/>
                <a:gd name="connsiteY5" fmla="*/ 280187 h 568164"/>
                <a:gd name="connsiteX6" fmla="*/ 416194 w 607323"/>
                <a:gd name="connsiteY6" fmla="*/ 309472 h 568164"/>
                <a:gd name="connsiteX7" fmla="*/ 386839 w 607323"/>
                <a:gd name="connsiteY7" fmla="*/ 338757 h 568164"/>
                <a:gd name="connsiteX8" fmla="*/ 357484 w 607323"/>
                <a:gd name="connsiteY8" fmla="*/ 309472 h 568164"/>
                <a:gd name="connsiteX9" fmla="*/ 386839 w 607323"/>
                <a:gd name="connsiteY9" fmla="*/ 280187 h 568164"/>
                <a:gd name="connsiteX10" fmla="*/ 281132 w 607323"/>
                <a:gd name="connsiteY10" fmla="*/ 280187 h 568164"/>
                <a:gd name="connsiteX11" fmla="*/ 310487 w 607323"/>
                <a:gd name="connsiteY11" fmla="*/ 309472 h 568164"/>
                <a:gd name="connsiteX12" fmla="*/ 281132 w 607323"/>
                <a:gd name="connsiteY12" fmla="*/ 338757 h 568164"/>
                <a:gd name="connsiteX13" fmla="*/ 251777 w 607323"/>
                <a:gd name="connsiteY13" fmla="*/ 309472 h 568164"/>
                <a:gd name="connsiteX14" fmla="*/ 281132 w 607323"/>
                <a:gd name="connsiteY14" fmla="*/ 280187 h 568164"/>
                <a:gd name="connsiteX15" fmla="*/ 388940 w 607323"/>
                <a:gd name="connsiteY15" fmla="*/ 124141 h 568164"/>
                <a:gd name="connsiteX16" fmla="*/ 193040 w 607323"/>
                <a:gd name="connsiteY16" fmla="*/ 319752 h 568164"/>
                <a:gd name="connsiteX17" fmla="*/ 388940 w 607323"/>
                <a:gd name="connsiteY17" fmla="*/ 515364 h 568164"/>
                <a:gd name="connsiteX18" fmla="*/ 421832 w 607323"/>
                <a:gd name="connsiteY18" fmla="*/ 512557 h 568164"/>
                <a:gd name="connsiteX19" fmla="*/ 427766 w 607323"/>
                <a:gd name="connsiteY19" fmla="*/ 513077 h 568164"/>
                <a:gd name="connsiteX20" fmla="*/ 547367 w 607323"/>
                <a:gd name="connsiteY20" fmla="*/ 542595 h 568164"/>
                <a:gd name="connsiteX21" fmla="*/ 547367 w 607323"/>
                <a:gd name="connsiteY21" fmla="*/ 439800 h 568164"/>
                <a:gd name="connsiteX22" fmla="*/ 549240 w 607323"/>
                <a:gd name="connsiteY22" fmla="*/ 432005 h 568164"/>
                <a:gd name="connsiteX23" fmla="*/ 584839 w 607323"/>
                <a:gd name="connsiteY23" fmla="*/ 319752 h 568164"/>
                <a:gd name="connsiteX24" fmla="*/ 388940 w 607323"/>
                <a:gd name="connsiteY24" fmla="*/ 124141 h 568164"/>
                <a:gd name="connsiteX25" fmla="*/ 388940 w 607323"/>
                <a:gd name="connsiteY25" fmla="*/ 101586 h 568164"/>
                <a:gd name="connsiteX26" fmla="*/ 607323 w 607323"/>
                <a:gd name="connsiteY26" fmla="*/ 319752 h 568164"/>
                <a:gd name="connsiteX27" fmla="*/ 569850 w 607323"/>
                <a:gd name="connsiteY27" fmla="*/ 441879 h 568164"/>
                <a:gd name="connsiteX28" fmla="*/ 569850 w 607323"/>
                <a:gd name="connsiteY28" fmla="*/ 556939 h 568164"/>
                <a:gd name="connsiteX29" fmla="*/ 565583 w 607323"/>
                <a:gd name="connsiteY29" fmla="*/ 565773 h 568164"/>
                <a:gd name="connsiteX30" fmla="*/ 558609 w 607323"/>
                <a:gd name="connsiteY30" fmla="*/ 568164 h 568164"/>
                <a:gd name="connsiteX31" fmla="*/ 555902 w 607323"/>
                <a:gd name="connsiteY31" fmla="*/ 567852 h 568164"/>
                <a:gd name="connsiteX32" fmla="*/ 423082 w 607323"/>
                <a:gd name="connsiteY32" fmla="*/ 535112 h 568164"/>
                <a:gd name="connsiteX33" fmla="*/ 388940 w 607323"/>
                <a:gd name="connsiteY33" fmla="*/ 537814 h 568164"/>
                <a:gd name="connsiteX34" fmla="*/ 170557 w 607323"/>
                <a:gd name="connsiteY34" fmla="*/ 319752 h 568164"/>
                <a:gd name="connsiteX35" fmla="*/ 388940 w 607323"/>
                <a:gd name="connsiteY35" fmla="*/ 101586 h 568164"/>
                <a:gd name="connsiteX36" fmla="*/ 236025 w 607323"/>
                <a:gd name="connsiteY36" fmla="*/ 1037 h 568164"/>
                <a:gd name="connsiteX37" fmla="*/ 432016 w 607323"/>
                <a:gd name="connsiteY37" fmla="*/ 66609 h 568164"/>
                <a:gd name="connsiteX38" fmla="*/ 432849 w 607323"/>
                <a:gd name="connsiteY38" fmla="*/ 82509 h 568164"/>
                <a:gd name="connsiteX39" fmla="*/ 416925 w 607323"/>
                <a:gd name="connsiteY39" fmla="*/ 83340 h 568164"/>
                <a:gd name="connsiteX40" fmla="*/ 174214 w 607323"/>
                <a:gd name="connsiteY40" fmla="*/ 38343 h 568164"/>
                <a:gd name="connsiteX41" fmla="*/ 38184 w 607323"/>
                <a:gd name="connsiteY41" fmla="*/ 343035 h 568164"/>
                <a:gd name="connsiteX42" fmla="*/ 55565 w 607323"/>
                <a:gd name="connsiteY42" fmla="*/ 378783 h 568164"/>
                <a:gd name="connsiteX43" fmla="*/ 57126 w 607323"/>
                <a:gd name="connsiteY43" fmla="*/ 384603 h 568164"/>
                <a:gd name="connsiteX44" fmla="*/ 75652 w 607323"/>
                <a:gd name="connsiteY44" fmla="*/ 533312 h 568164"/>
                <a:gd name="connsiteX45" fmla="*/ 193365 w 607323"/>
                <a:gd name="connsiteY45" fmla="*/ 488315 h 568164"/>
                <a:gd name="connsiteX46" fmla="*/ 201379 w 607323"/>
                <a:gd name="connsiteY46" fmla="*/ 487379 h 568164"/>
                <a:gd name="connsiteX47" fmla="*/ 232602 w 607323"/>
                <a:gd name="connsiteY47" fmla="*/ 493095 h 568164"/>
                <a:gd name="connsiteX48" fmla="*/ 242490 w 607323"/>
                <a:gd name="connsiteY48" fmla="*/ 505461 h 568164"/>
                <a:gd name="connsiteX49" fmla="*/ 230000 w 607323"/>
                <a:gd name="connsiteY49" fmla="*/ 515438 h 568164"/>
                <a:gd name="connsiteX50" fmla="*/ 199505 w 607323"/>
                <a:gd name="connsiteY50" fmla="*/ 510138 h 568164"/>
                <a:gd name="connsiteX51" fmla="*/ 70344 w 607323"/>
                <a:gd name="connsiteY51" fmla="*/ 559500 h 568164"/>
                <a:gd name="connsiteX52" fmla="*/ 66285 w 607323"/>
                <a:gd name="connsiteY52" fmla="*/ 560331 h 568164"/>
                <a:gd name="connsiteX53" fmla="*/ 60457 w 607323"/>
                <a:gd name="connsiteY53" fmla="*/ 558668 h 568164"/>
                <a:gd name="connsiteX54" fmla="*/ 55149 w 607323"/>
                <a:gd name="connsiteY54" fmla="*/ 550459 h 568164"/>
                <a:gd name="connsiteX55" fmla="*/ 34853 w 607323"/>
                <a:gd name="connsiteY55" fmla="*/ 387928 h 568164"/>
                <a:gd name="connsiteX56" fmla="*/ 17160 w 607323"/>
                <a:gd name="connsiteY56" fmla="*/ 351141 h 568164"/>
                <a:gd name="connsiteX57" fmla="*/ 166200 w 607323"/>
                <a:gd name="connsiteY57" fmla="*/ 17247 h 568164"/>
                <a:gd name="connsiteX58" fmla="*/ 236025 w 607323"/>
                <a:gd name="connsiteY58" fmla="*/ 1037 h 56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07323" h="568164">
                  <a:moveTo>
                    <a:pt x="492617" y="280187"/>
                  </a:moveTo>
                  <a:cubicBezTo>
                    <a:pt x="508829" y="280187"/>
                    <a:pt x="521972" y="293298"/>
                    <a:pt x="521972" y="309472"/>
                  </a:cubicBezTo>
                  <a:cubicBezTo>
                    <a:pt x="521972" y="325646"/>
                    <a:pt x="508829" y="338757"/>
                    <a:pt x="492617" y="338757"/>
                  </a:cubicBezTo>
                  <a:cubicBezTo>
                    <a:pt x="476405" y="338757"/>
                    <a:pt x="463262" y="325646"/>
                    <a:pt x="463262" y="309472"/>
                  </a:cubicBezTo>
                  <a:cubicBezTo>
                    <a:pt x="463262" y="293298"/>
                    <a:pt x="476405" y="280187"/>
                    <a:pt x="492617" y="280187"/>
                  </a:cubicBezTo>
                  <a:close/>
                  <a:moveTo>
                    <a:pt x="386839" y="280187"/>
                  </a:moveTo>
                  <a:cubicBezTo>
                    <a:pt x="403051" y="280187"/>
                    <a:pt x="416194" y="293298"/>
                    <a:pt x="416194" y="309472"/>
                  </a:cubicBezTo>
                  <a:cubicBezTo>
                    <a:pt x="416194" y="325646"/>
                    <a:pt x="403051" y="338757"/>
                    <a:pt x="386839" y="338757"/>
                  </a:cubicBezTo>
                  <a:cubicBezTo>
                    <a:pt x="370627" y="338757"/>
                    <a:pt x="357484" y="325646"/>
                    <a:pt x="357484" y="309472"/>
                  </a:cubicBezTo>
                  <a:cubicBezTo>
                    <a:pt x="357484" y="293298"/>
                    <a:pt x="370627" y="280187"/>
                    <a:pt x="386839" y="280187"/>
                  </a:cubicBezTo>
                  <a:close/>
                  <a:moveTo>
                    <a:pt x="281132" y="280187"/>
                  </a:moveTo>
                  <a:cubicBezTo>
                    <a:pt x="297344" y="280187"/>
                    <a:pt x="310487" y="293298"/>
                    <a:pt x="310487" y="309472"/>
                  </a:cubicBezTo>
                  <a:cubicBezTo>
                    <a:pt x="310487" y="325646"/>
                    <a:pt x="297344" y="338757"/>
                    <a:pt x="281132" y="338757"/>
                  </a:cubicBezTo>
                  <a:cubicBezTo>
                    <a:pt x="264920" y="338757"/>
                    <a:pt x="251777" y="325646"/>
                    <a:pt x="251777" y="309472"/>
                  </a:cubicBezTo>
                  <a:cubicBezTo>
                    <a:pt x="251777" y="293298"/>
                    <a:pt x="264920" y="280187"/>
                    <a:pt x="281132" y="280187"/>
                  </a:cubicBezTo>
                  <a:close/>
                  <a:moveTo>
                    <a:pt x="388940" y="124141"/>
                  </a:moveTo>
                  <a:cubicBezTo>
                    <a:pt x="280997" y="124141"/>
                    <a:pt x="193040" y="211864"/>
                    <a:pt x="193040" y="319752"/>
                  </a:cubicBezTo>
                  <a:cubicBezTo>
                    <a:pt x="193040" y="427640"/>
                    <a:pt x="280997" y="515364"/>
                    <a:pt x="388940" y="515364"/>
                  </a:cubicBezTo>
                  <a:cubicBezTo>
                    <a:pt x="399869" y="515364"/>
                    <a:pt x="410903" y="514428"/>
                    <a:pt x="421832" y="512557"/>
                  </a:cubicBezTo>
                  <a:cubicBezTo>
                    <a:pt x="423810" y="512141"/>
                    <a:pt x="425892" y="512453"/>
                    <a:pt x="427766" y="513077"/>
                  </a:cubicBezTo>
                  <a:lnTo>
                    <a:pt x="547367" y="542595"/>
                  </a:lnTo>
                  <a:lnTo>
                    <a:pt x="547367" y="439800"/>
                  </a:lnTo>
                  <a:cubicBezTo>
                    <a:pt x="547054" y="437098"/>
                    <a:pt x="547679" y="434292"/>
                    <a:pt x="549240" y="432005"/>
                  </a:cubicBezTo>
                  <a:cubicBezTo>
                    <a:pt x="572557" y="398953"/>
                    <a:pt x="584839" y="360184"/>
                    <a:pt x="584839" y="319752"/>
                  </a:cubicBezTo>
                  <a:cubicBezTo>
                    <a:pt x="584839" y="211864"/>
                    <a:pt x="496987" y="124141"/>
                    <a:pt x="388940" y="124141"/>
                  </a:cubicBezTo>
                  <a:close/>
                  <a:moveTo>
                    <a:pt x="388940" y="101586"/>
                  </a:moveTo>
                  <a:cubicBezTo>
                    <a:pt x="509373" y="101586"/>
                    <a:pt x="607427" y="199496"/>
                    <a:pt x="607323" y="319752"/>
                  </a:cubicBezTo>
                  <a:cubicBezTo>
                    <a:pt x="607323" y="363510"/>
                    <a:pt x="594416" y="405709"/>
                    <a:pt x="569850" y="441879"/>
                  </a:cubicBezTo>
                  <a:lnTo>
                    <a:pt x="569850" y="556939"/>
                  </a:lnTo>
                  <a:cubicBezTo>
                    <a:pt x="569850" y="560369"/>
                    <a:pt x="568289" y="563695"/>
                    <a:pt x="565583" y="565773"/>
                  </a:cubicBezTo>
                  <a:cubicBezTo>
                    <a:pt x="563501" y="567333"/>
                    <a:pt x="561107" y="568164"/>
                    <a:pt x="558609" y="568164"/>
                  </a:cubicBezTo>
                  <a:cubicBezTo>
                    <a:pt x="557672" y="568164"/>
                    <a:pt x="556839" y="568060"/>
                    <a:pt x="555902" y="567852"/>
                  </a:cubicBezTo>
                  <a:lnTo>
                    <a:pt x="423082" y="535112"/>
                  </a:lnTo>
                  <a:cubicBezTo>
                    <a:pt x="411736" y="536983"/>
                    <a:pt x="400286" y="537814"/>
                    <a:pt x="388940" y="537814"/>
                  </a:cubicBezTo>
                  <a:cubicBezTo>
                    <a:pt x="268506" y="537814"/>
                    <a:pt x="170557" y="440008"/>
                    <a:pt x="170557" y="319752"/>
                  </a:cubicBezTo>
                  <a:cubicBezTo>
                    <a:pt x="170557" y="199496"/>
                    <a:pt x="268506" y="101586"/>
                    <a:pt x="388940" y="101586"/>
                  </a:cubicBezTo>
                  <a:close/>
                  <a:moveTo>
                    <a:pt x="236025" y="1037"/>
                  </a:moveTo>
                  <a:cubicBezTo>
                    <a:pt x="306595" y="-5310"/>
                    <a:pt x="377531" y="17585"/>
                    <a:pt x="432016" y="66609"/>
                  </a:cubicBezTo>
                  <a:cubicBezTo>
                    <a:pt x="436700" y="70766"/>
                    <a:pt x="437012" y="77832"/>
                    <a:pt x="432849" y="82509"/>
                  </a:cubicBezTo>
                  <a:cubicBezTo>
                    <a:pt x="428686" y="87081"/>
                    <a:pt x="421608" y="87497"/>
                    <a:pt x="416925" y="83340"/>
                  </a:cubicBezTo>
                  <a:cubicBezTo>
                    <a:pt x="350627" y="23690"/>
                    <a:pt x="257581" y="6439"/>
                    <a:pt x="174214" y="38343"/>
                  </a:cubicBezTo>
                  <a:cubicBezTo>
                    <a:pt x="52651" y="84899"/>
                    <a:pt x="-8443" y="221553"/>
                    <a:pt x="38184" y="343035"/>
                  </a:cubicBezTo>
                  <a:cubicBezTo>
                    <a:pt x="42867" y="355194"/>
                    <a:pt x="48696" y="367248"/>
                    <a:pt x="55565" y="378783"/>
                  </a:cubicBezTo>
                  <a:cubicBezTo>
                    <a:pt x="56606" y="380550"/>
                    <a:pt x="57126" y="382628"/>
                    <a:pt x="57126" y="384603"/>
                  </a:cubicBezTo>
                  <a:lnTo>
                    <a:pt x="75652" y="533312"/>
                  </a:lnTo>
                  <a:lnTo>
                    <a:pt x="193365" y="488315"/>
                  </a:lnTo>
                  <a:cubicBezTo>
                    <a:pt x="195758" y="487068"/>
                    <a:pt x="198569" y="486652"/>
                    <a:pt x="201379" y="487379"/>
                  </a:cubicBezTo>
                  <a:cubicBezTo>
                    <a:pt x="211578" y="489977"/>
                    <a:pt x="221986" y="491848"/>
                    <a:pt x="232602" y="493095"/>
                  </a:cubicBezTo>
                  <a:cubicBezTo>
                    <a:pt x="238743" y="493719"/>
                    <a:pt x="243218" y="499330"/>
                    <a:pt x="242490" y="505461"/>
                  </a:cubicBezTo>
                  <a:cubicBezTo>
                    <a:pt x="241865" y="511697"/>
                    <a:pt x="236349" y="516165"/>
                    <a:pt x="230000" y="515438"/>
                  </a:cubicBezTo>
                  <a:cubicBezTo>
                    <a:pt x="219800" y="514295"/>
                    <a:pt x="209497" y="512528"/>
                    <a:pt x="199505" y="510138"/>
                  </a:cubicBezTo>
                  <a:lnTo>
                    <a:pt x="70344" y="559500"/>
                  </a:lnTo>
                  <a:cubicBezTo>
                    <a:pt x="68991" y="560019"/>
                    <a:pt x="67638" y="560331"/>
                    <a:pt x="66285" y="560331"/>
                  </a:cubicBezTo>
                  <a:cubicBezTo>
                    <a:pt x="64308" y="560331"/>
                    <a:pt x="62226" y="559708"/>
                    <a:pt x="60457" y="558668"/>
                  </a:cubicBezTo>
                  <a:cubicBezTo>
                    <a:pt x="57543" y="556902"/>
                    <a:pt x="55565" y="553888"/>
                    <a:pt x="55149" y="550459"/>
                  </a:cubicBezTo>
                  <a:lnTo>
                    <a:pt x="34853" y="387928"/>
                  </a:lnTo>
                  <a:cubicBezTo>
                    <a:pt x="27880" y="376082"/>
                    <a:pt x="21948" y="363611"/>
                    <a:pt x="17160" y="351141"/>
                  </a:cubicBezTo>
                  <a:cubicBezTo>
                    <a:pt x="-33942" y="218020"/>
                    <a:pt x="32980" y="68272"/>
                    <a:pt x="166200" y="17247"/>
                  </a:cubicBezTo>
                  <a:cubicBezTo>
                    <a:pt x="189019" y="8518"/>
                    <a:pt x="212502" y="3153"/>
                    <a:pt x="236025" y="10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29"/>
            <p:cNvSpPr/>
            <p:nvPr/>
          </p:nvSpPr>
          <p:spPr>
            <a:xfrm>
              <a:off x="3965189" y="5119095"/>
              <a:ext cx="212270" cy="184878"/>
            </a:xfrm>
            <a:custGeom>
              <a:avLst/>
              <a:gdLst>
                <a:gd name="T0" fmla="*/ 2009 w 2114"/>
                <a:gd name="T1" fmla="*/ 1016 h 1844"/>
                <a:gd name="T2" fmla="*/ 1900 w 2114"/>
                <a:gd name="T3" fmla="*/ 701 h 1844"/>
                <a:gd name="T4" fmla="*/ 1422 w 2114"/>
                <a:gd name="T5" fmla="*/ 701 h 1844"/>
                <a:gd name="T6" fmla="*/ 1466 w 2114"/>
                <a:gd name="T7" fmla="*/ 416 h 1844"/>
                <a:gd name="T8" fmla="*/ 1356 w 2114"/>
                <a:gd name="T9" fmla="*/ 77 h 1844"/>
                <a:gd name="T10" fmla="*/ 1162 w 2114"/>
                <a:gd name="T11" fmla="*/ 19 h 1844"/>
                <a:gd name="T12" fmla="*/ 1036 w 2114"/>
                <a:gd name="T13" fmla="*/ 137 h 1844"/>
                <a:gd name="T14" fmla="*/ 1042 w 2114"/>
                <a:gd name="T15" fmla="*/ 390 h 1844"/>
                <a:gd name="T16" fmla="*/ 741 w 2114"/>
                <a:gd name="T17" fmla="*/ 850 h 1844"/>
                <a:gd name="T18" fmla="*/ 696 w 2114"/>
                <a:gd name="T19" fmla="*/ 837 h 1844"/>
                <a:gd name="T20" fmla="*/ 92 w 2114"/>
                <a:gd name="T21" fmla="*/ 837 h 1844"/>
                <a:gd name="T22" fmla="*/ 0 w 2114"/>
                <a:gd name="T23" fmla="*/ 930 h 1844"/>
                <a:gd name="T24" fmla="*/ 0 w 2114"/>
                <a:gd name="T25" fmla="*/ 1764 h 1844"/>
                <a:gd name="T26" fmla="*/ 87 w 2114"/>
                <a:gd name="T27" fmla="*/ 1844 h 1844"/>
                <a:gd name="T28" fmla="*/ 629 w 2114"/>
                <a:gd name="T29" fmla="*/ 1844 h 1844"/>
                <a:gd name="T30" fmla="*/ 716 w 2114"/>
                <a:gd name="T31" fmla="*/ 1757 h 1844"/>
                <a:gd name="T32" fmla="*/ 716 w 2114"/>
                <a:gd name="T33" fmla="*/ 1729 h 1844"/>
                <a:gd name="T34" fmla="*/ 745 w 2114"/>
                <a:gd name="T35" fmla="*/ 1733 h 1844"/>
                <a:gd name="T36" fmla="*/ 879 w 2114"/>
                <a:gd name="T37" fmla="*/ 1783 h 1844"/>
                <a:gd name="T38" fmla="*/ 1688 w 2114"/>
                <a:gd name="T39" fmla="*/ 1783 h 1844"/>
                <a:gd name="T40" fmla="*/ 1930 w 2114"/>
                <a:gd name="T41" fmla="*/ 1478 h 1844"/>
                <a:gd name="T42" fmla="*/ 1970 w 2114"/>
                <a:gd name="T43" fmla="*/ 1247 h 1844"/>
                <a:gd name="T44" fmla="*/ 2009 w 2114"/>
                <a:gd name="T45" fmla="*/ 1016 h 1844"/>
                <a:gd name="T46" fmla="*/ 610 w 2114"/>
                <a:gd name="T47" fmla="*/ 1757 h 1844"/>
                <a:gd name="T48" fmla="*/ 87 w 2114"/>
                <a:gd name="T49" fmla="*/ 1757 h 1844"/>
                <a:gd name="T50" fmla="*/ 87 w 2114"/>
                <a:gd name="T51" fmla="*/ 924 h 1844"/>
                <a:gd name="T52" fmla="*/ 610 w 2114"/>
                <a:gd name="T53" fmla="*/ 924 h 1844"/>
                <a:gd name="T54" fmla="*/ 610 w 2114"/>
                <a:gd name="T55" fmla="*/ 1757 h 1844"/>
                <a:gd name="T56" fmla="*/ 1868 w 2114"/>
                <a:gd name="T57" fmla="*/ 1009 h 1844"/>
                <a:gd name="T58" fmla="*/ 1863 w 2114"/>
                <a:gd name="T59" fmla="*/ 1029 h 1844"/>
                <a:gd name="T60" fmla="*/ 1828 w 2114"/>
                <a:gd name="T61" fmla="*/ 1240 h 1844"/>
                <a:gd name="T62" fmla="*/ 1823 w 2114"/>
                <a:gd name="T63" fmla="*/ 1261 h 1844"/>
                <a:gd name="T64" fmla="*/ 1788 w 2114"/>
                <a:gd name="T65" fmla="*/ 1471 h 1844"/>
                <a:gd name="T66" fmla="*/ 1784 w 2114"/>
                <a:gd name="T67" fmla="*/ 1492 h 1844"/>
                <a:gd name="T68" fmla="*/ 1701 w 2114"/>
                <a:gd name="T69" fmla="*/ 1696 h 1844"/>
                <a:gd name="T70" fmla="*/ 878 w 2114"/>
                <a:gd name="T71" fmla="*/ 1696 h 1844"/>
                <a:gd name="T72" fmla="*/ 725 w 2114"/>
                <a:gd name="T73" fmla="*/ 1630 h 1844"/>
                <a:gd name="T74" fmla="*/ 687 w 2114"/>
                <a:gd name="T75" fmla="*/ 1630 h 1844"/>
                <a:gd name="T76" fmla="*/ 687 w 2114"/>
                <a:gd name="T77" fmla="*/ 989 h 1844"/>
                <a:gd name="T78" fmla="*/ 823 w 2114"/>
                <a:gd name="T79" fmla="*/ 896 h 1844"/>
                <a:gd name="T80" fmla="*/ 1128 w 2114"/>
                <a:gd name="T81" fmla="*/ 399 h 1844"/>
                <a:gd name="T82" fmla="*/ 1123 w 2114"/>
                <a:gd name="T83" fmla="*/ 134 h 1844"/>
                <a:gd name="T84" fmla="*/ 1279 w 2114"/>
                <a:gd name="T85" fmla="*/ 117 h 1844"/>
                <a:gd name="T86" fmla="*/ 1378 w 2114"/>
                <a:gd name="T87" fmla="*/ 422 h 1844"/>
                <a:gd name="T88" fmla="*/ 1316 w 2114"/>
                <a:gd name="T89" fmla="*/ 788 h 1844"/>
                <a:gd name="T90" fmla="*/ 1886 w 2114"/>
                <a:gd name="T91" fmla="*/ 788 h 1844"/>
                <a:gd name="T92" fmla="*/ 1868 w 2114"/>
                <a:gd name="T93" fmla="*/ 1009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4" h="1844">
                  <a:moveTo>
                    <a:pt x="2009" y="1016"/>
                  </a:moveTo>
                  <a:cubicBezTo>
                    <a:pt x="2114" y="912"/>
                    <a:pt x="2081" y="701"/>
                    <a:pt x="1900" y="701"/>
                  </a:cubicBezTo>
                  <a:lnTo>
                    <a:pt x="1422" y="701"/>
                  </a:lnTo>
                  <a:cubicBezTo>
                    <a:pt x="1440" y="600"/>
                    <a:pt x="1467" y="432"/>
                    <a:pt x="1466" y="416"/>
                  </a:cubicBezTo>
                  <a:cubicBezTo>
                    <a:pt x="1456" y="266"/>
                    <a:pt x="1360" y="84"/>
                    <a:pt x="1356" y="77"/>
                  </a:cubicBezTo>
                  <a:cubicBezTo>
                    <a:pt x="1339" y="44"/>
                    <a:pt x="1251" y="0"/>
                    <a:pt x="1162" y="19"/>
                  </a:cubicBezTo>
                  <a:cubicBezTo>
                    <a:pt x="1048" y="43"/>
                    <a:pt x="1036" y="117"/>
                    <a:pt x="1036" y="137"/>
                  </a:cubicBezTo>
                  <a:cubicBezTo>
                    <a:pt x="1036" y="137"/>
                    <a:pt x="1041" y="336"/>
                    <a:pt x="1042" y="390"/>
                  </a:cubicBezTo>
                  <a:cubicBezTo>
                    <a:pt x="987" y="510"/>
                    <a:pt x="798" y="826"/>
                    <a:pt x="741" y="850"/>
                  </a:cubicBezTo>
                  <a:cubicBezTo>
                    <a:pt x="727" y="842"/>
                    <a:pt x="712" y="837"/>
                    <a:pt x="696" y="837"/>
                  </a:cubicBezTo>
                  <a:lnTo>
                    <a:pt x="92" y="837"/>
                  </a:lnTo>
                  <a:cubicBezTo>
                    <a:pt x="41" y="837"/>
                    <a:pt x="0" y="879"/>
                    <a:pt x="0" y="930"/>
                  </a:cubicBezTo>
                  <a:lnTo>
                    <a:pt x="0" y="1764"/>
                  </a:lnTo>
                  <a:cubicBezTo>
                    <a:pt x="4" y="1809"/>
                    <a:pt x="42" y="1844"/>
                    <a:pt x="87" y="1844"/>
                  </a:cubicBezTo>
                  <a:lnTo>
                    <a:pt x="629" y="1844"/>
                  </a:lnTo>
                  <a:cubicBezTo>
                    <a:pt x="677" y="1844"/>
                    <a:pt x="716" y="1805"/>
                    <a:pt x="716" y="1757"/>
                  </a:cubicBezTo>
                  <a:lnTo>
                    <a:pt x="716" y="1729"/>
                  </a:lnTo>
                  <a:cubicBezTo>
                    <a:pt x="716" y="1729"/>
                    <a:pt x="736" y="1728"/>
                    <a:pt x="745" y="1733"/>
                  </a:cubicBezTo>
                  <a:cubicBezTo>
                    <a:pt x="780" y="1756"/>
                    <a:pt x="823" y="1783"/>
                    <a:pt x="879" y="1783"/>
                  </a:cubicBezTo>
                  <a:lnTo>
                    <a:pt x="1688" y="1783"/>
                  </a:lnTo>
                  <a:cubicBezTo>
                    <a:pt x="1990" y="1783"/>
                    <a:pt x="1958" y="1515"/>
                    <a:pt x="1930" y="1478"/>
                  </a:cubicBezTo>
                  <a:cubicBezTo>
                    <a:pt x="1981" y="1423"/>
                    <a:pt x="2013" y="1325"/>
                    <a:pt x="1970" y="1247"/>
                  </a:cubicBezTo>
                  <a:cubicBezTo>
                    <a:pt x="2003" y="1212"/>
                    <a:pt x="2061" y="1116"/>
                    <a:pt x="2009" y="1016"/>
                  </a:cubicBezTo>
                  <a:close/>
                  <a:moveTo>
                    <a:pt x="610" y="1757"/>
                  </a:moveTo>
                  <a:lnTo>
                    <a:pt x="87" y="1757"/>
                  </a:lnTo>
                  <a:lnTo>
                    <a:pt x="87" y="924"/>
                  </a:lnTo>
                  <a:lnTo>
                    <a:pt x="610" y="924"/>
                  </a:lnTo>
                  <a:lnTo>
                    <a:pt x="610" y="1757"/>
                  </a:lnTo>
                  <a:close/>
                  <a:moveTo>
                    <a:pt x="1868" y="1009"/>
                  </a:moveTo>
                  <a:lnTo>
                    <a:pt x="1863" y="1029"/>
                  </a:lnTo>
                  <a:cubicBezTo>
                    <a:pt x="2002" y="1069"/>
                    <a:pt x="1928" y="1230"/>
                    <a:pt x="1828" y="1240"/>
                  </a:cubicBezTo>
                  <a:lnTo>
                    <a:pt x="1823" y="1261"/>
                  </a:lnTo>
                  <a:cubicBezTo>
                    <a:pt x="1957" y="1295"/>
                    <a:pt x="1893" y="1460"/>
                    <a:pt x="1788" y="1471"/>
                  </a:cubicBezTo>
                  <a:lnTo>
                    <a:pt x="1784" y="1492"/>
                  </a:lnTo>
                  <a:cubicBezTo>
                    <a:pt x="1893" y="1510"/>
                    <a:pt x="1866" y="1696"/>
                    <a:pt x="1701" y="1696"/>
                  </a:cubicBezTo>
                  <a:lnTo>
                    <a:pt x="878" y="1696"/>
                  </a:lnTo>
                  <a:cubicBezTo>
                    <a:pt x="820" y="1696"/>
                    <a:pt x="767" y="1630"/>
                    <a:pt x="725" y="1630"/>
                  </a:cubicBezTo>
                  <a:lnTo>
                    <a:pt x="687" y="1630"/>
                  </a:lnTo>
                  <a:lnTo>
                    <a:pt x="687" y="989"/>
                  </a:lnTo>
                  <a:cubicBezTo>
                    <a:pt x="734" y="961"/>
                    <a:pt x="791" y="923"/>
                    <a:pt x="823" y="896"/>
                  </a:cubicBezTo>
                  <a:cubicBezTo>
                    <a:pt x="883" y="845"/>
                    <a:pt x="1128" y="448"/>
                    <a:pt x="1128" y="399"/>
                  </a:cubicBezTo>
                  <a:cubicBezTo>
                    <a:pt x="1128" y="349"/>
                    <a:pt x="1123" y="134"/>
                    <a:pt x="1123" y="134"/>
                  </a:cubicBezTo>
                  <a:cubicBezTo>
                    <a:pt x="1123" y="134"/>
                    <a:pt x="1171" y="72"/>
                    <a:pt x="1279" y="117"/>
                  </a:cubicBezTo>
                  <a:cubicBezTo>
                    <a:pt x="1279" y="117"/>
                    <a:pt x="1369" y="287"/>
                    <a:pt x="1378" y="422"/>
                  </a:cubicBezTo>
                  <a:cubicBezTo>
                    <a:pt x="1378" y="422"/>
                    <a:pt x="1337" y="701"/>
                    <a:pt x="1316" y="788"/>
                  </a:cubicBezTo>
                  <a:lnTo>
                    <a:pt x="1886" y="788"/>
                  </a:lnTo>
                  <a:cubicBezTo>
                    <a:pt x="2026" y="788"/>
                    <a:pt x="1999" y="988"/>
                    <a:pt x="1868" y="10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2" name="组合 51"/>
          <p:cNvGrpSpPr/>
          <p:nvPr/>
        </p:nvGrpSpPr>
        <p:grpSpPr>
          <a:xfrm>
            <a:off x="7163687" y="4894216"/>
            <a:ext cx="856571" cy="218487"/>
            <a:chOff x="2786743" y="5023756"/>
            <a:chExt cx="1472359" cy="375557"/>
          </a:xfrm>
        </p:grpSpPr>
        <p:sp>
          <p:nvSpPr>
            <p:cNvPr id="53" name="椭圆 52"/>
            <p:cNvSpPr/>
            <p:nvPr/>
          </p:nvSpPr>
          <p:spPr>
            <a:xfrm>
              <a:off x="2786743" y="5023756"/>
              <a:ext cx="375557" cy="3755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53"/>
            <p:cNvSpPr/>
            <p:nvPr/>
          </p:nvSpPr>
          <p:spPr>
            <a:xfrm>
              <a:off x="3335144" y="5023756"/>
              <a:ext cx="375557" cy="375557"/>
            </a:xfrm>
            <a:prstGeom prst="ellipse">
              <a:avLst/>
            </a:prstGeom>
            <a:solidFill>
              <a:srgbClr val="1A78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5" name="椭圆 54"/>
            <p:cNvSpPr/>
            <p:nvPr/>
          </p:nvSpPr>
          <p:spPr>
            <a:xfrm>
              <a:off x="3883545" y="5023756"/>
              <a:ext cx="375557" cy="37555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6" name="椭圆 12"/>
            <p:cNvSpPr/>
            <p:nvPr/>
          </p:nvSpPr>
          <p:spPr>
            <a:xfrm>
              <a:off x="2868387" y="5122421"/>
              <a:ext cx="212270" cy="178225"/>
            </a:xfrm>
            <a:custGeom>
              <a:avLst/>
              <a:gdLst>
                <a:gd name="connsiteX0" fmla="*/ 402635 w 604211"/>
                <a:gd name="connsiteY0" fmla="*/ 185968 h 507306"/>
                <a:gd name="connsiteX1" fmla="*/ 431707 w 604211"/>
                <a:gd name="connsiteY1" fmla="*/ 214522 h 507306"/>
                <a:gd name="connsiteX2" fmla="*/ 402635 w 604211"/>
                <a:gd name="connsiteY2" fmla="*/ 243076 h 507306"/>
                <a:gd name="connsiteX3" fmla="*/ 373563 w 604211"/>
                <a:gd name="connsiteY3" fmla="*/ 214522 h 507306"/>
                <a:gd name="connsiteX4" fmla="*/ 402635 w 604211"/>
                <a:gd name="connsiteY4" fmla="*/ 185968 h 507306"/>
                <a:gd name="connsiteX5" fmla="*/ 302106 w 604211"/>
                <a:gd name="connsiteY5" fmla="*/ 185968 h 507306"/>
                <a:gd name="connsiteX6" fmla="*/ 331104 w 604211"/>
                <a:gd name="connsiteY6" fmla="*/ 214522 h 507306"/>
                <a:gd name="connsiteX7" fmla="*/ 302106 w 604211"/>
                <a:gd name="connsiteY7" fmla="*/ 243076 h 507306"/>
                <a:gd name="connsiteX8" fmla="*/ 273108 w 604211"/>
                <a:gd name="connsiteY8" fmla="*/ 214522 h 507306"/>
                <a:gd name="connsiteX9" fmla="*/ 302106 w 604211"/>
                <a:gd name="connsiteY9" fmla="*/ 185968 h 507306"/>
                <a:gd name="connsiteX10" fmla="*/ 207569 w 604211"/>
                <a:gd name="connsiteY10" fmla="*/ 185968 h 507306"/>
                <a:gd name="connsiteX11" fmla="*/ 236123 w 604211"/>
                <a:gd name="connsiteY11" fmla="*/ 214522 h 507306"/>
                <a:gd name="connsiteX12" fmla="*/ 207569 w 604211"/>
                <a:gd name="connsiteY12" fmla="*/ 243076 h 507306"/>
                <a:gd name="connsiteX13" fmla="*/ 179015 w 604211"/>
                <a:gd name="connsiteY13" fmla="*/ 214522 h 507306"/>
                <a:gd name="connsiteX14" fmla="*/ 207569 w 604211"/>
                <a:gd name="connsiteY14" fmla="*/ 185968 h 507306"/>
                <a:gd name="connsiteX15" fmla="*/ 82099 w 604211"/>
                <a:gd name="connsiteY15" fmla="*/ 24859 h 507306"/>
                <a:gd name="connsiteX16" fmla="*/ 24906 w 604211"/>
                <a:gd name="connsiteY16" fmla="*/ 81942 h 507306"/>
                <a:gd name="connsiteX17" fmla="*/ 24906 w 604211"/>
                <a:gd name="connsiteY17" fmla="*/ 339739 h 507306"/>
                <a:gd name="connsiteX18" fmla="*/ 82099 w 604211"/>
                <a:gd name="connsiteY18" fmla="*/ 396822 h 507306"/>
                <a:gd name="connsiteX19" fmla="*/ 419719 w 604211"/>
                <a:gd name="connsiteY19" fmla="*/ 396822 h 507306"/>
                <a:gd name="connsiteX20" fmla="*/ 429866 w 604211"/>
                <a:gd name="connsiteY20" fmla="*/ 401425 h 507306"/>
                <a:gd name="connsiteX21" fmla="*/ 480602 w 604211"/>
                <a:gd name="connsiteY21" fmla="*/ 461271 h 507306"/>
                <a:gd name="connsiteX22" fmla="*/ 480602 w 604211"/>
                <a:gd name="connsiteY22" fmla="*/ 408791 h 507306"/>
                <a:gd name="connsiteX23" fmla="*/ 492594 w 604211"/>
                <a:gd name="connsiteY23" fmla="*/ 396822 h 507306"/>
                <a:gd name="connsiteX24" fmla="*/ 522112 w 604211"/>
                <a:gd name="connsiteY24" fmla="*/ 396822 h 507306"/>
                <a:gd name="connsiteX25" fmla="*/ 580227 w 604211"/>
                <a:gd name="connsiteY25" fmla="*/ 339739 h 507306"/>
                <a:gd name="connsiteX26" fmla="*/ 580227 w 604211"/>
                <a:gd name="connsiteY26" fmla="*/ 81942 h 507306"/>
                <a:gd name="connsiteX27" fmla="*/ 522112 w 604211"/>
                <a:gd name="connsiteY27" fmla="*/ 24859 h 507306"/>
                <a:gd name="connsiteX28" fmla="*/ 82099 w 604211"/>
                <a:gd name="connsiteY28" fmla="*/ 0 h 507306"/>
                <a:gd name="connsiteX29" fmla="*/ 522112 w 604211"/>
                <a:gd name="connsiteY29" fmla="*/ 0 h 507306"/>
                <a:gd name="connsiteX30" fmla="*/ 604211 w 604211"/>
                <a:gd name="connsiteY30" fmla="*/ 81942 h 507306"/>
                <a:gd name="connsiteX31" fmla="*/ 604211 w 604211"/>
                <a:gd name="connsiteY31" fmla="*/ 339739 h 507306"/>
                <a:gd name="connsiteX32" fmla="*/ 522112 w 604211"/>
                <a:gd name="connsiteY32" fmla="*/ 421681 h 507306"/>
                <a:gd name="connsiteX33" fmla="*/ 505508 w 604211"/>
                <a:gd name="connsiteY33" fmla="*/ 421681 h 507306"/>
                <a:gd name="connsiteX34" fmla="*/ 505508 w 604211"/>
                <a:gd name="connsiteY34" fmla="*/ 495337 h 507306"/>
                <a:gd name="connsiteX35" fmla="*/ 497206 w 604211"/>
                <a:gd name="connsiteY35" fmla="*/ 506385 h 507306"/>
                <a:gd name="connsiteX36" fmla="*/ 492594 w 604211"/>
                <a:gd name="connsiteY36" fmla="*/ 507306 h 507306"/>
                <a:gd name="connsiteX37" fmla="*/ 483369 w 604211"/>
                <a:gd name="connsiteY37" fmla="*/ 502703 h 507306"/>
                <a:gd name="connsiteX38" fmla="*/ 414185 w 604211"/>
                <a:gd name="connsiteY38" fmla="*/ 421681 h 507306"/>
                <a:gd name="connsiteX39" fmla="*/ 82099 w 604211"/>
                <a:gd name="connsiteY39" fmla="*/ 421681 h 507306"/>
                <a:gd name="connsiteX40" fmla="*/ 0 w 604211"/>
                <a:gd name="connsiteY40" fmla="*/ 339739 h 507306"/>
                <a:gd name="connsiteX41" fmla="*/ 0 w 604211"/>
                <a:gd name="connsiteY41" fmla="*/ 81942 h 507306"/>
                <a:gd name="connsiteX42" fmla="*/ 82099 w 604211"/>
                <a:gd name="connsiteY42" fmla="*/ 0 h 50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211" h="507306">
                  <a:moveTo>
                    <a:pt x="402635" y="185968"/>
                  </a:moveTo>
                  <a:cubicBezTo>
                    <a:pt x="418691" y="185968"/>
                    <a:pt x="431707" y="198752"/>
                    <a:pt x="431707" y="214522"/>
                  </a:cubicBezTo>
                  <a:cubicBezTo>
                    <a:pt x="431707" y="230292"/>
                    <a:pt x="418691" y="243076"/>
                    <a:pt x="402635" y="243076"/>
                  </a:cubicBezTo>
                  <a:cubicBezTo>
                    <a:pt x="386579" y="243076"/>
                    <a:pt x="373563" y="230292"/>
                    <a:pt x="373563" y="214522"/>
                  </a:cubicBezTo>
                  <a:cubicBezTo>
                    <a:pt x="373563" y="198752"/>
                    <a:pt x="386579" y="185968"/>
                    <a:pt x="402635" y="185968"/>
                  </a:cubicBezTo>
                  <a:close/>
                  <a:moveTo>
                    <a:pt x="302106" y="185968"/>
                  </a:moveTo>
                  <a:cubicBezTo>
                    <a:pt x="318121" y="185968"/>
                    <a:pt x="331104" y="198752"/>
                    <a:pt x="331104" y="214522"/>
                  </a:cubicBezTo>
                  <a:cubicBezTo>
                    <a:pt x="331104" y="230292"/>
                    <a:pt x="318121" y="243076"/>
                    <a:pt x="302106" y="243076"/>
                  </a:cubicBezTo>
                  <a:cubicBezTo>
                    <a:pt x="286091" y="243076"/>
                    <a:pt x="273108" y="230292"/>
                    <a:pt x="273108" y="214522"/>
                  </a:cubicBezTo>
                  <a:cubicBezTo>
                    <a:pt x="273108" y="198752"/>
                    <a:pt x="286091" y="185968"/>
                    <a:pt x="302106" y="185968"/>
                  </a:cubicBezTo>
                  <a:close/>
                  <a:moveTo>
                    <a:pt x="207569" y="185968"/>
                  </a:moveTo>
                  <a:cubicBezTo>
                    <a:pt x="223339" y="185968"/>
                    <a:pt x="236123" y="198752"/>
                    <a:pt x="236123" y="214522"/>
                  </a:cubicBezTo>
                  <a:cubicBezTo>
                    <a:pt x="236123" y="230292"/>
                    <a:pt x="223339" y="243076"/>
                    <a:pt x="207569" y="243076"/>
                  </a:cubicBezTo>
                  <a:cubicBezTo>
                    <a:pt x="191799" y="243076"/>
                    <a:pt x="179015" y="230292"/>
                    <a:pt x="179015" y="214522"/>
                  </a:cubicBezTo>
                  <a:cubicBezTo>
                    <a:pt x="179015" y="198752"/>
                    <a:pt x="191799" y="185968"/>
                    <a:pt x="207569" y="185968"/>
                  </a:cubicBezTo>
                  <a:close/>
                  <a:moveTo>
                    <a:pt x="82099" y="24859"/>
                  </a:moveTo>
                  <a:cubicBezTo>
                    <a:pt x="50735" y="24859"/>
                    <a:pt x="24906" y="50639"/>
                    <a:pt x="24906" y="81942"/>
                  </a:cubicBezTo>
                  <a:lnTo>
                    <a:pt x="24906" y="339739"/>
                  </a:lnTo>
                  <a:cubicBezTo>
                    <a:pt x="24906" y="371042"/>
                    <a:pt x="50735" y="396822"/>
                    <a:pt x="82099" y="396822"/>
                  </a:cubicBezTo>
                  <a:lnTo>
                    <a:pt x="419719" y="396822"/>
                  </a:lnTo>
                  <a:cubicBezTo>
                    <a:pt x="423409" y="396822"/>
                    <a:pt x="427099" y="398663"/>
                    <a:pt x="429866" y="401425"/>
                  </a:cubicBezTo>
                  <a:lnTo>
                    <a:pt x="480602" y="461271"/>
                  </a:lnTo>
                  <a:lnTo>
                    <a:pt x="480602" y="408791"/>
                  </a:lnTo>
                  <a:cubicBezTo>
                    <a:pt x="480602" y="402346"/>
                    <a:pt x="486136" y="396822"/>
                    <a:pt x="492594" y="396822"/>
                  </a:cubicBezTo>
                  <a:lnTo>
                    <a:pt x="522112" y="396822"/>
                  </a:lnTo>
                  <a:cubicBezTo>
                    <a:pt x="554398" y="396822"/>
                    <a:pt x="580227" y="371042"/>
                    <a:pt x="580227" y="339739"/>
                  </a:cubicBezTo>
                  <a:lnTo>
                    <a:pt x="580227" y="81942"/>
                  </a:lnTo>
                  <a:cubicBezTo>
                    <a:pt x="580227" y="50639"/>
                    <a:pt x="554398" y="24859"/>
                    <a:pt x="522112" y="24859"/>
                  </a:cubicBezTo>
                  <a:close/>
                  <a:moveTo>
                    <a:pt x="82099" y="0"/>
                  </a:moveTo>
                  <a:lnTo>
                    <a:pt x="522112" y="0"/>
                  </a:lnTo>
                  <a:cubicBezTo>
                    <a:pt x="567313" y="0"/>
                    <a:pt x="604211" y="36828"/>
                    <a:pt x="604211" y="81942"/>
                  </a:cubicBezTo>
                  <a:lnTo>
                    <a:pt x="604211" y="339739"/>
                  </a:lnTo>
                  <a:cubicBezTo>
                    <a:pt x="604211" y="384853"/>
                    <a:pt x="567313" y="421681"/>
                    <a:pt x="522112" y="421681"/>
                  </a:cubicBezTo>
                  <a:lnTo>
                    <a:pt x="505508" y="421681"/>
                  </a:lnTo>
                  <a:lnTo>
                    <a:pt x="505508" y="495337"/>
                  </a:lnTo>
                  <a:cubicBezTo>
                    <a:pt x="505508" y="499940"/>
                    <a:pt x="501818" y="504544"/>
                    <a:pt x="497206" y="506385"/>
                  </a:cubicBezTo>
                  <a:cubicBezTo>
                    <a:pt x="495361" y="507306"/>
                    <a:pt x="494439" y="507306"/>
                    <a:pt x="492594" y="507306"/>
                  </a:cubicBezTo>
                  <a:cubicBezTo>
                    <a:pt x="489826" y="507306"/>
                    <a:pt x="486136" y="505465"/>
                    <a:pt x="483369" y="502703"/>
                  </a:cubicBezTo>
                  <a:lnTo>
                    <a:pt x="414185" y="421681"/>
                  </a:lnTo>
                  <a:lnTo>
                    <a:pt x="82099" y="421681"/>
                  </a:lnTo>
                  <a:cubicBezTo>
                    <a:pt x="36898" y="421681"/>
                    <a:pt x="0" y="384853"/>
                    <a:pt x="0" y="339739"/>
                  </a:cubicBezTo>
                  <a:lnTo>
                    <a:pt x="0" y="81942"/>
                  </a:lnTo>
                  <a:cubicBezTo>
                    <a:pt x="0" y="36828"/>
                    <a:pt x="36898" y="0"/>
                    <a:pt x="82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椭圆 21"/>
            <p:cNvSpPr/>
            <p:nvPr/>
          </p:nvSpPr>
          <p:spPr>
            <a:xfrm>
              <a:off x="3416788" y="5112242"/>
              <a:ext cx="212270" cy="198583"/>
            </a:xfrm>
            <a:custGeom>
              <a:avLst/>
              <a:gdLst>
                <a:gd name="connsiteX0" fmla="*/ 492617 w 607323"/>
                <a:gd name="connsiteY0" fmla="*/ 280187 h 568164"/>
                <a:gd name="connsiteX1" fmla="*/ 521972 w 607323"/>
                <a:gd name="connsiteY1" fmla="*/ 309472 h 568164"/>
                <a:gd name="connsiteX2" fmla="*/ 492617 w 607323"/>
                <a:gd name="connsiteY2" fmla="*/ 338757 h 568164"/>
                <a:gd name="connsiteX3" fmla="*/ 463262 w 607323"/>
                <a:gd name="connsiteY3" fmla="*/ 309472 h 568164"/>
                <a:gd name="connsiteX4" fmla="*/ 492617 w 607323"/>
                <a:gd name="connsiteY4" fmla="*/ 280187 h 568164"/>
                <a:gd name="connsiteX5" fmla="*/ 386839 w 607323"/>
                <a:gd name="connsiteY5" fmla="*/ 280187 h 568164"/>
                <a:gd name="connsiteX6" fmla="*/ 416194 w 607323"/>
                <a:gd name="connsiteY6" fmla="*/ 309472 h 568164"/>
                <a:gd name="connsiteX7" fmla="*/ 386839 w 607323"/>
                <a:gd name="connsiteY7" fmla="*/ 338757 h 568164"/>
                <a:gd name="connsiteX8" fmla="*/ 357484 w 607323"/>
                <a:gd name="connsiteY8" fmla="*/ 309472 h 568164"/>
                <a:gd name="connsiteX9" fmla="*/ 386839 w 607323"/>
                <a:gd name="connsiteY9" fmla="*/ 280187 h 568164"/>
                <a:gd name="connsiteX10" fmla="*/ 281132 w 607323"/>
                <a:gd name="connsiteY10" fmla="*/ 280187 h 568164"/>
                <a:gd name="connsiteX11" fmla="*/ 310487 w 607323"/>
                <a:gd name="connsiteY11" fmla="*/ 309472 h 568164"/>
                <a:gd name="connsiteX12" fmla="*/ 281132 w 607323"/>
                <a:gd name="connsiteY12" fmla="*/ 338757 h 568164"/>
                <a:gd name="connsiteX13" fmla="*/ 251777 w 607323"/>
                <a:gd name="connsiteY13" fmla="*/ 309472 h 568164"/>
                <a:gd name="connsiteX14" fmla="*/ 281132 w 607323"/>
                <a:gd name="connsiteY14" fmla="*/ 280187 h 568164"/>
                <a:gd name="connsiteX15" fmla="*/ 388940 w 607323"/>
                <a:gd name="connsiteY15" fmla="*/ 124141 h 568164"/>
                <a:gd name="connsiteX16" fmla="*/ 193040 w 607323"/>
                <a:gd name="connsiteY16" fmla="*/ 319752 h 568164"/>
                <a:gd name="connsiteX17" fmla="*/ 388940 w 607323"/>
                <a:gd name="connsiteY17" fmla="*/ 515364 h 568164"/>
                <a:gd name="connsiteX18" fmla="*/ 421832 w 607323"/>
                <a:gd name="connsiteY18" fmla="*/ 512557 h 568164"/>
                <a:gd name="connsiteX19" fmla="*/ 427766 w 607323"/>
                <a:gd name="connsiteY19" fmla="*/ 513077 h 568164"/>
                <a:gd name="connsiteX20" fmla="*/ 547367 w 607323"/>
                <a:gd name="connsiteY20" fmla="*/ 542595 h 568164"/>
                <a:gd name="connsiteX21" fmla="*/ 547367 w 607323"/>
                <a:gd name="connsiteY21" fmla="*/ 439800 h 568164"/>
                <a:gd name="connsiteX22" fmla="*/ 549240 w 607323"/>
                <a:gd name="connsiteY22" fmla="*/ 432005 h 568164"/>
                <a:gd name="connsiteX23" fmla="*/ 584839 w 607323"/>
                <a:gd name="connsiteY23" fmla="*/ 319752 h 568164"/>
                <a:gd name="connsiteX24" fmla="*/ 388940 w 607323"/>
                <a:gd name="connsiteY24" fmla="*/ 124141 h 568164"/>
                <a:gd name="connsiteX25" fmla="*/ 388940 w 607323"/>
                <a:gd name="connsiteY25" fmla="*/ 101586 h 568164"/>
                <a:gd name="connsiteX26" fmla="*/ 607323 w 607323"/>
                <a:gd name="connsiteY26" fmla="*/ 319752 h 568164"/>
                <a:gd name="connsiteX27" fmla="*/ 569850 w 607323"/>
                <a:gd name="connsiteY27" fmla="*/ 441879 h 568164"/>
                <a:gd name="connsiteX28" fmla="*/ 569850 w 607323"/>
                <a:gd name="connsiteY28" fmla="*/ 556939 h 568164"/>
                <a:gd name="connsiteX29" fmla="*/ 565583 w 607323"/>
                <a:gd name="connsiteY29" fmla="*/ 565773 h 568164"/>
                <a:gd name="connsiteX30" fmla="*/ 558609 w 607323"/>
                <a:gd name="connsiteY30" fmla="*/ 568164 h 568164"/>
                <a:gd name="connsiteX31" fmla="*/ 555902 w 607323"/>
                <a:gd name="connsiteY31" fmla="*/ 567852 h 568164"/>
                <a:gd name="connsiteX32" fmla="*/ 423082 w 607323"/>
                <a:gd name="connsiteY32" fmla="*/ 535112 h 568164"/>
                <a:gd name="connsiteX33" fmla="*/ 388940 w 607323"/>
                <a:gd name="connsiteY33" fmla="*/ 537814 h 568164"/>
                <a:gd name="connsiteX34" fmla="*/ 170557 w 607323"/>
                <a:gd name="connsiteY34" fmla="*/ 319752 h 568164"/>
                <a:gd name="connsiteX35" fmla="*/ 388940 w 607323"/>
                <a:gd name="connsiteY35" fmla="*/ 101586 h 568164"/>
                <a:gd name="connsiteX36" fmla="*/ 236025 w 607323"/>
                <a:gd name="connsiteY36" fmla="*/ 1037 h 568164"/>
                <a:gd name="connsiteX37" fmla="*/ 432016 w 607323"/>
                <a:gd name="connsiteY37" fmla="*/ 66609 h 568164"/>
                <a:gd name="connsiteX38" fmla="*/ 432849 w 607323"/>
                <a:gd name="connsiteY38" fmla="*/ 82509 h 568164"/>
                <a:gd name="connsiteX39" fmla="*/ 416925 w 607323"/>
                <a:gd name="connsiteY39" fmla="*/ 83340 h 568164"/>
                <a:gd name="connsiteX40" fmla="*/ 174214 w 607323"/>
                <a:gd name="connsiteY40" fmla="*/ 38343 h 568164"/>
                <a:gd name="connsiteX41" fmla="*/ 38184 w 607323"/>
                <a:gd name="connsiteY41" fmla="*/ 343035 h 568164"/>
                <a:gd name="connsiteX42" fmla="*/ 55565 w 607323"/>
                <a:gd name="connsiteY42" fmla="*/ 378783 h 568164"/>
                <a:gd name="connsiteX43" fmla="*/ 57126 w 607323"/>
                <a:gd name="connsiteY43" fmla="*/ 384603 h 568164"/>
                <a:gd name="connsiteX44" fmla="*/ 75652 w 607323"/>
                <a:gd name="connsiteY44" fmla="*/ 533312 h 568164"/>
                <a:gd name="connsiteX45" fmla="*/ 193365 w 607323"/>
                <a:gd name="connsiteY45" fmla="*/ 488315 h 568164"/>
                <a:gd name="connsiteX46" fmla="*/ 201379 w 607323"/>
                <a:gd name="connsiteY46" fmla="*/ 487379 h 568164"/>
                <a:gd name="connsiteX47" fmla="*/ 232602 w 607323"/>
                <a:gd name="connsiteY47" fmla="*/ 493095 h 568164"/>
                <a:gd name="connsiteX48" fmla="*/ 242490 w 607323"/>
                <a:gd name="connsiteY48" fmla="*/ 505461 h 568164"/>
                <a:gd name="connsiteX49" fmla="*/ 230000 w 607323"/>
                <a:gd name="connsiteY49" fmla="*/ 515438 h 568164"/>
                <a:gd name="connsiteX50" fmla="*/ 199505 w 607323"/>
                <a:gd name="connsiteY50" fmla="*/ 510138 h 568164"/>
                <a:gd name="connsiteX51" fmla="*/ 70344 w 607323"/>
                <a:gd name="connsiteY51" fmla="*/ 559500 h 568164"/>
                <a:gd name="connsiteX52" fmla="*/ 66285 w 607323"/>
                <a:gd name="connsiteY52" fmla="*/ 560331 h 568164"/>
                <a:gd name="connsiteX53" fmla="*/ 60457 w 607323"/>
                <a:gd name="connsiteY53" fmla="*/ 558668 h 568164"/>
                <a:gd name="connsiteX54" fmla="*/ 55149 w 607323"/>
                <a:gd name="connsiteY54" fmla="*/ 550459 h 568164"/>
                <a:gd name="connsiteX55" fmla="*/ 34853 w 607323"/>
                <a:gd name="connsiteY55" fmla="*/ 387928 h 568164"/>
                <a:gd name="connsiteX56" fmla="*/ 17160 w 607323"/>
                <a:gd name="connsiteY56" fmla="*/ 351141 h 568164"/>
                <a:gd name="connsiteX57" fmla="*/ 166200 w 607323"/>
                <a:gd name="connsiteY57" fmla="*/ 17247 h 568164"/>
                <a:gd name="connsiteX58" fmla="*/ 236025 w 607323"/>
                <a:gd name="connsiteY58" fmla="*/ 1037 h 56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07323" h="568164">
                  <a:moveTo>
                    <a:pt x="492617" y="280187"/>
                  </a:moveTo>
                  <a:cubicBezTo>
                    <a:pt x="508829" y="280187"/>
                    <a:pt x="521972" y="293298"/>
                    <a:pt x="521972" y="309472"/>
                  </a:cubicBezTo>
                  <a:cubicBezTo>
                    <a:pt x="521972" y="325646"/>
                    <a:pt x="508829" y="338757"/>
                    <a:pt x="492617" y="338757"/>
                  </a:cubicBezTo>
                  <a:cubicBezTo>
                    <a:pt x="476405" y="338757"/>
                    <a:pt x="463262" y="325646"/>
                    <a:pt x="463262" y="309472"/>
                  </a:cubicBezTo>
                  <a:cubicBezTo>
                    <a:pt x="463262" y="293298"/>
                    <a:pt x="476405" y="280187"/>
                    <a:pt x="492617" y="280187"/>
                  </a:cubicBezTo>
                  <a:close/>
                  <a:moveTo>
                    <a:pt x="386839" y="280187"/>
                  </a:moveTo>
                  <a:cubicBezTo>
                    <a:pt x="403051" y="280187"/>
                    <a:pt x="416194" y="293298"/>
                    <a:pt x="416194" y="309472"/>
                  </a:cubicBezTo>
                  <a:cubicBezTo>
                    <a:pt x="416194" y="325646"/>
                    <a:pt x="403051" y="338757"/>
                    <a:pt x="386839" y="338757"/>
                  </a:cubicBezTo>
                  <a:cubicBezTo>
                    <a:pt x="370627" y="338757"/>
                    <a:pt x="357484" y="325646"/>
                    <a:pt x="357484" y="309472"/>
                  </a:cubicBezTo>
                  <a:cubicBezTo>
                    <a:pt x="357484" y="293298"/>
                    <a:pt x="370627" y="280187"/>
                    <a:pt x="386839" y="280187"/>
                  </a:cubicBezTo>
                  <a:close/>
                  <a:moveTo>
                    <a:pt x="281132" y="280187"/>
                  </a:moveTo>
                  <a:cubicBezTo>
                    <a:pt x="297344" y="280187"/>
                    <a:pt x="310487" y="293298"/>
                    <a:pt x="310487" y="309472"/>
                  </a:cubicBezTo>
                  <a:cubicBezTo>
                    <a:pt x="310487" y="325646"/>
                    <a:pt x="297344" y="338757"/>
                    <a:pt x="281132" y="338757"/>
                  </a:cubicBezTo>
                  <a:cubicBezTo>
                    <a:pt x="264920" y="338757"/>
                    <a:pt x="251777" y="325646"/>
                    <a:pt x="251777" y="309472"/>
                  </a:cubicBezTo>
                  <a:cubicBezTo>
                    <a:pt x="251777" y="293298"/>
                    <a:pt x="264920" y="280187"/>
                    <a:pt x="281132" y="280187"/>
                  </a:cubicBezTo>
                  <a:close/>
                  <a:moveTo>
                    <a:pt x="388940" y="124141"/>
                  </a:moveTo>
                  <a:cubicBezTo>
                    <a:pt x="280997" y="124141"/>
                    <a:pt x="193040" y="211864"/>
                    <a:pt x="193040" y="319752"/>
                  </a:cubicBezTo>
                  <a:cubicBezTo>
                    <a:pt x="193040" y="427640"/>
                    <a:pt x="280997" y="515364"/>
                    <a:pt x="388940" y="515364"/>
                  </a:cubicBezTo>
                  <a:cubicBezTo>
                    <a:pt x="399869" y="515364"/>
                    <a:pt x="410903" y="514428"/>
                    <a:pt x="421832" y="512557"/>
                  </a:cubicBezTo>
                  <a:cubicBezTo>
                    <a:pt x="423810" y="512141"/>
                    <a:pt x="425892" y="512453"/>
                    <a:pt x="427766" y="513077"/>
                  </a:cubicBezTo>
                  <a:lnTo>
                    <a:pt x="547367" y="542595"/>
                  </a:lnTo>
                  <a:lnTo>
                    <a:pt x="547367" y="439800"/>
                  </a:lnTo>
                  <a:cubicBezTo>
                    <a:pt x="547054" y="437098"/>
                    <a:pt x="547679" y="434292"/>
                    <a:pt x="549240" y="432005"/>
                  </a:cubicBezTo>
                  <a:cubicBezTo>
                    <a:pt x="572557" y="398953"/>
                    <a:pt x="584839" y="360184"/>
                    <a:pt x="584839" y="319752"/>
                  </a:cubicBezTo>
                  <a:cubicBezTo>
                    <a:pt x="584839" y="211864"/>
                    <a:pt x="496987" y="124141"/>
                    <a:pt x="388940" y="124141"/>
                  </a:cubicBezTo>
                  <a:close/>
                  <a:moveTo>
                    <a:pt x="388940" y="101586"/>
                  </a:moveTo>
                  <a:cubicBezTo>
                    <a:pt x="509373" y="101586"/>
                    <a:pt x="607427" y="199496"/>
                    <a:pt x="607323" y="319752"/>
                  </a:cubicBezTo>
                  <a:cubicBezTo>
                    <a:pt x="607323" y="363510"/>
                    <a:pt x="594416" y="405709"/>
                    <a:pt x="569850" y="441879"/>
                  </a:cubicBezTo>
                  <a:lnTo>
                    <a:pt x="569850" y="556939"/>
                  </a:lnTo>
                  <a:cubicBezTo>
                    <a:pt x="569850" y="560369"/>
                    <a:pt x="568289" y="563695"/>
                    <a:pt x="565583" y="565773"/>
                  </a:cubicBezTo>
                  <a:cubicBezTo>
                    <a:pt x="563501" y="567333"/>
                    <a:pt x="561107" y="568164"/>
                    <a:pt x="558609" y="568164"/>
                  </a:cubicBezTo>
                  <a:cubicBezTo>
                    <a:pt x="557672" y="568164"/>
                    <a:pt x="556839" y="568060"/>
                    <a:pt x="555902" y="567852"/>
                  </a:cubicBezTo>
                  <a:lnTo>
                    <a:pt x="423082" y="535112"/>
                  </a:lnTo>
                  <a:cubicBezTo>
                    <a:pt x="411736" y="536983"/>
                    <a:pt x="400286" y="537814"/>
                    <a:pt x="388940" y="537814"/>
                  </a:cubicBezTo>
                  <a:cubicBezTo>
                    <a:pt x="268506" y="537814"/>
                    <a:pt x="170557" y="440008"/>
                    <a:pt x="170557" y="319752"/>
                  </a:cubicBezTo>
                  <a:cubicBezTo>
                    <a:pt x="170557" y="199496"/>
                    <a:pt x="268506" y="101586"/>
                    <a:pt x="388940" y="101586"/>
                  </a:cubicBezTo>
                  <a:close/>
                  <a:moveTo>
                    <a:pt x="236025" y="1037"/>
                  </a:moveTo>
                  <a:cubicBezTo>
                    <a:pt x="306595" y="-5310"/>
                    <a:pt x="377531" y="17585"/>
                    <a:pt x="432016" y="66609"/>
                  </a:cubicBezTo>
                  <a:cubicBezTo>
                    <a:pt x="436700" y="70766"/>
                    <a:pt x="437012" y="77832"/>
                    <a:pt x="432849" y="82509"/>
                  </a:cubicBezTo>
                  <a:cubicBezTo>
                    <a:pt x="428686" y="87081"/>
                    <a:pt x="421608" y="87497"/>
                    <a:pt x="416925" y="83340"/>
                  </a:cubicBezTo>
                  <a:cubicBezTo>
                    <a:pt x="350627" y="23690"/>
                    <a:pt x="257581" y="6439"/>
                    <a:pt x="174214" y="38343"/>
                  </a:cubicBezTo>
                  <a:cubicBezTo>
                    <a:pt x="52651" y="84899"/>
                    <a:pt x="-8443" y="221553"/>
                    <a:pt x="38184" y="343035"/>
                  </a:cubicBezTo>
                  <a:cubicBezTo>
                    <a:pt x="42867" y="355194"/>
                    <a:pt x="48696" y="367248"/>
                    <a:pt x="55565" y="378783"/>
                  </a:cubicBezTo>
                  <a:cubicBezTo>
                    <a:pt x="56606" y="380550"/>
                    <a:pt x="57126" y="382628"/>
                    <a:pt x="57126" y="384603"/>
                  </a:cubicBezTo>
                  <a:lnTo>
                    <a:pt x="75652" y="533312"/>
                  </a:lnTo>
                  <a:lnTo>
                    <a:pt x="193365" y="488315"/>
                  </a:lnTo>
                  <a:cubicBezTo>
                    <a:pt x="195758" y="487068"/>
                    <a:pt x="198569" y="486652"/>
                    <a:pt x="201379" y="487379"/>
                  </a:cubicBezTo>
                  <a:cubicBezTo>
                    <a:pt x="211578" y="489977"/>
                    <a:pt x="221986" y="491848"/>
                    <a:pt x="232602" y="493095"/>
                  </a:cubicBezTo>
                  <a:cubicBezTo>
                    <a:pt x="238743" y="493719"/>
                    <a:pt x="243218" y="499330"/>
                    <a:pt x="242490" y="505461"/>
                  </a:cubicBezTo>
                  <a:cubicBezTo>
                    <a:pt x="241865" y="511697"/>
                    <a:pt x="236349" y="516165"/>
                    <a:pt x="230000" y="515438"/>
                  </a:cubicBezTo>
                  <a:cubicBezTo>
                    <a:pt x="219800" y="514295"/>
                    <a:pt x="209497" y="512528"/>
                    <a:pt x="199505" y="510138"/>
                  </a:cubicBezTo>
                  <a:lnTo>
                    <a:pt x="70344" y="559500"/>
                  </a:lnTo>
                  <a:cubicBezTo>
                    <a:pt x="68991" y="560019"/>
                    <a:pt x="67638" y="560331"/>
                    <a:pt x="66285" y="560331"/>
                  </a:cubicBezTo>
                  <a:cubicBezTo>
                    <a:pt x="64308" y="560331"/>
                    <a:pt x="62226" y="559708"/>
                    <a:pt x="60457" y="558668"/>
                  </a:cubicBezTo>
                  <a:cubicBezTo>
                    <a:pt x="57543" y="556902"/>
                    <a:pt x="55565" y="553888"/>
                    <a:pt x="55149" y="550459"/>
                  </a:cubicBezTo>
                  <a:lnTo>
                    <a:pt x="34853" y="387928"/>
                  </a:lnTo>
                  <a:cubicBezTo>
                    <a:pt x="27880" y="376082"/>
                    <a:pt x="21948" y="363611"/>
                    <a:pt x="17160" y="351141"/>
                  </a:cubicBezTo>
                  <a:cubicBezTo>
                    <a:pt x="-33942" y="218020"/>
                    <a:pt x="32980" y="68272"/>
                    <a:pt x="166200" y="17247"/>
                  </a:cubicBezTo>
                  <a:cubicBezTo>
                    <a:pt x="189019" y="8518"/>
                    <a:pt x="212502" y="3153"/>
                    <a:pt x="236025" y="10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椭圆 29"/>
            <p:cNvSpPr/>
            <p:nvPr/>
          </p:nvSpPr>
          <p:spPr>
            <a:xfrm>
              <a:off x="3965189" y="5119095"/>
              <a:ext cx="212270" cy="184878"/>
            </a:xfrm>
            <a:custGeom>
              <a:avLst/>
              <a:gdLst>
                <a:gd name="T0" fmla="*/ 2009 w 2114"/>
                <a:gd name="T1" fmla="*/ 1016 h 1844"/>
                <a:gd name="T2" fmla="*/ 1900 w 2114"/>
                <a:gd name="T3" fmla="*/ 701 h 1844"/>
                <a:gd name="T4" fmla="*/ 1422 w 2114"/>
                <a:gd name="T5" fmla="*/ 701 h 1844"/>
                <a:gd name="T6" fmla="*/ 1466 w 2114"/>
                <a:gd name="T7" fmla="*/ 416 h 1844"/>
                <a:gd name="T8" fmla="*/ 1356 w 2114"/>
                <a:gd name="T9" fmla="*/ 77 h 1844"/>
                <a:gd name="T10" fmla="*/ 1162 w 2114"/>
                <a:gd name="T11" fmla="*/ 19 h 1844"/>
                <a:gd name="T12" fmla="*/ 1036 w 2114"/>
                <a:gd name="T13" fmla="*/ 137 h 1844"/>
                <a:gd name="T14" fmla="*/ 1042 w 2114"/>
                <a:gd name="T15" fmla="*/ 390 h 1844"/>
                <a:gd name="T16" fmla="*/ 741 w 2114"/>
                <a:gd name="T17" fmla="*/ 850 h 1844"/>
                <a:gd name="T18" fmla="*/ 696 w 2114"/>
                <a:gd name="T19" fmla="*/ 837 h 1844"/>
                <a:gd name="T20" fmla="*/ 92 w 2114"/>
                <a:gd name="T21" fmla="*/ 837 h 1844"/>
                <a:gd name="T22" fmla="*/ 0 w 2114"/>
                <a:gd name="T23" fmla="*/ 930 h 1844"/>
                <a:gd name="T24" fmla="*/ 0 w 2114"/>
                <a:gd name="T25" fmla="*/ 1764 h 1844"/>
                <a:gd name="T26" fmla="*/ 87 w 2114"/>
                <a:gd name="T27" fmla="*/ 1844 h 1844"/>
                <a:gd name="T28" fmla="*/ 629 w 2114"/>
                <a:gd name="T29" fmla="*/ 1844 h 1844"/>
                <a:gd name="T30" fmla="*/ 716 w 2114"/>
                <a:gd name="T31" fmla="*/ 1757 h 1844"/>
                <a:gd name="T32" fmla="*/ 716 w 2114"/>
                <a:gd name="T33" fmla="*/ 1729 h 1844"/>
                <a:gd name="T34" fmla="*/ 745 w 2114"/>
                <a:gd name="T35" fmla="*/ 1733 h 1844"/>
                <a:gd name="T36" fmla="*/ 879 w 2114"/>
                <a:gd name="T37" fmla="*/ 1783 h 1844"/>
                <a:gd name="T38" fmla="*/ 1688 w 2114"/>
                <a:gd name="T39" fmla="*/ 1783 h 1844"/>
                <a:gd name="T40" fmla="*/ 1930 w 2114"/>
                <a:gd name="T41" fmla="*/ 1478 h 1844"/>
                <a:gd name="T42" fmla="*/ 1970 w 2114"/>
                <a:gd name="T43" fmla="*/ 1247 h 1844"/>
                <a:gd name="T44" fmla="*/ 2009 w 2114"/>
                <a:gd name="T45" fmla="*/ 1016 h 1844"/>
                <a:gd name="T46" fmla="*/ 610 w 2114"/>
                <a:gd name="T47" fmla="*/ 1757 h 1844"/>
                <a:gd name="T48" fmla="*/ 87 w 2114"/>
                <a:gd name="T49" fmla="*/ 1757 h 1844"/>
                <a:gd name="T50" fmla="*/ 87 w 2114"/>
                <a:gd name="T51" fmla="*/ 924 h 1844"/>
                <a:gd name="T52" fmla="*/ 610 w 2114"/>
                <a:gd name="T53" fmla="*/ 924 h 1844"/>
                <a:gd name="T54" fmla="*/ 610 w 2114"/>
                <a:gd name="T55" fmla="*/ 1757 h 1844"/>
                <a:gd name="T56" fmla="*/ 1868 w 2114"/>
                <a:gd name="T57" fmla="*/ 1009 h 1844"/>
                <a:gd name="T58" fmla="*/ 1863 w 2114"/>
                <a:gd name="T59" fmla="*/ 1029 h 1844"/>
                <a:gd name="T60" fmla="*/ 1828 w 2114"/>
                <a:gd name="T61" fmla="*/ 1240 h 1844"/>
                <a:gd name="T62" fmla="*/ 1823 w 2114"/>
                <a:gd name="T63" fmla="*/ 1261 h 1844"/>
                <a:gd name="T64" fmla="*/ 1788 w 2114"/>
                <a:gd name="T65" fmla="*/ 1471 h 1844"/>
                <a:gd name="T66" fmla="*/ 1784 w 2114"/>
                <a:gd name="T67" fmla="*/ 1492 h 1844"/>
                <a:gd name="T68" fmla="*/ 1701 w 2114"/>
                <a:gd name="T69" fmla="*/ 1696 h 1844"/>
                <a:gd name="T70" fmla="*/ 878 w 2114"/>
                <a:gd name="T71" fmla="*/ 1696 h 1844"/>
                <a:gd name="T72" fmla="*/ 725 w 2114"/>
                <a:gd name="T73" fmla="*/ 1630 h 1844"/>
                <a:gd name="T74" fmla="*/ 687 w 2114"/>
                <a:gd name="T75" fmla="*/ 1630 h 1844"/>
                <a:gd name="T76" fmla="*/ 687 w 2114"/>
                <a:gd name="T77" fmla="*/ 989 h 1844"/>
                <a:gd name="T78" fmla="*/ 823 w 2114"/>
                <a:gd name="T79" fmla="*/ 896 h 1844"/>
                <a:gd name="T80" fmla="*/ 1128 w 2114"/>
                <a:gd name="T81" fmla="*/ 399 h 1844"/>
                <a:gd name="T82" fmla="*/ 1123 w 2114"/>
                <a:gd name="T83" fmla="*/ 134 h 1844"/>
                <a:gd name="T84" fmla="*/ 1279 w 2114"/>
                <a:gd name="T85" fmla="*/ 117 h 1844"/>
                <a:gd name="T86" fmla="*/ 1378 w 2114"/>
                <a:gd name="T87" fmla="*/ 422 h 1844"/>
                <a:gd name="T88" fmla="*/ 1316 w 2114"/>
                <a:gd name="T89" fmla="*/ 788 h 1844"/>
                <a:gd name="T90" fmla="*/ 1886 w 2114"/>
                <a:gd name="T91" fmla="*/ 788 h 1844"/>
                <a:gd name="T92" fmla="*/ 1868 w 2114"/>
                <a:gd name="T93" fmla="*/ 1009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4" h="1844">
                  <a:moveTo>
                    <a:pt x="2009" y="1016"/>
                  </a:moveTo>
                  <a:cubicBezTo>
                    <a:pt x="2114" y="912"/>
                    <a:pt x="2081" y="701"/>
                    <a:pt x="1900" y="701"/>
                  </a:cubicBezTo>
                  <a:lnTo>
                    <a:pt x="1422" y="701"/>
                  </a:lnTo>
                  <a:cubicBezTo>
                    <a:pt x="1440" y="600"/>
                    <a:pt x="1467" y="432"/>
                    <a:pt x="1466" y="416"/>
                  </a:cubicBezTo>
                  <a:cubicBezTo>
                    <a:pt x="1456" y="266"/>
                    <a:pt x="1360" y="84"/>
                    <a:pt x="1356" y="77"/>
                  </a:cubicBezTo>
                  <a:cubicBezTo>
                    <a:pt x="1339" y="44"/>
                    <a:pt x="1251" y="0"/>
                    <a:pt x="1162" y="19"/>
                  </a:cubicBezTo>
                  <a:cubicBezTo>
                    <a:pt x="1048" y="43"/>
                    <a:pt x="1036" y="117"/>
                    <a:pt x="1036" y="137"/>
                  </a:cubicBezTo>
                  <a:cubicBezTo>
                    <a:pt x="1036" y="137"/>
                    <a:pt x="1041" y="336"/>
                    <a:pt x="1042" y="390"/>
                  </a:cubicBezTo>
                  <a:cubicBezTo>
                    <a:pt x="987" y="510"/>
                    <a:pt x="798" y="826"/>
                    <a:pt x="741" y="850"/>
                  </a:cubicBezTo>
                  <a:cubicBezTo>
                    <a:pt x="727" y="842"/>
                    <a:pt x="712" y="837"/>
                    <a:pt x="696" y="837"/>
                  </a:cubicBezTo>
                  <a:lnTo>
                    <a:pt x="92" y="837"/>
                  </a:lnTo>
                  <a:cubicBezTo>
                    <a:pt x="41" y="837"/>
                    <a:pt x="0" y="879"/>
                    <a:pt x="0" y="930"/>
                  </a:cubicBezTo>
                  <a:lnTo>
                    <a:pt x="0" y="1764"/>
                  </a:lnTo>
                  <a:cubicBezTo>
                    <a:pt x="4" y="1809"/>
                    <a:pt x="42" y="1844"/>
                    <a:pt x="87" y="1844"/>
                  </a:cubicBezTo>
                  <a:lnTo>
                    <a:pt x="629" y="1844"/>
                  </a:lnTo>
                  <a:cubicBezTo>
                    <a:pt x="677" y="1844"/>
                    <a:pt x="716" y="1805"/>
                    <a:pt x="716" y="1757"/>
                  </a:cubicBezTo>
                  <a:lnTo>
                    <a:pt x="716" y="1729"/>
                  </a:lnTo>
                  <a:cubicBezTo>
                    <a:pt x="716" y="1729"/>
                    <a:pt x="736" y="1728"/>
                    <a:pt x="745" y="1733"/>
                  </a:cubicBezTo>
                  <a:cubicBezTo>
                    <a:pt x="780" y="1756"/>
                    <a:pt x="823" y="1783"/>
                    <a:pt x="879" y="1783"/>
                  </a:cubicBezTo>
                  <a:lnTo>
                    <a:pt x="1688" y="1783"/>
                  </a:lnTo>
                  <a:cubicBezTo>
                    <a:pt x="1990" y="1783"/>
                    <a:pt x="1958" y="1515"/>
                    <a:pt x="1930" y="1478"/>
                  </a:cubicBezTo>
                  <a:cubicBezTo>
                    <a:pt x="1981" y="1423"/>
                    <a:pt x="2013" y="1325"/>
                    <a:pt x="1970" y="1247"/>
                  </a:cubicBezTo>
                  <a:cubicBezTo>
                    <a:pt x="2003" y="1212"/>
                    <a:pt x="2061" y="1116"/>
                    <a:pt x="2009" y="1016"/>
                  </a:cubicBezTo>
                  <a:close/>
                  <a:moveTo>
                    <a:pt x="610" y="1757"/>
                  </a:moveTo>
                  <a:lnTo>
                    <a:pt x="87" y="1757"/>
                  </a:lnTo>
                  <a:lnTo>
                    <a:pt x="87" y="924"/>
                  </a:lnTo>
                  <a:lnTo>
                    <a:pt x="610" y="924"/>
                  </a:lnTo>
                  <a:lnTo>
                    <a:pt x="610" y="1757"/>
                  </a:lnTo>
                  <a:close/>
                  <a:moveTo>
                    <a:pt x="1868" y="1009"/>
                  </a:moveTo>
                  <a:lnTo>
                    <a:pt x="1863" y="1029"/>
                  </a:lnTo>
                  <a:cubicBezTo>
                    <a:pt x="2002" y="1069"/>
                    <a:pt x="1928" y="1230"/>
                    <a:pt x="1828" y="1240"/>
                  </a:cubicBezTo>
                  <a:lnTo>
                    <a:pt x="1823" y="1261"/>
                  </a:lnTo>
                  <a:cubicBezTo>
                    <a:pt x="1957" y="1295"/>
                    <a:pt x="1893" y="1460"/>
                    <a:pt x="1788" y="1471"/>
                  </a:cubicBezTo>
                  <a:lnTo>
                    <a:pt x="1784" y="1492"/>
                  </a:lnTo>
                  <a:cubicBezTo>
                    <a:pt x="1893" y="1510"/>
                    <a:pt x="1866" y="1696"/>
                    <a:pt x="1701" y="1696"/>
                  </a:cubicBezTo>
                  <a:lnTo>
                    <a:pt x="878" y="1696"/>
                  </a:lnTo>
                  <a:cubicBezTo>
                    <a:pt x="820" y="1696"/>
                    <a:pt x="767" y="1630"/>
                    <a:pt x="725" y="1630"/>
                  </a:cubicBezTo>
                  <a:lnTo>
                    <a:pt x="687" y="1630"/>
                  </a:lnTo>
                  <a:lnTo>
                    <a:pt x="687" y="989"/>
                  </a:lnTo>
                  <a:cubicBezTo>
                    <a:pt x="734" y="961"/>
                    <a:pt x="791" y="923"/>
                    <a:pt x="823" y="896"/>
                  </a:cubicBezTo>
                  <a:cubicBezTo>
                    <a:pt x="883" y="845"/>
                    <a:pt x="1128" y="448"/>
                    <a:pt x="1128" y="399"/>
                  </a:cubicBezTo>
                  <a:cubicBezTo>
                    <a:pt x="1128" y="349"/>
                    <a:pt x="1123" y="134"/>
                    <a:pt x="1123" y="134"/>
                  </a:cubicBezTo>
                  <a:cubicBezTo>
                    <a:pt x="1123" y="134"/>
                    <a:pt x="1171" y="72"/>
                    <a:pt x="1279" y="117"/>
                  </a:cubicBezTo>
                  <a:cubicBezTo>
                    <a:pt x="1279" y="117"/>
                    <a:pt x="1369" y="287"/>
                    <a:pt x="1378" y="422"/>
                  </a:cubicBezTo>
                  <a:cubicBezTo>
                    <a:pt x="1378" y="422"/>
                    <a:pt x="1337" y="701"/>
                    <a:pt x="1316" y="788"/>
                  </a:cubicBezTo>
                  <a:lnTo>
                    <a:pt x="1886" y="788"/>
                  </a:lnTo>
                  <a:cubicBezTo>
                    <a:pt x="2026" y="788"/>
                    <a:pt x="1999" y="988"/>
                    <a:pt x="1868" y="10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9" name="组合 58"/>
          <p:cNvGrpSpPr/>
          <p:nvPr/>
        </p:nvGrpSpPr>
        <p:grpSpPr>
          <a:xfrm>
            <a:off x="8641405" y="4894216"/>
            <a:ext cx="856571" cy="218487"/>
            <a:chOff x="2786743" y="5023756"/>
            <a:chExt cx="1472359" cy="375557"/>
          </a:xfrm>
        </p:grpSpPr>
        <p:sp>
          <p:nvSpPr>
            <p:cNvPr id="60" name="椭圆 59"/>
            <p:cNvSpPr/>
            <p:nvPr/>
          </p:nvSpPr>
          <p:spPr>
            <a:xfrm>
              <a:off x="2786743" y="5023756"/>
              <a:ext cx="375557" cy="3755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1" name="椭圆 60"/>
            <p:cNvSpPr/>
            <p:nvPr/>
          </p:nvSpPr>
          <p:spPr>
            <a:xfrm>
              <a:off x="3335144" y="5023756"/>
              <a:ext cx="375557" cy="375557"/>
            </a:xfrm>
            <a:prstGeom prst="ellipse">
              <a:avLst/>
            </a:prstGeom>
            <a:solidFill>
              <a:srgbClr val="1A78D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2" name="椭圆 61"/>
            <p:cNvSpPr/>
            <p:nvPr/>
          </p:nvSpPr>
          <p:spPr>
            <a:xfrm>
              <a:off x="3883545" y="5023756"/>
              <a:ext cx="375557" cy="375557"/>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3" name="椭圆 12"/>
            <p:cNvSpPr/>
            <p:nvPr/>
          </p:nvSpPr>
          <p:spPr>
            <a:xfrm>
              <a:off x="2868387" y="5122421"/>
              <a:ext cx="212270" cy="178225"/>
            </a:xfrm>
            <a:custGeom>
              <a:avLst/>
              <a:gdLst>
                <a:gd name="connsiteX0" fmla="*/ 402635 w 604211"/>
                <a:gd name="connsiteY0" fmla="*/ 185968 h 507306"/>
                <a:gd name="connsiteX1" fmla="*/ 431707 w 604211"/>
                <a:gd name="connsiteY1" fmla="*/ 214522 h 507306"/>
                <a:gd name="connsiteX2" fmla="*/ 402635 w 604211"/>
                <a:gd name="connsiteY2" fmla="*/ 243076 h 507306"/>
                <a:gd name="connsiteX3" fmla="*/ 373563 w 604211"/>
                <a:gd name="connsiteY3" fmla="*/ 214522 h 507306"/>
                <a:gd name="connsiteX4" fmla="*/ 402635 w 604211"/>
                <a:gd name="connsiteY4" fmla="*/ 185968 h 507306"/>
                <a:gd name="connsiteX5" fmla="*/ 302106 w 604211"/>
                <a:gd name="connsiteY5" fmla="*/ 185968 h 507306"/>
                <a:gd name="connsiteX6" fmla="*/ 331104 w 604211"/>
                <a:gd name="connsiteY6" fmla="*/ 214522 h 507306"/>
                <a:gd name="connsiteX7" fmla="*/ 302106 w 604211"/>
                <a:gd name="connsiteY7" fmla="*/ 243076 h 507306"/>
                <a:gd name="connsiteX8" fmla="*/ 273108 w 604211"/>
                <a:gd name="connsiteY8" fmla="*/ 214522 h 507306"/>
                <a:gd name="connsiteX9" fmla="*/ 302106 w 604211"/>
                <a:gd name="connsiteY9" fmla="*/ 185968 h 507306"/>
                <a:gd name="connsiteX10" fmla="*/ 207569 w 604211"/>
                <a:gd name="connsiteY10" fmla="*/ 185968 h 507306"/>
                <a:gd name="connsiteX11" fmla="*/ 236123 w 604211"/>
                <a:gd name="connsiteY11" fmla="*/ 214522 h 507306"/>
                <a:gd name="connsiteX12" fmla="*/ 207569 w 604211"/>
                <a:gd name="connsiteY12" fmla="*/ 243076 h 507306"/>
                <a:gd name="connsiteX13" fmla="*/ 179015 w 604211"/>
                <a:gd name="connsiteY13" fmla="*/ 214522 h 507306"/>
                <a:gd name="connsiteX14" fmla="*/ 207569 w 604211"/>
                <a:gd name="connsiteY14" fmla="*/ 185968 h 507306"/>
                <a:gd name="connsiteX15" fmla="*/ 82099 w 604211"/>
                <a:gd name="connsiteY15" fmla="*/ 24859 h 507306"/>
                <a:gd name="connsiteX16" fmla="*/ 24906 w 604211"/>
                <a:gd name="connsiteY16" fmla="*/ 81942 h 507306"/>
                <a:gd name="connsiteX17" fmla="*/ 24906 w 604211"/>
                <a:gd name="connsiteY17" fmla="*/ 339739 h 507306"/>
                <a:gd name="connsiteX18" fmla="*/ 82099 w 604211"/>
                <a:gd name="connsiteY18" fmla="*/ 396822 h 507306"/>
                <a:gd name="connsiteX19" fmla="*/ 419719 w 604211"/>
                <a:gd name="connsiteY19" fmla="*/ 396822 h 507306"/>
                <a:gd name="connsiteX20" fmla="*/ 429866 w 604211"/>
                <a:gd name="connsiteY20" fmla="*/ 401425 h 507306"/>
                <a:gd name="connsiteX21" fmla="*/ 480602 w 604211"/>
                <a:gd name="connsiteY21" fmla="*/ 461271 h 507306"/>
                <a:gd name="connsiteX22" fmla="*/ 480602 w 604211"/>
                <a:gd name="connsiteY22" fmla="*/ 408791 h 507306"/>
                <a:gd name="connsiteX23" fmla="*/ 492594 w 604211"/>
                <a:gd name="connsiteY23" fmla="*/ 396822 h 507306"/>
                <a:gd name="connsiteX24" fmla="*/ 522112 w 604211"/>
                <a:gd name="connsiteY24" fmla="*/ 396822 h 507306"/>
                <a:gd name="connsiteX25" fmla="*/ 580227 w 604211"/>
                <a:gd name="connsiteY25" fmla="*/ 339739 h 507306"/>
                <a:gd name="connsiteX26" fmla="*/ 580227 w 604211"/>
                <a:gd name="connsiteY26" fmla="*/ 81942 h 507306"/>
                <a:gd name="connsiteX27" fmla="*/ 522112 w 604211"/>
                <a:gd name="connsiteY27" fmla="*/ 24859 h 507306"/>
                <a:gd name="connsiteX28" fmla="*/ 82099 w 604211"/>
                <a:gd name="connsiteY28" fmla="*/ 0 h 507306"/>
                <a:gd name="connsiteX29" fmla="*/ 522112 w 604211"/>
                <a:gd name="connsiteY29" fmla="*/ 0 h 507306"/>
                <a:gd name="connsiteX30" fmla="*/ 604211 w 604211"/>
                <a:gd name="connsiteY30" fmla="*/ 81942 h 507306"/>
                <a:gd name="connsiteX31" fmla="*/ 604211 w 604211"/>
                <a:gd name="connsiteY31" fmla="*/ 339739 h 507306"/>
                <a:gd name="connsiteX32" fmla="*/ 522112 w 604211"/>
                <a:gd name="connsiteY32" fmla="*/ 421681 h 507306"/>
                <a:gd name="connsiteX33" fmla="*/ 505508 w 604211"/>
                <a:gd name="connsiteY33" fmla="*/ 421681 h 507306"/>
                <a:gd name="connsiteX34" fmla="*/ 505508 w 604211"/>
                <a:gd name="connsiteY34" fmla="*/ 495337 h 507306"/>
                <a:gd name="connsiteX35" fmla="*/ 497206 w 604211"/>
                <a:gd name="connsiteY35" fmla="*/ 506385 h 507306"/>
                <a:gd name="connsiteX36" fmla="*/ 492594 w 604211"/>
                <a:gd name="connsiteY36" fmla="*/ 507306 h 507306"/>
                <a:gd name="connsiteX37" fmla="*/ 483369 w 604211"/>
                <a:gd name="connsiteY37" fmla="*/ 502703 h 507306"/>
                <a:gd name="connsiteX38" fmla="*/ 414185 w 604211"/>
                <a:gd name="connsiteY38" fmla="*/ 421681 h 507306"/>
                <a:gd name="connsiteX39" fmla="*/ 82099 w 604211"/>
                <a:gd name="connsiteY39" fmla="*/ 421681 h 507306"/>
                <a:gd name="connsiteX40" fmla="*/ 0 w 604211"/>
                <a:gd name="connsiteY40" fmla="*/ 339739 h 507306"/>
                <a:gd name="connsiteX41" fmla="*/ 0 w 604211"/>
                <a:gd name="connsiteY41" fmla="*/ 81942 h 507306"/>
                <a:gd name="connsiteX42" fmla="*/ 82099 w 604211"/>
                <a:gd name="connsiteY42" fmla="*/ 0 h 507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04211" h="507306">
                  <a:moveTo>
                    <a:pt x="402635" y="185968"/>
                  </a:moveTo>
                  <a:cubicBezTo>
                    <a:pt x="418691" y="185968"/>
                    <a:pt x="431707" y="198752"/>
                    <a:pt x="431707" y="214522"/>
                  </a:cubicBezTo>
                  <a:cubicBezTo>
                    <a:pt x="431707" y="230292"/>
                    <a:pt x="418691" y="243076"/>
                    <a:pt x="402635" y="243076"/>
                  </a:cubicBezTo>
                  <a:cubicBezTo>
                    <a:pt x="386579" y="243076"/>
                    <a:pt x="373563" y="230292"/>
                    <a:pt x="373563" y="214522"/>
                  </a:cubicBezTo>
                  <a:cubicBezTo>
                    <a:pt x="373563" y="198752"/>
                    <a:pt x="386579" y="185968"/>
                    <a:pt x="402635" y="185968"/>
                  </a:cubicBezTo>
                  <a:close/>
                  <a:moveTo>
                    <a:pt x="302106" y="185968"/>
                  </a:moveTo>
                  <a:cubicBezTo>
                    <a:pt x="318121" y="185968"/>
                    <a:pt x="331104" y="198752"/>
                    <a:pt x="331104" y="214522"/>
                  </a:cubicBezTo>
                  <a:cubicBezTo>
                    <a:pt x="331104" y="230292"/>
                    <a:pt x="318121" y="243076"/>
                    <a:pt x="302106" y="243076"/>
                  </a:cubicBezTo>
                  <a:cubicBezTo>
                    <a:pt x="286091" y="243076"/>
                    <a:pt x="273108" y="230292"/>
                    <a:pt x="273108" y="214522"/>
                  </a:cubicBezTo>
                  <a:cubicBezTo>
                    <a:pt x="273108" y="198752"/>
                    <a:pt x="286091" y="185968"/>
                    <a:pt x="302106" y="185968"/>
                  </a:cubicBezTo>
                  <a:close/>
                  <a:moveTo>
                    <a:pt x="207569" y="185968"/>
                  </a:moveTo>
                  <a:cubicBezTo>
                    <a:pt x="223339" y="185968"/>
                    <a:pt x="236123" y="198752"/>
                    <a:pt x="236123" y="214522"/>
                  </a:cubicBezTo>
                  <a:cubicBezTo>
                    <a:pt x="236123" y="230292"/>
                    <a:pt x="223339" y="243076"/>
                    <a:pt x="207569" y="243076"/>
                  </a:cubicBezTo>
                  <a:cubicBezTo>
                    <a:pt x="191799" y="243076"/>
                    <a:pt x="179015" y="230292"/>
                    <a:pt x="179015" y="214522"/>
                  </a:cubicBezTo>
                  <a:cubicBezTo>
                    <a:pt x="179015" y="198752"/>
                    <a:pt x="191799" y="185968"/>
                    <a:pt x="207569" y="185968"/>
                  </a:cubicBezTo>
                  <a:close/>
                  <a:moveTo>
                    <a:pt x="82099" y="24859"/>
                  </a:moveTo>
                  <a:cubicBezTo>
                    <a:pt x="50735" y="24859"/>
                    <a:pt x="24906" y="50639"/>
                    <a:pt x="24906" y="81942"/>
                  </a:cubicBezTo>
                  <a:lnTo>
                    <a:pt x="24906" y="339739"/>
                  </a:lnTo>
                  <a:cubicBezTo>
                    <a:pt x="24906" y="371042"/>
                    <a:pt x="50735" y="396822"/>
                    <a:pt x="82099" y="396822"/>
                  </a:cubicBezTo>
                  <a:lnTo>
                    <a:pt x="419719" y="396822"/>
                  </a:lnTo>
                  <a:cubicBezTo>
                    <a:pt x="423409" y="396822"/>
                    <a:pt x="427099" y="398663"/>
                    <a:pt x="429866" y="401425"/>
                  </a:cubicBezTo>
                  <a:lnTo>
                    <a:pt x="480602" y="461271"/>
                  </a:lnTo>
                  <a:lnTo>
                    <a:pt x="480602" y="408791"/>
                  </a:lnTo>
                  <a:cubicBezTo>
                    <a:pt x="480602" y="402346"/>
                    <a:pt x="486136" y="396822"/>
                    <a:pt x="492594" y="396822"/>
                  </a:cubicBezTo>
                  <a:lnTo>
                    <a:pt x="522112" y="396822"/>
                  </a:lnTo>
                  <a:cubicBezTo>
                    <a:pt x="554398" y="396822"/>
                    <a:pt x="580227" y="371042"/>
                    <a:pt x="580227" y="339739"/>
                  </a:cubicBezTo>
                  <a:lnTo>
                    <a:pt x="580227" y="81942"/>
                  </a:lnTo>
                  <a:cubicBezTo>
                    <a:pt x="580227" y="50639"/>
                    <a:pt x="554398" y="24859"/>
                    <a:pt x="522112" y="24859"/>
                  </a:cubicBezTo>
                  <a:close/>
                  <a:moveTo>
                    <a:pt x="82099" y="0"/>
                  </a:moveTo>
                  <a:lnTo>
                    <a:pt x="522112" y="0"/>
                  </a:lnTo>
                  <a:cubicBezTo>
                    <a:pt x="567313" y="0"/>
                    <a:pt x="604211" y="36828"/>
                    <a:pt x="604211" y="81942"/>
                  </a:cubicBezTo>
                  <a:lnTo>
                    <a:pt x="604211" y="339739"/>
                  </a:lnTo>
                  <a:cubicBezTo>
                    <a:pt x="604211" y="384853"/>
                    <a:pt x="567313" y="421681"/>
                    <a:pt x="522112" y="421681"/>
                  </a:cubicBezTo>
                  <a:lnTo>
                    <a:pt x="505508" y="421681"/>
                  </a:lnTo>
                  <a:lnTo>
                    <a:pt x="505508" y="495337"/>
                  </a:lnTo>
                  <a:cubicBezTo>
                    <a:pt x="505508" y="499940"/>
                    <a:pt x="501818" y="504544"/>
                    <a:pt x="497206" y="506385"/>
                  </a:cubicBezTo>
                  <a:cubicBezTo>
                    <a:pt x="495361" y="507306"/>
                    <a:pt x="494439" y="507306"/>
                    <a:pt x="492594" y="507306"/>
                  </a:cubicBezTo>
                  <a:cubicBezTo>
                    <a:pt x="489826" y="507306"/>
                    <a:pt x="486136" y="505465"/>
                    <a:pt x="483369" y="502703"/>
                  </a:cubicBezTo>
                  <a:lnTo>
                    <a:pt x="414185" y="421681"/>
                  </a:lnTo>
                  <a:lnTo>
                    <a:pt x="82099" y="421681"/>
                  </a:lnTo>
                  <a:cubicBezTo>
                    <a:pt x="36898" y="421681"/>
                    <a:pt x="0" y="384853"/>
                    <a:pt x="0" y="339739"/>
                  </a:cubicBezTo>
                  <a:lnTo>
                    <a:pt x="0" y="81942"/>
                  </a:lnTo>
                  <a:cubicBezTo>
                    <a:pt x="0" y="36828"/>
                    <a:pt x="36898" y="0"/>
                    <a:pt x="82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4" name="椭圆 21"/>
            <p:cNvSpPr/>
            <p:nvPr/>
          </p:nvSpPr>
          <p:spPr>
            <a:xfrm>
              <a:off x="3416788" y="5112242"/>
              <a:ext cx="212270" cy="198583"/>
            </a:xfrm>
            <a:custGeom>
              <a:avLst/>
              <a:gdLst>
                <a:gd name="connsiteX0" fmla="*/ 492617 w 607323"/>
                <a:gd name="connsiteY0" fmla="*/ 280187 h 568164"/>
                <a:gd name="connsiteX1" fmla="*/ 521972 w 607323"/>
                <a:gd name="connsiteY1" fmla="*/ 309472 h 568164"/>
                <a:gd name="connsiteX2" fmla="*/ 492617 w 607323"/>
                <a:gd name="connsiteY2" fmla="*/ 338757 h 568164"/>
                <a:gd name="connsiteX3" fmla="*/ 463262 w 607323"/>
                <a:gd name="connsiteY3" fmla="*/ 309472 h 568164"/>
                <a:gd name="connsiteX4" fmla="*/ 492617 w 607323"/>
                <a:gd name="connsiteY4" fmla="*/ 280187 h 568164"/>
                <a:gd name="connsiteX5" fmla="*/ 386839 w 607323"/>
                <a:gd name="connsiteY5" fmla="*/ 280187 h 568164"/>
                <a:gd name="connsiteX6" fmla="*/ 416194 w 607323"/>
                <a:gd name="connsiteY6" fmla="*/ 309472 h 568164"/>
                <a:gd name="connsiteX7" fmla="*/ 386839 w 607323"/>
                <a:gd name="connsiteY7" fmla="*/ 338757 h 568164"/>
                <a:gd name="connsiteX8" fmla="*/ 357484 w 607323"/>
                <a:gd name="connsiteY8" fmla="*/ 309472 h 568164"/>
                <a:gd name="connsiteX9" fmla="*/ 386839 w 607323"/>
                <a:gd name="connsiteY9" fmla="*/ 280187 h 568164"/>
                <a:gd name="connsiteX10" fmla="*/ 281132 w 607323"/>
                <a:gd name="connsiteY10" fmla="*/ 280187 h 568164"/>
                <a:gd name="connsiteX11" fmla="*/ 310487 w 607323"/>
                <a:gd name="connsiteY11" fmla="*/ 309472 h 568164"/>
                <a:gd name="connsiteX12" fmla="*/ 281132 w 607323"/>
                <a:gd name="connsiteY12" fmla="*/ 338757 h 568164"/>
                <a:gd name="connsiteX13" fmla="*/ 251777 w 607323"/>
                <a:gd name="connsiteY13" fmla="*/ 309472 h 568164"/>
                <a:gd name="connsiteX14" fmla="*/ 281132 w 607323"/>
                <a:gd name="connsiteY14" fmla="*/ 280187 h 568164"/>
                <a:gd name="connsiteX15" fmla="*/ 388940 w 607323"/>
                <a:gd name="connsiteY15" fmla="*/ 124141 h 568164"/>
                <a:gd name="connsiteX16" fmla="*/ 193040 w 607323"/>
                <a:gd name="connsiteY16" fmla="*/ 319752 h 568164"/>
                <a:gd name="connsiteX17" fmla="*/ 388940 w 607323"/>
                <a:gd name="connsiteY17" fmla="*/ 515364 h 568164"/>
                <a:gd name="connsiteX18" fmla="*/ 421832 w 607323"/>
                <a:gd name="connsiteY18" fmla="*/ 512557 h 568164"/>
                <a:gd name="connsiteX19" fmla="*/ 427766 w 607323"/>
                <a:gd name="connsiteY19" fmla="*/ 513077 h 568164"/>
                <a:gd name="connsiteX20" fmla="*/ 547367 w 607323"/>
                <a:gd name="connsiteY20" fmla="*/ 542595 h 568164"/>
                <a:gd name="connsiteX21" fmla="*/ 547367 w 607323"/>
                <a:gd name="connsiteY21" fmla="*/ 439800 h 568164"/>
                <a:gd name="connsiteX22" fmla="*/ 549240 w 607323"/>
                <a:gd name="connsiteY22" fmla="*/ 432005 h 568164"/>
                <a:gd name="connsiteX23" fmla="*/ 584839 w 607323"/>
                <a:gd name="connsiteY23" fmla="*/ 319752 h 568164"/>
                <a:gd name="connsiteX24" fmla="*/ 388940 w 607323"/>
                <a:gd name="connsiteY24" fmla="*/ 124141 h 568164"/>
                <a:gd name="connsiteX25" fmla="*/ 388940 w 607323"/>
                <a:gd name="connsiteY25" fmla="*/ 101586 h 568164"/>
                <a:gd name="connsiteX26" fmla="*/ 607323 w 607323"/>
                <a:gd name="connsiteY26" fmla="*/ 319752 h 568164"/>
                <a:gd name="connsiteX27" fmla="*/ 569850 w 607323"/>
                <a:gd name="connsiteY27" fmla="*/ 441879 h 568164"/>
                <a:gd name="connsiteX28" fmla="*/ 569850 w 607323"/>
                <a:gd name="connsiteY28" fmla="*/ 556939 h 568164"/>
                <a:gd name="connsiteX29" fmla="*/ 565583 w 607323"/>
                <a:gd name="connsiteY29" fmla="*/ 565773 h 568164"/>
                <a:gd name="connsiteX30" fmla="*/ 558609 w 607323"/>
                <a:gd name="connsiteY30" fmla="*/ 568164 h 568164"/>
                <a:gd name="connsiteX31" fmla="*/ 555902 w 607323"/>
                <a:gd name="connsiteY31" fmla="*/ 567852 h 568164"/>
                <a:gd name="connsiteX32" fmla="*/ 423082 w 607323"/>
                <a:gd name="connsiteY32" fmla="*/ 535112 h 568164"/>
                <a:gd name="connsiteX33" fmla="*/ 388940 w 607323"/>
                <a:gd name="connsiteY33" fmla="*/ 537814 h 568164"/>
                <a:gd name="connsiteX34" fmla="*/ 170557 w 607323"/>
                <a:gd name="connsiteY34" fmla="*/ 319752 h 568164"/>
                <a:gd name="connsiteX35" fmla="*/ 388940 w 607323"/>
                <a:gd name="connsiteY35" fmla="*/ 101586 h 568164"/>
                <a:gd name="connsiteX36" fmla="*/ 236025 w 607323"/>
                <a:gd name="connsiteY36" fmla="*/ 1037 h 568164"/>
                <a:gd name="connsiteX37" fmla="*/ 432016 w 607323"/>
                <a:gd name="connsiteY37" fmla="*/ 66609 h 568164"/>
                <a:gd name="connsiteX38" fmla="*/ 432849 w 607323"/>
                <a:gd name="connsiteY38" fmla="*/ 82509 h 568164"/>
                <a:gd name="connsiteX39" fmla="*/ 416925 w 607323"/>
                <a:gd name="connsiteY39" fmla="*/ 83340 h 568164"/>
                <a:gd name="connsiteX40" fmla="*/ 174214 w 607323"/>
                <a:gd name="connsiteY40" fmla="*/ 38343 h 568164"/>
                <a:gd name="connsiteX41" fmla="*/ 38184 w 607323"/>
                <a:gd name="connsiteY41" fmla="*/ 343035 h 568164"/>
                <a:gd name="connsiteX42" fmla="*/ 55565 w 607323"/>
                <a:gd name="connsiteY42" fmla="*/ 378783 h 568164"/>
                <a:gd name="connsiteX43" fmla="*/ 57126 w 607323"/>
                <a:gd name="connsiteY43" fmla="*/ 384603 h 568164"/>
                <a:gd name="connsiteX44" fmla="*/ 75652 w 607323"/>
                <a:gd name="connsiteY44" fmla="*/ 533312 h 568164"/>
                <a:gd name="connsiteX45" fmla="*/ 193365 w 607323"/>
                <a:gd name="connsiteY45" fmla="*/ 488315 h 568164"/>
                <a:gd name="connsiteX46" fmla="*/ 201379 w 607323"/>
                <a:gd name="connsiteY46" fmla="*/ 487379 h 568164"/>
                <a:gd name="connsiteX47" fmla="*/ 232602 w 607323"/>
                <a:gd name="connsiteY47" fmla="*/ 493095 h 568164"/>
                <a:gd name="connsiteX48" fmla="*/ 242490 w 607323"/>
                <a:gd name="connsiteY48" fmla="*/ 505461 h 568164"/>
                <a:gd name="connsiteX49" fmla="*/ 230000 w 607323"/>
                <a:gd name="connsiteY49" fmla="*/ 515438 h 568164"/>
                <a:gd name="connsiteX50" fmla="*/ 199505 w 607323"/>
                <a:gd name="connsiteY50" fmla="*/ 510138 h 568164"/>
                <a:gd name="connsiteX51" fmla="*/ 70344 w 607323"/>
                <a:gd name="connsiteY51" fmla="*/ 559500 h 568164"/>
                <a:gd name="connsiteX52" fmla="*/ 66285 w 607323"/>
                <a:gd name="connsiteY52" fmla="*/ 560331 h 568164"/>
                <a:gd name="connsiteX53" fmla="*/ 60457 w 607323"/>
                <a:gd name="connsiteY53" fmla="*/ 558668 h 568164"/>
                <a:gd name="connsiteX54" fmla="*/ 55149 w 607323"/>
                <a:gd name="connsiteY54" fmla="*/ 550459 h 568164"/>
                <a:gd name="connsiteX55" fmla="*/ 34853 w 607323"/>
                <a:gd name="connsiteY55" fmla="*/ 387928 h 568164"/>
                <a:gd name="connsiteX56" fmla="*/ 17160 w 607323"/>
                <a:gd name="connsiteY56" fmla="*/ 351141 h 568164"/>
                <a:gd name="connsiteX57" fmla="*/ 166200 w 607323"/>
                <a:gd name="connsiteY57" fmla="*/ 17247 h 568164"/>
                <a:gd name="connsiteX58" fmla="*/ 236025 w 607323"/>
                <a:gd name="connsiteY58" fmla="*/ 1037 h 56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07323" h="568164">
                  <a:moveTo>
                    <a:pt x="492617" y="280187"/>
                  </a:moveTo>
                  <a:cubicBezTo>
                    <a:pt x="508829" y="280187"/>
                    <a:pt x="521972" y="293298"/>
                    <a:pt x="521972" y="309472"/>
                  </a:cubicBezTo>
                  <a:cubicBezTo>
                    <a:pt x="521972" y="325646"/>
                    <a:pt x="508829" y="338757"/>
                    <a:pt x="492617" y="338757"/>
                  </a:cubicBezTo>
                  <a:cubicBezTo>
                    <a:pt x="476405" y="338757"/>
                    <a:pt x="463262" y="325646"/>
                    <a:pt x="463262" y="309472"/>
                  </a:cubicBezTo>
                  <a:cubicBezTo>
                    <a:pt x="463262" y="293298"/>
                    <a:pt x="476405" y="280187"/>
                    <a:pt x="492617" y="280187"/>
                  </a:cubicBezTo>
                  <a:close/>
                  <a:moveTo>
                    <a:pt x="386839" y="280187"/>
                  </a:moveTo>
                  <a:cubicBezTo>
                    <a:pt x="403051" y="280187"/>
                    <a:pt x="416194" y="293298"/>
                    <a:pt x="416194" y="309472"/>
                  </a:cubicBezTo>
                  <a:cubicBezTo>
                    <a:pt x="416194" y="325646"/>
                    <a:pt x="403051" y="338757"/>
                    <a:pt x="386839" y="338757"/>
                  </a:cubicBezTo>
                  <a:cubicBezTo>
                    <a:pt x="370627" y="338757"/>
                    <a:pt x="357484" y="325646"/>
                    <a:pt x="357484" y="309472"/>
                  </a:cubicBezTo>
                  <a:cubicBezTo>
                    <a:pt x="357484" y="293298"/>
                    <a:pt x="370627" y="280187"/>
                    <a:pt x="386839" y="280187"/>
                  </a:cubicBezTo>
                  <a:close/>
                  <a:moveTo>
                    <a:pt x="281132" y="280187"/>
                  </a:moveTo>
                  <a:cubicBezTo>
                    <a:pt x="297344" y="280187"/>
                    <a:pt x="310487" y="293298"/>
                    <a:pt x="310487" y="309472"/>
                  </a:cubicBezTo>
                  <a:cubicBezTo>
                    <a:pt x="310487" y="325646"/>
                    <a:pt x="297344" y="338757"/>
                    <a:pt x="281132" y="338757"/>
                  </a:cubicBezTo>
                  <a:cubicBezTo>
                    <a:pt x="264920" y="338757"/>
                    <a:pt x="251777" y="325646"/>
                    <a:pt x="251777" y="309472"/>
                  </a:cubicBezTo>
                  <a:cubicBezTo>
                    <a:pt x="251777" y="293298"/>
                    <a:pt x="264920" y="280187"/>
                    <a:pt x="281132" y="280187"/>
                  </a:cubicBezTo>
                  <a:close/>
                  <a:moveTo>
                    <a:pt x="388940" y="124141"/>
                  </a:moveTo>
                  <a:cubicBezTo>
                    <a:pt x="280997" y="124141"/>
                    <a:pt x="193040" y="211864"/>
                    <a:pt x="193040" y="319752"/>
                  </a:cubicBezTo>
                  <a:cubicBezTo>
                    <a:pt x="193040" y="427640"/>
                    <a:pt x="280997" y="515364"/>
                    <a:pt x="388940" y="515364"/>
                  </a:cubicBezTo>
                  <a:cubicBezTo>
                    <a:pt x="399869" y="515364"/>
                    <a:pt x="410903" y="514428"/>
                    <a:pt x="421832" y="512557"/>
                  </a:cubicBezTo>
                  <a:cubicBezTo>
                    <a:pt x="423810" y="512141"/>
                    <a:pt x="425892" y="512453"/>
                    <a:pt x="427766" y="513077"/>
                  </a:cubicBezTo>
                  <a:lnTo>
                    <a:pt x="547367" y="542595"/>
                  </a:lnTo>
                  <a:lnTo>
                    <a:pt x="547367" y="439800"/>
                  </a:lnTo>
                  <a:cubicBezTo>
                    <a:pt x="547054" y="437098"/>
                    <a:pt x="547679" y="434292"/>
                    <a:pt x="549240" y="432005"/>
                  </a:cubicBezTo>
                  <a:cubicBezTo>
                    <a:pt x="572557" y="398953"/>
                    <a:pt x="584839" y="360184"/>
                    <a:pt x="584839" y="319752"/>
                  </a:cubicBezTo>
                  <a:cubicBezTo>
                    <a:pt x="584839" y="211864"/>
                    <a:pt x="496987" y="124141"/>
                    <a:pt x="388940" y="124141"/>
                  </a:cubicBezTo>
                  <a:close/>
                  <a:moveTo>
                    <a:pt x="388940" y="101586"/>
                  </a:moveTo>
                  <a:cubicBezTo>
                    <a:pt x="509373" y="101586"/>
                    <a:pt x="607427" y="199496"/>
                    <a:pt x="607323" y="319752"/>
                  </a:cubicBezTo>
                  <a:cubicBezTo>
                    <a:pt x="607323" y="363510"/>
                    <a:pt x="594416" y="405709"/>
                    <a:pt x="569850" y="441879"/>
                  </a:cubicBezTo>
                  <a:lnTo>
                    <a:pt x="569850" y="556939"/>
                  </a:lnTo>
                  <a:cubicBezTo>
                    <a:pt x="569850" y="560369"/>
                    <a:pt x="568289" y="563695"/>
                    <a:pt x="565583" y="565773"/>
                  </a:cubicBezTo>
                  <a:cubicBezTo>
                    <a:pt x="563501" y="567333"/>
                    <a:pt x="561107" y="568164"/>
                    <a:pt x="558609" y="568164"/>
                  </a:cubicBezTo>
                  <a:cubicBezTo>
                    <a:pt x="557672" y="568164"/>
                    <a:pt x="556839" y="568060"/>
                    <a:pt x="555902" y="567852"/>
                  </a:cubicBezTo>
                  <a:lnTo>
                    <a:pt x="423082" y="535112"/>
                  </a:lnTo>
                  <a:cubicBezTo>
                    <a:pt x="411736" y="536983"/>
                    <a:pt x="400286" y="537814"/>
                    <a:pt x="388940" y="537814"/>
                  </a:cubicBezTo>
                  <a:cubicBezTo>
                    <a:pt x="268506" y="537814"/>
                    <a:pt x="170557" y="440008"/>
                    <a:pt x="170557" y="319752"/>
                  </a:cubicBezTo>
                  <a:cubicBezTo>
                    <a:pt x="170557" y="199496"/>
                    <a:pt x="268506" y="101586"/>
                    <a:pt x="388940" y="101586"/>
                  </a:cubicBezTo>
                  <a:close/>
                  <a:moveTo>
                    <a:pt x="236025" y="1037"/>
                  </a:moveTo>
                  <a:cubicBezTo>
                    <a:pt x="306595" y="-5310"/>
                    <a:pt x="377531" y="17585"/>
                    <a:pt x="432016" y="66609"/>
                  </a:cubicBezTo>
                  <a:cubicBezTo>
                    <a:pt x="436700" y="70766"/>
                    <a:pt x="437012" y="77832"/>
                    <a:pt x="432849" y="82509"/>
                  </a:cubicBezTo>
                  <a:cubicBezTo>
                    <a:pt x="428686" y="87081"/>
                    <a:pt x="421608" y="87497"/>
                    <a:pt x="416925" y="83340"/>
                  </a:cubicBezTo>
                  <a:cubicBezTo>
                    <a:pt x="350627" y="23690"/>
                    <a:pt x="257581" y="6439"/>
                    <a:pt x="174214" y="38343"/>
                  </a:cubicBezTo>
                  <a:cubicBezTo>
                    <a:pt x="52651" y="84899"/>
                    <a:pt x="-8443" y="221553"/>
                    <a:pt x="38184" y="343035"/>
                  </a:cubicBezTo>
                  <a:cubicBezTo>
                    <a:pt x="42867" y="355194"/>
                    <a:pt x="48696" y="367248"/>
                    <a:pt x="55565" y="378783"/>
                  </a:cubicBezTo>
                  <a:cubicBezTo>
                    <a:pt x="56606" y="380550"/>
                    <a:pt x="57126" y="382628"/>
                    <a:pt x="57126" y="384603"/>
                  </a:cubicBezTo>
                  <a:lnTo>
                    <a:pt x="75652" y="533312"/>
                  </a:lnTo>
                  <a:lnTo>
                    <a:pt x="193365" y="488315"/>
                  </a:lnTo>
                  <a:cubicBezTo>
                    <a:pt x="195758" y="487068"/>
                    <a:pt x="198569" y="486652"/>
                    <a:pt x="201379" y="487379"/>
                  </a:cubicBezTo>
                  <a:cubicBezTo>
                    <a:pt x="211578" y="489977"/>
                    <a:pt x="221986" y="491848"/>
                    <a:pt x="232602" y="493095"/>
                  </a:cubicBezTo>
                  <a:cubicBezTo>
                    <a:pt x="238743" y="493719"/>
                    <a:pt x="243218" y="499330"/>
                    <a:pt x="242490" y="505461"/>
                  </a:cubicBezTo>
                  <a:cubicBezTo>
                    <a:pt x="241865" y="511697"/>
                    <a:pt x="236349" y="516165"/>
                    <a:pt x="230000" y="515438"/>
                  </a:cubicBezTo>
                  <a:cubicBezTo>
                    <a:pt x="219800" y="514295"/>
                    <a:pt x="209497" y="512528"/>
                    <a:pt x="199505" y="510138"/>
                  </a:cubicBezTo>
                  <a:lnTo>
                    <a:pt x="70344" y="559500"/>
                  </a:lnTo>
                  <a:cubicBezTo>
                    <a:pt x="68991" y="560019"/>
                    <a:pt x="67638" y="560331"/>
                    <a:pt x="66285" y="560331"/>
                  </a:cubicBezTo>
                  <a:cubicBezTo>
                    <a:pt x="64308" y="560331"/>
                    <a:pt x="62226" y="559708"/>
                    <a:pt x="60457" y="558668"/>
                  </a:cubicBezTo>
                  <a:cubicBezTo>
                    <a:pt x="57543" y="556902"/>
                    <a:pt x="55565" y="553888"/>
                    <a:pt x="55149" y="550459"/>
                  </a:cubicBezTo>
                  <a:lnTo>
                    <a:pt x="34853" y="387928"/>
                  </a:lnTo>
                  <a:cubicBezTo>
                    <a:pt x="27880" y="376082"/>
                    <a:pt x="21948" y="363611"/>
                    <a:pt x="17160" y="351141"/>
                  </a:cubicBezTo>
                  <a:cubicBezTo>
                    <a:pt x="-33942" y="218020"/>
                    <a:pt x="32980" y="68272"/>
                    <a:pt x="166200" y="17247"/>
                  </a:cubicBezTo>
                  <a:cubicBezTo>
                    <a:pt x="189019" y="8518"/>
                    <a:pt x="212502" y="3153"/>
                    <a:pt x="236025" y="10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5" name="椭圆 29"/>
            <p:cNvSpPr/>
            <p:nvPr/>
          </p:nvSpPr>
          <p:spPr>
            <a:xfrm>
              <a:off x="3965189" y="5119095"/>
              <a:ext cx="212270" cy="184878"/>
            </a:xfrm>
            <a:custGeom>
              <a:avLst/>
              <a:gdLst>
                <a:gd name="T0" fmla="*/ 2009 w 2114"/>
                <a:gd name="T1" fmla="*/ 1016 h 1844"/>
                <a:gd name="T2" fmla="*/ 1900 w 2114"/>
                <a:gd name="T3" fmla="*/ 701 h 1844"/>
                <a:gd name="T4" fmla="*/ 1422 w 2114"/>
                <a:gd name="T5" fmla="*/ 701 h 1844"/>
                <a:gd name="T6" fmla="*/ 1466 w 2114"/>
                <a:gd name="T7" fmla="*/ 416 h 1844"/>
                <a:gd name="T8" fmla="*/ 1356 w 2114"/>
                <a:gd name="T9" fmla="*/ 77 h 1844"/>
                <a:gd name="T10" fmla="*/ 1162 w 2114"/>
                <a:gd name="T11" fmla="*/ 19 h 1844"/>
                <a:gd name="T12" fmla="*/ 1036 w 2114"/>
                <a:gd name="T13" fmla="*/ 137 h 1844"/>
                <a:gd name="T14" fmla="*/ 1042 w 2114"/>
                <a:gd name="T15" fmla="*/ 390 h 1844"/>
                <a:gd name="T16" fmla="*/ 741 w 2114"/>
                <a:gd name="T17" fmla="*/ 850 h 1844"/>
                <a:gd name="T18" fmla="*/ 696 w 2114"/>
                <a:gd name="T19" fmla="*/ 837 h 1844"/>
                <a:gd name="T20" fmla="*/ 92 w 2114"/>
                <a:gd name="T21" fmla="*/ 837 h 1844"/>
                <a:gd name="T22" fmla="*/ 0 w 2114"/>
                <a:gd name="T23" fmla="*/ 930 h 1844"/>
                <a:gd name="T24" fmla="*/ 0 w 2114"/>
                <a:gd name="T25" fmla="*/ 1764 h 1844"/>
                <a:gd name="T26" fmla="*/ 87 w 2114"/>
                <a:gd name="T27" fmla="*/ 1844 h 1844"/>
                <a:gd name="T28" fmla="*/ 629 w 2114"/>
                <a:gd name="T29" fmla="*/ 1844 h 1844"/>
                <a:gd name="T30" fmla="*/ 716 w 2114"/>
                <a:gd name="T31" fmla="*/ 1757 h 1844"/>
                <a:gd name="T32" fmla="*/ 716 w 2114"/>
                <a:gd name="T33" fmla="*/ 1729 h 1844"/>
                <a:gd name="T34" fmla="*/ 745 w 2114"/>
                <a:gd name="T35" fmla="*/ 1733 h 1844"/>
                <a:gd name="T36" fmla="*/ 879 w 2114"/>
                <a:gd name="T37" fmla="*/ 1783 h 1844"/>
                <a:gd name="T38" fmla="*/ 1688 w 2114"/>
                <a:gd name="T39" fmla="*/ 1783 h 1844"/>
                <a:gd name="T40" fmla="*/ 1930 w 2114"/>
                <a:gd name="T41" fmla="*/ 1478 h 1844"/>
                <a:gd name="T42" fmla="*/ 1970 w 2114"/>
                <a:gd name="T43" fmla="*/ 1247 h 1844"/>
                <a:gd name="T44" fmla="*/ 2009 w 2114"/>
                <a:gd name="T45" fmla="*/ 1016 h 1844"/>
                <a:gd name="T46" fmla="*/ 610 w 2114"/>
                <a:gd name="T47" fmla="*/ 1757 h 1844"/>
                <a:gd name="T48" fmla="*/ 87 w 2114"/>
                <a:gd name="T49" fmla="*/ 1757 h 1844"/>
                <a:gd name="T50" fmla="*/ 87 w 2114"/>
                <a:gd name="T51" fmla="*/ 924 h 1844"/>
                <a:gd name="T52" fmla="*/ 610 w 2114"/>
                <a:gd name="T53" fmla="*/ 924 h 1844"/>
                <a:gd name="T54" fmla="*/ 610 w 2114"/>
                <a:gd name="T55" fmla="*/ 1757 h 1844"/>
                <a:gd name="T56" fmla="*/ 1868 w 2114"/>
                <a:gd name="T57" fmla="*/ 1009 h 1844"/>
                <a:gd name="T58" fmla="*/ 1863 w 2114"/>
                <a:gd name="T59" fmla="*/ 1029 h 1844"/>
                <a:gd name="T60" fmla="*/ 1828 w 2114"/>
                <a:gd name="T61" fmla="*/ 1240 h 1844"/>
                <a:gd name="T62" fmla="*/ 1823 w 2114"/>
                <a:gd name="T63" fmla="*/ 1261 h 1844"/>
                <a:gd name="T64" fmla="*/ 1788 w 2114"/>
                <a:gd name="T65" fmla="*/ 1471 h 1844"/>
                <a:gd name="T66" fmla="*/ 1784 w 2114"/>
                <a:gd name="T67" fmla="*/ 1492 h 1844"/>
                <a:gd name="T68" fmla="*/ 1701 w 2114"/>
                <a:gd name="T69" fmla="*/ 1696 h 1844"/>
                <a:gd name="T70" fmla="*/ 878 w 2114"/>
                <a:gd name="T71" fmla="*/ 1696 h 1844"/>
                <a:gd name="T72" fmla="*/ 725 w 2114"/>
                <a:gd name="T73" fmla="*/ 1630 h 1844"/>
                <a:gd name="T74" fmla="*/ 687 w 2114"/>
                <a:gd name="T75" fmla="*/ 1630 h 1844"/>
                <a:gd name="T76" fmla="*/ 687 w 2114"/>
                <a:gd name="T77" fmla="*/ 989 h 1844"/>
                <a:gd name="T78" fmla="*/ 823 w 2114"/>
                <a:gd name="T79" fmla="*/ 896 h 1844"/>
                <a:gd name="T80" fmla="*/ 1128 w 2114"/>
                <a:gd name="T81" fmla="*/ 399 h 1844"/>
                <a:gd name="T82" fmla="*/ 1123 w 2114"/>
                <a:gd name="T83" fmla="*/ 134 h 1844"/>
                <a:gd name="T84" fmla="*/ 1279 w 2114"/>
                <a:gd name="T85" fmla="*/ 117 h 1844"/>
                <a:gd name="T86" fmla="*/ 1378 w 2114"/>
                <a:gd name="T87" fmla="*/ 422 h 1844"/>
                <a:gd name="T88" fmla="*/ 1316 w 2114"/>
                <a:gd name="T89" fmla="*/ 788 h 1844"/>
                <a:gd name="T90" fmla="*/ 1886 w 2114"/>
                <a:gd name="T91" fmla="*/ 788 h 1844"/>
                <a:gd name="T92" fmla="*/ 1868 w 2114"/>
                <a:gd name="T93" fmla="*/ 1009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4" h="1844">
                  <a:moveTo>
                    <a:pt x="2009" y="1016"/>
                  </a:moveTo>
                  <a:cubicBezTo>
                    <a:pt x="2114" y="912"/>
                    <a:pt x="2081" y="701"/>
                    <a:pt x="1900" y="701"/>
                  </a:cubicBezTo>
                  <a:lnTo>
                    <a:pt x="1422" y="701"/>
                  </a:lnTo>
                  <a:cubicBezTo>
                    <a:pt x="1440" y="600"/>
                    <a:pt x="1467" y="432"/>
                    <a:pt x="1466" y="416"/>
                  </a:cubicBezTo>
                  <a:cubicBezTo>
                    <a:pt x="1456" y="266"/>
                    <a:pt x="1360" y="84"/>
                    <a:pt x="1356" y="77"/>
                  </a:cubicBezTo>
                  <a:cubicBezTo>
                    <a:pt x="1339" y="44"/>
                    <a:pt x="1251" y="0"/>
                    <a:pt x="1162" y="19"/>
                  </a:cubicBezTo>
                  <a:cubicBezTo>
                    <a:pt x="1048" y="43"/>
                    <a:pt x="1036" y="117"/>
                    <a:pt x="1036" y="137"/>
                  </a:cubicBezTo>
                  <a:cubicBezTo>
                    <a:pt x="1036" y="137"/>
                    <a:pt x="1041" y="336"/>
                    <a:pt x="1042" y="390"/>
                  </a:cubicBezTo>
                  <a:cubicBezTo>
                    <a:pt x="987" y="510"/>
                    <a:pt x="798" y="826"/>
                    <a:pt x="741" y="850"/>
                  </a:cubicBezTo>
                  <a:cubicBezTo>
                    <a:pt x="727" y="842"/>
                    <a:pt x="712" y="837"/>
                    <a:pt x="696" y="837"/>
                  </a:cubicBezTo>
                  <a:lnTo>
                    <a:pt x="92" y="837"/>
                  </a:lnTo>
                  <a:cubicBezTo>
                    <a:pt x="41" y="837"/>
                    <a:pt x="0" y="879"/>
                    <a:pt x="0" y="930"/>
                  </a:cubicBezTo>
                  <a:lnTo>
                    <a:pt x="0" y="1764"/>
                  </a:lnTo>
                  <a:cubicBezTo>
                    <a:pt x="4" y="1809"/>
                    <a:pt x="42" y="1844"/>
                    <a:pt x="87" y="1844"/>
                  </a:cubicBezTo>
                  <a:lnTo>
                    <a:pt x="629" y="1844"/>
                  </a:lnTo>
                  <a:cubicBezTo>
                    <a:pt x="677" y="1844"/>
                    <a:pt x="716" y="1805"/>
                    <a:pt x="716" y="1757"/>
                  </a:cubicBezTo>
                  <a:lnTo>
                    <a:pt x="716" y="1729"/>
                  </a:lnTo>
                  <a:cubicBezTo>
                    <a:pt x="716" y="1729"/>
                    <a:pt x="736" y="1728"/>
                    <a:pt x="745" y="1733"/>
                  </a:cubicBezTo>
                  <a:cubicBezTo>
                    <a:pt x="780" y="1756"/>
                    <a:pt x="823" y="1783"/>
                    <a:pt x="879" y="1783"/>
                  </a:cubicBezTo>
                  <a:lnTo>
                    <a:pt x="1688" y="1783"/>
                  </a:lnTo>
                  <a:cubicBezTo>
                    <a:pt x="1990" y="1783"/>
                    <a:pt x="1958" y="1515"/>
                    <a:pt x="1930" y="1478"/>
                  </a:cubicBezTo>
                  <a:cubicBezTo>
                    <a:pt x="1981" y="1423"/>
                    <a:pt x="2013" y="1325"/>
                    <a:pt x="1970" y="1247"/>
                  </a:cubicBezTo>
                  <a:cubicBezTo>
                    <a:pt x="2003" y="1212"/>
                    <a:pt x="2061" y="1116"/>
                    <a:pt x="2009" y="1016"/>
                  </a:cubicBezTo>
                  <a:close/>
                  <a:moveTo>
                    <a:pt x="610" y="1757"/>
                  </a:moveTo>
                  <a:lnTo>
                    <a:pt x="87" y="1757"/>
                  </a:lnTo>
                  <a:lnTo>
                    <a:pt x="87" y="924"/>
                  </a:lnTo>
                  <a:lnTo>
                    <a:pt x="610" y="924"/>
                  </a:lnTo>
                  <a:lnTo>
                    <a:pt x="610" y="1757"/>
                  </a:lnTo>
                  <a:close/>
                  <a:moveTo>
                    <a:pt x="1868" y="1009"/>
                  </a:moveTo>
                  <a:lnTo>
                    <a:pt x="1863" y="1029"/>
                  </a:lnTo>
                  <a:cubicBezTo>
                    <a:pt x="2002" y="1069"/>
                    <a:pt x="1928" y="1230"/>
                    <a:pt x="1828" y="1240"/>
                  </a:cubicBezTo>
                  <a:lnTo>
                    <a:pt x="1823" y="1261"/>
                  </a:lnTo>
                  <a:cubicBezTo>
                    <a:pt x="1957" y="1295"/>
                    <a:pt x="1893" y="1460"/>
                    <a:pt x="1788" y="1471"/>
                  </a:cubicBezTo>
                  <a:lnTo>
                    <a:pt x="1784" y="1492"/>
                  </a:lnTo>
                  <a:cubicBezTo>
                    <a:pt x="1893" y="1510"/>
                    <a:pt x="1866" y="1696"/>
                    <a:pt x="1701" y="1696"/>
                  </a:cubicBezTo>
                  <a:lnTo>
                    <a:pt x="878" y="1696"/>
                  </a:lnTo>
                  <a:cubicBezTo>
                    <a:pt x="820" y="1696"/>
                    <a:pt x="767" y="1630"/>
                    <a:pt x="725" y="1630"/>
                  </a:cubicBezTo>
                  <a:lnTo>
                    <a:pt x="687" y="1630"/>
                  </a:lnTo>
                  <a:lnTo>
                    <a:pt x="687" y="989"/>
                  </a:lnTo>
                  <a:cubicBezTo>
                    <a:pt x="734" y="961"/>
                    <a:pt x="791" y="923"/>
                    <a:pt x="823" y="896"/>
                  </a:cubicBezTo>
                  <a:cubicBezTo>
                    <a:pt x="883" y="845"/>
                    <a:pt x="1128" y="448"/>
                    <a:pt x="1128" y="399"/>
                  </a:cubicBezTo>
                  <a:cubicBezTo>
                    <a:pt x="1128" y="349"/>
                    <a:pt x="1123" y="134"/>
                    <a:pt x="1123" y="134"/>
                  </a:cubicBezTo>
                  <a:cubicBezTo>
                    <a:pt x="1123" y="134"/>
                    <a:pt x="1171" y="72"/>
                    <a:pt x="1279" y="117"/>
                  </a:cubicBezTo>
                  <a:cubicBezTo>
                    <a:pt x="1279" y="117"/>
                    <a:pt x="1369" y="287"/>
                    <a:pt x="1378" y="422"/>
                  </a:cubicBezTo>
                  <a:cubicBezTo>
                    <a:pt x="1378" y="422"/>
                    <a:pt x="1337" y="701"/>
                    <a:pt x="1316" y="788"/>
                  </a:cubicBezTo>
                  <a:lnTo>
                    <a:pt x="1886" y="788"/>
                  </a:lnTo>
                  <a:cubicBezTo>
                    <a:pt x="2026" y="788"/>
                    <a:pt x="1999" y="988"/>
                    <a:pt x="1868" y="10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6" name="组合 65"/>
          <p:cNvGrpSpPr/>
          <p:nvPr/>
        </p:nvGrpSpPr>
        <p:grpSpPr>
          <a:xfrm>
            <a:off x="2310104" y="3929200"/>
            <a:ext cx="1697427" cy="798291"/>
            <a:chOff x="1430302" y="1136621"/>
            <a:chExt cx="1697427" cy="798291"/>
          </a:xfrm>
        </p:grpSpPr>
        <p:sp>
          <p:nvSpPr>
            <p:cNvPr id="67" name="矩形 66"/>
            <p:cNvSpPr/>
            <p:nvPr/>
          </p:nvSpPr>
          <p:spPr>
            <a:xfrm>
              <a:off x="1519883" y="1436314"/>
              <a:ext cx="1518266" cy="4985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t>用户可以在投影仪或者计算机上进行演示</a:t>
              </a:r>
            </a:p>
          </p:txBody>
        </p:sp>
        <p:sp>
          <p:nvSpPr>
            <p:cNvPr id="68" name="矩形 67"/>
            <p:cNvSpPr/>
            <p:nvPr/>
          </p:nvSpPr>
          <p:spPr>
            <a:xfrm>
              <a:off x="1430302" y="1136621"/>
              <a:ext cx="169742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t>文字添加</a:t>
              </a:r>
            </a:p>
          </p:txBody>
        </p:sp>
      </p:grpSp>
      <p:grpSp>
        <p:nvGrpSpPr>
          <p:cNvPr id="69" name="组合 68"/>
          <p:cNvGrpSpPr/>
          <p:nvPr/>
        </p:nvGrpSpPr>
        <p:grpSpPr>
          <a:xfrm>
            <a:off x="3787822" y="3929200"/>
            <a:ext cx="1697427" cy="798291"/>
            <a:chOff x="1430302" y="1136621"/>
            <a:chExt cx="1697427" cy="798291"/>
          </a:xfrm>
        </p:grpSpPr>
        <p:sp>
          <p:nvSpPr>
            <p:cNvPr id="70" name="矩形 69"/>
            <p:cNvSpPr/>
            <p:nvPr/>
          </p:nvSpPr>
          <p:spPr>
            <a:xfrm>
              <a:off x="1519883" y="1436314"/>
              <a:ext cx="1518266" cy="4985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t>用户可以在投影仪或者计算机上进行演示</a:t>
              </a:r>
            </a:p>
          </p:txBody>
        </p:sp>
        <p:sp>
          <p:nvSpPr>
            <p:cNvPr id="71" name="矩形 70"/>
            <p:cNvSpPr/>
            <p:nvPr/>
          </p:nvSpPr>
          <p:spPr>
            <a:xfrm>
              <a:off x="1430302" y="1136621"/>
              <a:ext cx="169742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t>文字添加</a:t>
              </a:r>
            </a:p>
          </p:txBody>
        </p:sp>
      </p:grpSp>
      <p:grpSp>
        <p:nvGrpSpPr>
          <p:cNvPr id="72" name="组合 71"/>
          <p:cNvGrpSpPr/>
          <p:nvPr/>
        </p:nvGrpSpPr>
        <p:grpSpPr>
          <a:xfrm>
            <a:off x="5253636" y="3929200"/>
            <a:ext cx="1697427" cy="798291"/>
            <a:chOff x="1430302" y="1136621"/>
            <a:chExt cx="1697427" cy="798291"/>
          </a:xfrm>
        </p:grpSpPr>
        <p:sp>
          <p:nvSpPr>
            <p:cNvPr id="73" name="矩形 72"/>
            <p:cNvSpPr/>
            <p:nvPr/>
          </p:nvSpPr>
          <p:spPr>
            <a:xfrm>
              <a:off x="1519883" y="1436314"/>
              <a:ext cx="1518266" cy="4985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t>用户可以在投影仪或者计算机上进行演示</a:t>
              </a:r>
            </a:p>
          </p:txBody>
        </p:sp>
        <p:sp>
          <p:nvSpPr>
            <p:cNvPr id="74" name="矩形 73"/>
            <p:cNvSpPr/>
            <p:nvPr/>
          </p:nvSpPr>
          <p:spPr>
            <a:xfrm>
              <a:off x="1430302" y="1136621"/>
              <a:ext cx="169742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t>文字添加</a:t>
              </a:r>
            </a:p>
          </p:txBody>
        </p:sp>
      </p:grpSp>
      <p:grpSp>
        <p:nvGrpSpPr>
          <p:cNvPr id="75" name="组合 74"/>
          <p:cNvGrpSpPr/>
          <p:nvPr/>
        </p:nvGrpSpPr>
        <p:grpSpPr>
          <a:xfrm>
            <a:off x="6743258" y="3929200"/>
            <a:ext cx="1697427" cy="798291"/>
            <a:chOff x="1430302" y="1136621"/>
            <a:chExt cx="1697427" cy="798291"/>
          </a:xfrm>
        </p:grpSpPr>
        <p:sp>
          <p:nvSpPr>
            <p:cNvPr id="76" name="矩形 75"/>
            <p:cNvSpPr/>
            <p:nvPr/>
          </p:nvSpPr>
          <p:spPr>
            <a:xfrm>
              <a:off x="1519883" y="1436314"/>
              <a:ext cx="1518266" cy="4985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t>用户可以在投影仪或者计算机上进行演示</a:t>
              </a:r>
            </a:p>
          </p:txBody>
        </p:sp>
        <p:sp>
          <p:nvSpPr>
            <p:cNvPr id="77" name="矩形 76"/>
            <p:cNvSpPr/>
            <p:nvPr/>
          </p:nvSpPr>
          <p:spPr>
            <a:xfrm>
              <a:off x="1430302" y="1136621"/>
              <a:ext cx="169742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t>文字添加</a:t>
              </a:r>
            </a:p>
          </p:txBody>
        </p:sp>
      </p:grpSp>
      <p:grpSp>
        <p:nvGrpSpPr>
          <p:cNvPr id="78" name="组合 77"/>
          <p:cNvGrpSpPr/>
          <p:nvPr/>
        </p:nvGrpSpPr>
        <p:grpSpPr>
          <a:xfrm>
            <a:off x="8224537" y="3929200"/>
            <a:ext cx="1697427" cy="798291"/>
            <a:chOff x="1430302" y="1136621"/>
            <a:chExt cx="1697427" cy="798291"/>
          </a:xfrm>
        </p:grpSpPr>
        <p:sp>
          <p:nvSpPr>
            <p:cNvPr id="79" name="矩形 78"/>
            <p:cNvSpPr/>
            <p:nvPr/>
          </p:nvSpPr>
          <p:spPr>
            <a:xfrm>
              <a:off x="1519883" y="1436314"/>
              <a:ext cx="1518266" cy="4985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100" dirty="0"/>
                <a:t>用户可以在投影仪或者计算机上进行演示</a:t>
              </a:r>
            </a:p>
          </p:txBody>
        </p:sp>
        <p:sp>
          <p:nvSpPr>
            <p:cNvPr id="80" name="矩形 79"/>
            <p:cNvSpPr/>
            <p:nvPr/>
          </p:nvSpPr>
          <p:spPr>
            <a:xfrm>
              <a:off x="1430302" y="1136621"/>
              <a:ext cx="169742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t>文字添加</a:t>
              </a:r>
            </a:p>
          </p:txBody>
        </p:sp>
      </p:grpSp>
      <p:pic>
        <p:nvPicPr>
          <p:cNvPr id="81" name="图片 80"/>
          <p:cNvPicPr>
            <a:picLocks noChangeAspect="1"/>
          </p:cNvPicPr>
          <p:nvPr/>
        </p:nvPicPr>
        <p:blipFill>
          <a:blip r:embed="rId3"/>
          <a:stretch>
            <a:fillRect/>
          </a:stretch>
        </p:blipFill>
        <p:spPr>
          <a:xfrm>
            <a:off x="422294" y="221070"/>
            <a:ext cx="904838" cy="929550"/>
          </a:xfrm>
          <a:prstGeom prst="rect">
            <a:avLst/>
          </a:prstGeom>
        </p:spPr>
      </p:pic>
      <p:grpSp>
        <p:nvGrpSpPr>
          <p:cNvPr id="82" name="组合 81"/>
          <p:cNvGrpSpPr/>
          <p:nvPr/>
        </p:nvGrpSpPr>
        <p:grpSpPr>
          <a:xfrm>
            <a:off x="1435432" y="370674"/>
            <a:ext cx="4885993" cy="649392"/>
            <a:chOff x="5402407" y="1247256"/>
            <a:chExt cx="4885993" cy="649392"/>
          </a:xfrm>
        </p:grpSpPr>
        <p:sp>
          <p:nvSpPr>
            <p:cNvPr id="83" name="文本框 82"/>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84" name="文本框 83"/>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pic>
        <p:nvPicPr>
          <p:cNvPr id="90" name="图片占位符 89"/>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6667" r="16667"/>
          <a:stretch>
            <a:fillRect/>
          </a:stretch>
        </p:blipFill>
        <p:spPr/>
      </p:pic>
      <p:pic>
        <p:nvPicPr>
          <p:cNvPr id="91" name="图片占位符 90"/>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16696" r="16696"/>
          <a:stretch>
            <a:fillRect/>
          </a:stretch>
        </p:blipFill>
        <p:spPr/>
      </p:pic>
      <p:pic>
        <p:nvPicPr>
          <p:cNvPr id="94" name="图片占位符 93"/>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6696" r="16696"/>
          <a:stretch>
            <a:fillRect/>
          </a:stretch>
        </p:blipFill>
        <p:spPr/>
      </p:pic>
      <p:pic>
        <p:nvPicPr>
          <p:cNvPr id="92" name="图片占位符 91"/>
          <p:cNvPicPr>
            <a:picLocks noGrp="1" noChangeAspect="1"/>
          </p:cNvPicPr>
          <p:nvPr>
            <p:ph type="pic" sz="quarter" idx="13"/>
          </p:nvPr>
        </p:nvPicPr>
        <p:blipFill>
          <a:blip r:embed="rId7" cstate="print">
            <a:extLst>
              <a:ext uri="{28A0092B-C50C-407E-A947-70E740481C1C}">
                <a14:useLocalDpi xmlns:a14="http://schemas.microsoft.com/office/drawing/2010/main" val="0"/>
              </a:ext>
            </a:extLst>
          </a:blip>
          <a:srcRect l="16699" r="16699"/>
          <a:stretch>
            <a:fillRect/>
          </a:stretch>
        </p:blipFill>
        <p:spPr/>
      </p:pic>
      <p:pic>
        <p:nvPicPr>
          <p:cNvPr id="93" name="图片占位符 92"/>
          <p:cNvPicPr>
            <a:picLocks noGrp="1" noChangeAspect="1"/>
          </p:cNvPicPr>
          <p:nvPr>
            <p:ph type="pic" sz="quarter" idx="14"/>
          </p:nvPr>
        </p:nvPicPr>
        <p:blipFill>
          <a:blip r:embed="rId8" cstate="print">
            <a:extLst>
              <a:ext uri="{28A0092B-C50C-407E-A947-70E740481C1C}">
                <a14:useLocalDpi xmlns:a14="http://schemas.microsoft.com/office/drawing/2010/main" val="0"/>
              </a:ext>
            </a:extLst>
          </a:blip>
          <a:srcRect l="16667" r="16667"/>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1+#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fill="hold"/>
                                        <p:tgtEl>
                                          <p:spTgt spid="94"/>
                                        </p:tgtEl>
                                        <p:attrNameLst>
                                          <p:attrName>ppt_x</p:attrName>
                                        </p:attrNameLst>
                                      </p:cBhvr>
                                      <p:tavLst>
                                        <p:tav tm="0">
                                          <p:val>
                                            <p:strVal val="1+#ppt_w/2"/>
                                          </p:val>
                                        </p:tav>
                                        <p:tav tm="100000">
                                          <p:val>
                                            <p:strVal val="#ppt_x"/>
                                          </p:val>
                                        </p:tav>
                                      </p:tavLst>
                                    </p:anim>
                                    <p:anim calcmode="lin" valueType="num">
                                      <p:cBhvr additive="base">
                                        <p:cTn id="16" dur="500" fill="hold"/>
                                        <p:tgtEl>
                                          <p:spTgt spid="9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500" fill="hold"/>
                                        <p:tgtEl>
                                          <p:spTgt spid="92"/>
                                        </p:tgtEl>
                                        <p:attrNameLst>
                                          <p:attrName>ppt_x</p:attrName>
                                        </p:attrNameLst>
                                      </p:cBhvr>
                                      <p:tavLst>
                                        <p:tav tm="0">
                                          <p:val>
                                            <p:strVal val="1+#ppt_w/2"/>
                                          </p:val>
                                        </p:tav>
                                        <p:tav tm="100000">
                                          <p:val>
                                            <p:strVal val="#ppt_x"/>
                                          </p:val>
                                        </p:tav>
                                      </p:tavLst>
                                    </p:anim>
                                    <p:anim calcmode="lin" valueType="num">
                                      <p:cBhvr additive="base">
                                        <p:cTn id="20" dur="500" fill="hold"/>
                                        <p:tgtEl>
                                          <p:spTgt spid="9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500" fill="hold"/>
                                        <p:tgtEl>
                                          <p:spTgt spid="93"/>
                                        </p:tgtEl>
                                        <p:attrNameLst>
                                          <p:attrName>ppt_x</p:attrName>
                                        </p:attrNameLst>
                                      </p:cBhvr>
                                      <p:tavLst>
                                        <p:tav tm="0">
                                          <p:val>
                                            <p:strVal val="1+#ppt_w/2"/>
                                          </p:val>
                                        </p:tav>
                                        <p:tav tm="100000">
                                          <p:val>
                                            <p:strVal val="#ppt_x"/>
                                          </p:val>
                                        </p:tav>
                                      </p:tavLst>
                                    </p:anim>
                                    <p:anim calcmode="lin" valueType="num">
                                      <p:cBhvr additive="base">
                                        <p:cTn id="24" dur="500" fill="hold"/>
                                        <p:tgtEl>
                                          <p:spTgt spid="93"/>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par>
                                <p:cTn id="31" presetID="53" presetClass="entr" presetSubtype="16" fill="hold" nodeType="withEffect">
                                  <p:stCondLst>
                                    <p:cond delay="0"/>
                                  </p:stCondLst>
                                  <p:childTnLst>
                                    <p:set>
                                      <p:cBhvr>
                                        <p:cTn id="32" dur="1" fill="hold">
                                          <p:stCondLst>
                                            <p:cond delay="0"/>
                                          </p:stCondLst>
                                        </p:cTn>
                                        <p:tgtEl>
                                          <p:spTgt spid="69"/>
                                        </p:tgtEl>
                                        <p:attrNameLst>
                                          <p:attrName>style.visibility</p:attrName>
                                        </p:attrNameLst>
                                      </p:cBhvr>
                                      <p:to>
                                        <p:strVal val="visible"/>
                                      </p:to>
                                    </p:set>
                                    <p:anim calcmode="lin" valueType="num">
                                      <p:cBhvr>
                                        <p:cTn id="33" dur="500" fill="hold"/>
                                        <p:tgtEl>
                                          <p:spTgt spid="69"/>
                                        </p:tgtEl>
                                        <p:attrNameLst>
                                          <p:attrName>ppt_w</p:attrName>
                                        </p:attrNameLst>
                                      </p:cBhvr>
                                      <p:tavLst>
                                        <p:tav tm="0">
                                          <p:val>
                                            <p:fltVal val="0"/>
                                          </p:val>
                                        </p:tav>
                                        <p:tav tm="100000">
                                          <p:val>
                                            <p:strVal val="#ppt_w"/>
                                          </p:val>
                                        </p:tav>
                                      </p:tavLst>
                                    </p:anim>
                                    <p:anim calcmode="lin" valueType="num">
                                      <p:cBhvr>
                                        <p:cTn id="34" dur="500" fill="hold"/>
                                        <p:tgtEl>
                                          <p:spTgt spid="69"/>
                                        </p:tgtEl>
                                        <p:attrNameLst>
                                          <p:attrName>ppt_h</p:attrName>
                                        </p:attrNameLst>
                                      </p:cBhvr>
                                      <p:tavLst>
                                        <p:tav tm="0">
                                          <p:val>
                                            <p:fltVal val="0"/>
                                          </p:val>
                                        </p:tav>
                                        <p:tav tm="100000">
                                          <p:val>
                                            <p:strVal val="#ppt_h"/>
                                          </p:val>
                                        </p:tav>
                                      </p:tavLst>
                                    </p:anim>
                                    <p:animEffect transition="in" filter="fade">
                                      <p:cBhvr>
                                        <p:cTn id="35" dur="500"/>
                                        <p:tgtEl>
                                          <p:spTgt spid="69"/>
                                        </p:tgtEl>
                                      </p:cBhvr>
                                    </p:animEffect>
                                  </p:childTnLst>
                                </p:cTn>
                              </p:par>
                              <p:par>
                                <p:cTn id="36" presetID="53" presetClass="entr" presetSubtype="16"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Effect transition="in" filter="fade">
                                      <p:cBhvr>
                                        <p:cTn id="40" dur="500"/>
                                        <p:tgtEl>
                                          <p:spTgt spid="72"/>
                                        </p:tgtEl>
                                      </p:cBhvr>
                                    </p:animEffect>
                                  </p:childTnLst>
                                </p:cTn>
                              </p:par>
                              <p:par>
                                <p:cTn id="41" presetID="53" presetClass="entr" presetSubtype="16"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p:cTn id="43" dur="500" fill="hold"/>
                                        <p:tgtEl>
                                          <p:spTgt spid="75"/>
                                        </p:tgtEl>
                                        <p:attrNameLst>
                                          <p:attrName>ppt_w</p:attrName>
                                        </p:attrNameLst>
                                      </p:cBhvr>
                                      <p:tavLst>
                                        <p:tav tm="0">
                                          <p:val>
                                            <p:fltVal val="0"/>
                                          </p:val>
                                        </p:tav>
                                        <p:tav tm="100000">
                                          <p:val>
                                            <p:strVal val="#ppt_w"/>
                                          </p:val>
                                        </p:tav>
                                      </p:tavLst>
                                    </p:anim>
                                    <p:anim calcmode="lin" valueType="num">
                                      <p:cBhvr>
                                        <p:cTn id="44" dur="500" fill="hold"/>
                                        <p:tgtEl>
                                          <p:spTgt spid="75"/>
                                        </p:tgtEl>
                                        <p:attrNameLst>
                                          <p:attrName>ppt_h</p:attrName>
                                        </p:attrNameLst>
                                      </p:cBhvr>
                                      <p:tavLst>
                                        <p:tav tm="0">
                                          <p:val>
                                            <p:fltVal val="0"/>
                                          </p:val>
                                        </p:tav>
                                        <p:tav tm="100000">
                                          <p:val>
                                            <p:strVal val="#ppt_h"/>
                                          </p:val>
                                        </p:tav>
                                      </p:tavLst>
                                    </p:anim>
                                    <p:animEffect transition="in" filter="fade">
                                      <p:cBhvr>
                                        <p:cTn id="45" dur="500"/>
                                        <p:tgtEl>
                                          <p:spTgt spid="75"/>
                                        </p:tgtEl>
                                      </p:cBhvr>
                                    </p:animEffect>
                                  </p:childTnLst>
                                </p:cTn>
                              </p:par>
                              <p:par>
                                <p:cTn id="46" presetID="53" presetClass="entr" presetSubtype="16" fill="hold" nodeType="withEffect">
                                  <p:stCondLst>
                                    <p:cond delay="0"/>
                                  </p:stCondLst>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Effect transition="in" filter="fade">
                                      <p:cBhvr>
                                        <p:cTn id="50" dur="500"/>
                                        <p:tgtEl>
                                          <p:spTgt spid="78"/>
                                        </p:tgtEl>
                                      </p:cBhvr>
                                    </p:animEffect>
                                  </p:childTnLst>
                                </p:cTn>
                              </p:par>
                            </p:childTnLst>
                          </p:cTn>
                        </p:par>
                        <p:par>
                          <p:cTn id="51" fill="hold">
                            <p:stCondLst>
                              <p:cond delay="1000"/>
                            </p:stCondLst>
                            <p:childTnLst>
                              <p:par>
                                <p:cTn id="52" presetID="10" presetClass="entr" presetSubtype="0"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par>
                                <p:cTn id="58" presetID="10" presetClass="entr" presetSubtype="0" fill="hold"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childTnLst>
                                </p:cTn>
                              </p:par>
                              <p:par>
                                <p:cTn id="61" presetID="10" presetClass="entr" presetSubtype="0" fill="hold" nodeType="with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500"/>
                                        <p:tgtEl>
                                          <p:spTgt spid="52"/>
                                        </p:tgtEl>
                                      </p:cBhvr>
                                    </p:animEffect>
                                  </p:childTnLst>
                                </p:cTn>
                              </p:par>
                              <p:par>
                                <p:cTn id="64" presetID="10" presetClass="entr" presetSubtype="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572768" y="5192649"/>
            <a:ext cx="56509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572768" y="4369689"/>
            <a:ext cx="5650992"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572768" y="3546729"/>
            <a:ext cx="5650992"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572768" y="2723769"/>
            <a:ext cx="5650992"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463676"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sp>
        <p:nvSpPr>
          <p:cNvPr id="15" name="矩形 14"/>
          <p:cNvSpPr/>
          <p:nvPr/>
        </p:nvSpPr>
        <p:spPr>
          <a:xfrm>
            <a:off x="2395493"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sp>
        <p:nvSpPr>
          <p:cNvPr id="16" name="矩形 15"/>
          <p:cNvSpPr/>
          <p:nvPr/>
        </p:nvSpPr>
        <p:spPr>
          <a:xfrm>
            <a:off x="3327310"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sp>
        <p:nvSpPr>
          <p:cNvPr id="17" name="矩形 16"/>
          <p:cNvSpPr/>
          <p:nvPr/>
        </p:nvSpPr>
        <p:spPr>
          <a:xfrm>
            <a:off x="4259127"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sp>
        <p:nvSpPr>
          <p:cNvPr id="18" name="矩形 17"/>
          <p:cNvSpPr/>
          <p:nvPr/>
        </p:nvSpPr>
        <p:spPr>
          <a:xfrm>
            <a:off x="5190944"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sp>
        <p:nvSpPr>
          <p:cNvPr id="19" name="矩形 18"/>
          <p:cNvSpPr/>
          <p:nvPr/>
        </p:nvSpPr>
        <p:spPr>
          <a:xfrm>
            <a:off x="6122761" y="5281838"/>
            <a:ext cx="1136650" cy="2948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文字添加</a:t>
            </a:r>
          </a:p>
        </p:txBody>
      </p:sp>
      <p:grpSp>
        <p:nvGrpSpPr>
          <p:cNvPr id="64" name="组合 63"/>
          <p:cNvGrpSpPr/>
          <p:nvPr/>
        </p:nvGrpSpPr>
        <p:grpSpPr>
          <a:xfrm>
            <a:off x="1750855" y="4164615"/>
            <a:ext cx="562292" cy="562290"/>
            <a:chOff x="1714500" y="2264446"/>
            <a:chExt cx="1524918" cy="1524917"/>
          </a:xfrm>
        </p:grpSpPr>
        <p:sp>
          <p:nvSpPr>
            <p:cNvPr id="65" name="椭圆 64"/>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6" name="椭圆 20"/>
            <p:cNvSpPr/>
            <p:nvPr/>
          </p:nvSpPr>
          <p:spPr>
            <a:xfrm>
              <a:off x="1990100" y="2540777"/>
              <a:ext cx="973718" cy="972255"/>
            </a:xfrm>
            <a:custGeom>
              <a:avLst/>
              <a:gdLst>
                <a:gd name="connsiteX0" fmla="*/ 303663 w 607281"/>
                <a:gd name="connsiteY0" fmla="*/ 168793 h 606369"/>
                <a:gd name="connsiteX1" fmla="*/ 323788 w 607281"/>
                <a:gd name="connsiteY1" fmla="*/ 188887 h 606369"/>
                <a:gd name="connsiteX2" fmla="*/ 323788 w 607281"/>
                <a:gd name="connsiteY2" fmla="*/ 280901 h 606369"/>
                <a:gd name="connsiteX3" fmla="*/ 326009 w 607281"/>
                <a:gd name="connsiteY3" fmla="*/ 283119 h 606369"/>
                <a:gd name="connsiteX4" fmla="*/ 479793 w 607281"/>
                <a:gd name="connsiteY4" fmla="*/ 283119 h 606369"/>
                <a:gd name="connsiteX5" fmla="*/ 499918 w 607281"/>
                <a:gd name="connsiteY5" fmla="*/ 303212 h 606369"/>
                <a:gd name="connsiteX6" fmla="*/ 479793 w 607281"/>
                <a:gd name="connsiteY6" fmla="*/ 323306 h 606369"/>
                <a:gd name="connsiteX7" fmla="*/ 326009 w 607281"/>
                <a:gd name="connsiteY7" fmla="*/ 323306 h 606369"/>
                <a:gd name="connsiteX8" fmla="*/ 303663 w 607281"/>
                <a:gd name="connsiteY8" fmla="*/ 333422 h 606369"/>
                <a:gd name="connsiteX9" fmla="*/ 273544 w 607281"/>
                <a:gd name="connsiteY9" fmla="*/ 303212 h 606369"/>
                <a:gd name="connsiteX10" fmla="*/ 283537 w 607281"/>
                <a:gd name="connsiteY10" fmla="*/ 280901 h 606369"/>
                <a:gd name="connsiteX11" fmla="*/ 283537 w 607281"/>
                <a:gd name="connsiteY11" fmla="*/ 188887 h 606369"/>
                <a:gd name="connsiteX12" fmla="*/ 303663 w 607281"/>
                <a:gd name="connsiteY12" fmla="*/ 168793 h 606369"/>
                <a:gd name="connsiteX13" fmla="*/ 303641 w 607281"/>
                <a:gd name="connsiteY13" fmla="*/ 62771 h 606369"/>
                <a:gd name="connsiteX14" fmla="*/ 62865 w 607281"/>
                <a:gd name="connsiteY14" fmla="*/ 303185 h 606369"/>
                <a:gd name="connsiteX15" fmla="*/ 303641 w 607281"/>
                <a:gd name="connsiteY15" fmla="*/ 543598 h 606369"/>
                <a:gd name="connsiteX16" fmla="*/ 544416 w 607281"/>
                <a:gd name="connsiteY16" fmla="*/ 303185 h 606369"/>
                <a:gd name="connsiteX17" fmla="*/ 303641 w 607281"/>
                <a:gd name="connsiteY17" fmla="*/ 0 h 606369"/>
                <a:gd name="connsiteX18" fmla="*/ 317935 w 607281"/>
                <a:gd name="connsiteY18" fmla="*/ 5820 h 606369"/>
                <a:gd name="connsiteX19" fmla="*/ 601453 w 607281"/>
                <a:gd name="connsiteY19" fmla="*/ 289051 h 606369"/>
                <a:gd name="connsiteX20" fmla="*/ 601453 w 607281"/>
                <a:gd name="connsiteY20" fmla="*/ 317457 h 606369"/>
                <a:gd name="connsiteX21" fmla="*/ 317935 w 607281"/>
                <a:gd name="connsiteY21" fmla="*/ 600549 h 606369"/>
                <a:gd name="connsiteX22" fmla="*/ 303641 w 607281"/>
                <a:gd name="connsiteY22" fmla="*/ 606369 h 606369"/>
                <a:gd name="connsiteX23" fmla="*/ 289486 w 607281"/>
                <a:gd name="connsiteY23" fmla="*/ 600549 h 606369"/>
                <a:gd name="connsiteX24" fmla="*/ 5828 w 607281"/>
                <a:gd name="connsiteY24" fmla="*/ 317457 h 606369"/>
                <a:gd name="connsiteX25" fmla="*/ 5828 w 607281"/>
                <a:gd name="connsiteY25" fmla="*/ 289051 h 606369"/>
                <a:gd name="connsiteX26" fmla="*/ 289486 w 607281"/>
                <a:gd name="connsiteY26" fmla="*/ 5820 h 606369"/>
                <a:gd name="connsiteX27" fmla="*/ 303641 w 607281"/>
                <a:gd name="connsiteY27"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281" h="606369">
                  <a:moveTo>
                    <a:pt x="303663" y="168793"/>
                  </a:moveTo>
                  <a:cubicBezTo>
                    <a:pt x="314766" y="168793"/>
                    <a:pt x="323788" y="177800"/>
                    <a:pt x="323788" y="188887"/>
                  </a:cubicBezTo>
                  <a:lnTo>
                    <a:pt x="323788" y="280901"/>
                  </a:lnTo>
                  <a:cubicBezTo>
                    <a:pt x="324621" y="281594"/>
                    <a:pt x="325315" y="282287"/>
                    <a:pt x="326009" y="283119"/>
                  </a:cubicBezTo>
                  <a:lnTo>
                    <a:pt x="479793" y="283119"/>
                  </a:lnTo>
                  <a:cubicBezTo>
                    <a:pt x="490897" y="283119"/>
                    <a:pt x="499918" y="292126"/>
                    <a:pt x="499918" y="303212"/>
                  </a:cubicBezTo>
                  <a:cubicBezTo>
                    <a:pt x="499918" y="314298"/>
                    <a:pt x="490897" y="323306"/>
                    <a:pt x="479793" y="323306"/>
                  </a:cubicBezTo>
                  <a:lnTo>
                    <a:pt x="326009" y="323306"/>
                  </a:lnTo>
                  <a:cubicBezTo>
                    <a:pt x="320457" y="329403"/>
                    <a:pt x="312546" y="333422"/>
                    <a:pt x="303663" y="333422"/>
                  </a:cubicBezTo>
                  <a:cubicBezTo>
                    <a:pt x="287007" y="333422"/>
                    <a:pt x="273544" y="319841"/>
                    <a:pt x="273544" y="303212"/>
                  </a:cubicBezTo>
                  <a:cubicBezTo>
                    <a:pt x="273544" y="294343"/>
                    <a:pt x="277430" y="286445"/>
                    <a:pt x="283537" y="280901"/>
                  </a:cubicBezTo>
                  <a:lnTo>
                    <a:pt x="283537" y="188887"/>
                  </a:lnTo>
                  <a:cubicBezTo>
                    <a:pt x="283537" y="177800"/>
                    <a:pt x="292559" y="168793"/>
                    <a:pt x="303663" y="168793"/>
                  </a:cubicBezTo>
                  <a:close/>
                  <a:moveTo>
                    <a:pt x="303641" y="62771"/>
                  </a:moveTo>
                  <a:lnTo>
                    <a:pt x="62865" y="303185"/>
                  </a:lnTo>
                  <a:lnTo>
                    <a:pt x="303641" y="543598"/>
                  </a:lnTo>
                  <a:lnTo>
                    <a:pt x="544416" y="303185"/>
                  </a:lnTo>
                  <a:close/>
                  <a:moveTo>
                    <a:pt x="303641" y="0"/>
                  </a:moveTo>
                  <a:cubicBezTo>
                    <a:pt x="308775" y="0"/>
                    <a:pt x="313910" y="1940"/>
                    <a:pt x="317935" y="5820"/>
                  </a:cubicBezTo>
                  <a:lnTo>
                    <a:pt x="601453" y="289051"/>
                  </a:lnTo>
                  <a:cubicBezTo>
                    <a:pt x="609224" y="296810"/>
                    <a:pt x="609224" y="309559"/>
                    <a:pt x="601453" y="317457"/>
                  </a:cubicBezTo>
                  <a:lnTo>
                    <a:pt x="317935" y="600549"/>
                  </a:lnTo>
                  <a:cubicBezTo>
                    <a:pt x="313910" y="604429"/>
                    <a:pt x="308775" y="606369"/>
                    <a:pt x="303641" y="606369"/>
                  </a:cubicBezTo>
                  <a:cubicBezTo>
                    <a:pt x="298506" y="606369"/>
                    <a:pt x="293371" y="604429"/>
                    <a:pt x="289486" y="600549"/>
                  </a:cubicBezTo>
                  <a:lnTo>
                    <a:pt x="5828" y="317457"/>
                  </a:lnTo>
                  <a:cubicBezTo>
                    <a:pt x="-1943" y="309559"/>
                    <a:pt x="-1943" y="296810"/>
                    <a:pt x="5828" y="289051"/>
                  </a:cubicBezTo>
                  <a:lnTo>
                    <a:pt x="289486" y="5820"/>
                  </a:lnTo>
                  <a:cubicBezTo>
                    <a:pt x="293371" y="1940"/>
                    <a:pt x="298506" y="0"/>
                    <a:pt x="303641"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8" name="组合 57"/>
          <p:cNvGrpSpPr/>
          <p:nvPr/>
        </p:nvGrpSpPr>
        <p:grpSpPr>
          <a:xfrm>
            <a:off x="2600325" y="3042666"/>
            <a:ext cx="726984" cy="726982"/>
            <a:chOff x="1714500" y="2264446"/>
            <a:chExt cx="1524918" cy="1524917"/>
          </a:xfrm>
        </p:grpSpPr>
        <p:sp>
          <p:nvSpPr>
            <p:cNvPr id="59" name="椭圆 58"/>
            <p:cNvSpPr/>
            <p:nvPr/>
          </p:nvSpPr>
          <p:spPr>
            <a:xfrm>
              <a:off x="1714500" y="2264446"/>
              <a:ext cx="1524918" cy="15249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椭圆 24"/>
            <p:cNvSpPr/>
            <p:nvPr/>
          </p:nvSpPr>
          <p:spPr>
            <a:xfrm>
              <a:off x="1990100" y="2644745"/>
              <a:ext cx="973718" cy="764320"/>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1" name="组合 60"/>
          <p:cNvGrpSpPr/>
          <p:nvPr/>
        </p:nvGrpSpPr>
        <p:grpSpPr>
          <a:xfrm>
            <a:off x="3646290" y="4186164"/>
            <a:ext cx="519194" cy="519192"/>
            <a:chOff x="1714500" y="2264446"/>
            <a:chExt cx="1524918" cy="1524917"/>
          </a:xfrm>
        </p:grpSpPr>
        <p:sp>
          <p:nvSpPr>
            <p:cNvPr id="62" name="椭圆 61"/>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3" name="椭圆 27"/>
            <p:cNvSpPr/>
            <p:nvPr/>
          </p:nvSpPr>
          <p:spPr>
            <a:xfrm>
              <a:off x="2103386" y="2540046"/>
              <a:ext cx="747146" cy="973718"/>
            </a:xfrm>
            <a:custGeom>
              <a:avLst/>
              <a:gdLst>
                <a:gd name="connsiteX0" fmla="*/ 192241 w 462838"/>
                <a:gd name="connsiteY0" fmla="*/ 447667 h 603193"/>
                <a:gd name="connsiteX1" fmla="*/ 350547 w 462838"/>
                <a:gd name="connsiteY1" fmla="*/ 447667 h 603193"/>
                <a:gd name="connsiteX2" fmla="*/ 368351 w 462838"/>
                <a:gd name="connsiteY2" fmla="*/ 465414 h 603193"/>
                <a:gd name="connsiteX3" fmla="*/ 350547 w 462838"/>
                <a:gd name="connsiteY3" fmla="*/ 483161 h 603193"/>
                <a:gd name="connsiteX4" fmla="*/ 192241 w 462838"/>
                <a:gd name="connsiteY4" fmla="*/ 483161 h 603193"/>
                <a:gd name="connsiteX5" fmla="*/ 174437 w 462838"/>
                <a:gd name="connsiteY5" fmla="*/ 465414 h 603193"/>
                <a:gd name="connsiteX6" fmla="*/ 192241 w 462838"/>
                <a:gd name="connsiteY6" fmla="*/ 447667 h 603193"/>
                <a:gd name="connsiteX7" fmla="*/ 130898 w 462838"/>
                <a:gd name="connsiteY7" fmla="*/ 446891 h 603193"/>
                <a:gd name="connsiteX8" fmla="*/ 149527 w 462838"/>
                <a:gd name="connsiteY8" fmla="*/ 465485 h 603193"/>
                <a:gd name="connsiteX9" fmla="*/ 130898 w 462838"/>
                <a:gd name="connsiteY9" fmla="*/ 484079 h 603193"/>
                <a:gd name="connsiteX10" fmla="*/ 112269 w 462838"/>
                <a:gd name="connsiteY10" fmla="*/ 465485 h 603193"/>
                <a:gd name="connsiteX11" fmla="*/ 130898 w 462838"/>
                <a:gd name="connsiteY11" fmla="*/ 446891 h 603193"/>
                <a:gd name="connsiteX12" fmla="*/ 192241 w 462838"/>
                <a:gd name="connsiteY12" fmla="*/ 350922 h 603193"/>
                <a:gd name="connsiteX13" fmla="*/ 350547 w 462838"/>
                <a:gd name="connsiteY13" fmla="*/ 350922 h 603193"/>
                <a:gd name="connsiteX14" fmla="*/ 368351 w 462838"/>
                <a:gd name="connsiteY14" fmla="*/ 368705 h 603193"/>
                <a:gd name="connsiteX15" fmla="*/ 350547 w 462838"/>
                <a:gd name="connsiteY15" fmla="*/ 386487 h 603193"/>
                <a:gd name="connsiteX16" fmla="*/ 192241 w 462838"/>
                <a:gd name="connsiteY16" fmla="*/ 386487 h 603193"/>
                <a:gd name="connsiteX17" fmla="*/ 174437 w 462838"/>
                <a:gd name="connsiteY17" fmla="*/ 368705 h 603193"/>
                <a:gd name="connsiteX18" fmla="*/ 192241 w 462838"/>
                <a:gd name="connsiteY18" fmla="*/ 350922 h 603193"/>
                <a:gd name="connsiteX19" fmla="*/ 130898 w 462838"/>
                <a:gd name="connsiteY19" fmla="*/ 350145 h 603193"/>
                <a:gd name="connsiteX20" fmla="*/ 149527 w 462838"/>
                <a:gd name="connsiteY20" fmla="*/ 368669 h 603193"/>
                <a:gd name="connsiteX21" fmla="*/ 130898 w 462838"/>
                <a:gd name="connsiteY21" fmla="*/ 387193 h 603193"/>
                <a:gd name="connsiteX22" fmla="*/ 112269 w 462838"/>
                <a:gd name="connsiteY22" fmla="*/ 368669 h 603193"/>
                <a:gd name="connsiteX23" fmla="*/ 130898 w 462838"/>
                <a:gd name="connsiteY23" fmla="*/ 350145 h 603193"/>
                <a:gd name="connsiteX24" fmla="*/ 192241 w 462838"/>
                <a:gd name="connsiteY24" fmla="*/ 254177 h 603193"/>
                <a:gd name="connsiteX25" fmla="*/ 350547 w 462838"/>
                <a:gd name="connsiteY25" fmla="*/ 254177 h 603193"/>
                <a:gd name="connsiteX26" fmla="*/ 368351 w 462838"/>
                <a:gd name="connsiteY26" fmla="*/ 271960 h 603193"/>
                <a:gd name="connsiteX27" fmla="*/ 350547 w 462838"/>
                <a:gd name="connsiteY27" fmla="*/ 289742 h 603193"/>
                <a:gd name="connsiteX28" fmla="*/ 192241 w 462838"/>
                <a:gd name="connsiteY28" fmla="*/ 289742 h 603193"/>
                <a:gd name="connsiteX29" fmla="*/ 174437 w 462838"/>
                <a:gd name="connsiteY29" fmla="*/ 271960 h 603193"/>
                <a:gd name="connsiteX30" fmla="*/ 192241 w 462838"/>
                <a:gd name="connsiteY30" fmla="*/ 254177 h 603193"/>
                <a:gd name="connsiteX31" fmla="*/ 130898 w 462838"/>
                <a:gd name="connsiteY31" fmla="*/ 253471 h 603193"/>
                <a:gd name="connsiteX32" fmla="*/ 149527 w 462838"/>
                <a:gd name="connsiteY32" fmla="*/ 271959 h 603193"/>
                <a:gd name="connsiteX33" fmla="*/ 130898 w 462838"/>
                <a:gd name="connsiteY33" fmla="*/ 290447 h 603193"/>
                <a:gd name="connsiteX34" fmla="*/ 112269 w 462838"/>
                <a:gd name="connsiteY34" fmla="*/ 271959 h 603193"/>
                <a:gd name="connsiteX35" fmla="*/ 130898 w 462838"/>
                <a:gd name="connsiteY35" fmla="*/ 253471 h 603193"/>
                <a:gd name="connsiteX36" fmla="*/ 324432 w 462838"/>
                <a:gd name="connsiteY36" fmla="*/ 56735 h 603193"/>
                <a:gd name="connsiteX37" fmla="*/ 324432 w 462838"/>
                <a:gd name="connsiteY37" fmla="*/ 138207 h 603193"/>
                <a:gd name="connsiteX38" fmla="*/ 406022 w 462838"/>
                <a:gd name="connsiteY38" fmla="*/ 138207 h 603193"/>
                <a:gd name="connsiteX39" fmla="*/ 35603 w 462838"/>
                <a:gd name="connsiteY39" fmla="*/ 35552 h 603193"/>
                <a:gd name="connsiteX40" fmla="*/ 35603 w 462838"/>
                <a:gd name="connsiteY40" fmla="*/ 567642 h 603193"/>
                <a:gd name="connsiteX41" fmla="*/ 427235 w 462838"/>
                <a:gd name="connsiteY41" fmla="*/ 567642 h 603193"/>
                <a:gd name="connsiteX42" fmla="*/ 427235 w 462838"/>
                <a:gd name="connsiteY42" fmla="*/ 173759 h 603193"/>
                <a:gd name="connsiteX43" fmla="*/ 306630 w 462838"/>
                <a:gd name="connsiteY43" fmla="*/ 173759 h 603193"/>
                <a:gd name="connsiteX44" fmla="*/ 288829 w 462838"/>
                <a:gd name="connsiteY44" fmla="*/ 155983 h 603193"/>
                <a:gd name="connsiteX45" fmla="*/ 288829 w 462838"/>
                <a:gd name="connsiteY45" fmla="*/ 35552 h 603193"/>
                <a:gd name="connsiteX46" fmla="*/ 17802 w 462838"/>
                <a:gd name="connsiteY46" fmla="*/ 0 h 603193"/>
                <a:gd name="connsiteX47" fmla="*/ 310636 w 462838"/>
                <a:gd name="connsiteY47" fmla="*/ 0 h 603193"/>
                <a:gd name="connsiteX48" fmla="*/ 323245 w 462838"/>
                <a:gd name="connsiteY48" fmla="*/ 5185 h 603193"/>
                <a:gd name="connsiteX49" fmla="*/ 457646 w 462838"/>
                <a:gd name="connsiteY49" fmla="*/ 139540 h 603193"/>
                <a:gd name="connsiteX50" fmla="*/ 462838 w 462838"/>
                <a:gd name="connsiteY50" fmla="*/ 151984 h 603193"/>
                <a:gd name="connsiteX51" fmla="*/ 462838 w 462838"/>
                <a:gd name="connsiteY51" fmla="*/ 585417 h 603193"/>
                <a:gd name="connsiteX52" fmla="*/ 445037 w 462838"/>
                <a:gd name="connsiteY52" fmla="*/ 603193 h 603193"/>
                <a:gd name="connsiteX53" fmla="*/ 17802 w 462838"/>
                <a:gd name="connsiteY53" fmla="*/ 603193 h 603193"/>
                <a:gd name="connsiteX54" fmla="*/ 0 w 462838"/>
                <a:gd name="connsiteY54" fmla="*/ 585417 h 603193"/>
                <a:gd name="connsiteX55" fmla="*/ 0 w 462838"/>
                <a:gd name="connsiteY55" fmla="*/ 17776 h 603193"/>
                <a:gd name="connsiteX56" fmla="*/ 17802 w 462838"/>
                <a:gd name="connsiteY5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62838" h="603193">
                  <a:moveTo>
                    <a:pt x="192241" y="447667"/>
                  </a:moveTo>
                  <a:lnTo>
                    <a:pt x="350547" y="447667"/>
                  </a:lnTo>
                  <a:cubicBezTo>
                    <a:pt x="360339" y="447667"/>
                    <a:pt x="368351" y="455653"/>
                    <a:pt x="368351" y="465414"/>
                  </a:cubicBezTo>
                  <a:cubicBezTo>
                    <a:pt x="368351" y="475323"/>
                    <a:pt x="360339" y="483161"/>
                    <a:pt x="350547" y="483161"/>
                  </a:cubicBezTo>
                  <a:lnTo>
                    <a:pt x="192241" y="483161"/>
                  </a:lnTo>
                  <a:cubicBezTo>
                    <a:pt x="182449" y="483161"/>
                    <a:pt x="174437" y="475323"/>
                    <a:pt x="174437" y="465414"/>
                  </a:cubicBezTo>
                  <a:cubicBezTo>
                    <a:pt x="174437" y="455653"/>
                    <a:pt x="182449" y="447667"/>
                    <a:pt x="192241" y="447667"/>
                  </a:cubicBezTo>
                  <a:close/>
                  <a:moveTo>
                    <a:pt x="130898" y="446891"/>
                  </a:moveTo>
                  <a:cubicBezTo>
                    <a:pt x="141187" y="446891"/>
                    <a:pt x="149527" y="455216"/>
                    <a:pt x="149527" y="465485"/>
                  </a:cubicBezTo>
                  <a:cubicBezTo>
                    <a:pt x="149527" y="475754"/>
                    <a:pt x="141187" y="484079"/>
                    <a:pt x="130898" y="484079"/>
                  </a:cubicBezTo>
                  <a:cubicBezTo>
                    <a:pt x="120609" y="484079"/>
                    <a:pt x="112269" y="475754"/>
                    <a:pt x="112269" y="465485"/>
                  </a:cubicBezTo>
                  <a:cubicBezTo>
                    <a:pt x="112269" y="455216"/>
                    <a:pt x="120609" y="446891"/>
                    <a:pt x="130898" y="446891"/>
                  </a:cubicBezTo>
                  <a:close/>
                  <a:moveTo>
                    <a:pt x="192241" y="350922"/>
                  </a:moveTo>
                  <a:lnTo>
                    <a:pt x="350547" y="350922"/>
                  </a:lnTo>
                  <a:cubicBezTo>
                    <a:pt x="360339" y="350922"/>
                    <a:pt x="368351" y="358924"/>
                    <a:pt x="368351" y="368705"/>
                  </a:cubicBezTo>
                  <a:cubicBezTo>
                    <a:pt x="368351" y="378485"/>
                    <a:pt x="360339" y="386487"/>
                    <a:pt x="350547" y="386487"/>
                  </a:cubicBezTo>
                  <a:lnTo>
                    <a:pt x="192241" y="386487"/>
                  </a:lnTo>
                  <a:cubicBezTo>
                    <a:pt x="182449" y="386487"/>
                    <a:pt x="174437" y="378485"/>
                    <a:pt x="174437" y="368705"/>
                  </a:cubicBezTo>
                  <a:cubicBezTo>
                    <a:pt x="174437" y="358924"/>
                    <a:pt x="182449" y="350922"/>
                    <a:pt x="192241" y="350922"/>
                  </a:cubicBezTo>
                  <a:close/>
                  <a:moveTo>
                    <a:pt x="130898" y="350145"/>
                  </a:moveTo>
                  <a:cubicBezTo>
                    <a:pt x="141187" y="350145"/>
                    <a:pt x="149527" y="358438"/>
                    <a:pt x="149527" y="368669"/>
                  </a:cubicBezTo>
                  <a:cubicBezTo>
                    <a:pt x="149527" y="378900"/>
                    <a:pt x="141187" y="387193"/>
                    <a:pt x="130898" y="387193"/>
                  </a:cubicBezTo>
                  <a:cubicBezTo>
                    <a:pt x="120609" y="387193"/>
                    <a:pt x="112269" y="378900"/>
                    <a:pt x="112269" y="368669"/>
                  </a:cubicBezTo>
                  <a:cubicBezTo>
                    <a:pt x="112269" y="358438"/>
                    <a:pt x="120609" y="350145"/>
                    <a:pt x="130898" y="350145"/>
                  </a:cubicBezTo>
                  <a:close/>
                  <a:moveTo>
                    <a:pt x="192241" y="254177"/>
                  </a:moveTo>
                  <a:lnTo>
                    <a:pt x="350547" y="254177"/>
                  </a:lnTo>
                  <a:cubicBezTo>
                    <a:pt x="360339" y="254177"/>
                    <a:pt x="368351" y="262179"/>
                    <a:pt x="368351" y="271960"/>
                  </a:cubicBezTo>
                  <a:cubicBezTo>
                    <a:pt x="368351" y="281740"/>
                    <a:pt x="360339" y="289742"/>
                    <a:pt x="350547" y="289742"/>
                  </a:cubicBezTo>
                  <a:lnTo>
                    <a:pt x="192241" y="289742"/>
                  </a:lnTo>
                  <a:cubicBezTo>
                    <a:pt x="182449" y="289742"/>
                    <a:pt x="174437" y="281740"/>
                    <a:pt x="174437" y="271960"/>
                  </a:cubicBezTo>
                  <a:cubicBezTo>
                    <a:pt x="174437" y="262179"/>
                    <a:pt x="182449" y="254177"/>
                    <a:pt x="192241" y="254177"/>
                  </a:cubicBezTo>
                  <a:close/>
                  <a:moveTo>
                    <a:pt x="130898" y="253471"/>
                  </a:moveTo>
                  <a:cubicBezTo>
                    <a:pt x="141187" y="253471"/>
                    <a:pt x="149527" y="261748"/>
                    <a:pt x="149527" y="271959"/>
                  </a:cubicBezTo>
                  <a:cubicBezTo>
                    <a:pt x="149527" y="282170"/>
                    <a:pt x="141187" y="290447"/>
                    <a:pt x="130898" y="290447"/>
                  </a:cubicBezTo>
                  <a:cubicBezTo>
                    <a:pt x="120609" y="290447"/>
                    <a:pt x="112269" y="282170"/>
                    <a:pt x="112269" y="271959"/>
                  </a:cubicBezTo>
                  <a:cubicBezTo>
                    <a:pt x="112269" y="261748"/>
                    <a:pt x="120609" y="253471"/>
                    <a:pt x="130898" y="253471"/>
                  </a:cubicBezTo>
                  <a:close/>
                  <a:moveTo>
                    <a:pt x="324432" y="56735"/>
                  </a:moveTo>
                  <a:lnTo>
                    <a:pt x="324432" y="138207"/>
                  </a:lnTo>
                  <a:lnTo>
                    <a:pt x="406022" y="138207"/>
                  </a:lnTo>
                  <a:close/>
                  <a:moveTo>
                    <a:pt x="35603" y="35552"/>
                  </a:moveTo>
                  <a:lnTo>
                    <a:pt x="35603" y="567642"/>
                  </a:lnTo>
                  <a:lnTo>
                    <a:pt x="427235" y="567642"/>
                  </a:lnTo>
                  <a:lnTo>
                    <a:pt x="427235" y="173759"/>
                  </a:lnTo>
                  <a:lnTo>
                    <a:pt x="306630" y="173759"/>
                  </a:lnTo>
                  <a:cubicBezTo>
                    <a:pt x="296840" y="173759"/>
                    <a:pt x="288829" y="165760"/>
                    <a:pt x="288829" y="155983"/>
                  </a:cubicBezTo>
                  <a:lnTo>
                    <a:pt x="288829" y="35552"/>
                  </a:lnTo>
                  <a:close/>
                  <a:moveTo>
                    <a:pt x="17802" y="0"/>
                  </a:moveTo>
                  <a:lnTo>
                    <a:pt x="310636" y="0"/>
                  </a:lnTo>
                  <a:cubicBezTo>
                    <a:pt x="315383" y="0"/>
                    <a:pt x="319833" y="1926"/>
                    <a:pt x="323245" y="5185"/>
                  </a:cubicBezTo>
                  <a:lnTo>
                    <a:pt x="457646" y="139540"/>
                  </a:lnTo>
                  <a:cubicBezTo>
                    <a:pt x="460910" y="142799"/>
                    <a:pt x="462838" y="147391"/>
                    <a:pt x="462838" y="151984"/>
                  </a:cubicBezTo>
                  <a:lnTo>
                    <a:pt x="462838" y="585417"/>
                  </a:lnTo>
                  <a:cubicBezTo>
                    <a:pt x="462838" y="595194"/>
                    <a:pt x="454827" y="603193"/>
                    <a:pt x="445037" y="603193"/>
                  </a:cubicBezTo>
                  <a:lnTo>
                    <a:pt x="17802" y="603193"/>
                  </a:lnTo>
                  <a:cubicBezTo>
                    <a:pt x="8011" y="603193"/>
                    <a:pt x="0" y="595194"/>
                    <a:pt x="0" y="585417"/>
                  </a:cubicBezTo>
                  <a:lnTo>
                    <a:pt x="0" y="17776"/>
                  </a:lnTo>
                  <a:cubicBezTo>
                    <a:pt x="0" y="7999"/>
                    <a:pt x="8011" y="0"/>
                    <a:pt x="17802"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5" name="组合 54"/>
          <p:cNvGrpSpPr/>
          <p:nvPr/>
        </p:nvGrpSpPr>
        <p:grpSpPr>
          <a:xfrm>
            <a:off x="4568116" y="3791458"/>
            <a:ext cx="518672" cy="518670"/>
            <a:chOff x="1714500" y="2264446"/>
            <a:chExt cx="1524918" cy="1524917"/>
          </a:xfrm>
        </p:grpSpPr>
        <p:sp>
          <p:nvSpPr>
            <p:cNvPr id="56" name="椭圆 55"/>
            <p:cNvSpPr/>
            <p:nvPr/>
          </p:nvSpPr>
          <p:spPr>
            <a:xfrm>
              <a:off x="1714500" y="2264446"/>
              <a:ext cx="1524918" cy="15249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椭圆 30"/>
            <p:cNvSpPr/>
            <p:nvPr/>
          </p:nvSpPr>
          <p:spPr>
            <a:xfrm>
              <a:off x="1990100" y="2598844"/>
              <a:ext cx="973718" cy="856121"/>
            </a:xfrm>
            <a:custGeom>
              <a:avLst/>
              <a:gdLst>
                <a:gd name="T0" fmla="*/ 435 w 1489"/>
                <a:gd name="T1" fmla="*/ 387 h 1311"/>
                <a:gd name="T2" fmla="*/ 48 w 1489"/>
                <a:gd name="T3" fmla="*/ 387 h 1311"/>
                <a:gd name="T4" fmla="*/ 48 w 1489"/>
                <a:gd name="T5" fmla="*/ 0 h 1311"/>
                <a:gd name="T6" fmla="*/ 435 w 1489"/>
                <a:gd name="T7" fmla="*/ 0 h 1311"/>
                <a:gd name="T8" fmla="*/ 435 w 1489"/>
                <a:gd name="T9" fmla="*/ 387 h 1311"/>
                <a:gd name="T10" fmla="*/ 1287 w 1489"/>
                <a:gd name="T11" fmla="*/ 891 h 1311"/>
                <a:gd name="T12" fmla="*/ 1086 w 1489"/>
                <a:gd name="T13" fmla="*/ 1092 h 1311"/>
                <a:gd name="T14" fmla="*/ 1287 w 1489"/>
                <a:gd name="T15" fmla="*/ 1294 h 1311"/>
                <a:gd name="T16" fmla="*/ 1489 w 1489"/>
                <a:gd name="T17" fmla="*/ 1092 h 1311"/>
                <a:gd name="T18" fmla="*/ 1287 w 1489"/>
                <a:gd name="T19" fmla="*/ 891 h 1311"/>
                <a:gd name="T20" fmla="*/ 275 w 1489"/>
                <a:gd name="T21" fmla="*/ 453 h 1311"/>
                <a:gd name="T22" fmla="*/ 208 w 1489"/>
                <a:gd name="T23" fmla="*/ 453 h 1311"/>
                <a:gd name="T24" fmla="*/ 208 w 1489"/>
                <a:gd name="T25" fmla="*/ 635 h 1311"/>
                <a:gd name="T26" fmla="*/ 208 w 1489"/>
                <a:gd name="T27" fmla="*/ 635 h 1311"/>
                <a:gd name="T28" fmla="*/ 208 w 1489"/>
                <a:gd name="T29" fmla="*/ 837 h 1311"/>
                <a:gd name="T30" fmla="*/ 275 w 1489"/>
                <a:gd name="T31" fmla="*/ 837 h 1311"/>
                <a:gd name="T32" fmla="*/ 275 w 1489"/>
                <a:gd name="T33" fmla="*/ 671 h 1311"/>
                <a:gd name="T34" fmla="*/ 456 w 1489"/>
                <a:gd name="T35" fmla="*/ 671 h 1311"/>
                <a:gd name="T36" fmla="*/ 740 w 1489"/>
                <a:gd name="T37" fmla="*/ 671 h 1311"/>
                <a:gd name="T38" fmla="*/ 740 w 1489"/>
                <a:gd name="T39" fmla="*/ 837 h 1311"/>
                <a:gd name="T40" fmla="*/ 807 w 1489"/>
                <a:gd name="T41" fmla="*/ 837 h 1311"/>
                <a:gd name="T42" fmla="*/ 807 w 1489"/>
                <a:gd name="T43" fmla="*/ 671 h 1311"/>
                <a:gd name="T44" fmla="*/ 1254 w 1489"/>
                <a:gd name="T45" fmla="*/ 671 h 1311"/>
                <a:gd name="T46" fmla="*/ 1254 w 1489"/>
                <a:gd name="T47" fmla="*/ 837 h 1311"/>
                <a:gd name="T48" fmla="*/ 1321 w 1489"/>
                <a:gd name="T49" fmla="*/ 837 h 1311"/>
                <a:gd name="T50" fmla="*/ 1321 w 1489"/>
                <a:gd name="T51" fmla="*/ 635 h 1311"/>
                <a:gd name="T52" fmla="*/ 1320 w 1489"/>
                <a:gd name="T53" fmla="*/ 635 h 1311"/>
                <a:gd name="T54" fmla="*/ 1320 w 1489"/>
                <a:gd name="T55" fmla="*/ 604 h 1311"/>
                <a:gd name="T56" fmla="*/ 456 w 1489"/>
                <a:gd name="T57" fmla="*/ 604 h 1311"/>
                <a:gd name="T58" fmla="*/ 275 w 1489"/>
                <a:gd name="T59" fmla="*/ 604 h 1311"/>
                <a:gd name="T60" fmla="*/ 275 w 1489"/>
                <a:gd name="T61" fmla="*/ 453 h 1311"/>
                <a:gd name="T62" fmla="*/ 121 w 1489"/>
                <a:gd name="T63" fmla="*/ 883 h 1311"/>
                <a:gd name="T64" fmla="*/ 0 w 1489"/>
                <a:gd name="T65" fmla="*/ 1092 h 1311"/>
                <a:gd name="T66" fmla="*/ 121 w 1489"/>
                <a:gd name="T67" fmla="*/ 1302 h 1311"/>
                <a:gd name="T68" fmla="*/ 363 w 1489"/>
                <a:gd name="T69" fmla="*/ 1302 h 1311"/>
                <a:gd name="T70" fmla="*/ 484 w 1489"/>
                <a:gd name="T71" fmla="*/ 1092 h 1311"/>
                <a:gd name="T72" fmla="*/ 363 w 1489"/>
                <a:gd name="T73" fmla="*/ 883 h 1311"/>
                <a:gd name="T74" fmla="*/ 121 w 1489"/>
                <a:gd name="T75" fmla="*/ 883 h 1311"/>
                <a:gd name="T76" fmla="*/ 121 w 1489"/>
                <a:gd name="T77" fmla="*/ 883 h 1311"/>
                <a:gd name="T78" fmla="*/ 536 w 1489"/>
                <a:gd name="T79" fmla="*/ 1031 h 1311"/>
                <a:gd name="T80" fmla="*/ 627 w 1489"/>
                <a:gd name="T81" fmla="*/ 1311 h 1311"/>
                <a:gd name="T82" fmla="*/ 921 w 1489"/>
                <a:gd name="T83" fmla="*/ 1311 h 1311"/>
                <a:gd name="T84" fmla="*/ 1012 w 1489"/>
                <a:gd name="T85" fmla="*/ 1031 h 1311"/>
                <a:gd name="T86" fmla="*/ 774 w 1489"/>
                <a:gd name="T87" fmla="*/ 858 h 1311"/>
                <a:gd name="T88" fmla="*/ 536 w 1489"/>
                <a:gd name="T89" fmla="*/ 1031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9" h="1311">
                  <a:moveTo>
                    <a:pt x="435" y="387"/>
                  </a:moveTo>
                  <a:lnTo>
                    <a:pt x="48" y="387"/>
                  </a:lnTo>
                  <a:lnTo>
                    <a:pt x="48" y="0"/>
                  </a:lnTo>
                  <a:lnTo>
                    <a:pt x="435" y="0"/>
                  </a:lnTo>
                  <a:lnTo>
                    <a:pt x="435" y="387"/>
                  </a:lnTo>
                  <a:close/>
                  <a:moveTo>
                    <a:pt x="1287" y="891"/>
                  </a:moveTo>
                  <a:cubicBezTo>
                    <a:pt x="1176" y="891"/>
                    <a:pt x="1086" y="981"/>
                    <a:pt x="1086" y="1092"/>
                  </a:cubicBezTo>
                  <a:cubicBezTo>
                    <a:pt x="1086" y="1204"/>
                    <a:pt x="1176" y="1294"/>
                    <a:pt x="1287" y="1294"/>
                  </a:cubicBezTo>
                  <a:cubicBezTo>
                    <a:pt x="1398" y="1294"/>
                    <a:pt x="1489" y="1204"/>
                    <a:pt x="1489" y="1092"/>
                  </a:cubicBezTo>
                  <a:cubicBezTo>
                    <a:pt x="1489" y="981"/>
                    <a:pt x="1398" y="891"/>
                    <a:pt x="1287" y="891"/>
                  </a:cubicBezTo>
                  <a:close/>
                  <a:moveTo>
                    <a:pt x="275" y="453"/>
                  </a:moveTo>
                  <a:lnTo>
                    <a:pt x="208" y="453"/>
                  </a:lnTo>
                  <a:lnTo>
                    <a:pt x="208" y="635"/>
                  </a:lnTo>
                  <a:lnTo>
                    <a:pt x="208" y="635"/>
                  </a:lnTo>
                  <a:lnTo>
                    <a:pt x="208" y="837"/>
                  </a:lnTo>
                  <a:lnTo>
                    <a:pt x="275" y="837"/>
                  </a:lnTo>
                  <a:lnTo>
                    <a:pt x="275" y="671"/>
                  </a:lnTo>
                  <a:lnTo>
                    <a:pt x="456" y="671"/>
                  </a:lnTo>
                  <a:lnTo>
                    <a:pt x="740" y="671"/>
                  </a:lnTo>
                  <a:lnTo>
                    <a:pt x="740" y="837"/>
                  </a:lnTo>
                  <a:lnTo>
                    <a:pt x="807" y="837"/>
                  </a:lnTo>
                  <a:lnTo>
                    <a:pt x="807" y="671"/>
                  </a:lnTo>
                  <a:lnTo>
                    <a:pt x="1254" y="671"/>
                  </a:lnTo>
                  <a:lnTo>
                    <a:pt x="1254" y="837"/>
                  </a:lnTo>
                  <a:lnTo>
                    <a:pt x="1321" y="837"/>
                  </a:lnTo>
                  <a:lnTo>
                    <a:pt x="1321" y="635"/>
                  </a:lnTo>
                  <a:lnTo>
                    <a:pt x="1320" y="635"/>
                  </a:lnTo>
                  <a:lnTo>
                    <a:pt x="1320" y="604"/>
                  </a:lnTo>
                  <a:lnTo>
                    <a:pt x="456" y="604"/>
                  </a:lnTo>
                  <a:lnTo>
                    <a:pt x="275" y="604"/>
                  </a:lnTo>
                  <a:lnTo>
                    <a:pt x="275" y="453"/>
                  </a:lnTo>
                  <a:close/>
                  <a:moveTo>
                    <a:pt x="121" y="883"/>
                  </a:moveTo>
                  <a:lnTo>
                    <a:pt x="0" y="1092"/>
                  </a:lnTo>
                  <a:lnTo>
                    <a:pt x="121" y="1302"/>
                  </a:lnTo>
                  <a:lnTo>
                    <a:pt x="363" y="1302"/>
                  </a:lnTo>
                  <a:lnTo>
                    <a:pt x="484" y="1092"/>
                  </a:lnTo>
                  <a:lnTo>
                    <a:pt x="363" y="883"/>
                  </a:lnTo>
                  <a:lnTo>
                    <a:pt x="121" y="883"/>
                  </a:lnTo>
                  <a:lnTo>
                    <a:pt x="121" y="883"/>
                  </a:lnTo>
                  <a:close/>
                  <a:moveTo>
                    <a:pt x="536" y="1031"/>
                  </a:moveTo>
                  <a:lnTo>
                    <a:pt x="627" y="1311"/>
                  </a:lnTo>
                  <a:lnTo>
                    <a:pt x="921" y="1311"/>
                  </a:lnTo>
                  <a:lnTo>
                    <a:pt x="1012" y="1031"/>
                  </a:lnTo>
                  <a:lnTo>
                    <a:pt x="774" y="858"/>
                  </a:lnTo>
                  <a:lnTo>
                    <a:pt x="536" y="10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9" name="组合 48"/>
          <p:cNvGrpSpPr/>
          <p:nvPr/>
        </p:nvGrpSpPr>
        <p:grpSpPr>
          <a:xfrm>
            <a:off x="5230085" y="2644055"/>
            <a:ext cx="1060002" cy="1060000"/>
            <a:chOff x="1714500" y="2264446"/>
            <a:chExt cx="1524918" cy="1524917"/>
          </a:xfrm>
        </p:grpSpPr>
        <p:sp>
          <p:nvSpPr>
            <p:cNvPr id="50" name="椭圆 49"/>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33"/>
            <p:cNvSpPr/>
            <p:nvPr/>
          </p:nvSpPr>
          <p:spPr>
            <a:xfrm>
              <a:off x="1990100" y="2562148"/>
              <a:ext cx="973718" cy="929513"/>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2" name="组合 51"/>
          <p:cNvGrpSpPr/>
          <p:nvPr/>
        </p:nvGrpSpPr>
        <p:grpSpPr>
          <a:xfrm>
            <a:off x="6471756" y="3302000"/>
            <a:ext cx="489460" cy="489458"/>
            <a:chOff x="1714500" y="2264446"/>
            <a:chExt cx="1524918" cy="1524917"/>
          </a:xfrm>
        </p:grpSpPr>
        <p:sp>
          <p:nvSpPr>
            <p:cNvPr id="53" name="椭圆 52"/>
            <p:cNvSpPr/>
            <p:nvPr/>
          </p:nvSpPr>
          <p:spPr>
            <a:xfrm>
              <a:off x="1714500" y="2264446"/>
              <a:ext cx="1524918" cy="15249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36"/>
            <p:cNvSpPr/>
            <p:nvPr/>
          </p:nvSpPr>
          <p:spPr>
            <a:xfrm>
              <a:off x="1990100" y="2543430"/>
              <a:ext cx="973718" cy="966949"/>
            </a:xfrm>
            <a:custGeom>
              <a:avLst/>
              <a:gdLst>
                <a:gd name="T0" fmla="*/ 4559 w 4624"/>
                <a:gd name="T1" fmla="*/ 1208 h 4600"/>
                <a:gd name="T2" fmla="*/ 3980 w 4624"/>
                <a:gd name="T3" fmla="*/ 629 h 4600"/>
                <a:gd name="T4" fmla="*/ 3980 w 4624"/>
                <a:gd name="T5" fmla="*/ 628 h 4600"/>
                <a:gd name="T6" fmla="*/ 3979 w 4624"/>
                <a:gd name="T7" fmla="*/ 628 h 4600"/>
                <a:gd name="T8" fmla="*/ 3400 w 4624"/>
                <a:gd name="T9" fmla="*/ 49 h 4600"/>
                <a:gd name="T10" fmla="*/ 3282 w 4624"/>
                <a:gd name="T11" fmla="*/ 0 h 4600"/>
                <a:gd name="T12" fmla="*/ 3164 w 4624"/>
                <a:gd name="T13" fmla="*/ 49 h 4600"/>
                <a:gd name="T14" fmla="*/ 358 w 4624"/>
                <a:gd name="T15" fmla="*/ 2855 h 4600"/>
                <a:gd name="T16" fmla="*/ 313 w 4624"/>
                <a:gd name="T17" fmla="*/ 2939 h 4600"/>
                <a:gd name="T18" fmla="*/ 11 w 4624"/>
                <a:gd name="T19" fmla="*/ 4400 h 4600"/>
                <a:gd name="T20" fmla="*/ 57 w 4624"/>
                <a:gd name="T21" fmla="*/ 4551 h 4600"/>
                <a:gd name="T22" fmla="*/ 175 w 4624"/>
                <a:gd name="T23" fmla="*/ 4600 h 4600"/>
                <a:gd name="T24" fmla="*/ 208 w 4624"/>
                <a:gd name="T25" fmla="*/ 4597 h 4600"/>
                <a:gd name="T26" fmla="*/ 1669 w 4624"/>
                <a:gd name="T27" fmla="*/ 4295 h 4600"/>
                <a:gd name="T28" fmla="*/ 1753 w 4624"/>
                <a:gd name="T29" fmla="*/ 4250 h 4600"/>
                <a:gd name="T30" fmla="*/ 4559 w 4624"/>
                <a:gd name="T31" fmla="*/ 1444 h 4600"/>
                <a:gd name="T32" fmla="*/ 4559 w 4624"/>
                <a:gd name="T33" fmla="*/ 1208 h 4600"/>
                <a:gd name="T34" fmla="*/ 577 w 4624"/>
                <a:gd name="T35" fmla="*/ 3309 h 4600"/>
                <a:gd name="T36" fmla="*/ 1299 w 4624"/>
                <a:gd name="T37" fmla="*/ 4031 h 4600"/>
                <a:gd name="T38" fmla="*/ 389 w 4624"/>
                <a:gd name="T39" fmla="*/ 4219 h 4600"/>
                <a:gd name="T40" fmla="*/ 577 w 4624"/>
                <a:gd name="T41" fmla="*/ 3309 h 4600"/>
                <a:gd name="T42" fmla="*/ 1636 w 4624"/>
                <a:gd name="T43" fmla="*/ 3896 h 4600"/>
                <a:gd name="T44" fmla="*/ 712 w 4624"/>
                <a:gd name="T45" fmla="*/ 2972 h 4600"/>
                <a:gd name="T46" fmla="*/ 3282 w 4624"/>
                <a:gd name="T47" fmla="*/ 402 h 4600"/>
                <a:gd name="T48" fmla="*/ 3626 w 4624"/>
                <a:gd name="T49" fmla="*/ 746 h 4600"/>
                <a:gd name="T50" fmla="*/ 2071 w 4624"/>
                <a:gd name="T51" fmla="*/ 2302 h 4600"/>
                <a:gd name="T52" fmla="*/ 2071 w 4624"/>
                <a:gd name="T53" fmla="*/ 2537 h 4600"/>
                <a:gd name="T54" fmla="*/ 2189 w 4624"/>
                <a:gd name="T55" fmla="*/ 2586 h 4600"/>
                <a:gd name="T56" fmla="*/ 2307 w 4624"/>
                <a:gd name="T57" fmla="*/ 2537 h 4600"/>
                <a:gd name="T58" fmla="*/ 3862 w 4624"/>
                <a:gd name="T59" fmla="*/ 982 h 4600"/>
                <a:gd name="T60" fmla="*/ 4206 w 4624"/>
                <a:gd name="T61" fmla="*/ 1326 h 4600"/>
                <a:gd name="T62" fmla="*/ 1636 w 4624"/>
                <a:gd name="T63" fmla="*/ 3896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24" h="4600">
                  <a:moveTo>
                    <a:pt x="4559" y="1208"/>
                  </a:moveTo>
                  <a:lnTo>
                    <a:pt x="3980" y="629"/>
                  </a:lnTo>
                  <a:cubicBezTo>
                    <a:pt x="3980" y="629"/>
                    <a:pt x="3980" y="629"/>
                    <a:pt x="3980" y="628"/>
                  </a:cubicBezTo>
                  <a:cubicBezTo>
                    <a:pt x="3979" y="628"/>
                    <a:pt x="3979" y="628"/>
                    <a:pt x="3979" y="628"/>
                  </a:cubicBezTo>
                  <a:lnTo>
                    <a:pt x="3400" y="49"/>
                  </a:lnTo>
                  <a:cubicBezTo>
                    <a:pt x="3369" y="18"/>
                    <a:pt x="3326" y="0"/>
                    <a:pt x="3282" y="0"/>
                  </a:cubicBezTo>
                  <a:cubicBezTo>
                    <a:pt x="3238" y="0"/>
                    <a:pt x="3195" y="18"/>
                    <a:pt x="3164" y="49"/>
                  </a:cubicBezTo>
                  <a:lnTo>
                    <a:pt x="358" y="2855"/>
                  </a:lnTo>
                  <a:cubicBezTo>
                    <a:pt x="335" y="2878"/>
                    <a:pt x="320" y="2907"/>
                    <a:pt x="313" y="2939"/>
                  </a:cubicBezTo>
                  <a:lnTo>
                    <a:pt x="11" y="4400"/>
                  </a:lnTo>
                  <a:cubicBezTo>
                    <a:pt x="0" y="4455"/>
                    <a:pt x="17" y="4512"/>
                    <a:pt x="57" y="4551"/>
                  </a:cubicBezTo>
                  <a:cubicBezTo>
                    <a:pt x="88" y="4583"/>
                    <a:pt x="131" y="4600"/>
                    <a:pt x="175" y="4600"/>
                  </a:cubicBezTo>
                  <a:cubicBezTo>
                    <a:pt x="186" y="4600"/>
                    <a:pt x="197" y="4599"/>
                    <a:pt x="208" y="4597"/>
                  </a:cubicBezTo>
                  <a:lnTo>
                    <a:pt x="1669" y="4295"/>
                  </a:lnTo>
                  <a:cubicBezTo>
                    <a:pt x="1701" y="4288"/>
                    <a:pt x="1730" y="4273"/>
                    <a:pt x="1753" y="4250"/>
                  </a:cubicBezTo>
                  <a:lnTo>
                    <a:pt x="4559" y="1444"/>
                  </a:lnTo>
                  <a:cubicBezTo>
                    <a:pt x="4624" y="1379"/>
                    <a:pt x="4624" y="1273"/>
                    <a:pt x="4559" y="1208"/>
                  </a:cubicBezTo>
                  <a:close/>
                  <a:moveTo>
                    <a:pt x="577" y="3309"/>
                  </a:moveTo>
                  <a:lnTo>
                    <a:pt x="1299" y="4031"/>
                  </a:lnTo>
                  <a:lnTo>
                    <a:pt x="389" y="4219"/>
                  </a:lnTo>
                  <a:lnTo>
                    <a:pt x="577" y="3309"/>
                  </a:lnTo>
                  <a:close/>
                  <a:moveTo>
                    <a:pt x="1636" y="3896"/>
                  </a:moveTo>
                  <a:lnTo>
                    <a:pt x="712" y="2972"/>
                  </a:lnTo>
                  <a:lnTo>
                    <a:pt x="3282" y="402"/>
                  </a:lnTo>
                  <a:lnTo>
                    <a:pt x="3626" y="746"/>
                  </a:lnTo>
                  <a:lnTo>
                    <a:pt x="2071" y="2302"/>
                  </a:lnTo>
                  <a:cubicBezTo>
                    <a:pt x="2006" y="2367"/>
                    <a:pt x="2006" y="2472"/>
                    <a:pt x="2071" y="2537"/>
                  </a:cubicBezTo>
                  <a:cubicBezTo>
                    <a:pt x="2103" y="2570"/>
                    <a:pt x="2146" y="2586"/>
                    <a:pt x="2189" y="2586"/>
                  </a:cubicBezTo>
                  <a:cubicBezTo>
                    <a:pt x="2231" y="2586"/>
                    <a:pt x="2274" y="2570"/>
                    <a:pt x="2307" y="2537"/>
                  </a:cubicBezTo>
                  <a:lnTo>
                    <a:pt x="3862" y="982"/>
                  </a:lnTo>
                  <a:lnTo>
                    <a:pt x="4206" y="1326"/>
                  </a:lnTo>
                  <a:lnTo>
                    <a:pt x="1636" y="389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8" name="矩形 37"/>
          <p:cNvSpPr/>
          <p:nvPr/>
        </p:nvSpPr>
        <p:spPr>
          <a:xfrm>
            <a:off x="1019175" y="2576357"/>
            <a:ext cx="457806" cy="3139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200" dirty="0">
                <a:latin typeface="Century Gothic" panose="020B0502020202020204" pitchFamily="34" charset="0"/>
              </a:rPr>
              <a:t>3</a:t>
            </a:r>
            <a:endParaRPr lang="zh-CN" altLang="en-US" sz="1200" dirty="0">
              <a:latin typeface="Century Gothic" panose="020B0502020202020204" pitchFamily="34" charset="0"/>
            </a:endParaRPr>
          </a:p>
        </p:txBody>
      </p:sp>
      <p:sp>
        <p:nvSpPr>
          <p:cNvPr id="39" name="矩形 38"/>
          <p:cNvSpPr/>
          <p:nvPr/>
        </p:nvSpPr>
        <p:spPr>
          <a:xfrm>
            <a:off x="1019175" y="3399317"/>
            <a:ext cx="457806" cy="3139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200" dirty="0">
                <a:latin typeface="Century Gothic" panose="020B0502020202020204" pitchFamily="34" charset="0"/>
              </a:rPr>
              <a:t>2</a:t>
            </a:r>
            <a:endParaRPr lang="zh-CN" altLang="en-US" sz="1200" dirty="0">
              <a:latin typeface="Century Gothic" panose="020B0502020202020204" pitchFamily="34" charset="0"/>
            </a:endParaRPr>
          </a:p>
        </p:txBody>
      </p:sp>
      <p:sp>
        <p:nvSpPr>
          <p:cNvPr id="40" name="矩形 39"/>
          <p:cNvSpPr/>
          <p:nvPr/>
        </p:nvSpPr>
        <p:spPr>
          <a:xfrm>
            <a:off x="1019175" y="4220606"/>
            <a:ext cx="457806" cy="3139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200" dirty="0">
                <a:latin typeface="Century Gothic" panose="020B0502020202020204" pitchFamily="34" charset="0"/>
              </a:rPr>
              <a:t>1</a:t>
            </a:r>
            <a:endParaRPr lang="zh-CN" altLang="en-US" sz="1200" dirty="0">
              <a:latin typeface="Century Gothic" panose="020B0502020202020204" pitchFamily="34" charset="0"/>
            </a:endParaRPr>
          </a:p>
        </p:txBody>
      </p:sp>
      <p:sp>
        <p:nvSpPr>
          <p:cNvPr id="41" name="矩形 40"/>
          <p:cNvSpPr/>
          <p:nvPr/>
        </p:nvSpPr>
        <p:spPr>
          <a:xfrm>
            <a:off x="1019175" y="5041895"/>
            <a:ext cx="457806" cy="3139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sz="1200" dirty="0">
                <a:latin typeface="Century Gothic" panose="020B0502020202020204" pitchFamily="34" charset="0"/>
              </a:rPr>
              <a:t>0</a:t>
            </a:r>
            <a:endParaRPr lang="zh-CN" altLang="en-US" sz="1200" dirty="0">
              <a:latin typeface="Century Gothic" panose="020B0502020202020204" pitchFamily="34" charset="0"/>
            </a:endParaRPr>
          </a:p>
        </p:txBody>
      </p:sp>
      <p:grpSp>
        <p:nvGrpSpPr>
          <p:cNvPr id="42" name="组合 41"/>
          <p:cNvGrpSpPr/>
          <p:nvPr/>
        </p:nvGrpSpPr>
        <p:grpSpPr>
          <a:xfrm>
            <a:off x="7761223" y="2534352"/>
            <a:ext cx="3342206" cy="2872346"/>
            <a:chOff x="874713" y="1063625"/>
            <a:chExt cx="3342206" cy="2872346"/>
          </a:xfrm>
        </p:grpSpPr>
        <p:sp>
          <p:nvSpPr>
            <p:cNvPr id="43" name="矩形 42"/>
            <p:cNvSpPr/>
            <p:nvPr/>
          </p:nvSpPr>
          <p:spPr>
            <a:xfrm>
              <a:off x="874713" y="1581480"/>
              <a:ext cx="3342206" cy="235449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t>用户可以在投影仪或者计算机上进行演示，也可以将演示文稿打印出来，制作成胶片，以便应用到更广泛的领域中。利用</a:t>
              </a:r>
              <a:r>
                <a:rPr lang="en-US" altLang="zh-CN" sz="1400" dirty="0"/>
                <a:t>Microsoft Office PowerPoint</a:t>
              </a:r>
              <a:r>
                <a:rPr lang="zh-CN" altLang="en-US" sz="1400" dirty="0"/>
                <a:t>不仅可以创建演示文稿，还可以在互联网上召开面对面会议、远程会议或在网上给观众展示演示文稿</a:t>
              </a:r>
            </a:p>
          </p:txBody>
        </p:sp>
        <p:sp>
          <p:nvSpPr>
            <p:cNvPr id="44" name="矩形 43"/>
            <p:cNvSpPr/>
            <p:nvPr/>
          </p:nvSpPr>
          <p:spPr>
            <a:xfrm>
              <a:off x="874713" y="1063625"/>
              <a:ext cx="2084387" cy="50783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2000" b="1" dirty="0"/>
                <a:t>标题文字添加</a:t>
              </a:r>
            </a:p>
          </p:txBody>
        </p:sp>
      </p:grpSp>
      <p:pic>
        <p:nvPicPr>
          <p:cNvPr id="45" name="图片 44"/>
          <p:cNvPicPr>
            <a:picLocks noChangeAspect="1"/>
          </p:cNvPicPr>
          <p:nvPr/>
        </p:nvPicPr>
        <p:blipFill>
          <a:blip r:embed="rId3"/>
          <a:stretch>
            <a:fillRect/>
          </a:stretch>
        </p:blipFill>
        <p:spPr>
          <a:xfrm>
            <a:off x="422294" y="221070"/>
            <a:ext cx="904838" cy="929550"/>
          </a:xfrm>
          <a:prstGeom prst="rect">
            <a:avLst/>
          </a:prstGeom>
        </p:spPr>
      </p:pic>
      <p:grpSp>
        <p:nvGrpSpPr>
          <p:cNvPr id="46" name="组合 45"/>
          <p:cNvGrpSpPr/>
          <p:nvPr/>
        </p:nvGrpSpPr>
        <p:grpSpPr>
          <a:xfrm>
            <a:off x="1435432" y="370674"/>
            <a:ext cx="4885993" cy="649392"/>
            <a:chOff x="5402407" y="1247256"/>
            <a:chExt cx="4885993" cy="649392"/>
          </a:xfrm>
        </p:grpSpPr>
        <p:sp>
          <p:nvSpPr>
            <p:cNvPr id="47" name="文本框 46"/>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8" name="文本框 47"/>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1000"/>
                                        <p:tgtEl>
                                          <p:spTgt spid="58"/>
                                        </p:tgtEl>
                                      </p:cBhvr>
                                    </p:animEffect>
                                    <p:anim calcmode="lin" valueType="num">
                                      <p:cBhvr>
                                        <p:cTn id="63" dur="1000" fill="hold"/>
                                        <p:tgtEl>
                                          <p:spTgt spid="58"/>
                                        </p:tgtEl>
                                        <p:attrNameLst>
                                          <p:attrName>ppt_x</p:attrName>
                                        </p:attrNameLst>
                                      </p:cBhvr>
                                      <p:tavLst>
                                        <p:tav tm="0">
                                          <p:val>
                                            <p:strVal val="#ppt_x"/>
                                          </p:val>
                                        </p:tav>
                                        <p:tav tm="100000">
                                          <p:val>
                                            <p:strVal val="#ppt_x"/>
                                          </p:val>
                                        </p:tav>
                                      </p:tavLst>
                                    </p:anim>
                                    <p:anim calcmode="lin" valueType="num">
                                      <p:cBhvr>
                                        <p:cTn id="64" dur="1000" fill="hold"/>
                                        <p:tgtEl>
                                          <p:spTgt spid="5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1000"/>
                                        <p:tgtEl>
                                          <p:spTgt spid="61"/>
                                        </p:tgtEl>
                                      </p:cBhvr>
                                    </p:animEffect>
                                    <p:anim calcmode="lin" valueType="num">
                                      <p:cBhvr>
                                        <p:cTn id="68" dur="1000" fill="hold"/>
                                        <p:tgtEl>
                                          <p:spTgt spid="61"/>
                                        </p:tgtEl>
                                        <p:attrNameLst>
                                          <p:attrName>ppt_x</p:attrName>
                                        </p:attrNameLst>
                                      </p:cBhvr>
                                      <p:tavLst>
                                        <p:tav tm="0">
                                          <p:val>
                                            <p:strVal val="#ppt_x"/>
                                          </p:val>
                                        </p:tav>
                                        <p:tav tm="100000">
                                          <p:val>
                                            <p:strVal val="#ppt_x"/>
                                          </p:val>
                                        </p:tav>
                                      </p:tavLst>
                                    </p:anim>
                                    <p:anim calcmode="lin" valueType="num">
                                      <p:cBhvr>
                                        <p:cTn id="69" dur="1000" fill="hold"/>
                                        <p:tgtEl>
                                          <p:spTgt spid="6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1000"/>
                                        <p:tgtEl>
                                          <p:spTgt spid="52"/>
                                        </p:tgtEl>
                                      </p:cBhvr>
                                    </p:animEffect>
                                    <p:anim calcmode="lin" valueType="num">
                                      <p:cBhvr>
                                        <p:cTn id="83" dur="1000" fill="hold"/>
                                        <p:tgtEl>
                                          <p:spTgt spid="52"/>
                                        </p:tgtEl>
                                        <p:attrNameLst>
                                          <p:attrName>ppt_x</p:attrName>
                                        </p:attrNameLst>
                                      </p:cBhvr>
                                      <p:tavLst>
                                        <p:tav tm="0">
                                          <p:val>
                                            <p:strVal val="#ppt_x"/>
                                          </p:val>
                                        </p:tav>
                                        <p:tav tm="100000">
                                          <p:val>
                                            <p:strVal val="#ppt_x"/>
                                          </p:val>
                                        </p:tav>
                                      </p:tavLst>
                                    </p:anim>
                                    <p:anim calcmode="lin" valueType="num">
                                      <p:cBhvr>
                                        <p:cTn id="84" dur="1000" fill="hold"/>
                                        <p:tgtEl>
                                          <p:spTgt spid="5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1000"/>
                                        <p:tgtEl>
                                          <p:spTgt spid="38"/>
                                        </p:tgtEl>
                                      </p:cBhvr>
                                    </p:animEffect>
                                    <p:anim calcmode="lin" valueType="num">
                                      <p:cBhvr>
                                        <p:cTn id="88" dur="1000" fill="hold"/>
                                        <p:tgtEl>
                                          <p:spTgt spid="38"/>
                                        </p:tgtEl>
                                        <p:attrNameLst>
                                          <p:attrName>ppt_x</p:attrName>
                                        </p:attrNameLst>
                                      </p:cBhvr>
                                      <p:tavLst>
                                        <p:tav tm="0">
                                          <p:val>
                                            <p:strVal val="#ppt_x"/>
                                          </p:val>
                                        </p:tav>
                                        <p:tav tm="100000">
                                          <p:val>
                                            <p:strVal val="#ppt_x"/>
                                          </p:val>
                                        </p:tav>
                                      </p:tavLst>
                                    </p:anim>
                                    <p:anim calcmode="lin" valueType="num">
                                      <p:cBhvr>
                                        <p:cTn id="89" dur="1000" fill="hold"/>
                                        <p:tgtEl>
                                          <p:spTgt spid="3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000"/>
                                        <p:tgtEl>
                                          <p:spTgt spid="39"/>
                                        </p:tgtEl>
                                      </p:cBhvr>
                                    </p:animEffect>
                                    <p:anim calcmode="lin" valueType="num">
                                      <p:cBhvr>
                                        <p:cTn id="93" dur="1000" fill="hold"/>
                                        <p:tgtEl>
                                          <p:spTgt spid="39"/>
                                        </p:tgtEl>
                                        <p:attrNameLst>
                                          <p:attrName>ppt_x</p:attrName>
                                        </p:attrNameLst>
                                      </p:cBhvr>
                                      <p:tavLst>
                                        <p:tav tm="0">
                                          <p:val>
                                            <p:strVal val="#ppt_x"/>
                                          </p:val>
                                        </p:tav>
                                        <p:tav tm="100000">
                                          <p:val>
                                            <p:strVal val="#ppt_x"/>
                                          </p:val>
                                        </p:tav>
                                      </p:tavLst>
                                    </p:anim>
                                    <p:anim calcmode="lin" valueType="num">
                                      <p:cBhvr>
                                        <p:cTn id="94" dur="1000" fill="hold"/>
                                        <p:tgtEl>
                                          <p:spTgt spid="3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1000"/>
                                        <p:tgtEl>
                                          <p:spTgt spid="40"/>
                                        </p:tgtEl>
                                      </p:cBhvr>
                                    </p:animEffect>
                                    <p:anim calcmode="lin" valueType="num">
                                      <p:cBhvr>
                                        <p:cTn id="98" dur="1000" fill="hold"/>
                                        <p:tgtEl>
                                          <p:spTgt spid="40"/>
                                        </p:tgtEl>
                                        <p:attrNameLst>
                                          <p:attrName>ppt_x</p:attrName>
                                        </p:attrNameLst>
                                      </p:cBhvr>
                                      <p:tavLst>
                                        <p:tav tm="0">
                                          <p:val>
                                            <p:strVal val="#ppt_x"/>
                                          </p:val>
                                        </p:tav>
                                        <p:tav tm="100000">
                                          <p:val>
                                            <p:strVal val="#ppt_x"/>
                                          </p:val>
                                        </p:tav>
                                      </p:tavLst>
                                    </p:anim>
                                    <p:anim calcmode="lin" valueType="num">
                                      <p:cBhvr>
                                        <p:cTn id="99" dur="1000" fill="hold"/>
                                        <p:tgtEl>
                                          <p:spTgt spid="4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1000"/>
                                        <p:tgtEl>
                                          <p:spTgt spid="41"/>
                                        </p:tgtEl>
                                      </p:cBhvr>
                                    </p:animEffect>
                                    <p:anim calcmode="lin" valueType="num">
                                      <p:cBhvr>
                                        <p:cTn id="103" dur="1000" fill="hold"/>
                                        <p:tgtEl>
                                          <p:spTgt spid="41"/>
                                        </p:tgtEl>
                                        <p:attrNameLst>
                                          <p:attrName>ppt_x</p:attrName>
                                        </p:attrNameLst>
                                      </p:cBhvr>
                                      <p:tavLst>
                                        <p:tav tm="0">
                                          <p:val>
                                            <p:strVal val="#ppt_x"/>
                                          </p:val>
                                        </p:tav>
                                        <p:tav tm="100000">
                                          <p:val>
                                            <p:strVal val="#ppt_x"/>
                                          </p:val>
                                        </p:tav>
                                      </p:tavLst>
                                    </p:anim>
                                    <p:anim calcmode="lin" valueType="num">
                                      <p:cBhvr>
                                        <p:cTn id="104" dur="1000" fill="hold"/>
                                        <p:tgtEl>
                                          <p:spTgt spid="41"/>
                                        </p:tgtEl>
                                        <p:attrNameLst>
                                          <p:attrName>ppt_y</p:attrName>
                                        </p:attrNameLst>
                                      </p:cBhvr>
                                      <p:tavLst>
                                        <p:tav tm="0">
                                          <p:val>
                                            <p:strVal val="#ppt_y+.1"/>
                                          </p:val>
                                        </p:tav>
                                        <p:tav tm="100000">
                                          <p:val>
                                            <p:strVal val="#ppt_y"/>
                                          </p:val>
                                        </p:tav>
                                      </p:tavLst>
                                    </p:anim>
                                  </p:childTnLst>
                                </p:cTn>
                              </p:par>
                            </p:childTnLst>
                          </p:cTn>
                        </p:par>
                        <p:par>
                          <p:cTn id="105" fill="hold">
                            <p:stCondLst>
                              <p:cond delay="1000"/>
                            </p:stCondLst>
                            <p:childTnLst>
                              <p:par>
                                <p:cTn id="106" presetID="2" presetClass="entr" presetSubtype="2" fill="hold" nodeType="afterEffect">
                                  <p:stCondLst>
                                    <p:cond delay="0"/>
                                  </p:stCondLst>
                                  <p:childTnLst>
                                    <p:set>
                                      <p:cBhvr>
                                        <p:cTn id="107" dur="1" fill="hold">
                                          <p:stCondLst>
                                            <p:cond delay="0"/>
                                          </p:stCondLst>
                                        </p:cTn>
                                        <p:tgtEl>
                                          <p:spTgt spid="42"/>
                                        </p:tgtEl>
                                        <p:attrNameLst>
                                          <p:attrName>style.visibility</p:attrName>
                                        </p:attrNameLst>
                                      </p:cBhvr>
                                      <p:to>
                                        <p:strVal val="visible"/>
                                      </p:to>
                                    </p:set>
                                    <p:anim calcmode="lin" valueType="num">
                                      <p:cBhvr additive="base">
                                        <p:cTn id="108" dur="500" fill="hold"/>
                                        <p:tgtEl>
                                          <p:spTgt spid="42"/>
                                        </p:tgtEl>
                                        <p:attrNameLst>
                                          <p:attrName>ppt_x</p:attrName>
                                        </p:attrNameLst>
                                      </p:cBhvr>
                                      <p:tavLst>
                                        <p:tav tm="0">
                                          <p:val>
                                            <p:strVal val="1+#ppt_w/2"/>
                                          </p:val>
                                        </p:tav>
                                        <p:tav tm="100000">
                                          <p:val>
                                            <p:strVal val="#ppt_x"/>
                                          </p:val>
                                        </p:tav>
                                      </p:tavLst>
                                    </p:anim>
                                    <p:anim calcmode="lin" valueType="num">
                                      <p:cBhvr additive="base">
                                        <p:cTn id="10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315528" y="2294952"/>
            <a:ext cx="5581658" cy="2988821"/>
            <a:chOff x="3315530" y="2013310"/>
            <a:chExt cx="5581658" cy="2988821"/>
          </a:xfrm>
        </p:grpSpPr>
        <p:grpSp>
          <p:nvGrpSpPr>
            <p:cNvPr id="16" name="Group 25"/>
            <p:cNvGrpSpPr/>
            <p:nvPr/>
          </p:nvGrpSpPr>
          <p:grpSpPr>
            <a:xfrm flipH="1">
              <a:off x="4128963" y="2257607"/>
              <a:ext cx="1114990" cy="2373161"/>
              <a:chOff x="5181600" y="2106930"/>
              <a:chExt cx="791210" cy="1684020"/>
            </a:xfrm>
            <a:solidFill>
              <a:schemeClr val="tx1">
                <a:lumMod val="50000"/>
                <a:lumOff val="50000"/>
              </a:schemeClr>
            </a:solidFill>
          </p:grpSpPr>
          <p:sp>
            <p:nvSpPr>
              <p:cNvPr id="39" name="îṥļîḑé-Rectangle 26"/>
              <p:cNvSpPr/>
              <p:nvPr/>
            </p:nvSpPr>
            <p:spPr bwMode="auto">
              <a:xfrm>
                <a:off x="5181600" y="2915602"/>
                <a:ext cx="365760" cy="66675"/>
              </a:xfrm>
              <a:prstGeom prst="rect">
                <a:avLst/>
              </a:prstGeom>
              <a:solidFill>
                <a:schemeClr val="bg1">
                  <a:lumMod val="85000"/>
                </a:schemeClr>
              </a:solidFill>
              <a:ln w="19050">
                <a:noFill/>
                <a:round/>
              </a:ln>
            </p:spPr>
            <p:txBody>
              <a:bodyPr anchor="ctr"/>
              <a:lstStyle/>
              <a:p>
                <a:pPr algn="ctr"/>
                <a:endParaRPr/>
              </a:p>
            </p:txBody>
          </p:sp>
          <p:sp>
            <p:nvSpPr>
              <p:cNvPr id="40" name="îṥļîḑé-Arrow: U-Turn 27"/>
              <p:cNvSpPr/>
              <p:nvPr/>
            </p:nvSpPr>
            <p:spPr bwMode="auto">
              <a:xfrm rot="16200000">
                <a:off x="4902200" y="2720340"/>
                <a:ext cx="1684020" cy="457200"/>
              </a:xfrm>
              <a:prstGeom prst="uturnArrow">
                <a:avLst>
                  <a:gd name="adj1" fmla="val 11666"/>
                  <a:gd name="adj2" fmla="val 25000"/>
                  <a:gd name="adj3" fmla="val 0"/>
                  <a:gd name="adj4" fmla="val 85000"/>
                  <a:gd name="adj5" fmla="val 100000"/>
                </a:avLst>
              </a:prstGeom>
              <a:solidFill>
                <a:schemeClr val="bg1">
                  <a:lumMod val="85000"/>
                </a:schemeClr>
              </a:solidFill>
              <a:ln w="19050">
                <a:noFill/>
                <a:round/>
              </a:ln>
            </p:spPr>
            <p:txBody>
              <a:bodyPr anchor="ctr"/>
              <a:lstStyle/>
              <a:p>
                <a:pPr algn="ctr"/>
                <a:endParaRPr/>
              </a:p>
            </p:txBody>
          </p:sp>
        </p:grpSp>
        <p:sp>
          <p:nvSpPr>
            <p:cNvPr id="17" name="îṥļîḑé-Oval 28"/>
            <p:cNvSpPr/>
            <p:nvPr/>
          </p:nvSpPr>
          <p:spPr bwMode="auto">
            <a:xfrm flipH="1">
              <a:off x="3315530" y="2013310"/>
              <a:ext cx="818794" cy="818794"/>
            </a:xfrm>
            <a:prstGeom prst="ellipse">
              <a:avLst/>
            </a:prstGeom>
            <a:noFill/>
            <a:ln w="28575">
              <a:solidFill>
                <a:schemeClr val="accent2"/>
              </a:solidFill>
              <a:round/>
            </a:ln>
          </p:spPr>
          <p:txBody>
            <a:bodyPr anchor="ctr"/>
            <a:lstStyle/>
            <a:p>
              <a:pPr algn="ctr"/>
              <a:endParaRPr/>
            </a:p>
          </p:txBody>
        </p:sp>
        <p:sp>
          <p:nvSpPr>
            <p:cNvPr id="18" name="îṥļîḑé-Oval 29"/>
            <p:cNvSpPr/>
            <p:nvPr/>
          </p:nvSpPr>
          <p:spPr bwMode="auto">
            <a:xfrm flipH="1">
              <a:off x="3315530" y="4183337"/>
              <a:ext cx="818794" cy="818794"/>
            </a:xfrm>
            <a:prstGeom prst="ellipse">
              <a:avLst/>
            </a:prstGeom>
            <a:noFill/>
            <a:ln w="28575">
              <a:solidFill>
                <a:schemeClr val="accent1"/>
              </a:solidFill>
              <a:round/>
            </a:ln>
          </p:spPr>
          <p:txBody>
            <a:bodyPr anchor="ctr"/>
            <a:lstStyle/>
            <a:p>
              <a:pPr algn="ctr"/>
              <a:endParaRPr/>
            </a:p>
          </p:txBody>
        </p:sp>
        <p:grpSp>
          <p:nvGrpSpPr>
            <p:cNvPr id="19" name="Group 30"/>
            <p:cNvGrpSpPr/>
            <p:nvPr/>
          </p:nvGrpSpPr>
          <p:grpSpPr>
            <a:xfrm>
              <a:off x="6968765" y="2257607"/>
              <a:ext cx="1114990" cy="2373161"/>
              <a:chOff x="5181600" y="2106930"/>
              <a:chExt cx="791210" cy="1684020"/>
            </a:xfrm>
            <a:solidFill>
              <a:schemeClr val="tx1">
                <a:lumMod val="50000"/>
                <a:lumOff val="50000"/>
              </a:schemeClr>
            </a:solidFill>
          </p:grpSpPr>
          <p:sp>
            <p:nvSpPr>
              <p:cNvPr id="37" name="îṥļîḑé-Rectangle 31"/>
              <p:cNvSpPr/>
              <p:nvPr/>
            </p:nvSpPr>
            <p:spPr bwMode="auto">
              <a:xfrm>
                <a:off x="5181600" y="2915602"/>
                <a:ext cx="365760" cy="66675"/>
              </a:xfrm>
              <a:prstGeom prst="rect">
                <a:avLst/>
              </a:prstGeom>
              <a:solidFill>
                <a:schemeClr val="bg1">
                  <a:lumMod val="85000"/>
                </a:schemeClr>
              </a:solidFill>
              <a:ln w="19050">
                <a:noFill/>
                <a:round/>
              </a:ln>
            </p:spPr>
            <p:txBody>
              <a:bodyPr anchor="ctr"/>
              <a:lstStyle/>
              <a:p>
                <a:pPr algn="ctr"/>
                <a:endParaRPr/>
              </a:p>
            </p:txBody>
          </p:sp>
          <p:sp>
            <p:nvSpPr>
              <p:cNvPr id="38" name="îṥļîḑé-Arrow: U-Turn 32"/>
              <p:cNvSpPr/>
              <p:nvPr/>
            </p:nvSpPr>
            <p:spPr bwMode="auto">
              <a:xfrm rot="16200000">
                <a:off x="4902200" y="2720340"/>
                <a:ext cx="1684020" cy="457200"/>
              </a:xfrm>
              <a:prstGeom prst="uturnArrow">
                <a:avLst>
                  <a:gd name="adj1" fmla="val 11666"/>
                  <a:gd name="adj2" fmla="val 25000"/>
                  <a:gd name="adj3" fmla="val 0"/>
                  <a:gd name="adj4" fmla="val 85000"/>
                  <a:gd name="adj5" fmla="val 100000"/>
                </a:avLst>
              </a:prstGeom>
              <a:solidFill>
                <a:schemeClr val="bg1">
                  <a:lumMod val="85000"/>
                </a:schemeClr>
              </a:solidFill>
              <a:ln w="19050">
                <a:noFill/>
                <a:round/>
              </a:ln>
            </p:spPr>
            <p:txBody>
              <a:bodyPr anchor="ctr"/>
              <a:lstStyle/>
              <a:p>
                <a:pPr algn="ctr"/>
                <a:endParaRPr/>
              </a:p>
            </p:txBody>
          </p:sp>
        </p:grpSp>
        <p:grpSp>
          <p:nvGrpSpPr>
            <p:cNvPr id="20" name="Group 33"/>
            <p:cNvGrpSpPr/>
            <p:nvPr/>
          </p:nvGrpSpPr>
          <p:grpSpPr>
            <a:xfrm>
              <a:off x="5239772" y="2574248"/>
              <a:ext cx="1739875" cy="1739875"/>
              <a:chOff x="3954683" y="2331622"/>
              <a:chExt cx="1234634" cy="1234634"/>
            </a:xfrm>
          </p:grpSpPr>
          <p:grpSp>
            <p:nvGrpSpPr>
              <p:cNvPr id="31" name="Group 34"/>
              <p:cNvGrpSpPr/>
              <p:nvPr/>
            </p:nvGrpSpPr>
            <p:grpSpPr>
              <a:xfrm>
                <a:off x="3954683" y="2331622"/>
                <a:ext cx="1234634" cy="1234634"/>
                <a:chOff x="3954683" y="2331622"/>
                <a:chExt cx="1234634" cy="1234634"/>
              </a:xfrm>
            </p:grpSpPr>
            <p:sp>
              <p:nvSpPr>
                <p:cNvPr id="35" name="îṥļîḑé-Oval 38"/>
                <p:cNvSpPr/>
                <p:nvPr/>
              </p:nvSpPr>
              <p:spPr bwMode="auto">
                <a:xfrm>
                  <a:off x="3954683" y="2331622"/>
                  <a:ext cx="1234634" cy="1234634"/>
                </a:xfrm>
                <a:prstGeom prst="ellipse">
                  <a:avLst/>
                </a:prstGeom>
                <a:solidFill>
                  <a:schemeClr val="tx2"/>
                </a:solidFill>
                <a:ln w="19050">
                  <a:noFill/>
                  <a:round/>
                </a:ln>
              </p:spPr>
              <p:txBody>
                <a:bodyPr anchor="ctr"/>
                <a:lstStyle/>
                <a:p>
                  <a:pPr algn="ctr"/>
                  <a:endParaRPr/>
                </a:p>
              </p:txBody>
            </p:sp>
            <p:sp>
              <p:nvSpPr>
                <p:cNvPr id="36" name="îṥļîḑé-Oval 39"/>
                <p:cNvSpPr/>
                <p:nvPr/>
              </p:nvSpPr>
              <p:spPr bwMode="auto">
                <a:xfrm>
                  <a:off x="4088033" y="2464972"/>
                  <a:ext cx="967934" cy="967934"/>
                </a:xfrm>
                <a:prstGeom prst="ellipse">
                  <a:avLst/>
                </a:prstGeom>
                <a:solidFill>
                  <a:schemeClr val="bg1"/>
                </a:solidFill>
                <a:ln w="19050">
                  <a:noFill/>
                  <a:round/>
                </a:ln>
              </p:spPr>
              <p:txBody>
                <a:bodyPr anchor="ctr"/>
                <a:lstStyle/>
                <a:p>
                  <a:pPr algn="ctr"/>
                  <a:endParaRPr/>
                </a:p>
              </p:txBody>
            </p:sp>
          </p:grpSp>
          <p:grpSp>
            <p:nvGrpSpPr>
              <p:cNvPr id="32" name="Group 35"/>
              <p:cNvGrpSpPr/>
              <p:nvPr/>
            </p:nvGrpSpPr>
            <p:grpSpPr>
              <a:xfrm>
                <a:off x="4229985" y="2701992"/>
                <a:ext cx="595106" cy="493903"/>
                <a:chOff x="3763990" y="2135187"/>
                <a:chExt cx="233363" cy="193676"/>
              </a:xfrm>
              <a:solidFill>
                <a:schemeClr val="tx1">
                  <a:lumMod val="75000"/>
                  <a:lumOff val="25000"/>
                </a:schemeClr>
              </a:solidFill>
            </p:grpSpPr>
            <p:sp>
              <p:nvSpPr>
                <p:cNvPr id="33" name="îṥļîḑé-Freeform: Shape 36"/>
                <p:cNvSpPr/>
                <p:nvPr/>
              </p:nvSpPr>
              <p:spPr bwMode="auto">
                <a:xfrm>
                  <a:off x="3773515" y="2187575"/>
                  <a:ext cx="223838" cy="141288"/>
                </a:xfrm>
                <a:custGeom>
                  <a:avLst/>
                  <a:gdLst/>
                  <a:ahLst/>
                  <a:cxnLst>
                    <a:cxn ang="0">
                      <a:pos x="141" y="0"/>
                    </a:cxn>
                    <a:cxn ang="0">
                      <a:pos x="100" y="42"/>
                    </a:cxn>
                    <a:cxn ang="0">
                      <a:pos x="46" y="35"/>
                    </a:cxn>
                    <a:cxn ang="0">
                      <a:pos x="0" y="89"/>
                    </a:cxn>
                    <a:cxn ang="0">
                      <a:pos x="141" y="89"/>
                    </a:cxn>
                    <a:cxn ang="0">
                      <a:pos x="141" y="0"/>
                    </a:cxn>
                  </a:cxnLst>
                  <a:rect l="0" t="0" r="r" b="b"/>
                  <a:pathLst>
                    <a:path w="141" h="89">
                      <a:moveTo>
                        <a:pt x="141" y="0"/>
                      </a:moveTo>
                      <a:lnTo>
                        <a:pt x="100" y="42"/>
                      </a:lnTo>
                      <a:lnTo>
                        <a:pt x="46" y="35"/>
                      </a:lnTo>
                      <a:lnTo>
                        <a:pt x="0" y="89"/>
                      </a:lnTo>
                      <a:lnTo>
                        <a:pt x="141" y="89"/>
                      </a:lnTo>
                      <a:lnTo>
                        <a:pt x="141" y="0"/>
                      </a:lnTo>
                      <a:close/>
                    </a:path>
                  </a:pathLst>
                </a:custGeom>
                <a:solidFill>
                  <a:schemeClr val="tx2"/>
                </a:solidFill>
                <a:ln w="9525">
                  <a:noFill/>
                  <a:round/>
                </a:ln>
              </p:spPr>
              <p:txBody>
                <a:bodyPr anchor="ctr"/>
                <a:lstStyle/>
                <a:p>
                  <a:pPr algn="ctr"/>
                  <a:endParaRPr/>
                </a:p>
              </p:txBody>
            </p:sp>
            <p:sp>
              <p:nvSpPr>
                <p:cNvPr id="34" name="îṥļîḑé-Freeform: Shape 37"/>
                <p:cNvSpPr/>
                <p:nvPr/>
              </p:nvSpPr>
              <p:spPr bwMode="auto">
                <a:xfrm>
                  <a:off x="3763990" y="2135187"/>
                  <a:ext cx="233363" cy="193675"/>
                </a:xfrm>
                <a:custGeom>
                  <a:avLst/>
                  <a:gdLst/>
                  <a:ahLst/>
                  <a:cxnLst>
                    <a:cxn ang="0">
                      <a:pos x="147" y="0"/>
                    </a:cxn>
                    <a:cxn ang="0">
                      <a:pos x="118" y="1"/>
                    </a:cxn>
                    <a:cxn ang="0">
                      <a:pos x="127" y="10"/>
                    </a:cxn>
                    <a:cxn ang="0">
                      <a:pos x="97" y="49"/>
                    </a:cxn>
                    <a:cxn ang="0">
                      <a:pos x="43" y="38"/>
                    </a:cxn>
                    <a:cxn ang="0">
                      <a:pos x="0" y="122"/>
                    </a:cxn>
                    <a:cxn ang="0">
                      <a:pos x="50" y="59"/>
                    </a:cxn>
                    <a:cxn ang="0">
                      <a:pos x="103" y="66"/>
                    </a:cxn>
                    <a:cxn ang="0">
                      <a:pos x="140" y="22"/>
                    </a:cxn>
                    <a:cxn ang="0">
                      <a:pos x="147" y="29"/>
                    </a:cxn>
                    <a:cxn ang="0">
                      <a:pos x="147" y="0"/>
                    </a:cxn>
                  </a:cxnLst>
                  <a:rect l="0" t="0" r="r" b="b"/>
                  <a:pathLst>
                    <a:path w="147" h="122">
                      <a:moveTo>
                        <a:pt x="147" y="0"/>
                      </a:moveTo>
                      <a:lnTo>
                        <a:pt x="118" y="1"/>
                      </a:lnTo>
                      <a:lnTo>
                        <a:pt x="127" y="10"/>
                      </a:lnTo>
                      <a:lnTo>
                        <a:pt x="97" y="49"/>
                      </a:lnTo>
                      <a:lnTo>
                        <a:pt x="43" y="38"/>
                      </a:lnTo>
                      <a:lnTo>
                        <a:pt x="0" y="122"/>
                      </a:lnTo>
                      <a:lnTo>
                        <a:pt x="50" y="59"/>
                      </a:lnTo>
                      <a:lnTo>
                        <a:pt x="103" y="66"/>
                      </a:lnTo>
                      <a:lnTo>
                        <a:pt x="140" y="22"/>
                      </a:lnTo>
                      <a:lnTo>
                        <a:pt x="147" y="29"/>
                      </a:lnTo>
                      <a:lnTo>
                        <a:pt x="147" y="0"/>
                      </a:lnTo>
                      <a:close/>
                    </a:path>
                  </a:pathLst>
                </a:custGeom>
                <a:solidFill>
                  <a:schemeClr val="tx2"/>
                </a:solidFill>
                <a:ln w="9525">
                  <a:noFill/>
                  <a:round/>
                </a:ln>
              </p:spPr>
              <p:txBody>
                <a:bodyPr anchor="ctr"/>
                <a:lstStyle/>
                <a:p>
                  <a:pPr algn="ctr"/>
                  <a:endParaRPr/>
                </a:p>
              </p:txBody>
            </p:sp>
          </p:grpSp>
        </p:grpSp>
        <p:sp>
          <p:nvSpPr>
            <p:cNvPr id="21" name="îṥļîḑé-Oval 40"/>
            <p:cNvSpPr/>
            <p:nvPr/>
          </p:nvSpPr>
          <p:spPr bwMode="auto">
            <a:xfrm>
              <a:off x="8078394" y="2013310"/>
              <a:ext cx="818794" cy="818794"/>
            </a:xfrm>
            <a:prstGeom prst="ellipse">
              <a:avLst/>
            </a:prstGeom>
            <a:noFill/>
            <a:ln w="28575">
              <a:solidFill>
                <a:schemeClr val="accent3"/>
              </a:solidFill>
              <a:round/>
            </a:ln>
          </p:spPr>
          <p:txBody>
            <a:bodyPr anchor="ctr"/>
            <a:lstStyle/>
            <a:p>
              <a:pPr algn="ctr"/>
              <a:endParaRPr/>
            </a:p>
          </p:txBody>
        </p:sp>
        <p:sp>
          <p:nvSpPr>
            <p:cNvPr id="22" name="îṥļîḑé-Oval 41"/>
            <p:cNvSpPr/>
            <p:nvPr/>
          </p:nvSpPr>
          <p:spPr bwMode="auto">
            <a:xfrm>
              <a:off x="8078394" y="4183337"/>
              <a:ext cx="818794" cy="818794"/>
            </a:xfrm>
            <a:prstGeom prst="ellipse">
              <a:avLst/>
            </a:prstGeom>
            <a:noFill/>
            <a:ln w="28575">
              <a:solidFill>
                <a:schemeClr val="accent4"/>
              </a:solidFill>
              <a:round/>
            </a:ln>
          </p:spPr>
          <p:txBody>
            <a:bodyPr anchor="ctr"/>
            <a:lstStyle/>
            <a:p>
              <a:pPr algn="ctr"/>
              <a:endParaRPr/>
            </a:p>
          </p:txBody>
        </p:sp>
        <p:grpSp>
          <p:nvGrpSpPr>
            <p:cNvPr id="23" name="Group 54"/>
            <p:cNvGrpSpPr/>
            <p:nvPr/>
          </p:nvGrpSpPr>
          <p:grpSpPr>
            <a:xfrm>
              <a:off x="3574060" y="4376400"/>
              <a:ext cx="315362" cy="435391"/>
              <a:chOff x="5011738" y="2427288"/>
              <a:chExt cx="212725" cy="293688"/>
            </a:xfrm>
            <a:solidFill>
              <a:schemeClr val="accent1"/>
            </a:solidFill>
          </p:grpSpPr>
          <p:sp>
            <p:nvSpPr>
              <p:cNvPr id="29" name="îṥļîḑé-Freeform: Shape 55"/>
              <p:cNvSpPr/>
              <p:nvPr/>
            </p:nvSpPr>
            <p:spPr bwMode="auto">
              <a:xfrm>
                <a:off x="5011738" y="2427288"/>
                <a:ext cx="212725" cy="293688"/>
              </a:xfrm>
              <a:custGeom>
                <a:avLst/>
                <a:gdLst/>
                <a:ahLst/>
                <a:cxnLst>
                  <a:cxn ang="0">
                    <a:pos x="78" y="11"/>
                  </a:cxn>
                  <a:cxn ang="0">
                    <a:pos x="84" y="11"/>
                  </a:cxn>
                  <a:cxn ang="0">
                    <a:pos x="84" y="0"/>
                  </a:cxn>
                  <a:cxn ang="0">
                    <a:pos x="0" y="0"/>
                  </a:cxn>
                  <a:cxn ang="0">
                    <a:pos x="0" y="11"/>
                  </a:cxn>
                  <a:cxn ang="0">
                    <a:pos x="7" y="11"/>
                  </a:cxn>
                  <a:cxn ang="0">
                    <a:pos x="30" y="52"/>
                  </a:cxn>
                  <a:cxn ang="0">
                    <a:pos x="30" y="64"/>
                  </a:cxn>
                  <a:cxn ang="0">
                    <a:pos x="8" y="105"/>
                  </a:cxn>
                  <a:cxn ang="0">
                    <a:pos x="0" y="105"/>
                  </a:cxn>
                  <a:cxn ang="0">
                    <a:pos x="0" y="116"/>
                  </a:cxn>
                  <a:cxn ang="0">
                    <a:pos x="84" y="116"/>
                  </a:cxn>
                  <a:cxn ang="0">
                    <a:pos x="84" y="105"/>
                  </a:cxn>
                  <a:cxn ang="0">
                    <a:pos x="78" y="105"/>
                  </a:cxn>
                  <a:cxn ang="0">
                    <a:pos x="55" y="64"/>
                  </a:cxn>
                  <a:cxn ang="0">
                    <a:pos x="55" y="52"/>
                  </a:cxn>
                  <a:cxn ang="0">
                    <a:pos x="78" y="11"/>
                  </a:cxn>
                  <a:cxn ang="0">
                    <a:pos x="52" y="69"/>
                  </a:cxn>
                  <a:cxn ang="0">
                    <a:pos x="72" y="105"/>
                  </a:cxn>
                  <a:cxn ang="0">
                    <a:pos x="67" y="105"/>
                  </a:cxn>
                  <a:cxn ang="0">
                    <a:pos x="56" y="93"/>
                  </a:cxn>
                  <a:cxn ang="0">
                    <a:pos x="43" y="77"/>
                  </a:cxn>
                  <a:cxn ang="0">
                    <a:pos x="30" y="93"/>
                  </a:cxn>
                  <a:cxn ang="0">
                    <a:pos x="20" y="105"/>
                  </a:cxn>
                  <a:cxn ang="0">
                    <a:pos x="13" y="105"/>
                  </a:cxn>
                  <a:cxn ang="0">
                    <a:pos x="34" y="69"/>
                  </a:cxn>
                  <a:cxn ang="0">
                    <a:pos x="36" y="69"/>
                  </a:cxn>
                  <a:cxn ang="0">
                    <a:pos x="36" y="48"/>
                  </a:cxn>
                  <a:cxn ang="0">
                    <a:pos x="34" y="47"/>
                  </a:cxn>
                  <a:cxn ang="0">
                    <a:pos x="13" y="11"/>
                  </a:cxn>
                  <a:cxn ang="0">
                    <a:pos x="72" y="11"/>
                  </a:cxn>
                  <a:cxn ang="0">
                    <a:pos x="52" y="47"/>
                  </a:cxn>
                  <a:cxn ang="0">
                    <a:pos x="49" y="48"/>
                  </a:cxn>
                  <a:cxn ang="0">
                    <a:pos x="49" y="69"/>
                  </a:cxn>
                  <a:cxn ang="0">
                    <a:pos x="52" y="69"/>
                  </a:cxn>
                </a:cxnLst>
                <a:rect l="0" t="0" r="r" b="b"/>
                <a:pathLst>
                  <a:path w="84" h="116">
                    <a:moveTo>
                      <a:pt x="78" y="11"/>
                    </a:moveTo>
                    <a:cubicBezTo>
                      <a:pt x="84" y="11"/>
                      <a:pt x="84" y="11"/>
                      <a:pt x="84" y="11"/>
                    </a:cubicBezTo>
                    <a:cubicBezTo>
                      <a:pt x="84" y="0"/>
                      <a:pt x="84" y="0"/>
                      <a:pt x="84" y="0"/>
                    </a:cubicBezTo>
                    <a:cubicBezTo>
                      <a:pt x="0" y="0"/>
                      <a:pt x="0" y="0"/>
                      <a:pt x="0" y="0"/>
                    </a:cubicBezTo>
                    <a:cubicBezTo>
                      <a:pt x="0" y="11"/>
                      <a:pt x="0" y="11"/>
                      <a:pt x="0" y="11"/>
                    </a:cubicBezTo>
                    <a:cubicBezTo>
                      <a:pt x="7" y="11"/>
                      <a:pt x="7" y="11"/>
                      <a:pt x="7" y="11"/>
                    </a:cubicBezTo>
                    <a:cubicBezTo>
                      <a:pt x="8" y="33"/>
                      <a:pt x="16" y="48"/>
                      <a:pt x="30" y="52"/>
                    </a:cubicBezTo>
                    <a:cubicBezTo>
                      <a:pt x="30" y="64"/>
                      <a:pt x="30" y="64"/>
                      <a:pt x="30" y="64"/>
                    </a:cubicBezTo>
                    <a:cubicBezTo>
                      <a:pt x="17" y="69"/>
                      <a:pt x="9" y="83"/>
                      <a:pt x="8" y="105"/>
                    </a:cubicBezTo>
                    <a:cubicBezTo>
                      <a:pt x="0" y="105"/>
                      <a:pt x="0" y="105"/>
                      <a:pt x="0" y="105"/>
                    </a:cubicBezTo>
                    <a:cubicBezTo>
                      <a:pt x="0" y="116"/>
                      <a:pt x="0" y="116"/>
                      <a:pt x="0" y="116"/>
                    </a:cubicBezTo>
                    <a:cubicBezTo>
                      <a:pt x="84" y="116"/>
                      <a:pt x="84" y="116"/>
                      <a:pt x="84" y="116"/>
                    </a:cubicBezTo>
                    <a:cubicBezTo>
                      <a:pt x="84" y="105"/>
                      <a:pt x="84" y="105"/>
                      <a:pt x="84" y="105"/>
                    </a:cubicBezTo>
                    <a:cubicBezTo>
                      <a:pt x="78" y="105"/>
                      <a:pt x="78" y="105"/>
                      <a:pt x="78" y="105"/>
                    </a:cubicBezTo>
                    <a:cubicBezTo>
                      <a:pt x="77" y="83"/>
                      <a:pt x="69" y="69"/>
                      <a:pt x="55" y="64"/>
                    </a:cubicBezTo>
                    <a:cubicBezTo>
                      <a:pt x="55" y="52"/>
                      <a:pt x="55" y="52"/>
                      <a:pt x="55" y="52"/>
                    </a:cubicBezTo>
                    <a:cubicBezTo>
                      <a:pt x="69" y="48"/>
                      <a:pt x="77" y="33"/>
                      <a:pt x="78" y="11"/>
                    </a:cubicBezTo>
                    <a:close/>
                    <a:moveTo>
                      <a:pt x="52" y="69"/>
                    </a:moveTo>
                    <a:cubicBezTo>
                      <a:pt x="67" y="73"/>
                      <a:pt x="72" y="90"/>
                      <a:pt x="72" y="105"/>
                    </a:cubicBezTo>
                    <a:cubicBezTo>
                      <a:pt x="67" y="105"/>
                      <a:pt x="67" y="105"/>
                      <a:pt x="67" y="105"/>
                    </a:cubicBezTo>
                    <a:cubicBezTo>
                      <a:pt x="56" y="93"/>
                      <a:pt x="56" y="93"/>
                      <a:pt x="56" y="93"/>
                    </a:cubicBezTo>
                    <a:cubicBezTo>
                      <a:pt x="43" y="77"/>
                      <a:pt x="43" y="77"/>
                      <a:pt x="43" y="77"/>
                    </a:cubicBezTo>
                    <a:cubicBezTo>
                      <a:pt x="30" y="93"/>
                      <a:pt x="30" y="93"/>
                      <a:pt x="30" y="93"/>
                    </a:cubicBezTo>
                    <a:cubicBezTo>
                      <a:pt x="20" y="105"/>
                      <a:pt x="20" y="105"/>
                      <a:pt x="20" y="105"/>
                    </a:cubicBezTo>
                    <a:cubicBezTo>
                      <a:pt x="13" y="105"/>
                      <a:pt x="13" y="105"/>
                      <a:pt x="13" y="105"/>
                    </a:cubicBezTo>
                    <a:cubicBezTo>
                      <a:pt x="14" y="90"/>
                      <a:pt x="18" y="73"/>
                      <a:pt x="34" y="69"/>
                    </a:cubicBezTo>
                    <a:cubicBezTo>
                      <a:pt x="36" y="69"/>
                      <a:pt x="36" y="69"/>
                      <a:pt x="36" y="69"/>
                    </a:cubicBezTo>
                    <a:cubicBezTo>
                      <a:pt x="36" y="48"/>
                      <a:pt x="36" y="48"/>
                      <a:pt x="36" y="48"/>
                    </a:cubicBezTo>
                    <a:cubicBezTo>
                      <a:pt x="34" y="47"/>
                      <a:pt x="34" y="47"/>
                      <a:pt x="34" y="47"/>
                    </a:cubicBezTo>
                    <a:cubicBezTo>
                      <a:pt x="18" y="43"/>
                      <a:pt x="14" y="27"/>
                      <a:pt x="13" y="11"/>
                    </a:cubicBezTo>
                    <a:cubicBezTo>
                      <a:pt x="72" y="11"/>
                      <a:pt x="72" y="11"/>
                      <a:pt x="72" y="11"/>
                    </a:cubicBezTo>
                    <a:cubicBezTo>
                      <a:pt x="72" y="27"/>
                      <a:pt x="67" y="43"/>
                      <a:pt x="52" y="47"/>
                    </a:cubicBezTo>
                    <a:cubicBezTo>
                      <a:pt x="49" y="48"/>
                      <a:pt x="49" y="48"/>
                      <a:pt x="49" y="48"/>
                    </a:cubicBezTo>
                    <a:cubicBezTo>
                      <a:pt x="49" y="69"/>
                      <a:pt x="49" y="69"/>
                      <a:pt x="49" y="69"/>
                    </a:cubicBezTo>
                    <a:lnTo>
                      <a:pt x="52" y="69"/>
                    </a:lnTo>
                    <a:close/>
                  </a:path>
                </a:pathLst>
              </a:custGeom>
              <a:grpFill/>
              <a:ln w="9525">
                <a:noFill/>
                <a:round/>
              </a:ln>
            </p:spPr>
            <p:txBody>
              <a:bodyPr anchor="ctr"/>
              <a:lstStyle/>
              <a:p>
                <a:pPr algn="ctr"/>
                <a:endParaRPr/>
              </a:p>
            </p:txBody>
          </p:sp>
          <p:sp>
            <p:nvSpPr>
              <p:cNvPr id="30" name="îṥļîḑé-Freeform: Shape 56"/>
              <p:cNvSpPr/>
              <p:nvPr/>
            </p:nvSpPr>
            <p:spPr bwMode="auto">
              <a:xfrm>
                <a:off x="5092701" y="2516188"/>
                <a:ext cx="60325" cy="34925"/>
              </a:xfrm>
              <a:custGeom>
                <a:avLst/>
                <a:gdLst/>
                <a:ahLst/>
                <a:cxnLst>
                  <a:cxn ang="0">
                    <a:pos x="38" y="0"/>
                  </a:cxn>
                  <a:cxn ang="0">
                    <a:pos x="0" y="0"/>
                  </a:cxn>
                  <a:cxn ang="0">
                    <a:pos x="9" y="11"/>
                  </a:cxn>
                  <a:cxn ang="0">
                    <a:pos x="19" y="22"/>
                  </a:cxn>
                  <a:cxn ang="0">
                    <a:pos x="29" y="11"/>
                  </a:cxn>
                  <a:cxn ang="0">
                    <a:pos x="38" y="0"/>
                  </a:cxn>
                </a:cxnLst>
                <a:rect l="0" t="0" r="r" b="b"/>
                <a:pathLst>
                  <a:path w="38" h="22">
                    <a:moveTo>
                      <a:pt x="38" y="0"/>
                    </a:moveTo>
                    <a:lnTo>
                      <a:pt x="0" y="0"/>
                    </a:lnTo>
                    <a:lnTo>
                      <a:pt x="9" y="11"/>
                    </a:lnTo>
                    <a:lnTo>
                      <a:pt x="19" y="22"/>
                    </a:lnTo>
                    <a:lnTo>
                      <a:pt x="29" y="11"/>
                    </a:lnTo>
                    <a:lnTo>
                      <a:pt x="38" y="0"/>
                    </a:lnTo>
                    <a:close/>
                  </a:path>
                </a:pathLst>
              </a:custGeom>
              <a:grpFill/>
              <a:ln w="9525">
                <a:noFill/>
                <a:round/>
              </a:ln>
            </p:spPr>
            <p:txBody>
              <a:bodyPr anchor="ctr"/>
              <a:lstStyle/>
              <a:p>
                <a:pPr algn="ctr"/>
                <a:endParaRPr/>
              </a:p>
            </p:txBody>
          </p:sp>
        </p:grpSp>
        <p:sp>
          <p:nvSpPr>
            <p:cNvPr id="24" name="îṥļîḑé-Freeform: Shape 57"/>
            <p:cNvSpPr/>
            <p:nvPr/>
          </p:nvSpPr>
          <p:spPr bwMode="auto">
            <a:xfrm>
              <a:off x="8264782" y="4340872"/>
              <a:ext cx="451865" cy="513228"/>
            </a:xfrm>
            <a:custGeom>
              <a:avLst/>
              <a:gdLst/>
              <a:ahLst/>
              <a:cxnLst>
                <a:cxn ang="0">
                  <a:pos x="87" y="109"/>
                </a:cxn>
                <a:cxn ang="0">
                  <a:pos x="82" y="109"/>
                </a:cxn>
                <a:cxn ang="0">
                  <a:pos x="102" y="73"/>
                </a:cxn>
                <a:cxn ang="0">
                  <a:pos x="69" y="31"/>
                </a:cxn>
                <a:cxn ang="0">
                  <a:pos x="77" y="15"/>
                </a:cxn>
                <a:cxn ang="0">
                  <a:pos x="76" y="10"/>
                </a:cxn>
                <a:cxn ang="0">
                  <a:pos x="56" y="1"/>
                </a:cxn>
                <a:cxn ang="0">
                  <a:pos x="53" y="0"/>
                </a:cxn>
                <a:cxn ang="0">
                  <a:pos x="51" y="2"/>
                </a:cxn>
                <a:cxn ang="0">
                  <a:pos x="28" y="46"/>
                </a:cxn>
                <a:cxn ang="0">
                  <a:pos x="31" y="57"/>
                </a:cxn>
                <a:cxn ang="0">
                  <a:pos x="28" y="63"/>
                </a:cxn>
                <a:cxn ang="0">
                  <a:pos x="41" y="69"/>
                </a:cxn>
                <a:cxn ang="0">
                  <a:pos x="44" y="63"/>
                </a:cxn>
                <a:cxn ang="0">
                  <a:pos x="44" y="63"/>
                </a:cxn>
                <a:cxn ang="0">
                  <a:pos x="54" y="59"/>
                </a:cxn>
                <a:cxn ang="0">
                  <a:pos x="62" y="44"/>
                </a:cxn>
                <a:cxn ang="0">
                  <a:pos x="87" y="73"/>
                </a:cxn>
                <a:cxn ang="0">
                  <a:pos x="58" y="102"/>
                </a:cxn>
                <a:cxn ang="0">
                  <a:pos x="37" y="95"/>
                </a:cxn>
                <a:cxn ang="0">
                  <a:pos x="37" y="91"/>
                </a:cxn>
                <a:cxn ang="0">
                  <a:pos x="40" y="87"/>
                </a:cxn>
                <a:cxn ang="0">
                  <a:pos x="58" y="87"/>
                </a:cxn>
                <a:cxn ang="0">
                  <a:pos x="58" y="80"/>
                </a:cxn>
                <a:cxn ang="0">
                  <a:pos x="30" y="80"/>
                </a:cxn>
                <a:cxn ang="0">
                  <a:pos x="16" y="80"/>
                </a:cxn>
                <a:cxn ang="0">
                  <a:pos x="0" y="80"/>
                </a:cxn>
                <a:cxn ang="0">
                  <a:pos x="0" y="87"/>
                </a:cxn>
                <a:cxn ang="0">
                  <a:pos x="17" y="87"/>
                </a:cxn>
                <a:cxn ang="0">
                  <a:pos x="18" y="87"/>
                </a:cxn>
                <a:cxn ang="0">
                  <a:pos x="22" y="91"/>
                </a:cxn>
                <a:cxn ang="0">
                  <a:pos x="22" y="95"/>
                </a:cxn>
                <a:cxn ang="0">
                  <a:pos x="22" y="109"/>
                </a:cxn>
                <a:cxn ang="0">
                  <a:pos x="8" y="116"/>
                </a:cxn>
                <a:cxn ang="0">
                  <a:pos x="102" y="116"/>
                </a:cxn>
                <a:cxn ang="0">
                  <a:pos x="87" y="109"/>
                </a:cxn>
                <a:cxn ang="0">
                  <a:pos x="62" y="10"/>
                </a:cxn>
                <a:cxn ang="0">
                  <a:pos x="60" y="12"/>
                </a:cxn>
                <a:cxn ang="0">
                  <a:pos x="43" y="44"/>
                </a:cxn>
                <a:cxn ang="0">
                  <a:pos x="37" y="41"/>
                </a:cxn>
                <a:cxn ang="0">
                  <a:pos x="37" y="39"/>
                </a:cxn>
                <a:cxn ang="0">
                  <a:pos x="53" y="10"/>
                </a:cxn>
                <a:cxn ang="0">
                  <a:pos x="55" y="8"/>
                </a:cxn>
                <a:cxn ang="0">
                  <a:pos x="58" y="8"/>
                </a:cxn>
                <a:cxn ang="0">
                  <a:pos x="62" y="10"/>
                </a:cxn>
                <a:cxn ang="0">
                  <a:pos x="62" y="10"/>
                </a:cxn>
              </a:cxnLst>
              <a:rect l="0" t="0" r="r" b="b"/>
              <a:pathLst>
                <a:path w="102" h="116">
                  <a:moveTo>
                    <a:pt x="87" y="109"/>
                  </a:moveTo>
                  <a:cubicBezTo>
                    <a:pt x="82" y="109"/>
                    <a:pt x="82" y="109"/>
                    <a:pt x="82" y="109"/>
                  </a:cubicBezTo>
                  <a:cubicBezTo>
                    <a:pt x="94" y="101"/>
                    <a:pt x="102" y="88"/>
                    <a:pt x="102" y="73"/>
                  </a:cubicBezTo>
                  <a:cubicBezTo>
                    <a:pt x="102" y="52"/>
                    <a:pt x="88" y="35"/>
                    <a:pt x="69" y="31"/>
                  </a:cubicBezTo>
                  <a:cubicBezTo>
                    <a:pt x="77" y="15"/>
                    <a:pt x="77" y="15"/>
                    <a:pt x="77" y="15"/>
                  </a:cubicBezTo>
                  <a:cubicBezTo>
                    <a:pt x="78" y="13"/>
                    <a:pt x="77" y="11"/>
                    <a:pt x="76" y="10"/>
                  </a:cubicBezTo>
                  <a:cubicBezTo>
                    <a:pt x="56" y="1"/>
                    <a:pt x="56" y="1"/>
                    <a:pt x="56" y="1"/>
                  </a:cubicBezTo>
                  <a:cubicBezTo>
                    <a:pt x="55" y="0"/>
                    <a:pt x="54" y="0"/>
                    <a:pt x="53" y="0"/>
                  </a:cubicBezTo>
                  <a:cubicBezTo>
                    <a:pt x="52" y="1"/>
                    <a:pt x="52" y="2"/>
                    <a:pt x="51" y="2"/>
                  </a:cubicBezTo>
                  <a:cubicBezTo>
                    <a:pt x="28" y="46"/>
                    <a:pt x="28" y="46"/>
                    <a:pt x="28" y="46"/>
                  </a:cubicBezTo>
                  <a:cubicBezTo>
                    <a:pt x="26" y="50"/>
                    <a:pt x="28" y="55"/>
                    <a:pt x="31" y="57"/>
                  </a:cubicBezTo>
                  <a:cubicBezTo>
                    <a:pt x="28" y="63"/>
                    <a:pt x="28" y="63"/>
                    <a:pt x="28" y="63"/>
                  </a:cubicBezTo>
                  <a:cubicBezTo>
                    <a:pt x="41" y="69"/>
                    <a:pt x="41" y="69"/>
                    <a:pt x="41" y="69"/>
                  </a:cubicBezTo>
                  <a:cubicBezTo>
                    <a:pt x="44" y="63"/>
                    <a:pt x="44" y="63"/>
                    <a:pt x="44" y="63"/>
                  </a:cubicBezTo>
                  <a:cubicBezTo>
                    <a:pt x="44" y="63"/>
                    <a:pt x="44" y="63"/>
                    <a:pt x="44" y="63"/>
                  </a:cubicBezTo>
                  <a:cubicBezTo>
                    <a:pt x="48" y="65"/>
                    <a:pt x="52" y="63"/>
                    <a:pt x="54" y="59"/>
                  </a:cubicBezTo>
                  <a:cubicBezTo>
                    <a:pt x="62" y="44"/>
                    <a:pt x="62" y="44"/>
                    <a:pt x="62" y="44"/>
                  </a:cubicBezTo>
                  <a:cubicBezTo>
                    <a:pt x="76" y="46"/>
                    <a:pt x="87" y="58"/>
                    <a:pt x="87" y="73"/>
                  </a:cubicBezTo>
                  <a:cubicBezTo>
                    <a:pt x="87" y="89"/>
                    <a:pt x="74" y="102"/>
                    <a:pt x="58" y="102"/>
                  </a:cubicBezTo>
                  <a:cubicBezTo>
                    <a:pt x="51" y="102"/>
                    <a:pt x="42" y="99"/>
                    <a:pt x="37" y="95"/>
                  </a:cubicBezTo>
                  <a:cubicBezTo>
                    <a:pt x="37" y="91"/>
                    <a:pt x="37" y="91"/>
                    <a:pt x="37" y="91"/>
                  </a:cubicBezTo>
                  <a:cubicBezTo>
                    <a:pt x="37" y="89"/>
                    <a:pt x="38" y="87"/>
                    <a:pt x="40" y="87"/>
                  </a:cubicBezTo>
                  <a:cubicBezTo>
                    <a:pt x="58" y="87"/>
                    <a:pt x="58" y="87"/>
                    <a:pt x="58" y="87"/>
                  </a:cubicBezTo>
                  <a:cubicBezTo>
                    <a:pt x="58" y="80"/>
                    <a:pt x="58" y="80"/>
                    <a:pt x="58" y="80"/>
                  </a:cubicBezTo>
                  <a:cubicBezTo>
                    <a:pt x="30" y="80"/>
                    <a:pt x="30" y="80"/>
                    <a:pt x="30" y="80"/>
                  </a:cubicBezTo>
                  <a:cubicBezTo>
                    <a:pt x="16" y="80"/>
                    <a:pt x="16" y="80"/>
                    <a:pt x="16" y="80"/>
                  </a:cubicBezTo>
                  <a:cubicBezTo>
                    <a:pt x="0" y="80"/>
                    <a:pt x="0" y="80"/>
                    <a:pt x="0" y="80"/>
                  </a:cubicBezTo>
                  <a:cubicBezTo>
                    <a:pt x="0" y="87"/>
                    <a:pt x="0" y="87"/>
                    <a:pt x="0" y="87"/>
                  </a:cubicBezTo>
                  <a:cubicBezTo>
                    <a:pt x="17" y="87"/>
                    <a:pt x="17" y="87"/>
                    <a:pt x="17" y="87"/>
                  </a:cubicBezTo>
                  <a:cubicBezTo>
                    <a:pt x="18" y="87"/>
                    <a:pt x="18" y="87"/>
                    <a:pt x="18" y="87"/>
                  </a:cubicBezTo>
                  <a:cubicBezTo>
                    <a:pt x="20" y="87"/>
                    <a:pt x="22" y="89"/>
                    <a:pt x="22" y="91"/>
                  </a:cubicBezTo>
                  <a:cubicBezTo>
                    <a:pt x="22" y="95"/>
                    <a:pt x="22" y="95"/>
                    <a:pt x="22" y="95"/>
                  </a:cubicBezTo>
                  <a:cubicBezTo>
                    <a:pt x="22" y="109"/>
                    <a:pt x="22" y="109"/>
                    <a:pt x="22" y="109"/>
                  </a:cubicBezTo>
                  <a:cubicBezTo>
                    <a:pt x="14" y="109"/>
                    <a:pt x="8" y="108"/>
                    <a:pt x="8" y="116"/>
                  </a:cubicBezTo>
                  <a:cubicBezTo>
                    <a:pt x="102" y="116"/>
                    <a:pt x="102" y="116"/>
                    <a:pt x="102" y="116"/>
                  </a:cubicBezTo>
                  <a:cubicBezTo>
                    <a:pt x="102" y="108"/>
                    <a:pt x="95" y="109"/>
                    <a:pt x="87" y="109"/>
                  </a:cubicBezTo>
                  <a:close/>
                  <a:moveTo>
                    <a:pt x="62" y="10"/>
                  </a:moveTo>
                  <a:cubicBezTo>
                    <a:pt x="61" y="10"/>
                    <a:pt x="60" y="11"/>
                    <a:pt x="60" y="12"/>
                  </a:cubicBezTo>
                  <a:cubicBezTo>
                    <a:pt x="43" y="44"/>
                    <a:pt x="43" y="44"/>
                    <a:pt x="43" y="44"/>
                  </a:cubicBezTo>
                  <a:cubicBezTo>
                    <a:pt x="37" y="41"/>
                    <a:pt x="37" y="41"/>
                    <a:pt x="37" y="41"/>
                  </a:cubicBezTo>
                  <a:cubicBezTo>
                    <a:pt x="37" y="40"/>
                    <a:pt x="37" y="40"/>
                    <a:pt x="37" y="39"/>
                  </a:cubicBezTo>
                  <a:cubicBezTo>
                    <a:pt x="53" y="10"/>
                    <a:pt x="53" y="10"/>
                    <a:pt x="53" y="10"/>
                  </a:cubicBezTo>
                  <a:cubicBezTo>
                    <a:pt x="53" y="9"/>
                    <a:pt x="54" y="8"/>
                    <a:pt x="55" y="8"/>
                  </a:cubicBezTo>
                  <a:cubicBezTo>
                    <a:pt x="56" y="7"/>
                    <a:pt x="57" y="7"/>
                    <a:pt x="58" y="8"/>
                  </a:cubicBezTo>
                  <a:cubicBezTo>
                    <a:pt x="62" y="10"/>
                    <a:pt x="62" y="10"/>
                    <a:pt x="62" y="10"/>
                  </a:cubicBezTo>
                  <a:cubicBezTo>
                    <a:pt x="62" y="10"/>
                    <a:pt x="62" y="10"/>
                    <a:pt x="62" y="10"/>
                  </a:cubicBezTo>
                  <a:close/>
                </a:path>
              </a:pathLst>
            </a:custGeom>
            <a:solidFill>
              <a:schemeClr val="accent4"/>
            </a:solidFill>
            <a:ln w="9525">
              <a:noFill/>
              <a:round/>
            </a:ln>
          </p:spPr>
          <p:txBody>
            <a:bodyPr anchor="ctr"/>
            <a:lstStyle/>
            <a:p>
              <a:pPr algn="ctr"/>
              <a:endParaRPr/>
            </a:p>
          </p:txBody>
        </p:sp>
        <p:sp>
          <p:nvSpPr>
            <p:cNvPr id="25" name="îṥļîḑé-Freeform: Shape 58"/>
            <p:cNvSpPr/>
            <p:nvPr/>
          </p:nvSpPr>
          <p:spPr bwMode="auto">
            <a:xfrm>
              <a:off x="3527873" y="2228228"/>
              <a:ext cx="407150" cy="433037"/>
            </a:xfrm>
            <a:custGeom>
              <a:avLst/>
              <a:gdLst/>
              <a:ahLst/>
              <a:cxnLst>
                <a:cxn ang="0">
                  <a:pos x="102" y="0"/>
                </a:cxn>
                <a:cxn ang="0">
                  <a:pos x="15" y="0"/>
                </a:cxn>
                <a:cxn ang="0">
                  <a:pos x="7" y="7"/>
                </a:cxn>
                <a:cxn ang="0">
                  <a:pos x="7" y="22"/>
                </a:cxn>
                <a:cxn ang="0">
                  <a:pos x="18" y="22"/>
                </a:cxn>
                <a:cxn ang="0">
                  <a:pos x="22" y="26"/>
                </a:cxn>
                <a:cxn ang="0">
                  <a:pos x="18" y="29"/>
                </a:cxn>
                <a:cxn ang="0">
                  <a:pos x="4" y="29"/>
                </a:cxn>
                <a:cxn ang="0">
                  <a:pos x="0" y="33"/>
                </a:cxn>
                <a:cxn ang="0">
                  <a:pos x="4" y="36"/>
                </a:cxn>
                <a:cxn ang="0">
                  <a:pos x="7" y="36"/>
                </a:cxn>
                <a:cxn ang="0">
                  <a:pos x="7" y="51"/>
                </a:cxn>
                <a:cxn ang="0">
                  <a:pos x="18" y="51"/>
                </a:cxn>
                <a:cxn ang="0">
                  <a:pos x="22" y="55"/>
                </a:cxn>
                <a:cxn ang="0">
                  <a:pos x="18" y="58"/>
                </a:cxn>
                <a:cxn ang="0">
                  <a:pos x="4" y="58"/>
                </a:cxn>
                <a:cxn ang="0">
                  <a:pos x="0" y="62"/>
                </a:cxn>
                <a:cxn ang="0">
                  <a:pos x="4" y="66"/>
                </a:cxn>
                <a:cxn ang="0">
                  <a:pos x="7" y="66"/>
                </a:cxn>
                <a:cxn ang="0">
                  <a:pos x="7" y="80"/>
                </a:cxn>
                <a:cxn ang="0">
                  <a:pos x="18" y="80"/>
                </a:cxn>
                <a:cxn ang="0">
                  <a:pos x="22" y="84"/>
                </a:cxn>
                <a:cxn ang="0">
                  <a:pos x="18" y="87"/>
                </a:cxn>
                <a:cxn ang="0">
                  <a:pos x="4" y="87"/>
                </a:cxn>
                <a:cxn ang="0">
                  <a:pos x="0" y="91"/>
                </a:cxn>
                <a:cxn ang="0">
                  <a:pos x="4" y="95"/>
                </a:cxn>
                <a:cxn ang="0">
                  <a:pos x="7" y="95"/>
                </a:cxn>
                <a:cxn ang="0">
                  <a:pos x="7" y="109"/>
                </a:cxn>
                <a:cxn ang="0">
                  <a:pos x="15" y="116"/>
                </a:cxn>
                <a:cxn ang="0">
                  <a:pos x="102" y="116"/>
                </a:cxn>
                <a:cxn ang="0">
                  <a:pos x="109" y="109"/>
                </a:cxn>
                <a:cxn ang="0">
                  <a:pos x="109" y="7"/>
                </a:cxn>
                <a:cxn ang="0">
                  <a:pos x="102" y="0"/>
                </a:cxn>
                <a:cxn ang="0">
                  <a:pos x="87" y="51"/>
                </a:cxn>
                <a:cxn ang="0">
                  <a:pos x="44" y="51"/>
                </a:cxn>
                <a:cxn ang="0">
                  <a:pos x="44" y="22"/>
                </a:cxn>
                <a:cxn ang="0">
                  <a:pos x="87" y="22"/>
                </a:cxn>
                <a:cxn ang="0">
                  <a:pos x="87" y="51"/>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accent2"/>
            </a:solidFill>
            <a:ln w="9525">
              <a:noFill/>
              <a:round/>
            </a:ln>
          </p:spPr>
          <p:txBody>
            <a:bodyPr anchor="ctr"/>
            <a:lstStyle/>
            <a:p>
              <a:pPr algn="ctr"/>
              <a:endParaRPr/>
            </a:p>
          </p:txBody>
        </p:sp>
        <p:grpSp>
          <p:nvGrpSpPr>
            <p:cNvPr id="26" name="Group 59"/>
            <p:cNvGrpSpPr/>
            <p:nvPr/>
          </p:nvGrpSpPr>
          <p:grpSpPr>
            <a:xfrm>
              <a:off x="8252686" y="2184254"/>
              <a:ext cx="480106" cy="482713"/>
              <a:chOff x="4427538" y="2427288"/>
              <a:chExt cx="292101" cy="293688"/>
            </a:xfrm>
            <a:solidFill>
              <a:schemeClr val="accent3"/>
            </a:solidFill>
          </p:grpSpPr>
          <p:sp>
            <p:nvSpPr>
              <p:cNvPr id="27" name="îṥļîḑé-Freeform: Shape 60"/>
              <p:cNvSpPr/>
              <p:nvPr/>
            </p:nvSpPr>
            <p:spPr bwMode="auto">
              <a:xfrm>
                <a:off x="4427538" y="2519363"/>
                <a:ext cx="201613" cy="201613"/>
              </a:xfrm>
              <a:custGeom>
                <a:avLst/>
                <a:gdLst/>
                <a:ahLst/>
                <a:cxnLst>
                  <a:cxn ang="0">
                    <a:pos x="75" y="32"/>
                  </a:cxn>
                  <a:cxn ang="0">
                    <a:pos x="64" y="32"/>
                  </a:cxn>
                  <a:cxn ang="0">
                    <a:pos x="61" y="26"/>
                  </a:cxn>
                  <a:cxn ang="0">
                    <a:pos x="69" y="19"/>
                  </a:cxn>
                  <a:cxn ang="0">
                    <a:pos x="69" y="13"/>
                  </a:cxn>
                  <a:cxn ang="0">
                    <a:pos x="66" y="10"/>
                  </a:cxn>
                  <a:cxn ang="0">
                    <a:pos x="59" y="10"/>
                  </a:cxn>
                  <a:cxn ang="0">
                    <a:pos x="52" y="17"/>
                  </a:cxn>
                  <a:cxn ang="0">
                    <a:pos x="45" y="14"/>
                  </a:cxn>
                  <a:cxn ang="0">
                    <a:pos x="45" y="5"/>
                  </a:cxn>
                  <a:cxn ang="0">
                    <a:pos x="41" y="0"/>
                  </a:cxn>
                  <a:cxn ang="0">
                    <a:pos x="37" y="0"/>
                  </a:cxn>
                  <a:cxn ang="0">
                    <a:pos x="32" y="5"/>
                  </a:cxn>
                  <a:cxn ang="0">
                    <a:pos x="32" y="14"/>
                  </a:cxn>
                  <a:cxn ang="0">
                    <a:pos x="25" y="17"/>
                  </a:cxn>
                  <a:cxn ang="0">
                    <a:pos x="19" y="11"/>
                  </a:cxn>
                  <a:cxn ang="0">
                    <a:pos x="12" y="11"/>
                  </a:cxn>
                  <a:cxn ang="0">
                    <a:pos x="9" y="14"/>
                  </a:cxn>
                  <a:cxn ang="0">
                    <a:pos x="9" y="21"/>
                  </a:cxn>
                  <a:cxn ang="0">
                    <a:pos x="16" y="27"/>
                  </a:cxn>
                  <a:cxn ang="0">
                    <a:pos x="13" y="35"/>
                  </a:cxn>
                  <a:cxn ang="0">
                    <a:pos x="4" y="35"/>
                  </a:cxn>
                  <a:cxn ang="0">
                    <a:pos x="0" y="39"/>
                  </a:cxn>
                  <a:cxn ang="0">
                    <a:pos x="0" y="44"/>
                  </a:cxn>
                  <a:cxn ang="0">
                    <a:pos x="4" y="48"/>
                  </a:cxn>
                  <a:cxn ang="0">
                    <a:pos x="13" y="48"/>
                  </a:cxn>
                  <a:cxn ang="0">
                    <a:pos x="17" y="55"/>
                  </a:cxn>
                  <a:cxn ang="0">
                    <a:pos x="11" y="61"/>
                  </a:cxn>
                  <a:cxn ang="0">
                    <a:pos x="11" y="68"/>
                  </a:cxn>
                  <a:cxn ang="0">
                    <a:pos x="14" y="71"/>
                  </a:cxn>
                  <a:cxn ang="0">
                    <a:pos x="20" y="71"/>
                  </a:cxn>
                  <a:cxn ang="0">
                    <a:pos x="27" y="64"/>
                  </a:cxn>
                  <a:cxn ang="0">
                    <a:pos x="34" y="66"/>
                  </a:cxn>
                  <a:cxn ang="0">
                    <a:pos x="34" y="76"/>
                  </a:cxn>
                  <a:cxn ang="0">
                    <a:pos x="39" y="80"/>
                  </a:cxn>
                  <a:cxn ang="0">
                    <a:pos x="43" y="80"/>
                  </a:cxn>
                  <a:cxn ang="0">
                    <a:pos x="48" y="76"/>
                  </a:cxn>
                  <a:cxn ang="0">
                    <a:pos x="48" y="65"/>
                  </a:cxn>
                  <a:cxn ang="0">
                    <a:pos x="54" y="62"/>
                  </a:cxn>
                  <a:cxn ang="0">
                    <a:pos x="61" y="69"/>
                  </a:cxn>
                  <a:cxn ang="0">
                    <a:pos x="67" y="69"/>
                  </a:cxn>
                  <a:cxn ang="0">
                    <a:pos x="70" y="66"/>
                  </a:cxn>
                  <a:cxn ang="0">
                    <a:pos x="70" y="60"/>
                  </a:cxn>
                  <a:cxn ang="0">
                    <a:pos x="63" y="52"/>
                  </a:cxn>
                  <a:cxn ang="0">
                    <a:pos x="65" y="46"/>
                  </a:cxn>
                  <a:cxn ang="0">
                    <a:pos x="75" y="46"/>
                  </a:cxn>
                  <a:cxn ang="0">
                    <a:pos x="80" y="41"/>
                  </a:cxn>
                  <a:cxn ang="0">
                    <a:pos x="80" y="37"/>
                  </a:cxn>
                  <a:cxn ang="0">
                    <a:pos x="75" y="32"/>
                  </a:cxn>
                  <a:cxn ang="0">
                    <a:pos x="39" y="51"/>
                  </a:cxn>
                  <a:cxn ang="0">
                    <a:pos x="28" y="40"/>
                  </a:cxn>
                  <a:cxn ang="0">
                    <a:pos x="39" y="29"/>
                  </a:cxn>
                  <a:cxn ang="0">
                    <a:pos x="50" y="40"/>
                  </a:cxn>
                  <a:cxn ang="0">
                    <a:pos x="39" y="51"/>
                  </a:cxn>
                </a:cxnLst>
                <a:rect l="0" t="0" r="r" b="b"/>
                <a:pathLst>
                  <a:path w="80" h="80">
                    <a:moveTo>
                      <a:pt x="75" y="32"/>
                    </a:moveTo>
                    <a:cubicBezTo>
                      <a:pt x="64" y="32"/>
                      <a:pt x="64" y="32"/>
                      <a:pt x="64" y="32"/>
                    </a:cubicBezTo>
                    <a:cubicBezTo>
                      <a:pt x="64" y="30"/>
                      <a:pt x="63" y="28"/>
                      <a:pt x="61" y="26"/>
                    </a:cubicBezTo>
                    <a:cubicBezTo>
                      <a:pt x="69" y="19"/>
                      <a:pt x="69" y="19"/>
                      <a:pt x="69" y="19"/>
                    </a:cubicBezTo>
                    <a:cubicBezTo>
                      <a:pt x="71" y="17"/>
                      <a:pt x="71" y="14"/>
                      <a:pt x="69" y="13"/>
                    </a:cubicBezTo>
                    <a:cubicBezTo>
                      <a:pt x="66" y="10"/>
                      <a:pt x="66" y="10"/>
                      <a:pt x="66" y="10"/>
                    </a:cubicBezTo>
                    <a:cubicBezTo>
                      <a:pt x="64" y="8"/>
                      <a:pt x="61" y="8"/>
                      <a:pt x="59" y="10"/>
                    </a:cubicBezTo>
                    <a:cubicBezTo>
                      <a:pt x="52" y="17"/>
                      <a:pt x="52" y="17"/>
                      <a:pt x="52" y="17"/>
                    </a:cubicBezTo>
                    <a:cubicBezTo>
                      <a:pt x="50" y="16"/>
                      <a:pt x="48" y="15"/>
                      <a:pt x="45" y="14"/>
                    </a:cubicBezTo>
                    <a:cubicBezTo>
                      <a:pt x="45" y="5"/>
                      <a:pt x="45" y="5"/>
                      <a:pt x="45" y="5"/>
                    </a:cubicBezTo>
                    <a:cubicBezTo>
                      <a:pt x="45" y="2"/>
                      <a:pt x="43" y="0"/>
                      <a:pt x="41" y="0"/>
                    </a:cubicBezTo>
                    <a:cubicBezTo>
                      <a:pt x="37" y="0"/>
                      <a:pt x="37" y="0"/>
                      <a:pt x="37" y="0"/>
                    </a:cubicBezTo>
                    <a:cubicBezTo>
                      <a:pt x="34" y="0"/>
                      <a:pt x="32" y="2"/>
                      <a:pt x="32" y="5"/>
                    </a:cubicBezTo>
                    <a:cubicBezTo>
                      <a:pt x="32" y="14"/>
                      <a:pt x="32" y="14"/>
                      <a:pt x="32" y="14"/>
                    </a:cubicBezTo>
                    <a:cubicBezTo>
                      <a:pt x="30" y="15"/>
                      <a:pt x="27" y="16"/>
                      <a:pt x="25" y="17"/>
                    </a:cubicBezTo>
                    <a:cubicBezTo>
                      <a:pt x="19" y="11"/>
                      <a:pt x="19" y="11"/>
                      <a:pt x="19" y="11"/>
                    </a:cubicBezTo>
                    <a:cubicBezTo>
                      <a:pt x="17" y="9"/>
                      <a:pt x="14" y="9"/>
                      <a:pt x="12" y="11"/>
                    </a:cubicBezTo>
                    <a:cubicBezTo>
                      <a:pt x="9" y="14"/>
                      <a:pt x="9" y="14"/>
                      <a:pt x="9" y="14"/>
                    </a:cubicBezTo>
                    <a:cubicBezTo>
                      <a:pt x="8" y="16"/>
                      <a:pt x="8" y="19"/>
                      <a:pt x="9" y="21"/>
                    </a:cubicBezTo>
                    <a:cubicBezTo>
                      <a:pt x="16" y="27"/>
                      <a:pt x="16" y="27"/>
                      <a:pt x="16" y="27"/>
                    </a:cubicBezTo>
                    <a:cubicBezTo>
                      <a:pt x="14" y="29"/>
                      <a:pt x="13" y="32"/>
                      <a:pt x="13" y="35"/>
                    </a:cubicBezTo>
                    <a:cubicBezTo>
                      <a:pt x="4" y="35"/>
                      <a:pt x="4" y="35"/>
                      <a:pt x="4" y="35"/>
                    </a:cubicBezTo>
                    <a:cubicBezTo>
                      <a:pt x="2" y="35"/>
                      <a:pt x="0" y="37"/>
                      <a:pt x="0" y="39"/>
                    </a:cubicBezTo>
                    <a:cubicBezTo>
                      <a:pt x="0" y="44"/>
                      <a:pt x="0" y="44"/>
                      <a:pt x="0" y="44"/>
                    </a:cubicBezTo>
                    <a:cubicBezTo>
                      <a:pt x="0" y="46"/>
                      <a:pt x="2" y="48"/>
                      <a:pt x="4" y="48"/>
                    </a:cubicBezTo>
                    <a:cubicBezTo>
                      <a:pt x="13" y="48"/>
                      <a:pt x="13" y="48"/>
                      <a:pt x="13" y="48"/>
                    </a:cubicBezTo>
                    <a:cubicBezTo>
                      <a:pt x="14" y="51"/>
                      <a:pt x="15" y="53"/>
                      <a:pt x="17" y="55"/>
                    </a:cubicBezTo>
                    <a:cubicBezTo>
                      <a:pt x="11" y="61"/>
                      <a:pt x="11" y="61"/>
                      <a:pt x="11" y="61"/>
                    </a:cubicBezTo>
                    <a:cubicBezTo>
                      <a:pt x="9" y="63"/>
                      <a:pt x="9" y="66"/>
                      <a:pt x="11" y="68"/>
                    </a:cubicBezTo>
                    <a:cubicBezTo>
                      <a:pt x="14" y="71"/>
                      <a:pt x="14" y="71"/>
                      <a:pt x="14" y="71"/>
                    </a:cubicBezTo>
                    <a:cubicBezTo>
                      <a:pt x="16" y="72"/>
                      <a:pt x="19" y="72"/>
                      <a:pt x="20" y="71"/>
                    </a:cubicBezTo>
                    <a:cubicBezTo>
                      <a:pt x="27" y="64"/>
                      <a:pt x="27" y="64"/>
                      <a:pt x="27" y="64"/>
                    </a:cubicBezTo>
                    <a:cubicBezTo>
                      <a:pt x="29" y="65"/>
                      <a:pt x="32" y="66"/>
                      <a:pt x="34" y="66"/>
                    </a:cubicBezTo>
                    <a:cubicBezTo>
                      <a:pt x="34" y="76"/>
                      <a:pt x="34" y="76"/>
                      <a:pt x="34" y="76"/>
                    </a:cubicBezTo>
                    <a:cubicBezTo>
                      <a:pt x="34" y="78"/>
                      <a:pt x="36" y="80"/>
                      <a:pt x="39" y="80"/>
                    </a:cubicBezTo>
                    <a:cubicBezTo>
                      <a:pt x="43" y="80"/>
                      <a:pt x="43" y="80"/>
                      <a:pt x="43" y="80"/>
                    </a:cubicBezTo>
                    <a:cubicBezTo>
                      <a:pt x="46" y="80"/>
                      <a:pt x="48" y="78"/>
                      <a:pt x="48" y="76"/>
                    </a:cubicBezTo>
                    <a:cubicBezTo>
                      <a:pt x="48" y="65"/>
                      <a:pt x="48" y="65"/>
                      <a:pt x="48" y="65"/>
                    </a:cubicBezTo>
                    <a:cubicBezTo>
                      <a:pt x="50" y="64"/>
                      <a:pt x="52" y="63"/>
                      <a:pt x="54" y="62"/>
                    </a:cubicBezTo>
                    <a:cubicBezTo>
                      <a:pt x="61" y="69"/>
                      <a:pt x="61" y="69"/>
                      <a:pt x="61" y="69"/>
                    </a:cubicBezTo>
                    <a:cubicBezTo>
                      <a:pt x="63" y="71"/>
                      <a:pt x="66" y="71"/>
                      <a:pt x="67" y="69"/>
                    </a:cubicBezTo>
                    <a:cubicBezTo>
                      <a:pt x="70" y="66"/>
                      <a:pt x="70" y="66"/>
                      <a:pt x="70" y="66"/>
                    </a:cubicBezTo>
                    <a:cubicBezTo>
                      <a:pt x="72" y="64"/>
                      <a:pt x="72" y="62"/>
                      <a:pt x="70" y="60"/>
                    </a:cubicBezTo>
                    <a:cubicBezTo>
                      <a:pt x="63" y="52"/>
                      <a:pt x="63" y="52"/>
                      <a:pt x="63" y="52"/>
                    </a:cubicBezTo>
                    <a:cubicBezTo>
                      <a:pt x="64" y="50"/>
                      <a:pt x="64" y="48"/>
                      <a:pt x="65" y="46"/>
                    </a:cubicBezTo>
                    <a:cubicBezTo>
                      <a:pt x="75" y="46"/>
                      <a:pt x="75" y="46"/>
                      <a:pt x="75" y="46"/>
                    </a:cubicBezTo>
                    <a:cubicBezTo>
                      <a:pt x="78" y="46"/>
                      <a:pt x="80" y="44"/>
                      <a:pt x="80" y="41"/>
                    </a:cubicBezTo>
                    <a:cubicBezTo>
                      <a:pt x="80" y="37"/>
                      <a:pt x="80" y="37"/>
                      <a:pt x="80" y="37"/>
                    </a:cubicBezTo>
                    <a:cubicBezTo>
                      <a:pt x="80" y="34"/>
                      <a:pt x="78" y="32"/>
                      <a:pt x="75" y="32"/>
                    </a:cubicBezTo>
                    <a:close/>
                    <a:moveTo>
                      <a:pt x="39" y="51"/>
                    </a:moveTo>
                    <a:cubicBezTo>
                      <a:pt x="33" y="51"/>
                      <a:pt x="28" y="46"/>
                      <a:pt x="28" y="40"/>
                    </a:cubicBezTo>
                    <a:cubicBezTo>
                      <a:pt x="28" y="34"/>
                      <a:pt x="33" y="29"/>
                      <a:pt x="39" y="29"/>
                    </a:cubicBezTo>
                    <a:cubicBezTo>
                      <a:pt x="45" y="29"/>
                      <a:pt x="50" y="34"/>
                      <a:pt x="50" y="40"/>
                    </a:cubicBezTo>
                    <a:cubicBezTo>
                      <a:pt x="50" y="46"/>
                      <a:pt x="45" y="51"/>
                      <a:pt x="39" y="51"/>
                    </a:cubicBezTo>
                    <a:close/>
                  </a:path>
                </a:pathLst>
              </a:custGeom>
              <a:grpFill/>
              <a:ln w="9525">
                <a:noFill/>
                <a:round/>
              </a:ln>
            </p:spPr>
            <p:txBody>
              <a:bodyPr anchor="ctr"/>
              <a:lstStyle/>
              <a:p>
                <a:pPr algn="ctr"/>
                <a:endParaRPr/>
              </a:p>
            </p:txBody>
          </p:sp>
          <p:sp>
            <p:nvSpPr>
              <p:cNvPr id="28" name="îṥļîḑé-Freeform: Shape 61"/>
              <p:cNvSpPr/>
              <p:nvPr/>
            </p:nvSpPr>
            <p:spPr bwMode="auto">
              <a:xfrm>
                <a:off x="4591051" y="2427288"/>
                <a:ext cx="128588" cy="128588"/>
              </a:xfrm>
              <a:custGeom>
                <a:avLst/>
                <a:gdLst/>
                <a:ahLst/>
                <a:cxnLst>
                  <a:cxn ang="0">
                    <a:pos x="48" y="20"/>
                  </a:cxn>
                  <a:cxn ang="0">
                    <a:pos x="41" y="20"/>
                  </a:cxn>
                  <a:cxn ang="0">
                    <a:pos x="39" y="17"/>
                  </a:cxn>
                  <a:cxn ang="0">
                    <a:pos x="44" y="12"/>
                  </a:cxn>
                  <a:cxn ang="0">
                    <a:pos x="44" y="8"/>
                  </a:cxn>
                  <a:cxn ang="0">
                    <a:pos x="42" y="6"/>
                  </a:cxn>
                  <a:cxn ang="0">
                    <a:pos x="38" y="6"/>
                  </a:cxn>
                  <a:cxn ang="0">
                    <a:pos x="33" y="11"/>
                  </a:cxn>
                  <a:cxn ang="0">
                    <a:pos x="29" y="9"/>
                  </a:cxn>
                  <a:cxn ang="0">
                    <a:pos x="29" y="3"/>
                  </a:cxn>
                  <a:cxn ang="0">
                    <a:pos x="26" y="0"/>
                  </a:cxn>
                  <a:cxn ang="0">
                    <a:pos x="24" y="0"/>
                  </a:cxn>
                  <a:cxn ang="0">
                    <a:pos x="21" y="3"/>
                  </a:cxn>
                  <a:cxn ang="0">
                    <a:pos x="21" y="9"/>
                  </a:cxn>
                  <a:cxn ang="0">
                    <a:pos x="16" y="11"/>
                  </a:cxn>
                  <a:cxn ang="0">
                    <a:pos x="12" y="7"/>
                  </a:cxn>
                  <a:cxn ang="0">
                    <a:pos x="8" y="7"/>
                  </a:cxn>
                  <a:cxn ang="0">
                    <a:pos x="6" y="9"/>
                  </a:cxn>
                  <a:cxn ang="0">
                    <a:pos x="6" y="13"/>
                  </a:cxn>
                  <a:cxn ang="0">
                    <a:pos x="10" y="17"/>
                  </a:cxn>
                  <a:cxn ang="0">
                    <a:pos x="8" y="22"/>
                  </a:cxn>
                  <a:cxn ang="0">
                    <a:pos x="3" y="22"/>
                  </a:cxn>
                  <a:cxn ang="0">
                    <a:pos x="0" y="25"/>
                  </a:cxn>
                  <a:cxn ang="0">
                    <a:pos x="0" y="27"/>
                  </a:cxn>
                  <a:cxn ang="0">
                    <a:pos x="3" y="30"/>
                  </a:cxn>
                  <a:cxn ang="0">
                    <a:pos x="9" y="30"/>
                  </a:cxn>
                  <a:cxn ang="0">
                    <a:pos x="11" y="35"/>
                  </a:cxn>
                  <a:cxn ang="0">
                    <a:pos x="7" y="39"/>
                  </a:cxn>
                  <a:cxn ang="0">
                    <a:pos x="7" y="43"/>
                  </a:cxn>
                  <a:cxn ang="0">
                    <a:pos x="9" y="45"/>
                  </a:cxn>
                  <a:cxn ang="0">
                    <a:pos x="13" y="45"/>
                  </a:cxn>
                  <a:cxn ang="0">
                    <a:pos x="17" y="41"/>
                  </a:cxn>
                  <a:cxn ang="0">
                    <a:pos x="22" y="42"/>
                  </a:cxn>
                  <a:cxn ang="0">
                    <a:pos x="22" y="48"/>
                  </a:cxn>
                  <a:cxn ang="0">
                    <a:pos x="25" y="51"/>
                  </a:cxn>
                  <a:cxn ang="0">
                    <a:pos x="28" y="51"/>
                  </a:cxn>
                  <a:cxn ang="0">
                    <a:pos x="31" y="48"/>
                  </a:cxn>
                  <a:cxn ang="0">
                    <a:pos x="31" y="41"/>
                  </a:cxn>
                  <a:cxn ang="0">
                    <a:pos x="35" y="39"/>
                  </a:cxn>
                  <a:cxn ang="0">
                    <a:pos x="39" y="44"/>
                  </a:cxn>
                  <a:cxn ang="0">
                    <a:pos x="43" y="44"/>
                  </a:cxn>
                  <a:cxn ang="0">
                    <a:pos x="45" y="42"/>
                  </a:cxn>
                  <a:cxn ang="0">
                    <a:pos x="45" y="38"/>
                  </a:cxn>
                  <a:cxn ang="0">
                    <a:pos x="40" y="33"/>
                  </a:cxn>
                  <a:cxn ang="0">
                    <a:pos x="42" y="29"/>
                  </a:cxn>
                  <a:cxn ang="0">
                    <a:pos x="48" y="29"/>
                  </a:cxn>
                  <a:cxn ang="0">
                    <a:pos x="51" y="26"/>
                  </a:cxn>
                  <a:cxn ang="0">
                    <a:pos x="51" y="23"/>
                  </a:cxn>
                  <a:cxn ang="0">
                    <a:pos x="48" y="20"/>
                  </a:cxn>
                  <a:cxn ang="0">
                    <a:pos x="25" y="32"/>
                  </a:cxn>
                  <a:cxn ang="0">
                    <a:pos x="18" y="25"/>
                  </a:cxn>
                  <a:cxn ang="0">
                    <a:pos x="25" y="18"/>
                  </a:cxn>
                  <a:cxn ang="0">
                    <a:pos x="32" y="25"/>
                  </a:cxn>
                  <a:cxn ang="0">
                    <a:pos x="25" y="32"/>
                  </a:cxn>
                </a:cxnLst>
                <a:rect l="0" t="0" r="r" b="b"/>
                <a:pathLst>
                  <a:path w="51" h="51">
                    <a:moveTo>
                      <a:pt x="48" y="20"/>
                    </a:moveTo>
                    <a:cubicBezTo>
                      <a:pt x="41" y="20"/>
                      <a:pt x="41" y="20"/>
                      <a:pt x="41" y="20"/>
                    </a:cubicBezTo>
                    <a:cubicBezTo>
                      <a:pt x="41" y="19"/>
                      <a:pt x="40" y="18"/>
                      <a:pt x="39" y="17"/>
                    </a:cubicBezTo>
                    <a:cubicBezTo>
                      <a:pt x="44" y="12"/>
                      <a:pt x="44" y="12"/>
                      <a:pt x="44" y="12"/>
                    </a:cubicBezTo>
                    <a:cubicBezTo>
                      <a:pt x="45" y="11"/>
                      <a:pt x="45" y="9"/>
                      <a:pt x="44" y="8"/>
                    </a:cubicBezTo>
                    <a:cubicBezTo>
                      <a:pt x="42" y="6"/>
                      <a:pt x="42" y="6"/>
                      <a:pt x="42" y="6"/>
                    </a:cubicBezTo>
                    <a:cubicBezTo>
                      <a:pt x="41" y="5"/>
                      <a:pt x="39" y="5"/>
                      <a:pt x="38" y="6"/>
                    </a:cubicBezTo>
                    <a:cubicBezTo>
                      <a:pt x="33" y="11"/>
                      <a:pt x="33" y="11"/>
                      <a:pt x="33" y="11"/>
                    </a:cubicBezTo>
                    <a:cubicBezTo>
                      <a:pt x="32" y="10"/>
                      <a:pt x="31" y="9"/>
                      <a:pt x="29" y="9"/>
                    </a:cubicBezTo>
                    <a:cubicBezTo>
                      <a:pt x="29" y="3"/>
                      <a:pt x="29" y="3"/>
                      <a:pt x="29" y="3"/>
                    </a:cubicBezTo>
                    <a:cubicBezTo>
                      <a:pt x="29" y="1"/>
                      <a:pt x="28" y="0"/>
                      <a:pt x="26" y="0"/>
                    </a:cubicBezTo>
                    <a:cubicBezTo>
                      <a:pt x="24" y="0"/>
                      <a:pt x="24" y="0"/>
                      <a:pt x="24" y="0"/>
                    </a:cubicBezTo>
                    <a:cubicBezTo>
                      <a:pt x="22" y="0"/>
                      <a:pt x="21" y="1"/>
                      <a:pt x="21" y="3"/>
                    </a:cubicBezTo>
                    <a:cubicBezTo>
                      <a:pt x="21" y="9"/>
                      <a:pt x="21" y="9"/>
                      <a:pt x="21" y="9"/>
                    </a:cubicBezTo>
                    <a:cubicBezTo>
                      <a:pt x="19" y="9"/>
                      <a:pt x="18" y="10"/>
                      <a:pt x="16" y="11"/>
                    </a:cubicBezTo>
                    <a:cubicBezTo>
                      <a:pt x="12" y="7"/>
                      <a:pt x="12" y="7"/>
                      <a:pt x="12" y="7"/>
                    </a:cubicBezTo>
                    <a:cubicBezTo>
                      <a:pt x="11" y="6"/>
                      <a:pt x="9" y="6"/>
                      <a:pt x="8" y="7"/>
                    </a:cubicBezTo>
                    <a:cubicBezTo>
                      <a:pt x="6" y="9"/>
                      <a:pt x="6" y="9"/>
                      <a:pt x="6" y="9"/>
                    </a:cubicBezTo>
                    <a:cubicBezTo>
                      <a:pt x="5" y="10"/>
                      <a:pt x="5" y="12"/>
                      <a:pt x="6" y="13"/>
                    </a:cubicBezTo>
                    <a:cubicBezTo>
                      <a:pt x="10" y="17"/>
                      <a:pt x="10" y="17"/>
                      <a:pt x="10" y="17"/>
                    </a:cubicBezTo>
                    <a:cubicBezTo>
                      <a:pt x="9" y="18"/>
                      <a:pt x="9" y="20"/>
                      <a:pt x="8" y="22"/>
                    </a:cubicBezTo>
                    <a:cubicBezTo>
                      <a:pt x="3" y="22"/>
                      <a:pt x="3" y="22"/>
                      <a:pt x="3" y="22"/>
                    </a:cubicBezTo>
                    <a:cubicBezTo>
                      <a:pt x="2" y="22"/>
                      <a:pt x="0" y="23"/>
                      <a:pt x="0" y="25"/>
                    </a:cubicBezTo>
                    <a:cubicBezTo>
                      <a:pt x="0" y="27"/>
                      <a:pt x="0" y="27"/>
                      <a:pt x="0" y="27"/>
                    </a:cubicBezTo>
                    <a:cubicBezTo>
                      <a:pt x="0" y="29"/>
                      <a:pt x="2" y="30"/>
                      <a:pt x="3" y="30"/>
                    </a:cubicBezTo>
                    <a:cubicBezTo>
                      <a:pt x="9" y="30"/>
                      <a:pt x="9" y="30"/>
                      <a:pt x="9" y="30"/>
                    </a:cubicBezTo>
                    <a:cubicBezTo>
                      <a:pt x="9" y="32"/>
                      <a:pt x="10" y="34"/>
                      <a:pt x="11" y="35"/>
                    </a:cubicBezTo>
                    <a:cubicBezTo>
                      <a:pt x="7" y="39"/>
                      <a:pt x="7" y="39"/>
                      <a:pt x="7" y="39"/>
                    </a:cubicBezTo>
                    <a:cubicBezTo>
                      <a:pt x="6" y="40"/>
                      <a:pt x="6" y="42"/>
                      <a:pt x="7" y="43"/>
                    </a:cubicBezTo>
                    <a:cubicBezTo>
                      <a:pt x="9" y="45"/>
                      <a:pt x="9" y="45"/>
                      <a:pt x="9" y="45"/>
                    </a:cubicBezTo>
                    <a:cubicBezTo>
                      <a:pt x="10" y="46"/>
                      <a:pt x="12" y="46"/>
                      <a:pt x="13" y="45"/>
                    </a:cubicBezTo>
                    <a:cubicBezTo>
                      <a:pt x="17" y="41"/>
                      <a:pt x="17" y="41"/>
                      <a:pt x="17" y="41"/>
                    </a:cubicBezTo>
                    <a:cubicBezTo>
                      <a:pt x="19" y="41"/>
                      <a:pt x="20" y="42"/>
                      <a:pt x="22" y="42"/>
                    </a:cubicBezTo>
                    <a:cubicBezTo>
                      <a:pt x="22" y="48"/>
                      <a:pt x="22" y="48"/>
                      <a:pt x="22" y="48"/>
                    </a:cubicBezTo>
                    <a:cubicBezTo>
                      <a:pt x="22" y="49"/>
                      <a:pt x="23" y="51"/>
                      <a:pt x="25" y="51"/>
                    </a:cubicBezTo>
                    <a:cubicBezTo>
                      <a:pt x="28" y="51"/>
                      <a:pt x="28" y="51"/>
                      <a:pt x="28" y="51"/>
                    </a:cubicBezTo>
                    <a:cubicBezTo>
                      <a:pt x="29" y="51"/>
                      <a:pt x="31" y="49"/>
                      <a:pt x="31" y="48"/>
                    </a:cubicBezTo>
                    <a:cubicBezTo>
                      <a:pt x="31" y="41"/>
                      <a:pt x="31" y="41"/>
                      <a:pt x="31" y="41"/>
                    </a:cubicBezTo>
                    <a:cubicBezTo>
                      <a:pt x="32" y="41"/>
                      <a:pt x="33" y="40"/>
                      <a:pt x="35" y="39"/>
                    </a:cubicBezTo>
                    <a:cubicBezTo>
                      <a:pt x="39" y="44"/>
                      <a:pt x="39" y="44"/>
                      <a:pt x="39" y="44"/>
                    </a:cubicBezTo>
                    <a:cubicBezTo>
                      <a:pt x="40" y="45"/>
                      <a:pt x="42" y="45"/>
                      <a:pt x="43" y="44"/>
                    </a:cubicBezTo>
                    <a:cubicBezTo>
                      <a:pt x="45" y="42"/>
                      <a:pt x="45" y="42"/>
                      <a:pt x="45" y="42"/>
                    </a:cubicBezTo>
                    <a:cubicBezTo>
                      <a:pt x="46" y="41"/>
                      <a:pt x="46" y="39"/>
                      <a:pt x="45" y="38"/>
                    </a:cubicBezTo>
                    <a:cubicBezTo>
                      <a:pt x="40" y="33"/>
                      <a:pt x="40" y="33"/>
                      <a:pt x="40" y="33"/>
                    </a:cubicBezTo>
                    <a:cubicBezTo>
                      <a:pt x="41" y="32"/>
                      <a:pt x="41" y="30"/>
                      <a:pt x="42" y="29"/>
                    </a:cubicBezTo>
                    <a:cubicBezTo>
                      <a:pt x="48" y="29"/>
                      <a:pt x="48" y="29"/>
                      <a:pt x="48" y="29"/>
                    </a:cubicBezTo>
                    <a:cubicBezTo>
                      <a:pt x="50" y="29"/>
                      <a:pt x="51" y="28"/>
                      <a:pt x="51" y="26"/>
                    </a:cubicBezTo>
                    <a:cubicBezTo>
                      <a:pt x="51" y="23"/>
                      <a:pt x="51" y="23"/>
                      <a:pt x="51" y="23"/>
                    </a:cubicBezTo>
                    <a:cubicBezTo>
                      <a:pt x="51" y="22"/>
                      <a:pt x="50" y="20"/>
                      <a:pt x="48" y="20"/>
                    </a:cubicBezTo>
                    <a:close/>
                    <a:moveTo>
                      <a:pt x="25" y="32"/>
                    </a:moveTo>
                    <a:cubicBezTo>
                      <a:pt x="21" y="32"/>
                      <a:pt x="18" y="29"/>
                      <a:pt x="18" y="25"/>
                    </a:cubicBezTo>
                    <a:cubicBezTo>
                      <a:pt x="18" y="21"/>
                      <a:pt x="21" y="18"/>
                      <a:pt x="25" y="18"/>
                    </a:cubicBezTo>
                    <a:cubicBezTo>
                      <a:pt x="29" y="18"/>
                      <a:pt x="32" y="21"/>
                      <a:pt x="32" y="25"/>
                    </a:cubicBezTo>
                    <a:cubicBezTo>
                      <a:pt x="32" y="29"/>
                      <a:pt x="29" y="32"/>
                      <a:pt x="25" y="32"/>
                    </a:cubicBezTo>
                    <a:close/>
                  </a:path>
                </a:pathLst>
              </a:custGeom>
              <a:grpFill/>
              <a:ln w="9525">
                <a:noFill/>
                <a:round/>
              </a:ln>
            </p:spPr>
            <p:txBody>
              <a:bodyPr anchor="ctr"/>
              <a:lstStyle/>
              <a:p>
                <a:pPr algn="ctr"/>
                <a:endParaRPr/>
              </a:p>
            </p:txBody>
          </p:sp>
        </p:grpSp>
      </p:grpSp>
      <p:grpSp>
        <p:nvGrpSpPr>
          <p:cNvPr id="41" name="组合 40"/>
          <p:cNvGrpSpPr/>
          <p:nvPr/>
        </p:nvGrpSpPr>
        <p:grpSpPr>
          <a:xfrm>
            <a:off x="9053416" y="2110678"/>
            <a:ext cx="2322773" cy="1129819"/>
            <a:chOff x="874713" y="1063625"/>
            <a:chExt cx="2322773" cy="1129819"/>
          </a:xfrm>
        </p:grpSpPr>
        <p:sp>
          <p:nvSpPr>
            <p:cNvPr id="42" name="矩形 41"/>
            <p:cNvSpPr/>
            <p:nvPr/>
          </p:nvSpPr>
          <p:spPr>
            <a:xfrm>
              <a:off x="874713" y="1436314"/>
              <a:ext cx="2322773"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43" name="矩形 4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4" name="组合 43"/>
          <p:cNvGrpSpPr/>
          <p:nvPr/>
        </p:nvGrpSpPr>
        <p:grpSpPr>
          <a:xfrm>
            <a:off x="9053416" y="4309466"/>
            <a:ext cx="2322773" cy="1129819"/>
            <a:chOff x="874713" y="1063625"/>
            <a:chExt cx="2322773" cy="1129819"/>
          </a:xfrm>
        </p:grpSpPr>
        <p:sp>
          <p:nvSpPr>
            <p:cNvPr id="45" name="矩形 44"/>
            <p:cNvSpPr/>
            <p:nvPr/>
          </p:nvSpPr>
          <p:spPr>
            <a:xfrm>
              <a:off x="874713" y="1436314"/>
              <a:ext cx="2322773"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46" name="矩形 45"/>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7" name="组合 46"/>
          <p:cNvGrpSpPr/>
          <p:nvPr/>
        </p:nvGrpSpPr>
        <p:grpSpPr>
          <a:xfrm>
            <a:off x="890541" y="2110678"/>
            <a:ext cx="2322773" cy="1129819"/>
            <a:chOff x="874713" y="1063625"/>
            <a:chExt cx="2322773" cy="1129819"/>
          </a:xfrm>
        </p:grpSpPr>
        <p:sp>
          <p:nvSpPr>
            <p:cNvPr id="48" name="矩形 47"/>
            <p:cNvSpPr/>
            <p:nvPr/>
          </p:nvSpPr>
          <p:spPr>
            <a:xfrm>
              <a:off x="874713" y="1436314"/>
              <a:ext cx="2322773"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t>用户可以在投影仪或者计算机上进行演示，也可以将演示文稿打印出来，制作成胶片</a:t>
              </a:r>
            </a:p>
          </p:txBody>
        </p:sp>
        <p:sp>
          <p:nvSpPr>
            <p:cNvPr id="49" name="矩形 48"/>
            <p:cNvSpPr/>
            <p:nvPr/>
          </p:nvSpPr>
          <p:spPr>
            <a:xfrm>
              <a:off x="1113099" y="1063625"/>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50" name="组合 49"/>
          <p:cNvGrpSpPr/>
          <p:nvPr/>
        </p:nvGrpSpPr>
        <p:grpSpPr>
          <a:xfrm>
            <a:off x="890541" y="4309466"/>
            <a:ext cx="2322773" cy="1129819"/>
            <a:chOff x="874713" y="1063625"/>
            <a:chExt cx="2322773" cy="1129819"/>
          </a:xfrm>
        </p:grpSpPr>
        <p:sp>
          <p:nvSpPr>
            <p:cNvPr id="51" name="矩形 50"/>
            <p:cNvSpPr/>
            <p:nvPr/>
          </p:nvSpPr>
          <p:spPr>
            <a:xfrm>
              <a:off x="874713" y="1436314"/>
              <a:ext cx="2322773"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t>用户可以在投影仪或者计算机上进行演示，也可以将演示文稿打印出来，制作成胶片</a:t>
              </a:r>
            </a:p>
          </p:txBody>
        </p:sp>
        <p:sp>
          <p:nvSpPr>
            <p:cNvPr id="52" name="矩形 51"/>
            <p:cNvSpPr/>
            <p:nvPr/>
          </p:nvSpPr>
          <p:spPr>
            <a:xfrm>
              <a:off x="1113099" y="1063625"/>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pic>
        <p:nvPicPr>
          <p:cNvPr id="53" name="图片 52"/>
          <p:cNvPicPr>
            <a:picLocks noChangeAspect="1"/>
          </p:cNvPicPr>
          <p:nvPr/>
        </p:nvPicPr>
        <p:blipFill>
          <a:blip r:embed="rId4"/>
          <a:stretch>
            <a:fillRect/>
          </a:stretch>
        </p:blipFill>
        <p:spPr>
          <a:xfrm>
            <a:off x="422294" y="221070"/>
            <a:ext cx="904838" cy="929550"/>
          </a:xfrm>
          <a:prstGeom prst="rect">
            <a:avLst/>
          </a:prstGeom>
        </p:spPr>
      </p:pic>
      <p:grpSp>
        <p:nvGrpSpPr>
          <p:cNvPr id="54" name="组合 53"/>
          <p:cNvGrpSpPr/>
          <p:nvPr/>
        </p:nvGrpSpPr>
        <p:grpSpPr>
          <a:xfrm>
            <a:off x="1435432" y="370674"/>
            <a:ext cx="4885993" cy="649392"/>
            <a:chOff x="5402407" y="1247256"/>
            <a:chExt cx="4885993" cy="649392"/>
          </a:xfrm>
        </p:grpSpPr>
        <p:sp>
          <p:nvSpPr>
            <p:cNvPr id="55" name="文本框 54"/>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56" name="文本框 55"/>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additive="base">
                                        <p:cTn id="13" dur="500" fill="hold"/>
                                        <p:tgtEl>
                                          <p:spTgt spid="47"/>
                                        </p:tgtEl>
                                        <p:attrNameLst>
                                          <p:attrName>ppt_x</p:attrName>
                                        </p:attrNameLst>
                                      </p:cBhvr>
                                      <p:tavLst>
                                        <p:tav tm="0">
                                          <p:val>
                                            <p:strVal val="0-#ppt_w/2"/>
                                          </p:val>
                                        </p:tav>
                                        <p:tav tm="100000">
                                          <p:val>
                                            <p:strVal val="#ppt_x"/>
                                          </p:val>
                                        </p:tav>
                                      </p:tavLst>
                                    </p:anim>
                                    <p:anim calcmode="lin" valueType="num">
                                      <p:cBhvr additive="base">
                                        <p:cTn id="14" dur="500" fill="hold"/>
                                        <p:tgtEl>
                                          <p:spTgt spid="4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0-#ppt_w/2"/>
                                          </p:val>
                                        </p:tav>
                                        <p:tav tm="100000">
                                          <p:val>
                                            <p:strVal val="#ppt_x"/>
                                          </p:val>
                                        </p:tav>
                                      </p:tavLst>
                                    </p:anim>
                                    <p:anim calcmode="lin" valueType="num">
                                      <p:cBhvr additive="base">
                                        <p:cTn id="18" dur="50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1+#ppt_w/2"/>
                                          </p:val>
                                        </p:tav>
                                        <p:tav tm="100000">
                                          <p:val>
                                            <p:strVal val="#ppt_x"/>
                                          </p:val>
                                        </p:tav>
                                      </p:tavLst>
                                    </p:anim>
                                    <p:anim calcmode="lin" valueType="num">
                                      <p:cBhvr additive="base">
                                        <p:cTn id="22" dur="500" fill="hold"/>
                                        <p:tgtEl>
                                          <p:spTgt spid="4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1+#ppt_w/2"/>
                                          </p:val>
                                        </p:tav>
                                        <p:tav tm="100000">
                                          <p:val>
                                            <p:strVal val="#ppt_x"/>
                                          </p:val>
                                        </p:tav>
                                      </p:tavLst>
                                    </p:anim>
                                    <p:anim calcmode="lin" valueType="num">
                                      <p:cBhvr additive="base">
                                        <p:cTn id="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şḻïďê-Cylinder 3"/>
          <p:cNvSpPr/>
          <p:nvPr/>
        </p:nvSpPr>
        <p:spPr>
          <a:xfrm rot="17415768" flipH="1">
            <a:off x="8262284" y="3584555"/>
            <a:ext cx="2813519" cy="860313"/>
          </a:xfrm>
          <a:prstGeom prst="can">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ïşḻïďê-Cylinder 30"/>
          <p:cNvSpPr/>
          <p:nvPr/>
        </p:nvSpPr>
        <p:spPr>
          <a:xfrm rot="17415768" flipH="1">
            <a:off x="7799777" y="3807365"/>
            <a:ext cx="2463800" cy="773004"/>
          </a:xfrm>
          <a:prstGeom prst="can">
            <a:avLst>
              <a:gd name="adj" fmla="val 4422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ïşḻïďê-Cylinder 31"/>
          <p:cNvSpPr/>
          <p:nvPr/>
        </p:nvSpPr>
        <p:spPr>
          <a:xfrm rot="17415768" flipH="1">
            <a:off x="7414660" y="4073244"/>
            <a:ext cx="1955800" cy="732005"/>
          </a:xfrm>
          <a:prstGeom prst="can">
            <a:avLst>
              <a:gd name="adj" fmla="val 4199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ïşḻïďê-Cylinder 32"/>
          <p:cNvSpPr/>
          <p:nvPr/>
        </p:nvSpPr>
        <p:spPr>
          <a:xfrm rot="17415768" flipH="1">
            <a:off x="7008346" y="4317045"/>
            <a:ext cx="1536700" cy="661863"/>
          </a:xfrm>
          <a:prstGeom prst="can">
            <a:avLst>
              <a:gd name="adj" fmla="val 419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ïşḻïďê-TextBox 6"/>
          <p:cNvSpPr txBox="1"/>
          <p:nvPr/>
        </p:nvSpPr>
        <p:spPr>
          <a:xfrm>
            <a:off x="7453582" y="3419171"/>
            <a:ext cx="646228" cy="369332"/>
          </a:xfrm>
          <a:prstGeom prst="rect">
            <a:avLst/>
          </a:prstGeom>
          <a:noFill/>
        </p:spPr>
        <p:txBody>
          <a:bodyPr wrap="none">
            <a:normAutofit/>
          </a:bodyPr>
          <a:lstStyle/>
          <a:p>
            <a:r>
              <a:rPr lang="en-US" altLang="zh-CN">
                <a:solidFill>
                  <a:schemeClr val="accent1"/>
                </a:solidFill>
                <a:latin typeface="Century Gothic" panose="020B0502020202020204" pitchFamily="34" charset="0"/>
              </a:rPr>
              <a:t>20%</a:t>
            </a:r>
          </a:p>
        </p:txBody>
      </p:sp>
      <p:sp>
        <p:nvSpPr>
          <p:cNvPr id="16" name="ïşḻïďê-TextBox 45"/>
          <p:cNvSpPr txBox="1"/>
          <p:nvPr/>
        </p:nvSpPr>
        <p:spPr>
          <a:xfrm>
            <a:off x="8247388" y="2952829"/>
            <a:ext cx="646228" cy="369332"/>
          </a:xfrm>
          <a:prstGeom prst="rect">
            <a:avLst/>
          </a:prstGeom>
          <a:noFill/>
        </p:spPr>
        <p:txBody>
          <a:bodyPr wrap="none">
            <a:normAutofit/>
          </a:bodyPr>
          <a:lstStyle/>
          <a:p>
            <a:r>
              <a:rPr lang="en-US" altLang="zh-CN" dirty="0">
                <a:solidFill>
                  <a:schemeClr val="accent2"/>
                </a:solidFill>
                <a:latin typeface="Century Gothic" panose="020B0502020202020204" pitchFamily="34" charset="0"/>
              </a:rPr>
              <a:t>20%</a:t>
            </a:r>
          </a:p>
        </p:txBody>
      </p:sp>
      <p:sp>
        <p:nvSpPr>
          <p:cNvPr id="17" name="ïşḻïďê-TextBox 46"/>
          <p:cNvSpPr txBox="1"/>
          <p:nvPr/>
        </p:nvSpPr>
        <p:spPr>
          <a:xfrm>
            <a:off x="9022815" y="2498543"/>
            <a:ext cx="646228" cy="369332"/>
          </a:xfrm>
          <a:prstGeom prst="rect">
            <a:avLst/>
          </a:prstGeom>
          <a:noFill/>
        </p:spPr>
        <p:txBody>
          <a:bodyPr wrap="none">
            <a:normAutofit/>
          </a:bodyPr>
          <a:lstStyle/>
          <a:p>
            <a:r>
              <a:rPr lang="en-US" altLang="zh-CN">
                <a:solidFill>
                  <a:schemeClr val="accent3"/>
                </a:solidFill>
                <a:latin typeface="Century Gothic" panose="020B0502020202020204" pitchFamily="34" charset="0"/>
              </a:rPr>
              <a:t>20%</a:t>
            </a:r>
          </a:p>
        </p:txBody>
      </p:sp>
      <p:sp>
        <p:nvSpPr>
          <p:cNvPr id="18" name="ïşḻïďê-TextBox 47"/>
          <p:cNvSpPr txBox="1"/>
          <p:nvPr/>
        </p:nvSpPr>
        <p:spPr>
          <a:xfrm>
            <a:off x="9733353" y="2152958"/>
            <a:ext cx="646228" cy="369332"/>
          </a:xfrm>
          <a:prstGeom prst="rect">
            <a:avLst/>
          </a:prstGeom>
          <a:noFill/>
        </p:spPr>
        <p:txBody>
          <a:bodyPr wrap="none">
            <a:normAutofit/>
          </a:bodyPr>
          <a:lstStyle/>
          <a:p>
            <a:r>
              <a:rPr lang="en-US" altLang="zh-CN">
                <a:solidFill>
                  <a:schemeClr val="accent4"/>
                </a:solidFill>
                <a:latin typeface="Century Gothic" panose="020B0502020202020204" pitchFamily="34" charset="0"/>
              </a:rPr>
              <a:t>20%</a:t>
            </a:r>
          </a:p>
        </p:txBody>
      </p:sp>
      <p:grpSp>
        <p:nvGrpSpPr>
          <p:cNvPr id="37" name="组合 36"/>
          <p:cNvGrpSpPr/>
          <p:nvPr/>
        </p:nvGrpSpPr>
        <p:grpSpPr>
          <a:xfrm>
            <a:off x="1456819" y="2086705"/>
            <a:ext cx="5096381" cy="535531"/>
            <a:chOff x="1456819" y="2086705"/>
            <a:chExt cx="5096381" cy="535531"/>
          </a:xfrm>
        </p:grpSpPr>
        <p:sp>
          <p:nvSpPr>
            <p:cNvPr id="7" name="ïşḻïďê-Oval 33"/>
            <p:cNvSpPr/>
            <p:nvPr/>
          </p:nvSpPr>
          <p:spPr bwMode="auto">
            <a:xfrm flipH="1">
              <a:off x="1456819" y="2282948"/>
              <a:ext cx="149576" cy="147399"/>
            </a:xfrm>
            <a:prstGeom prst="ellipse">
              <a:avLst/>
            </a:prstGeom>
            <a:solidFill>
              <a:schemeClr val="accent1"/>
            </a:solidFill>
            <a:ln w="9525">
              <a:noFill/>
              <a:round/>
            </a:ln>
          </p:spPr>
          <p:txBody>
            <a:bodyPr anchor="ctr"/>
            <a:lstStyle/>
            <a:p>
              <a:pPr algn="ctr"/>
              <a:endParaRPr/>
            </a:p>
          </p:txBody>
        </p:sp>
        <p:sp>
          <p:nvSpPr>
            <p:cNvPr id="28" name="矩形 27"/>
            <p:cNvSpPr/>
            <p:nvPr/>
          </p:nvSpPr>
          <p:spPr>
            <a:xfrm>
              <a:off x="1850901" y="2086705"/>
              <a:ext cx="47022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grpSp>
      <p:grpSp>
        <p:nvGrpSpPr>
          <p:cNvPr id="38" name="组合 37"/>
          <p:cNvGrpSpPr/>
          <p:nvPr/>
        </p:nvGrpSpPr>
        <p:grpSpPr>
          <a:xfrm>
            <a:off x="1456819" y="3054880"/>
            <a:ext cx="5096381" cy="535531"/>
            <a:chOff x="1456819" y="3054880"/>
            <a:chExt cx="5096381" cy="535531"/>
          </a:xfrm>
        </p:grpSpPr>
        <p:sp>
          <p:nvSpPr>
            <p:cNvPr id="8" name="ïşḻïďê-Oval 36"/>
            <p:cNvSpPr/>
            <p:nvPr/>
          </p:nvSpPr>
          <p:spPr bwMode="auto">
            <a:xfrm flipH="1">
              <a:off x="1456819" y="3261647"/>
              <a:ext cx="149576" cy="147399"/>
            </a:xfrm>
            <a:prstGeom prst="ellipse">
              <a:avLst/>
            </a:prstGeom>
            <a:solidFill>
              <a:schemeClr val="accent2"/>
            </a:solidFill>
            <a:ln w="9525">
              <a:noFill/>
              <a:round/>
            </a:ln>
          </p:spPr>
          <p:txBody>
            <a:bodyPr anchor="ctr"/>
            <a:lstStyle/>
            <a:p>
              <a:pPr algn="ctr"/>
              <a:endParaRPr/>
            </a:p>
          </p:txBody>
        </p:sp>
        <p:sp>
          <p:nvSpPr>
            <p:cNvPr id="30" name="矩形 29"/>
            <p:cNvSpPr/>
            <p:nvPr/>
          </p:nvSpPr>
          <p:spPr>
            <a:xfrm>
              <a:off x="1850901" y="3054880"/>
              <a:ext cx="47022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grpSp>
      <p:grpSp>
        <p:nvGrpSpPr>
          <p:cNvPr id="39" name="组合 38"/>
          <p:cNvGrpSpPr/>
          <p:nvPr/>
        </p:nvGrpSpPr>
        <p:grpSpPr>
          <a:xfrm>
            <a:off x="1456819" y="4040401"/>
            <a:ext cx="5096381" cy="535531"/>
            <a:chOff x="1456819" y="4040401"/>
            <a:chExt cx="5096381" cy="535531"/>
          </a:xfrm>
        </p:grpSpPr>
        <p:sp>
          <p:nvSpPr>
            <p:cNvPr id="9" name="ïşḻïďê-Oval 39"/>
            <p:cNvSpPr/>
            <p:nvPr/>
          </p:nvSpPr>
          <p:spPr bwMode="auto">
            <a:xfrm flipH="1">
              <a:off x="1456819" y="4240346"/>
              <a:ext cx="149576" cy="147399"/>
            </a:xfrm>
            <a:prstGeom prst="ellipse">
              <a:avLst/>
            </a:prstGeom>
            <a:solidFill>
              <a:schemeClr val="accent3"/>
            </a:solidFill>
            <a:ln w="9525">
              <a:noFill/>
              <a:round/>
            </a:ln>
          </p:spPr>
          <p:txBody>
            <a:bodyPr anchor="ctr"/>
            <a:lstStyle/>
            <a:p>
              <a:pPr algn="ctr"/>
              <a:endParaRPr/>
            </a:p>
          </p:txBody>
        </p:sp>
        <p:sp>
          <p:nvSpPr>
            <p:cNvPr id="31" name="矩形 30"/>
            <p:cNvSpPr/>
            <p:nvPr/>
          </p:nvSpPr>
          <p:spPr>
            <a:xfrm>
              <a:off x="1850901" y="4040401"/>
              <a:ext cx="47022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grpSp>
      <p:grpSp>
        <p:nvGrpSpPr>
          <p:cNvPr id="40" name="组合 39"/>
          <p:cNvGrpSpPr/>
          <p:nvPr/>
        </p:nvGrpSpPr>
        <p:grpSpPr>
          <a:xfrm>
            <a:off x="1456819" y="5024977"/>
            <a:ext cx="5096381" cy="535531"/>
            <a:chOff x="1456819" y="5024977"/>
            <a:chExt cx="5096381" cy="535531"/>
          </a:xfrm>
        </p:grpSpPr>
        <p:sp>
          <p:nvSpPr>
            <p:cNvPr id="10" name="ïşḻïďê-Oval 42"/>
            <p:cNvSpPr/>
            <p:nvPr/>
          </p:nvSpPr>
          <p:spPr bwMode="auto">
            <a:xfrm flipH="1">
              <a:off x="1456819" y="5219044"/>
              <a:ext cx="149576" cy="147399"/>
            </a:xfrm>
            <a:prstGeom prst="ellipse">
              <a:avLst/>
            </a:prstGeom>
            <a:solidFill>
              <a:schemeClr val="accent4"/>
            </a:solidFill>
            <a:ln w="9525">
              <a:noFill/>
              <a:round/>
            </a:ln>
          </p:spPr>
          <p:txBody>
            <a:bodyPr anchor="ctr"/>
            <a:lstStyle/>
            <a:p>
              <a:pPr algn="ctr"/>
              <a:endParaRPr/>
            </a:p>
          </p:txBody>
        </p:sp>
        <p:sp>
          <p:nvSpPr>
            <p:cNvPr id="32" name="矩形 31"/>
            <p:cNvSpPr/>
            <p:nvPr/>
          </p:nvSpPr>
          <p:spPr>
            <a:xfrm>
              <a:off x="1850901" y="5024977"/>
              <a:ext cx="470229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grpSp>
      <p:pic>
        <p:nvPicPr>
          <p:cNvPr id="33" name="图片 32"/>
          <p:cNvPicPr>
            <a:picLocks noChangeAspect="1"/>
          </p:cNvPicPr>
          <p:nvPr/>
        </p:nvPicPr>
        <p:blipFill>
          <a:blip r:embed="rId4"/>
          <a:stretch>
            <a:fillRect/>
          </a:stretch>
        </p:blipFill>
        <p:spPr>
          <a:xfrm>
            <a:off x="422294" y="221070"/>
            <a:ext cx="904838" cy="929550"/>
          </a:xfrm>
          <a:prstGeom prst="rect">
            <a:avLst/>
          </a:prstGeom>
        </p:spPr>
      </p:pic>
      <p:grpSp>
        <p:nvGrpSpPr>
          <p:cNvPr id="34" name="组合 33"/>
          <p:cNvGrpSpPr/>
          <p:nvPr/>
        </p:nvGrpSpPr>
        <p:grpSpPr>
          <a:xfrm>
            <a:off x="1435432" y="370674"/>
            <a:ext cx="4885993" cy="649392"/>
            <a:chOff x="5402407" y="1247256"/>
            <a:chExt cx="4885993" cy="649392"/>
          </a:xfrm>
        </p:grpSpPr>
        <p:sp>
          <p:nvSpPr>
            <p:cNvPr id="35" name="文本框 34"/>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6" name="文本框 35"/>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par>
                          <p:cTn id="49" fill="hold">
                            <p:stCondLst>
                              <p:cond delay="2000"/>
                            </p:stCondLst>
                            <p:childTnLst>
                              <p:par>
                                <p:cTn id="50" presetID="22" presetClass="entr" presetSubtype="8"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p:nvPr/>
        </p:nvGrpSpPr>
        <p:grpSpPr>
          <a:xfrm>
            <a:off x="3987556" y="2460299"/>
            <a:ext cx="4221723" cy="2670731"/>
            <a:chOff x="3978031" y="2231699"/>
            <a:chExt cx="4221723" cy="2670731"/>
          </a:xfrm>
        </p:grpSpPr>
        <p:sp>
          <p:nvSpPr>
            <p:cNvPr id="15" name="is1ide-Rectangle: Rounded Corners 1"/>
            <p:cNvSpPr/>
            <p:nvPr/>
          </p:nvSpPr>
          <p:spPr>
            <a:xfrm>
              <a:off x="3978031" y="2231699"/>
              <a:ext cx="4221723" cy="2670731"/>
            </a:xfrm>
            <a:prstGeom prst="roundRect">
              <a:avLst>
                <a:gd name="adj" fmla="val 7707"/>
              </a:avLst>
            </a:prstGeom>
            <a:solidFill>
              <a:schemeClr val="bg1">
                <a:lumMod val="95000"/>
              </a:schemeClr>
            </a:solidFill>
            <a:ln w="3175">
              <a:solidFill>
                <a:srgbClr val="A6AAA9"/>
              </a:solidFill>
            </a:ln>
          </p:spPr>
          <p:txBody>
            <a:bodyPr anchor="ctr"/>
            <a:lstStyle/>
            <a:p>
              <a:pPr algn="ctr"/>
              <a:endParaRPr/>
            </a:p>
          </p:txBody>
        </p:sp>
        <p:sp>
          <p:nvSpPr>
            <p:cNvPr id="19" name="is1ide-Freeform: Shape 5"/>
            <p:cNvSpPr/>
            <p:nvPr/>
          </p:nvSpPr>
          <p:spPr>
            <a:xfrm flipH="1">
              <a:off x="6363545" y="2231740"/>
              <a:ext cx="1401705" cy="940394"/>
            </a:xfrm>
            <a:custGeom>
              <a:avLst/>
              <a:gdLst>
                <a:gd name="connsiteX0" fmla="*/ 11806 w 19043"/>
                <a:gd name="connsiteY0" fmla="*/ 18062 h 21041"/>
                <a:gd name="connsiteX1" fmla="*/ 10843 w 19043"/>
                <a:gd name="connsiteY1" fmla="*/ 19658 h 21041"/>
                <a:gd name="connsiteX2" fmla="*/ 11485 w 19043"/>
                <a:gd name="connsiteY2" fmla="*/ 21041 h 21041"/>
                <a:gd name="connsiteX3" fmla="*/ 18138 w 19043"/>
                <a:gd name="connsiteY3" fmla="*/ 20935 h 21041"/>
                <a:gd name="connsiteX4" fmla="*/ 19043 w 19043"/>
                <a:gd name="connsiteY4" fmla="*/ 19339 h 21041"/>
                <a:gd name="connsiteX5" fmla="*/ 19014 w 19043"/>
                <a:gd name="connsiteY5" fmla="*/ 6996 h 21041"/>
                <a:gd name="connsiteX6" fmla="*/ 18255 w 19043"/>
                <a:gd name="connsiteY6" fmla="*/ 6251 h 21041"/>
                <a:gd name="connsiteX7" fmla="*/ 17292 w 19043"/>
                <a:gd name="connsiteY7" fmla="*/ 7900 h 21041"/>
                <a:gd name="connsiteX8" fmla="*/ 13323 w 19043"/>
                <a:gd name="connsiteY8" fmla="*/ 878 h 21041"/>
                <a:gd name="connsiteX9" fmla="*/ 12594 w 19043"/>
                <a:gd name="connsiteY9" fmla="*/ 133 h 21041"/>
                <a:gd name="connsiteX10" fmla="*/ 716 w 19043"/>
                <a:gd name="connsiteY10" fmla="*/ 399 h 21041"/>
                <a:gd name="connsiteX11" fmla="*/ 2467 w 19043"/>
                <a:gd name="connsiteY11" fmla="*/ 1649 h 21041"/>
                <a:gd name="connsiteX12" fmla="*/ 11806 w 19043"/>
                <a:gd name="connsiteY12" fmla="*/ 18062 h 21041"/>
                <a:gd name="connsiteX0-1" fmla="*/ 9339 w 16576"/>
                <a:gd name="connsiteY0-2" fmla="*/ 17929 h 20908"/>
                <a:gd name="connsiteX1-3" fmla="*/ 8376 w 16576"/>
                <a:gd name="connsiteY1-4" fmla="*/ 19525 h 20908"/>
                <a:gd name="connsiteX2-5" fmla="*/ 9018 w 16576"/>
                <a:gd name="connsiteY2-6" fmla="*/ 20908 h 20908"/>
                <a:gd name="connsiteX3-7" fmla="*/ 15671 w 16576"/>
                <a:gd name="connsiteY3-8" fmla="*/ 20802 h 20908"/>
                <a:gd name="connsiteX4-9" fmla="*/ 16576 w 16576"/>
                <a:gd name="connsiteY4-10" fmla="*/ 19206 h 20908"/>
                <a:gd name="connsiteX5-11" fmla="*/ 16547 w 16576"/>
                <a:gd name="connsiteY5-12" fmla="*/ 6863 h 20908"/>
                <a:gd name="connsiteX6-13" fmla="*/ 15788 w 16576"/>
                <a:gd name="connsiteY6-14" fmla="*/ 6118 h 20908"/>
                <a:gd name="connsiteX7-15" fmla="*/ 14825 w 16576"/>
                <a:gd name="connsiteY7-16" fmla="*/ 7767 h 20908"/>
                <a:gd name="connsiteX8-17" fmla="*/ 10856 w 16576"/>
                <a:gd name="connsiteY8-18" fmla="*/ 745 h 20908"/>
                <a:gd name="connsiteX9-19" fmla="*/ 10127 w 16576"/>
                <a:gd name="connsiteY9-20" fmla="*/ 0 h 20908"/>
                <a:gd name="connsiteX10-21" fmla="*/ 0 w 16576"/>
                <a:gd name="connsiteY10-22" fmla="*/ 1516 h 20908"/>
                <a:gd name="connsiteX11-23" fmla="*/ 9339 w 16576"/>
                <a:gd name="connsiteY11-24" fmla="*/ 17929 h 20908"/>
                <a:gd name="connsiteX0-25" fmla="*/ 9862 w 17099"/>
                <a:gd name="connsiteY0-26" fmla="*/ 17929 h 20908"/>
                <a:gd name="connsiteX1-27" fmla="*/ 8899 w 17099"/>
                <a:gd name="connsiteY1-28" fmla="*/ 19525 h 20908"/>
                <a:gd name="connsiteX2-29" fmla="*/ 9541 w 17099"/>
                <a:gd name="connsiteY2-30" fmla="*/ 20908 h 20908"/>
                <a:gd name="connsiteX3-31" fmla="*/ 16194 w 17099"/>
                <a:gd name="connsiteY3-32" fmla="*/ 20802 h 20908"/>
                <a:gd name="connsiteX4-33" fmla="*/ 17099 w 17099"/>
                <a:gd name="connsiteY4-34" fmla="*/ 19206 h 20908"/>
                <a:gd name="connsiteX5-35" fmla="*/ 17070 w 17099"/>
                <a:gd name="connsiteY5-36" fmla="*/ 6863 h 20908"/>
                <a:gd name="connsiteX6-37" fmla="*/ 16311 w 17099"/>
                <a:gd name="connsiteY6-38" fmla="*/ 6118 h 20908"/>
                <a:gd name="connsiteX7-39" fmla="*/ 15348 w 17099"/>
                <a:gd name="connsiteY7-40" fmla="*/ 7767 h 20908"/>
                <a:gd name="connsiteX8-41" fmla="*/ 11379 w 17099"/>
                <a:gd name="connsiteY8-42" fmla="*/ 745 h 20908"/>
                <a:gd name="connsiteX9-43" fmla="*/ 10650 w 17099"/>
                <a:gd name="connsiteY9-44" fmla="*/ 0 h 20908"/>
                <a:gd name="connsiteX10-45" fmla="*/ 0 w 17099"/>
                <a:gd name="connsiteY10-46" fmla="*/ 139 h 20908"/>
                <a:gd name="connsiteX11-47" fmla="*/ 9862 w 17099"/>
                <a:gd name="connsiteY11-48" fmla="*/ 17929 h 20908"/>
                <a:gd name="connsiteX0-49" fmla="*/ 9862 w 17099"/>
                <a:gd name="connsiteY0-50" fmla="*/ 17929 h 20908"/>
                <a:gd name="connsiteX1-51" fmla="*/ 8899 w 17099"/>
                <a:gd name="connsiteY1-52" fmla="*/ 19525 h 20908"/>
                <a:gd name="connsiteX2-53" fmla="*/ 9541 w 17099"/>
                <a:gd name="connsiteY2-54" fmla="*/ 20908 h 20908"/>
                <a:gd name="connsiteX3-55" fmla="*/ 16194 w 17099"/>
                <a:gd name="connsiteY3-56" fmla="*/ 20802 h 20908"/>
                <a:gd name="connsiteX4-57" fmla="*/ 17099 w 17099"/>
                <a:gd name="connsiteY4-58" fmla="*/ 19206 h 20908"/>
                <a:gd name="connsiteX5-59" fmla="*/ 17070 w 17099"/>
                <a:gd name="connsiteY5-60" fmla="*/ 6863 h 20908"/>
                <a:gd name="connsiteX6-61" fmla="*/ 16311 w 17099"/>
                <a:gd name="connsiteY6-62" fmla="*/ 6118 h 20908"/>
                <a:gd name="connsiteX7-63" fmla="*/ 15348 w 17099"/>
                <a:gd name="connsiteY7-64" fmla="*/ 7767 h 20908"/>
                <a:gd name="connsiteX8-65" fmla="*/ 11379 w 17099"/>
                <a:gd name="connsiteY8-66" fmla="*/ 745 h 20908"/>
                <a:gd name="connsiteX9-67" fmla="*/ 10650 w 17099"/>
                <a:gd name="connsiteY9-68" fmla="*/ 0 h 20908"/>
                <a:gd name="connsiteX10-69" fmla="*/ 0 w 17099"/>
                <a:gd name="connsiteY10-70" fmla="*/ 86 h 20908"/>
                <a:gd name="connsiteX11-71" fmla="*/ 9862 w 17099"/>
                <a:gd name="connsiteY11-72" fmla="*/ 17929 h 20908"/>
                <a:gd name="connsiteX0-73" fmla="*/ 9862 w 17099"/>
                <a:gd name="connsiteY0-74" fmla="*/ 17929 h 20908"/>
                <a:gd name="connsiteX1-75" fmla="*/ 8899 w 17099"/>
                <a:gd name="connsiteY1-76" fmla="*/ 19525 h 20908"/>
                <a:gd name="connsiteX2-77" fmla="*/ 9541 w 17099"/>
                <a:gd name="connsiteY2-78" fmla="*/ 20908 h 20908"/>
                <a:gd name="connsiteX3-79" fmla="*/ 16194 w 17099"/>
                <a:gd name="connsiteY3-80" fmla="*/ 20802 h 20908"/>
                <a:gd name="connsiteX4-81" fmla="*/ 17099 w 17099"/>
                <a:gd name="connsiteY4-82" fmla="*/ 19206 h 20908"/>
                <a:gd name="connsiteX5-83" fmla="*/ 17070 w 17099"/>
                <a:gd name="connsiteY5-84" fmla="*/ 6863 h 20908"/>
                <a:gd name="connsiteX6-85" fmla="*/ 16311 w 17099"/>
                <a:gd name="connsiteY6-86" fmla="*/ 6118 h 20908"/>
                <a:gd name="connsiteX7-87" fmla="*/ 15348 w 17099"/>
                <a:gd name="connsiteY7-88" fmla="*/ 7767 h 20908"/>
                <a:gd name="connsiteX8-89" fmla="*/ 11379 w 17099"/>
                <a:gd name="connsiteY8-90" fmla="*/ 745 h 20908"/>
                <a:gd name="connsiteX9-91" fmla="*/ 10650 w 17099"/>
                <a:gd name="connsiteY9-92" fmla="*/ 0 h 20908"/>
                <a:gd name="connsiteX10-93" fmla="*/ 0 w 17099"/>
                <a:gd name="connsiteY10-94" fmla="*/ 33 h 20908"/>
                <a:gd name="connsiteX11-95" fmla="*/ 9862 w 17099"/>
                <a:gd name="connsiteY11-96" fmla="*/ 17929 h 209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099" h="20908" extrusionOk="0">
                  <a:moveTo>
                    <a:pt x="9862" y="17929"/>
                  </a:moveTo>
                  <a:lnTo>
                    <a:pt x="8899" y="19525"/>
                  </a:lnTo>
                  <a:cubicBezTo>
                    <a:pt x="8500" y="20425"/>
                    <a:pt x="8977" y="20926"/>
                    <a:pt x="9541" y="20908"/>
                  </a:cubicBezTo>
                  <a:lnTo>
                    <a:pt x="16194" y="20802"/>
                  </a:lnTo>
                  <a:cubicBezTo>
                    <a:pt x="16671" y="20868"/>
                    <a:pt x="17104" y="20137"/>
                    <a:pt x="17099" y="19206"/>
                  </a:cubicBezTo>
                  <a:cubicBezTo>
                    <a:pt x="17089" y="15092"/>
                    <a:pt x="17080" y="10977"/>
                    <a:pt x="17070" y="6863"/>
                  </a:cubicBezTo>
                  <a:cubicBezTo>
                    <a:pt x="17058" y="5737"/>
                    <a:pt x="16608" y="5608"/>
                    <a:pt x="16311" y="6118"/>
                  </a:cubicBezTo>
                  <a:lnTo>
                    <a:pt x="15348" y="7767"/>
                  </a:lnTo>
                  <a:lnTo>
                    <a:pt x="11379" y="745"/>
                  </a:lnTo>
                  <a:cubicBezTo>
                    <a:pt x="11165" y="284"/>
                    <a:pt x="10959" y="168"/>
                    <a:pt x="10650" y="0"/>
                  </a:cubicBezTo>
                  <a:lnTo>
                    <a:pt x="0" y="33"/>
                  </a:lnTo>
                  <a:cubicBezTo>
                    <a:pt x="2175" y="2223"/>
                    <a:pt x="6895" y="12485"/>
                    <a:pt x="9862" y="17929"/>
                  </a:cubicBezTo>
                  <a:close/>
                </a:path>
              </a:pathLst>
            </a:custGeom>
            <a:solidFill>
              <a:schemeClr val="accent2"/>
            </a:solidFill>
            <a:ln w="12700">
              <a:miter lim="400000"/>
            </a:ln>
          </p:spPr>
          <p:txBody>
            <a:bodyPr anchor="ctr"/>
            <a:lstStyle/>
            <a:p>
              <a:pPr algn="ctr"/>
              <a:endParaRPr/>
            </a:p>
          </p:txBody>
        </p:sp>
        <p:grpSp>
          <p:nvGrpSpPr>
            <p:cNvPr id="20" name="Group 6"/>
            <p:cNvGrpSpPr/>
            <p:nvPr/>
          </p:nvGrpSpPr>
          <p:grpSpPr>
            <a:xfrm>
              <a:off x="5690144" y="3168213"/>
              <a:ext cx="797498" cy="797705"/>
              <a:chOff x="0" y="0"/>
              <a:chExt cx="1594993" cy="1595407"/>
            </a:xfrm>
          </p:grpSpPr>
          <p:sp>
            <p:nvSpPr>
              <p:cNvPr id="21" name="is1ide-Oval 7"/>
              <p:cNvSpPr/>
              <p:nvPr/>
            </p:nvSpPr>
            <p:spPr>
              <a:xfrm>
                <a:off x="0" y="0"/>
                <a:ext cx="1594993" cy="1595407"/>
              </a:xfrm>
              <a:prstGeom prst="ellipse">
                <a:avLst/>
              </a:prstGeom>
              <a:solidFill>
                <a:schemeClr val="tx2"/>
              </a:solidFill>
              <a:ln w="12700" cap="flat">
                <a:noFill/>
                <a:miter lim="400000"/>
              </a:ln>
              <a:effectLst/>
            </p:spPr>
            <p:txBody>
              <a:bodyPr anchor="ctr"/>
              <a:lstStyle/>
              <a:p>
                <a:pPr algn="ctr"/>
                <a:endParaRPr/>
              </a:p>
            </p:txBody>
          </p:sp>
          <p:sp>
            <p:nvSpPr>
              <p:cNvPr id="22" name="is1ide-Freeform: Shape 8"/>
              <p:cNvSpPr/>
              <p:nvPr/>
            </p:nvSpPr>
            <p:spPr>
              <a:xfrm>
                <a:off x="414477" y="406048"/>
                <a:ext cx="766038" cy="783308"/>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FFFFFF"/>
              </a:solidFill>
              <a:ln w="12700" cap="flat">
                <a:noFill/>
                <a:miter lim="400000"/>
              </a:ln>
              <a:effectLst/>
            </p:spPr>
            <p:txBody>
              <a:bodyPr anchor="ctr"/>
              <a:lstStyle/>
              <a:p>
                <a:pPr algn="ctr"/>
                <a:endParaRPr/>
              </a:p>
            </p:txBody>
          </p:sp>
        </p:grpSp>
        <p:sp>
          <p:nvSpPr>
            <p:cNvPr id="23" name="is1ide-Freeform: Shape 5"/>
            <p:cNvSpPr/>
            <p:nvPr/>
          </p:nvSpPr>
          <p:spPr>
            <a:xfrm>
              <a:off x="4385084" y="2231740"/>
              <a:ext cx="1401705" cy="940394"/>
            </a:xfrm>
            <a:custGeom>
              <a:avLst/>
              <a:gdLst>
                <a:gd name="connsiteX0" fmla="*/ 11806 w 19043"/>
                <a:gd name="connsiteY0" fmla="*/ 18062 h 21041"/>
                <a:gd name="connsiteX1" fmla="*/ 10843 w 19043"/>
                <a:gd name="connsiteY1" fmla="*/ 19658 h 21041"/>
                <a:gd name="connsiteX2" fmla="*/ 11485 w 19043"/>
                <a:gd name="connsiteY2" fmla="*/ 21041 h 21041"/>
                <a:gd name="connsiteX3" fmla="*/ 18138 w 19043"/>
                <a:gd name="connsiteY3" fmla="*/ 20935 h 21041"/>
                <a:gd name="connsiteX4" fmla="*/ 19043 w 19043"/>
                <a:gd name="connsiteY4" fmla="*/ 19339 h 21041"/>
                <a:gd name="connsiteX5" fmla="*/ 19014 w 19043"/>
                <a:gd name="connsiteY5" fmla="*/ 6996 h 21041"/>
                <a:gd name="connsiteX6" fmla="*/ 18255 w 19043"/>
                <a:gd name="connsiteY6" fmla="*/ 6251 h 21041"/>
                <a:gd name="connsiteX7" fmla="*/ 17292 w 19043"/>
                <a:gd name="connsiteY7" fmla="*/ 7900 h 21041"/>
                <a:gd name="connsiteX8" fmla="*/ 13323 w 19043"/>
                <a:gd name="connsiteY8" fmla="*/ 878 h 21041"/>
                <a:gd name="connsiteX9" fmla="*/ 12594 w 19043"/>
                <a:gd name="connsiteY9" fmla="*/ 133 h 21041"/>
                <a:gd name="connsiteX10" fmla="*/ 716 w 19043"/>
                <a:gd name="connsiteY10" fmla="*/ 399 h 21041"/>
                <a:gd name="connsiteX11" fmla="*/ 2467 w 19043"/>
                <a:gd name="connsiteY11" fmla="*/ 1649 h 21041"/>
                <a:gd name="connsiteX12" fmla="*/ 11806 w 19043"/>
                <a:gd name="connsiteY12" fmla="*/ 18062 h 21041"/>
                <a:gd name="connsiteX0-1" fmla="*/ 9339 w 16576"/>
                <a:gd name="connsiteY0-2" fmla="*/ 17929 h 20908"/>
                <a:gd name="connsiteX1-3" fmla="*/ 8376 w 16576"/>
                <a:gd name="connsiteY1-4" fmla="*/ 19525 h 20908"/>
                <a:gd name="connsiteX2-5" fmla="*/ 9018 w 16576"/>
                <a:gd name="connsiteY2-6" fmla="*/ 20908 h 20908"/>
                <a:gd name="connsiteX3-7" fmla="*/ 15671 w 16576"/>
                <a:gd name="connsiteY3-8" fmla="*/ 20802 h 20908"/>
                <a:gd name="connsiteX4-9" fmla="*/ 16576 w 16576"/>
                <a:gd name="connsiteY4-10" fmla="*/ 19206 h 20908"/>
                <a:gd name="connsiteX5-11" fmla="*/ 16547 w 16576"/>
                <a:gd name="connsiteY5-12" fmla="*/ 6863 h 20908"/>
                <a:gd name="connsiteX6-13" fmla="*/ 15788 w 16576"/>
                <a:gd name="connsiteY6-14" fmla="*/ 6118 h 20908"/>
                <a:gd name="connsiteX7-15" fmla="*/ 14825 w 16576"/>
                <a:gd name="connsiteY7-16" fmla="*/ 7767 h 20908"/>
                <a:gd name="connsiteX8-17" fmla="*/ 10856 w 16576"/>
                <a:gd name="connsiteY8-18" fmla="*/ 745 h 20908"/>
                <a:gd name="connsiteX9-19" fmla="*/ 10127 w 16576"/>
                <a:gd name="connsiteY9-20" fmla="*/ 0 h 20908"/>
                <a:gd name="connsiteX10-21" fmla="*/ 0 w 16576"/>
                <a:gd name="connsiteY10-22" fmla="*/ 1516 h 20908"/>
                <a:gd name="connsiteX11-23" fmla="*/ 9339 w 16576"/>
                <a:gd name="connsiteY11-24" fmla="*/ 17929 h 20908"/>
                <a:gd name="connsiteX0-25" fmla="*/ 9862 w 17099"/>
                <a:gd name="connsiteY0-26" fmla="*/ 17929 h 20908"/>
                <a:gd name="connsiteX1-27" fmla="*/ 8899 w 17099"/>
                <a:gd name="connsiteY1-28" fmla="*/ 19525 h 20908"/>
                <a:gd name="connsiteX2-29" fmla="*/ 9541 w 17099"/>
                <a:gd name="connsiteY2-30" fmla="*/ 20908 h 20908"/>
                <a:gd name="connsiteX3-31" fmla="*/ 16194 w 17099"/>
                <a:gd name="connsiteY3-32" fmla="*/ 20802 h 20908"/>
                <a:gd name="connsiteX4-33" fmla="*/ 17099 w 17099"/>
                <a:gd name="connsiteY4-34" fmla="*/ 19206 h 20908"/>
                <a:gd name="connsiteX5-35" fmla="*/ 17070 w 17099"/>
                <a:gd name="connsiteY5-36" fmla="*/ 6863 h 20908"/>
                <a:gd name="connsiteX6-37" fmla="*/ 16311 w 17099"/>
                <a:gd name="connsiteY6-38" fmla="*/ 6118 h 20908"/>
                <a:gd name="connsiteX7-39" fmla="*/ 15348 w 17099"/>
                <a:gd name="connsiteY7-40" fmla="*/ 7767 h 20908"/>
                <a:gd name="connsiteX8-41" fmla="*/ 11379 w 17099"/>
                <a:gd name="connsiteY8-42" fmla="*/ 745 h 20908"/>
                <a:gd name="connsiteX9-43" fmla="*/ 10650 w 17099"/>
                <a:gd name="connsiteY9-44" fmla="*/ 0 h 20908"/>
                <a:gd name="connsiteX10-45" fmla="*/ 0 w 17099"/>
                <a:gd name="connsiteY10-46" fmla="*/ 139 h 20908"/>
                <a:gd name="connsiteX11-47" fmla="*/ 9862 w 17099"/>
                <a:gd name="connsiteY11-48" fmla="*/ 17929 h 20908"/>
                <a:gd name="connsiteX0-49" fmla="*/ 9862 w 17099"/>
                <a:gd name="connsiteY0-50" fmla="*/ 17929 h 20908"/>
                <a:gd name="connsiteX1-51" fmla="*/ 8899 w 17099"/>
                <a:gd name="connsiteY1-52" fmla="*/ 19525 h 20908"/>
                <a:gd name="connsiteX2-53" fmla="*/ 9541 w 17099"/>
                <a:gd name="connsiteY2-54" fmla="*/ 20908 h 20908"/>
                <a:gd name="connsiteX3-55" fmla="*/ 16194 w 17099"/>
                <a:gd name="connsiteY3-56" fmla="*/ 20802 h 20908"/>
                <a:gd name="connsiteX4-57" fmla="*/ 17099 w 17099"/>
                <a:gd name="connsiteY4-58" fmla="*/ 19206 h 20908"/>
                <a:gd name="connsiteX5-59" fmla="*/ 17070 w 17099"/>
                <a:gd name="connsiteY5-60" fmla="*/ 6863 h 20908"/>
                <a:gd name="connsiteX6-61" fmla="*/ 16311 w 17099"/>
                <a:gd name="connsiteY6-62" fmla="*/ 6118 h 20908"/>
                <a:gd name="connsiteX7-63" fmla="*/ 15348 w 17099"/>
                <a:gd name="connsiteY7-64" fmla="*/ 7767 h 20908"/>
                <a:gd name="connsiteX8-65" fmla="*/ 11379 w 17099"/>
                <a:gd name="connsiteY8-66" fmla="*/ 745 h 20908"/>
                <a:gd name="connsiteX9-67" fmla="*/ 10650 w 17099"/>
                <a:gd name="connsiteY9-68" fmla="*/ 0 h 20908"/>
                <a:gd name="connsiteX10-69" fmla="*/ 0 w 17099"/>
                <a:gd name="connsiteY10-70" fmla="*/ 86 h 20908"/>
                <a:gd name="connsiteX11-71" fmla="*/ 9862 w 17099"/>
                <a:gd name="connsiteY11-72" fmla="*/ 17929 h 20908"/>
                <a:gd name="connsiteX0-73" fmla="*/ 9862 w 17099"/>
                <a:gd name="connsiteY0-74" fmla="*/ 17929 h 20908"/>
                <a:gd name="connsiteX1-75" fmla="*/ 8899 w 17099"/>
                <a:gd name="connsiteY1-76" fmla="*/ 19525 h 20908"/>
                <a:gd name="connsiteX2-77" fmla="*/ 9541 w 17099"/>
                <a:gd name="connsiteY2-78" fmla="*/ 20908 h 20908"/>
                <a:gd name="connsiteX3-79" fmla="*/ 16194 w 17099"/>
                <a:gd name="connsiteY3-80" fmla="*/ 20802 h 20908"/>
                <a:gd name="connsiteX4-81" fmla="*/ 17099 w 17099"/>
                <a:gd name="connsiteY4-82" fmla="*/ 19206 h 20908"/>
                <a:gd name="connsiteX5-83" fmla="*/ 17070 w 17099"/>
                <a:gd name="connsiteY5-84" fmla="*/ 6863 h 20908"/>
                <a:gd name="connsiteX6-85" fmla="*/ 16311 w 17099"/>
                <a:gd name="connsiteY6-86" fmla="*/ 6118 h 20908"/>
                <a:gd name="connsiteX7-87" fmla="*/ 15348 w 17099"/>
                <a:gd name="connsiteY7-88" fmla="*/ 7767 h 20908"/>
                <a:gd name="connsiteX8-89" fmla="*/ 11379 w 17099"/>
                <a:gd name="connsiteY8-90" fmla="*/ 745 h 20908"/>
                <a:gd name="connsiteX9-91" fmla="*/ 10650 w 17099"/>
                <a:gd name="connsiteY9-92" fmla="*/ 0 h 20908"/>
                <a:gd name="connsiteX10-93" fmla="*/ 0 w 17099"/>
                <a:gd name="connsiteY10-94" fmla="*/ 33 h 20908"/>
                <a:gd name="connsiteX11-95" fmla="*/ 9862 w 17099"/>
                <a:gd name="connsiteY11-96" fmla="*/ 17929 h 209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099" h="20908" extrusionOk="0">
                  <a:moveTo>
                    <a:pt x="9862" y="17929"/>
                  </a:moveTo>
                  <a:lnTo>
                    <a:pt x="8899" y="19525"/>
                  </a:lnTo>
                  <a:cubicBezTo>
                    <a:pt x="8500" y="20425"/>
                    <a:pt x="8977" y="20926"/>
                    <a:pt x="9541" y="20908"/>
                  </a:cubicBezTo>
                  <a:lnTo>
                    <a:pt x="16194" y="20802"/>
                  </a:lnTo>
                  <a:cubicBezTo>
                    <a:pt x="16671" y="20868"/>
                    <a:pt x="17104" y="20137"/>
                    <a:pt x="17099" y="19206"/>
                  </a:cubicBezTo>
                  <a:cubicBezTo>
                    <a:pt x="17089" y="15092"/>
                    <a:pt x="17080" y="10977"/>
                    <a:pt x="17070" y="6863"/>
                  </a:cubicBezTo>
                  <a:cubicBezTo>
                    <a:pt x="17058" y="5737"/>
                    <a:pt x="16608" y="5608"/>
                    <a:pt x="16311" y="6118"/>
                  </a:cubicBezTo>
                  <a:lnTo>
                    <a:pt x="15348" y="7767"/>
                  </a:lnTo>
                  <a:lnTo>
                    <a:pt x="11379" y="745"/>
                  </a:lnTo>
                  <a:cubicBezTo>
                    <a:pt x="11165" y="284"/>
                    <a:pt x="10959" y="168"/>
                    <a:pt x="10650" y="0"/>
                  </a:cubicBezTo>
                  <a:lnTo>
                    <a:pt x="0" y="33"/>
                  </a:lnTo>
                  <a:cubicBezTo>
                    <a:pt x="2175" y="2223"/>
                    <a:pt x="6895" y="12485"/>
                    <a:pt x="9862" y="17929"/>
                  </a:cubicBezTo>
                  <a:close/>
                </a:path>
              </a:pathLst>
            </a:custGeom>
            <a:solidFill>
              <a:schemeClr val="accent1"/>
            </a:solidFill>
            <a:ln w="12700">
              <a:miter lim="400000"/>
            </a:ln>
          </p:spPr>
          <p:txBody>
            <a:bodyPr anchor="ctr"/>
            <a:lstStyle/>
            <a:p>
              <a:pPr algn="ctr"/>
              <a:endParaRPr/>
            </a:p>
          </p:txBody>
        </p:sp>
        <p:sp>
          <p:nvSpPr>
            <p:cNvPr id="24" name="is1ide-Freeform: Shape 5"/>
            <p:cNvSpPr/>
            <p:nvPr/>
          </p:nvSpPr>
          <p:spPr>
            <a:xfrm flipH="1" flipV="1">
              <a:off x="6363545" y="3960095"/>
              <a:ext cx="1401705" cy="940394"/>
            </a:xfrm>
            <a:custGeom>
              <a:avLst/>
              <a:gdLst>
                <a:gd name="connsiteX0" fmla="*/ 11806 w 19043"/>
                <a:gd name="connsiteY0" fmla="*/ 18062 h 21041"/>
                <a:gd name="connsiteX1" fmla="*/ 10843 w 19043"/>
                <a:gd name="connsiteY1" fmla="*/ 19658 h 21041"/>
                <a:gd name="connsiteX2" fmla="*/ 11485 w 19043"/>
                <a:gd name="connsiteY2" fmla="*/ 21041 h 21041"/>
                <a:gd name="connsiteX3" fmla="*/ 18138 w 19043"/>
                <a:gd name="connsiteY3" fmla="*/ 20935 h 21041"/>
                <a:gd name="connsiteX4" fmla="*/ 19043 w 19043"/>
                <a:gd name="connsiteY4" fmla="*/ 19339 h 21041"/>
                <a:gd name="connsiteX5" fmla="*/ 19014 w 19043"/>
                <a:gd name="connsiteY5" fmla="*/ 6996 h 21041"/>
                <a:gd name="connsiteX6" fmla="*/ 18255 w 19043"/>
                <a:gd name="connsiteY6" fmla="*/ 6251 h 21041"/>
                <a:gd name="connsiteX7" fmla="*/ 17292 w 19043"/>
                <a:gd name="connsiteY7" fmla="*/ 7900 h 21041"/>
                <a:gd name="connsiteX8" fmla="*/ 13323 w 19043"/>
                <a:gd name="connsiteY8" fmla="*/ 878 h 21041"/>
                <a:gd name="connsiteX9" fmla="*/ 12594 w 19043"/>
                <a:gd name="connsiteY9" fmla="*/ 133 h 21041"/>
                <a:gd name="connsiteX10" fmla="*/ 716 w 19043"/>
                <a:gd name="connsiteY10" fmla="*/ 399 h 21041"/>
                <a:gd name="connsiteX11" fmla="*/ 2467 w 19043"/>
                <a:gd name="connsiteY11" fmla="*/ 1649 h 21041"/>
                <a:gd name="connsiteX12" fmla="*/ 11806 w 19043"/>
                <a:gd name="connsiteY12" fmla="*/ 18062 h 21041"/>
                <a:gd name="connsiteX0-1" fmla="*/ 9339 w 16576"/>
                <a:gd name="connsiteY0-2" fmla="*/ 17929 h 20908"/>
                <a:gd name="connsiteX1-3" fmla="*/ 8376 w 16576"/>
                <a:gd name="connsiteY1-4" fmla="*/ 19525 h 20908"/>
                <a:gd name="connsiteX2-5" fmla="*/ 9018 w 16576"/>
                <a:gd name="connsiteY2-6" fmla="*/ 20908 h 20908"/>
                <a:gd name="connsiteX3-7" fmla="*/ 15671 w 16576"/>
                <a:gd name="connsiteY3-8" fmla="*/ 20802 h 20908"/>
                <a:gd name="connsiteX4-9" fmla="*/ 16576 w 16576"/>
                <a:gd name="connsiteY4-10" fmla="*/ 19206 h 20908"/>
                <a:gd name="connsiteX5-11" fmla="*/ 16547 w 16576"/>
                <a:gd name="connsiteY5-12" fmla="*/ 6863 h 20908"/>
                <a:gd name="connsiteX6-13" fmla="*/ 15788 w 16576"/>
                <a:gd name="connsiteY6-14" fmla="*/ 6118 h 20908"/>
                <a:gd name="connsiteX7-15" fmla="*/ 14825 w 16576"/>
                <a:gd name="connsiteY7-16" fmla="*/ 7767 h 20908"/>
                <a:gd name="connsiteX8-17" fmla="*/ 10856 w 16576"/>
                <a:gd name="connsiteY8-18" fmla="*/ 745 h 20908"/>
                <a:gd name="connsiteX9-19" fmla="*/ 10127 w 16576"/>
                <a:gd name="connsiteY9-20" fmla="*/ 0 h 20908"/>
                <a:gd name="connsiteX10-21" fmla="*/ 0 w 16576"/>
                <a:gd name="connsiteY10-22" fmla="*/ 1516 h 20908"/>
                <a:gd name="connsiteX11-23" fmla="*/ 9339 w 16576"/>
                <a:gd name="connsiteY11-24" fmla="*/ 17929 h 20908"/>
                <a:gd name="connsiteX0-25" fmla="*/ 9862 w 17099"/>
                <a:gd name="connsiteY0-26" fmla="*/ 17929 h 20908"/>
                <a:gd name="connsiteX1-27" fmla="*/ 8899 w 17099"/>
                <a:gd name="connsiteY1-28" fmla="*/ 19525 h 20908"/>
                <a:gd name="connsiteX2-29" fmla="*/ 9541 w 17099"/>
                <a:gd name="connsiteY2-30" fmla="*/ 20908 h 20908"/>
                <a:gd name="connsiteX3-31" fmla="*/ 16194 w 17099"/>
                <a:gd name="connsiteY3-32" fmla="*/ 20802 h 20908"/>
                <a:gd name="connsiteX4-33" fmla="*/ 17099 w 17099"/>
                <a:gd name="connsiteY4-34" fmla="*/ 19206 h 20908"/>
                <a:gd name="connsiteX5-35" fmla="*/ 17070 w 17099"/>
                <a:gd name="connsiteY5-36" fmla="*/ 6863 h 20908"/>
                <a:gd name="connsiteX6-37" fmla="*/ 16311 w 17099"/>
                <a:gd name="connsiteY6-38" fmla="*/ 6118 h 20908"/>
                <a:gd name="connsiteX7-39" fmla="*/ 15348 w 17099"/>
                <a:gd name="connsiteY7-40" fmla="*/ 7767 h 20908"/>
                <a:gd name="connsiteX8-41" fmla="*/ 11379 w 17099"/>
                <a:gd name="connsiteY8-42" fmla="*/ 745 h 20908"/>
                <a:gd name="connsiteX9-43" fmla="*/ 10650 w 17099"/>
                <a:gd name="connsiteY9-44" fmla="*/ 0 h 20908"/>
                <a:gd name="connsiteX10-45" fmla="*/ 0 w 17099"/>
                <a:gd name="connsiteY10-46" fmla="*/ 139 h 20908"/>
                <a:gd name="connsiteX11-47" fmla="*/ 9862 w 17099"/>
                <a:gd name="connsiteY11-48" fmla="*/ 17929 h 20908"/>
                <a:gd name="connsiteX0-49" fmla="*/ 9862 w 17099"/>
                <a:gd name="connsiteY0-50" fmla="*/ 17929 h 20908"/>
                <a:gd name="connsiteX1-51" fmla="*/ 8899 w 17099"/>
                <a:gd name="connsiteY1-52" fmla="*/ 19525 h 20908"/>
                <a:gd name="connsiteX2-53" fmla="*/ 9541 w 17099"/>
                <a:gd name="connsiteY2-54" fmla="*/ 20908 h 20908"/>
                <a:gd name="connsiteX3-55" fmla="*/ 16194 w 17099"/>
                <a:gd name="connsiteY3-56" fmla="*/ 20802 h 20908"/>
                <a:gd name="connsiteX4-57" fmla="*/ 17099 w 17099"/>
                <a:gd name="connsiteY4-58" fmla="*/ 19206 h 20908"/>
                <a:gd name="connsiteX5-59" fmla="*/ 17070 w 17099"/>
                <a:gd name="connsiteY5-60" fmla="*/ 6863 h 20908"/>
                <a:gd name="connsiteX6-61" fmla="*/ 16311 w 17099"/>
                <a:gd name="connsiteY6-62" fmla="*/ 6118 h 20908"/>
                <a:gd name="connsiteX7-63" fmla="*/ 15348 w 17099"/>
                <a:gd name="connsiteY7-64" fmla="*/ 7767 h 20908"/>
                <a:gd name="connsiteX8-65" fmla="*/ 11379 w 17099"/>
                <a:gd name="connsiteY8-66" fmla="*/ 745 h 20908"/>
                <a:gd name="connsiteX9-67" fmla="*/ 10650 w 17099"/>
                <a:gd name="connsiteY9-68" fmla="*/ 0 h 20908"/>
                <a:gd name="connsiteX10-69" fmla="*/ 0 w 17099"/>
                <a:gd name="connsiteY10-70" fmla="*/ 86 h 20908"/>
                <a:gd name="connsiteX11-71" fmla="*/ 9862 w 17099"/>
                <a:gd name="connsiteY11-72" fmla="*/ 17929 h 20908"/>
                <a:gd name="connsiteX0-73" fmla="*/ 9862 w 17099"/>
                <a:gd name="connsiteY0-74" fmla="*/ 17929 h 20908"/>
                <a:gd name="connsiteX1-75" fmla="*/ 8899 w 17099"/>
                <a:gd name="connsiteY1-76" fmla="*/ 19525 h 20908"/>
                <a:gd name="connsiteX2-77" fmla="*/ 9541 w 17099"/>
                <a:gd name="connsiteY2-78" fmla="*/ 20908 h 20908"/>
                <a:gd name="connsiteX3-79" fmla="*/ 16194 w 17099"/>
                <a:gd name="connsiteY3-80" fmla="*/ 20802 h 20908"/>
                <a:gd name="connsiteX4-81" fmla="*/ 17099 w 17099"/>
                <a:gd name="connsiteY4-82" fmla="*/ 19206 h 20908"/>
                <a:gd name="connsiteX5-83" fmla="*/ 17070 w 17099"/>
                <a:gd name="connsiteY5-84" fmla="*/ 6863 h 20908"/>
                <a:gd name="connsiteX6-85" fmla="*/ 16311 w 17099"/>
                <a:gd name="connsiteY6-86" fmla="*/ 6118 h 20908"/>
                <a:gd name="connsiteX7-87" fmla="*/ 15348 w 17099"/>
                <a:gd name="connsiteY7-88" fmla="*/ 7767 h 20908"/>
                <a:gd name="connsiteX8-89" fmla="*/ 11379 w 17099"/>
                <a:gd name="connsiteY8-90" fmla="*/ 745 h 20908"/>
                <a:gd name="connsiteX9-91" fmla="*/ 10650 w 17099"/>
                <a:gd name="connsiteY9-92" fmla="*/ 0 h 20908"/>
                <a:gd name="connsiteX10-93" fmla="*/ 0 w 17099"/>
                <a:gd name="connsiteY10-94" fmla="*/ 33 h 20908"/>
                <a:gd name="connsiteX11-95" fmla="*/ 9862 w 17099"/>
                <a:gd name="connsiteY11-96" fmla="*/ 17929 h 209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099" h="20908" extrusionOk="0">
                  <a:moveTo>
                    <a:pt x="9862" y="17929"/>
                  </a:moveTo>
                  <a:lnTo>
                    <a:pt x="8899" y="19525"/>
                  </a:lnTo>
                  <a:cubicBezTo>
                    <a:pt x="8500" y="20425"/>
                    <a:pt x="8977" y="20926"/>
                    <a:pt x="9541" y="20908"/>
                  </a:cubicBezTo>
                  <a:lnTo>
                    <a:pt x="16194" y="20802"/>
                  </a:lnTo>
                  <a:cubicBezTo>
                    <a:pt x="16671" y="20868"/>
                    <a:pt x="17104" y="20137"/>
                    <a:pt x="17099" y="19206"/>
                  </a:cubicBezTo>
                  <a:cubicBezTo>
                    <a:pt x="17089" y="15092"/>
                    <a:pt x="17080" y="10977"/>
                    <a:pt x="17070" y="6863"/>
                  </a:cubicBezTo>
                  <a:cubicBezTo>
                    <a:pt x="17058" y="5737"/>
                    <a:pt x="16608" y="5608"/>
                    <a:pt x="16311" y="6118"/>
                  </a:cubicBezTo>
                  <a:lnTo>
                    <a:pt x="15348" y="7767"/>
                  </a:lnTo>
                  <a:lnTo>
                    <a:pt x="11379" y="745"/>
                  </a:lnTo>
                  <a:cubicBezTo>
                    <a:pt x="11165" y="284"/>
                    <a:pt x="10959" y="168"/>
                    <a:pt x="10650" y="0"/>
                  </a:cubicBezTo>
                  <a:lnTo>
                    <a:pt x="0" y="33"/>
                  </a:lnTo>
                  <a:cubicBezTo>
                    <a:pt x="2175" y="2223"/>
                    <a:pt x="6895" y="12485"/>
                    <a:pt x="9862" y="17929"/>
                  </a:cubicBezTo>
                  <a:close/>
                </a:path>
              </a:pathLst>
            </a:custGeom>
            <a:solidFill>
              <a:schemeClr val="accent1"/>
            </a:solidFill>
            <a:ln w="12700">
              <a:miter lim="400000"/>
            </a:ln>
          </p:spPr>
          <p:txBody>
            <a:bodyPr anchor="ctr"/>
            <a:lstStyle/>
            <a:p>
              <a:pPr algn="ctr"/>
              <a:endParaRPr/>
            </a:p>
          </p:txBody>
        </p:sp>
        <p:sp>
          <p:nvSpPr>
            <p:cNvPr id="25" name="is1ide-Freeform: Shape 5"/>
            <p:cNvSpPr/>
            <p:nvPr/>
          </p:nvSpPr>
          <p:spPr>
            <a:xfrm flipV="1">
              <a:off x="4385084" y="3960095"/>
              <a:ext cx="1401705" cy="940394"/>
            </a:xfrm>
            <a:custGeom>
              <a:avLst/>
              <a:gdLst>
                <a:gd name="connsiteX0" fmla="*/ 11806 w 19043"/>
                <a:gd name="connsiteY0" fmla="*/ 18062 h 21041"/>
                <a:gd name="connsiteX1" fmla="*/ 10843 w 19043"/>
                <a:gd name="connsiteY1" fmla="*/ 19658 h 21041"/>
                <a:gd name="connsiteX2" fmla="*/ 11485 w 19043"/>
                <a:gd name="connsiteY2" fmla="*/ 21041 h 21041"/>
                <a:gd name="connsiteX3" fmla="*/ 18138 w 19043"/>
                <a:gd name="connsiteY3" fmla="*/ 20935 h 21041"/>
                <a:gd name="connsiteX4" fmla="*/ 19043 w 19043"/>
                <a:gd name="connsiteY4" fmla="*/ 19339 h 21041"/>
                <a:gd name="connsiteX5" fmla="*/ 19014 w 19043"/>
                <a:gd name="connsiteY5" fmla="*/ 6996 h 21041"/>
                <a:gd name="connsiteX6" fmla="*/ 18255 w 19043"/>
                <a:gd name="connsiteY6" fmla="*/ 6251 h 21041"/>
                <a:gd name="connsiteX7" fmla="*/ 17292 w 19043"/>
                <a:gd name="connsiteY7" fmla="*/ 7900 h 21041"/>
                <a:gd name="connsiteX8" fmla="*/ 13323 w 19043"/>
                <a:gd name="connsiteY8" fmla="*/ 878 h 21041"/>
                <a:gd name="connsiteX9" fmla="*/ 12594 w 19043"/>
                <a:gd name="connsiteY9" fmla="*/ 133 h 21041"/>
                <a:gd name="connsiteX10" fmla="*/ 716 w 19043"/>
                <a:gd name="connsiteY10" fmla="*/ 399 h 21041"/>
                <a:gd name="connsiteX11" fmla="*/ 2467 w 19043"/>
                <a:gd name="connsiteY11" fmla="*/ 1649 h 21041"/>
                <a:gd name="connsiteX12" fmla="*/ 11806 w 19043"/>
                <a:gd name="connsiteY12" fmla="*/ 18062 h 21041"/>
                <a:gd name="connsiteX0-1" fmla="*/ 9339 w 16576"/>
                <a:gd name="connsiteY0-2" fmla="*/ 17929 h 20908"/>
                <a:gd name="connsiteX1-3" fmla="*/ 8376 w 16576"/>
                <a:gd name="connsiteY1-4" fmla="*/ 19525 h 20908"/>
                <a:gd name="connsiteX2-5" fmla="*/ 9018 w 16576"/>
                <a:gd name="connsiteY2-6" fmla="*/ 20908 h 20908"/>
                <a:gd name="connsiteX3-7" fmla="*/ 15671 w 16576"/>
                <a:gd name="connsiteY3-8" fmla="*/ 20802 h 20908"/>
                <a:gd name="connsiteX4-9" fmla="*/ 16576 w 16576"/>
                <a:gd name="connsiteY4-10" fmla="*/ 19206 h 20908"/>
                <a:gd name="connsiteX5-11" fmla="*/ 16547 w 16576"/>
                <a:gd name="connsiteY5-12" fmla="*/ 6863 h 20908"/>
                <a:gd name="connsiteX6-13" fmla="*/ 15788 w 16576"/>
                <a:gd name="connsiteY6-14" fmla="*/ 6118 h 20908"/>
                <a:gd name="connsiteX7-15" fmla="*/ 14825 w 16576"/>
                <a:gd name="connsiteY7-16" fmla="*/ 7767 h 20908"/>
                <a:gd name="connsiteX8-17" fmla="*/ 10856 w 16576"/>
                <a:gd name="connsiteY8-18" fmla="*/ 745 h 20908"/>
                <a:gd name="connsiteX9-19" fmla="*/ 10127 w 16576"/>
                <a:gd name="connsiteY9-20" fmla="*/ 0 h 20908"/>
                <a:gd name="connsiteX10-21" fmla="*/ 0 w 16576"/>
                <a:gd name="connsiteY10-22" fmla="*/ 1516 h 20908"/>
                <a:gd name="connsiteX11-23" fmla="*/ 9339 w 16576"/>
                <a:gd name="connsiteY11-24" fmla="*/ 17929 h 20908"/>
                <a:gd name="connsiteX0-25" fmla="*/ 9862 w 17099"/>
                <a:gd name="connsiteY0-26" fmla="*/ 17929 h 20908"/>
                <a:gd name="connsiteX1-27" fmla="*/ 8899 w 17099"/>
                <a:gd name="connsiteY1-28" fmla="*/ 19525 h 20908"/>
                <a:gd name="connsiteX2-29" fmla="*/ 9541 w 17099"/>
                <a:gd name="connsiteY2-30" fmla="*/ 20908 h 20908"/>
                <a:gd name="connsiteX3-31" fmla="*/ 16194 w 17099"/>
                <a:gd name="connsiteY3-32" fmla="*/ 20802 h 20908"/>
                <a:gd name="connsiteX4-33" fmla="*/ 17099 w 17099"/>
                <a:gd name="connsiteY4-34" fmla="*/ 19206 h 20908"/>
                <a:gd name="connsiteX5-35" fmla="*/ 17070 w 17099"/>
                <a:gd name="connsiteY5-36" fmla="*/ 6863 h 20908"/>
                <a:gd name="connsiteX6-37" fmla="*/ 16311 w 17099"/>
                <a:gd name="connsiteY6-38" fmla="*/ 6118 h 20908"/>
                <a:gd name="connsiteX7-39" fmla="*/ 15348 w 17099"/>
                <a:gd name="connsiteY7-40" fmla="*/ 7767 h 20908"/>
                <a:gd name="connsiteX8-41" fmla="*/ 11379 w 17099"/>
                <a:gd name="connsiteY8-42" fmla="*/ 745 h 20908"/>
                <a:gd name="connsiteX9-43" fmla="*/ 10650 w 17099"/>
                <a:gd name="connsiteY9-44" fmla="*/ 0 h 20908"/>
                <a:gd name="connsiteX10-45" fmla="*/ 0 w 17099"/>
                <a:gd name="connsiteY10-46" fmla="*/ 139 h 20908"/>
                <a:gd name="connsiteX11-47" fmla="*/ 9862 w 17099"/>
                <a:gd name="connsiteY11-48" fmla="*/ 17929 h 20908"/>
                <a:gd name="connsiteX0-49" fmla="*/ 9862 w 17099"/>
                <a:gd name="connsiteY0-50" fmla="*/ 17929 h 20908"/>
                <a:gd name="connsiteX1-51" fmla="*/ 8899 w 17099"/>
                <a:gd name="connsiteY1-52" fmla="*/ 19525 h 20908"/>
                <a:gd name="connsiteX2-53" fmla="*/ 9541 w 17099"/>
                <a:gd name="connsiteY2-54" fmla="*/ 20908 h 20908"/>
                <a:gd name="connsiteX3-55" fmla="*/ 16194 w 17099"/>
                <a:gd name="connsiteY3-56" fmla="*/ 20802 h 20908"/>
                <a:gd name="connsiteX4-57" fmla="*/ 17099 w 17099"/>
                <a:gd name="connsiteY4-58" fmla="*/ 19206 h 20908"/>
                <a:gd name="connsiteX5-59" fmla="*/ 17070 w 17099"/>
                <a:gd name="connsiteY5-60" fmla="*/ 6863 h 20908"/>
                <a:gd name="connsiteX6-61" fmla="*/ 16311 w 17099"/>
                <a:gd name="connsiteY6-62" fmla="*/ 6118 h 20908"/>
                <a:gd name="connsiteX7-63" fmla="*/ 15348 w 17099"/>
                <a:gd name="connsiteY7-64" fmla="*/ 7767 h 20908"/>
                <a:gd name="connsiteX8-65" fmla="*/ 11379 w 17099"/>
                <a:gd name="connsiteY8-66" fmla="*/ 745 h 20908"/>
                <a:gd name="connsiteX9-67" fmla="*/ 10650 w 17099"/>
                <a:gd name="connsiteY9-68" fmla="*/ 0 h 20908"/>
                <a:gd name="connsiteX10-69" fmla="*/ 0 w 17099"/>
                <a:gd name="connsiteY10-70" fmla="*/ 86 h 20908"/>
                <a:gd name="connsiteX11-71" fmla="*/ 9862 w 17099"/>
                <a:gd name="connsiteY11-72" fmla="*/ 17929 h 20908"/>
                <a:gd name="connsiteX0-73" fmla="*/ 9862 w 17099"/>
                <a:gd name="connsiteY0-74" fmla="*/ 17929 h 20908"/>
                <a:gd name="connsiteX1-75" fmla="*/ 8899 w 17099"/>
                <a:gd name="connsiteY1-76" fmla="*/ 19525 h 20908"/>
                <a:gd name="connsiteX2-77" fmla="*/ 9541 w 17099"/>
                <a:gd name="connsiteY2-78" fmla="*/ 20908 h 20908"/>
                <a:gd name="connsiteX3-79" fmla="*/ 16194 w 17099"/>
                <a:gd name="connsiteY3-80" fmla="*/ 20802 h 20908"/>
                <a:gd name="connsiteX4-81" fmla="*/ 17099 w 17099"/>
                <a:gd name="connsiteY4-82" fmla="*/ 19206 h 20908"/>
                <a:gd name="connsiteX5-83" fmla="*/ 17070 w 17099"/>
                <a:gd name="connsiteY5-84" fmla="*/ 6863 h 20908"/>
                <a:gd name="connsiteX6-85" fmla="*/ 16311 w 17099"/>
                <a:gd name="connsiteY6-86" fmla="*/ 6118 h 20908"/>
                <a:gd name="connsiteX7-87" fmla="*/ 15348 w 17099"/>
                <a:gd name="connsiteY7-88" fmla="*/ 7767 h 20908"/>
                <a:gd name="connsiteX8-89" fmla="*/ 11379 w 17099"/>
                <a:gd name="connsiteY8-90" fmla="*/ 745 h 20908"/>
                <a:gd name="connsiteX9-91" fmla="*/ 10650 w 17099"/>
                <a:gd name="connsiteY9-92" fmla="*/ 0 h 20908"/>
                <a:gd name="connsiteX10-93" fmla="*/ 0 w 17099"/>
                <a:gd name="connsiteY10-94" fmla="*/ 33 h 20908"/>
                <a:gd name="connsiteX11-95" fmla="*/ 9862 w 17099"/>
                <a:gd name="connsiteY11-96" fmla="*/ 17929 h 209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7099" h="20908" extrusionOk="0">
                  <a:moveTo>
                    <a:pt x="9862" y="17929"/>
                  </a:moveTo>
                  <a:lnTo>
                    <a:pt x="8899" y="19525"/>
                  </a:lnTo>
                  <a:cubicBezTo>
                    <a:pt x="8500" y="20425"/>
                    <a:pt x="8977" y="20926"/>
                    <a:pt x="9541" y="20908"/>
                  </a:cubicBezTo>
                  <a:lnTo>
                    <a:pt x="16194" y="20802"/>
                  </a:lnTo>
                  <a:cubicBezTo>
                    <a:pt x="16671" y="20868"/>
                    <a:pt x="17104" y="20137"/>
                    <a:pt x="17099" y="19206"/>
                  </a:cubicBezTo>
                  <a:cubicBezTo>
                    <a:pt x="17089" y="15092"/>
                    <a:pt x="17080" y="10977"/>
                    <a:pt x="17070" y="6863"/>
                  </a:cubicBezTo>
                  <a:cubicBezTo>
                    <a:pt x="17058" y="5737"/>
                    <a:pt x="16608" y="5608"/>
                    <a:pt x="16311" y="6118"/>
                  </a:cubicBezTo>
                  <a:lnTo>
                    <a:pt x="15348" y="7767"/>
                  </a:lnTo>
                  <a:lnTo>
                    <a:pt x="11379" y="745"/>
                  </a:lnTo>
                  <a:cubicBezTo>
                    <a:pt x="11165" y="284"/>
                    <a:pt x="10959" y="168"/>
                    <a:pt x="10650" y="0"/>
                  </a:cubicBezTo>
                  <a:lnTo>
                    <a:pt x="0" y="33"/>
                  </a:lnTo>
                  <a:cubicBezTo>
                    <a:pt x="2175" y="2223"/>
                    <a:pt x="6895" y="12485"/>
                    <a:pt x="9862" y="17929"/>
                  </a:cubicBezTo>
                  <a:close/>
                </a:path>
              </a:pathLst>
            </a:custGeom>
            <a:solidFill>
              <a:schemeClr val="accent2"/>
            </a:solidFill>
            <a:ln w="12700">
              <a:miter lim="400000"/>
            </a:ln>
          </p:spPr>
          <p:txBody>
            <a:bodyPr anchor="ctr"/>
            <a:lstStyle/>
            <a:p>
              <a:pPr algn="ctr"/>
              <a:endParaRPr/>
            </a:p>
          </p:txBody>
        </p:sp>
      </p:grpSp>
      <p:grpSp>
        <p:nvGrpSpPr>
          <p:cNvPr id="26" name="组合 25"/>
          <p:cNvGrpSpPr/>
          <p:nvPr/>
        </p:nvGrpSpPr>
        <p:grpSpPr>
          <a:xfrm>
            <a:off x="8616332" y="2080118"/>
            <a:ext cx="2352390" cy="1129819"/>
            <a:chOff x="874713" y="1063625"/>
            <a:chExt cx="2352390" cy="1129819"/>
          </a:xfrm>
        </p:grpSpPr>
        <p:sp>
          <p:nvSpPr>
            <p:cNvPr id="27" name="矩形 26"/>
            <p:cNvSpPr/>
            <p:nvPr/>
          </p:nvSpPr>
          <p:spPr>
            <a:xfrm>
              <a:off x="874713" y="1436314"/>
              <a:ext cx="235239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28" name="矩形 27"/>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9" name="组合 28"/>
          <p:cNvGrpSpPr/>
          <p:nvPr/>
        </p:nvGrpSpPr>
        <p:grpSpPr>
          <a:xfrm>
            <a:off x="8616332" y="4378818"/>
            <a:ext cx="2352390" cy="1129819"/>
            <a:chOff x="874713" y="1063625"/>
            <a:chExt cx="2352390" cy="1129819"/>
          </a:xfrm>
        </p:grpSpPr>
        <p:sp>
          <p:nvSpPr>
            <p:cNvPr id="30" name="矩形 29"/>
            <p:cNvSpPr/>
            <p:nvPr/>
          </p:nvSpPr>
          <p:spPr>
            <a:xfrm>
              <a:off x="874713" y="1436314"/>
              <a:ext cx="235239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31" name="矩形 30"/>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2" name="组合 31"/>
          <p:cNvGrpSpPr/>
          <p:nvPr/>
        </p:nvGrpSpPr>
        <p:grpSpPr>
          <a:xfrm>
            <a:off x="1200662" y="2080118"/>
            <a:ext cx="2352390" cy="1129819"/>
            <a:chOff x="874713" y="1063625"/>
            <a:chExt cx="2352390" cy="1129819"/>
          </a:xfrm>
        </p:grpSpPr>
        <p:sp>
          <p:nvSpPr>
            <p:cNvPr id="33" name="矩形 32"/>
            <p:cNvSpPr/>
            <p:nvPr/>
          </p:nvSpPr>
          <p:spPr>
            <a:xfrm>
              <a:off x="874713" y="1436314"/>
              <a:ext cx="235239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34" name="矩形 33"/>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5" name="组合 34"/>
          <p:cNvGrpSpPr/>
          <p:nvPr/>
        </p:nvGrpSpPr>
        <p:grpSpPr>
          <a:xfrm>
            <a:off x="1200662" y="4378818"/>
            <a:ext cx="2352390" cy="1129819"/>
            <a:chOff x="874713" y="1063625"/>
            <a:chExt cx="2352390" cy="1129819"/>
          </a:xfrm>
        </p:grpSpPr>
        <p:sp>
          <p:nvSpPr>
            <p:cNvPr id="36" name="矩形 35"/>
            <p:cNvSpPr/>
            <p:nvPr/>
          </p:nvSpPr>
          <p:spPr>
            <a:xfrm>
              <a:off x="874713" y="1436314"/>
              <a:ext cx="235239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37" name="矩形 36"/>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38" name="图片 37"/>
          <p:cNvPicPr>
            <a:picLocks noChangeAspect="1"/>
          </p:cNvPicPr>
          <p:nvPr/>
        </p:nvPicPr>
        <p:blipFill>
          <a:blip r:embed="rId4"/>
          <a:stretch>
            <a:fillRect/>
          </a:stretch>
        </p:blipFill>
        <p:spPr>
          <a:xfrm>
            <a:off x="422294" y="221070"/>
            <a:ext cx="904838" cy="929550"/>
          </a:xfrm>
          <a:prstGeom prst="rect">
            <a:avLst/>
          </a:prstGeom>
        </p:spPr>
      </p:pic>
      <p:grpSp>
        <p:nvGrpSpPr>
          <p:cNvPr id="39" name="组合 38"/>
          <p:cNvGrpSpPr/>
          <p:nvPr/>
        </p:nvGrpSpPr>
        <p:grpSpPr>
          <a:xfrm>
            <a:off x="1435432" y="370674"/>
            <a:ext cx="4885993" cy="649392"/>
            <a:chOff x="5402407" y="1247256"/>
            <a:chExt cx="4885993" cy="649392"/>
          </a:xfrm>
        </p:grpSpPr>
        <p:sp>
          <p:nvSpPr>
            <p:cNvPr id="40" name="文本框 39"/>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1" name="文本框 40"/>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500" fill="hold"/>
                                        <p:tgtEl>
                                          <p:spTgt spid="32"/>
                                        </p:tgtEl>
                                        <p:attrNameLst>
                                          <p:attrName>ppt_x</p:attrName>
                                        </p:attrNameLst>
                                      </p:cBhvr>
                                      <p:tavLst>
                                        <p:tav tm="0">
                                          <p:val>
                                            <p:strVal val="1+#ppt_w/2"/>
                                          </p:val>
                                        </p:tav>
                                        <p:tav tm="100000">
                                          <p:val>
                                            <p:strVal val="#ppt_x"/>
                                          </p:val>
                                        </p:tav>
                                      </p:tavLst>
                                    </p:anim>
                                    <p:anim calcmode="lin" valueType="num">
                                      <p:cBhvr additive="base">
                                        <p:cTn id="14" dur="500" fill="hold"/>
                                        <p:tgtEl>
                                          <p:spTgt spid="3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1+#ppt_w/2"/>
                                          </p:val>
                                        </p:tav>
                                        <p:tav tm="100000">
                                          <p:val>
                                            <p:strVal val="#ppt_x"/>
                                          </p:val>
                                        </p:tav>
                                      </p:tavLst>
                                    </p:anim>
                                    <p:anim calcmode="lin" valueType="num">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0-#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a:blip r:embed="rId3"/>
          <a:stretch>
            <a:fillRect/>
          </a:stretch>
        </p:blipFill>
        <p:spPr>
          <a:xfrm>
            <a:off x="5113028" y="1636486"/>
            <a:ext cx="1965944" cy="2019300"/>
          </a:xfrm>
          <a:prstGeom prst="rect">
            <a:avLst/>
          </a:prstGeom>
        </p:spPr>
      </p:pic>
      <p:sp>
        <p:nvSpPr>
          <p:cNvPr id="60" name="文本框 59"/>
          <p:cNvSpPr txBox="1"/>
          <p:nvPr/>
        </p:nvSpPr>
        <p:spPr>
          <a:xfrm>
            <a:off x="5719935" y="2268024"/>
            <a:ext cx="752130" cy="707886"/>
          </a:xfrm>
          <a:prstGeom prst="rect">
            <a:avLst/>
          </a:prstGeom>
          <a:noFill/>
        </p:spPr>
        <p:txBody>
          <a:bodyPr wrap="none" rtlCol="0">
            <a:spAutoFit/>
            <a:scene3d>
              <a:camera prst="orthographicFront"/>
              <a:lightRig rig="threePt" dir="t"/>
            </a:scene3d>
            <a:sp3d contourW="12700"/>
          </a:bodyPr>
          <a:lstStyle/>
          <a:p>
            <a:pPr algn="ctr"/>
            <a:r>
              <a:rPr lang="en-US" altLang="zh-CN" sz="4000" i="1" dirty="0">
                <a:solidFill>
                  <a:schemeClr val="bg1"/>
                </a:solidFill>
                <a:latin typeface="Century Gothic" panose="020B0502020202020204" pitchFamily="34" charset="0"/>
              </a:rPr>
              <a:t>03</a:t>
            </a:r>
            <a:endParaRPr lang="zh-CN" altLang="en-US" sz="4000" i="1" dirty="0">
              <a:solidFill>
                <a:schemeClr val="bg1"/>
              </a:solidFill>
              <a:latin typeface="Century Gothic" panose="020B0502020202020204" pitchFamily="34" charset="0"/>
            </a:endParaRPr>
          </a:p>
        </p:txBody>
      </p:sp>
      <p:grpSp>
        <p:nvGrpSpPr>
          <p:cNvPr id="62" name="组合 61"/>
          <p:cNvGrpSpPr/>
          <p:nvPr/>
        </p:nvGrpSpPr>
        <p:grpSpPr>
          <a:xfrm>
            <a:off x="3048000" y="4071712"/>
            <a:ext cx="6096000" cy="1093022"/>
            <a:chOff x="851838" y="306332"/>
            <a:chExt cx="6096000" cy="1093022"/>
          </a:xfrm>
        </p:grpSpPr>
        <p:sp>
          <p:nvSpPr>
            <p:cNvPr id="63" name="文本框 62"/>
            <p:cNvSpPr txBox="1"/>
            <p:nvPr/>
          </p:nvSpPr>
          <p:spPr>
            <a:xfrm>
              <a:off x="1572965" y="306332"/>
              <a:ext cx="465374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latin typeface="+mn-ea"/>
                </a:rPr>
                <a:t>标题文字添加此处</a:t>
              </a:r>
            </a:p>
          </p:txBody>
        </p:sp>
        <p:sp>
          <p:nvSpPr>
            <p:cNvPr id="64" name="文本框 63"/>
            <p:cNvSpPr txBox="1"/>
            <p:nvPr/>
          </p:nvSpPr>
          <p:spPr>
            <a:xfrm>
              <a:off x="851838" y="863823"/>
              <a:ext cx="6096000" cy="53553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grpSp>
      <p:sp>
        <p:nvSpPr>
          <p:cNvPr id="65" name="文本框 6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6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14:presetBounceEnd="49000">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14:bounceEnd="49000">
                                          <p:cBhvr additive="base">
                                            <p:cTn id="17" dur="1000" fill="hold"/>
                                            <p:tgtEl>
                                              <p:spTgt spid="62"/>
                                            </p:tgtEl>
                                            <p:attrNameLst>
                                              <p:attrName>ppt_x</p:attrName>
                                            </p:attrNameLst>
                                          </p:cBhvr>
                                          <p:tavLst>
                                            <p:tav tm="0">
                                              <p:val>
                                                <p:strVal val="#ppt_x"/>
                                              </p:val>
                                            </p:tav>
                                            <p:tav tm="100000">
                                              <p:val>
                                                <p:strVal val="#ppt_x"/>
                                              </p:val>
                                            </p:tav>
                                          </p:tavLst>
                                        </p:anim>
                                        <p:anim calcmode="lin" valueType="num" p14:bounceEnd="49000">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1000" fill="hold"/>
                                            <p:tgtEl>
                                              <p:spTgt spid="62"/>
                                            </p:tgtEl>
                                            <p:attrNameLst>
                                              <p:attrName>ppt_x</p:attrName>
                                            </p:attrNameLst>
                                          </p:cBhvr>
                                          <p:tavLst>
                                            <p:tav tm="0">
                                              <p:val>
                                                <p:strVal val="#ppt_x"/>
                                              </p:val>
                                            </p:tav>
                                            <p:tav tm="100000">
                                              <p:val>
                                                <p:strVal val="#ppt_x"/>
                                              </p:val>
                                            </p:tav>
                                          </p:tavLst>
                                        </p:anim>
                                        <p:anim calcmode="lin" valueType="num">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714500" y="2095500"/>
            <a:ext cx="1742123" cy="1693863"/>
            <a:chOff x="1714500" y="2095500"/>
            <a:chExt cx="1742123" cy="1693863"/>
          </a:xfrm>
        </p:grpSpPr>
        <p:sp>
          <p:nvSpPr>
            <p:cNvPr id="2" name="椭圆 1"/>
            <p:cNvSpPr/>
            <p:nvPr/>
          </p:nvSpPr>
          <p:spPr>
            <a:xfrm>
              <a:off x="1714500" y="2264446"/>
              <a:ext cx="1524918" cy="1524917"/>
            </a:xfrm>
            <a:prstGeom prst="ellipse">
              <a:avLst/>
            </a:prstGeom>
            <a:ln>
              <a:noFill/>
            </a:ln>
            <a:effectLst>
              <a:outerShdw dist="127000" dir="18900000" sy="23000" kx="-1200000" algn="bl" rotWithShape="0">
                <a:schemeClr val="bg1">
                  <a:lumMod val="75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825494" y="2095500"/>
              <a:ext cx="631129" cy="631128"/>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1" dirty="0">
                  <a:solidFill>
                    <a:schemeClr val="tx1"/>
                  </a:solidFill>
                  <a:latin typeface="Century Gothic" panose="020B0502020202020204" pitchFamily="34" charset="0"/>
                </a:rPr>
                <a:t>01</a:t>
              </a:r>
              <a:endParaRPr lang="zh-CN" altLang="en-US" i="1" dirty="0">
                <a:solidFill>
                  <a:schemeClr val="tx1"/>
                </a:solidFill>
                <a:latin typeface="Century Gothic" panose="020B0502020202020204" pitchFamily="34" charset="0"/>
              </a:endParaRPr>
            </a:p>
          </p:txBody>
        </p:sp>
        <p:sp>
          <p:nvSpPr>
            <p:cNvPr id="38" name="椭圆 14"/>
            <p:cNvSpPr/>
            <p:nvPr/>
          </p:nvSpPr>
          <p:spPr>
            <a:xfrm>
              <a:off x="2244650" y="2724149"/>
              <a:ext cx="464617" cy="605512"/>
            </a:xfrm>
            <a:custGeom>
              <a:avLst/>
              <a:gdLst>
                <a:gd name="connsiteX0" fmla="*/ 192241 w 462838"/>
                <a:gd name="connsiteY0" fmla="*/ 447667 h 603193"/>
                <a:gd name="connsiteX1" fmla="*/ 350547 w 462838"/>
                <a:gd name="connsiteY1" fmla="*/ 447667 h 603193"/>
                <a:gd name="connsiteX2" fmla="*/ 368351 w 462838"/>
                <a:gd name="connsiteY2" fmla="*/ 465414 h 603193"/>
                <a:gd name="connsiteX3" fmla="*/ 350547 w 462838"/>
                <a:gd name="connsiteY3" fmla="*/ 483161 h 603193"/>
                <a:gd name="connsiteX4" fmla="*/ 192241 w 462838"/>
                <a:gd name="connsiteY4" fmla="*/ 483161 h 603193"/>
                <a:gd name="connsiteX5" fmla="*/ 174437 w 462838"/>
                <a:gd name="connsiteY5" fmla="*/ 465414 h 603193"/>
                <a:gd name="connsiteX6" fmla="*/ 192241 w 462838"/>
                <a:gd name="connsiteY6" fmla="*/ 447667 h 603193"/>
                <a:gd name="connsiteX7" fmla="*/ 130898 w 462838"/>
                <a:gd name="connsiteY7" fmla="*/ 446891 h 603193"/>
                <a:gd name="connsiteX8" fmla="*/ 149527 w 462838"/>
                <a:gd name="connsiteY8" fmla="*/ 465485 h 603193"/>
                <a:gd name="connsiteX9" fmla="*/ 130898 w 462838"/>
                <a:gd name="connsiteY9" fmla="*/ 484079 h 603193"/>
                <a:gd name="connsiteX10" fmla="*/ 112269 w 462838"/>
                <a:gd name="connsiteY10" fmla="*/ 465485 h 603193"/>
                <a:gd name="connsiteX11" fmla="*/ 130898 w 462838"/>
                <a:gd name="connsiteY11" fmla="*/ 446891 h 603193"/>
                <a:gd name="connsiteX12" fmla="*/ 192241 w 462838"/>
                <a:gd name="connsiteY12" fmla="*/ 350922 h 603193"/>
                <a:gd name="connsiteX13" fmla="*/ 350547 w 462838"/>
                <a:gd name="connsiteY13" fmla="*/ 350922 h 603193"/>
                <a:gd name="connsiteX14" fmla="*/ 368351 w 462838"/>
                <a:gd name="connsiteY14" fmla="*/ 368705 h 603193"/>
                <a:gd name="connsiteX15" fmla="*/ 350547 w 462838"/>
                <a:gd name="connsiteY15" fmla="*/ 386487 h 603193"/>
                <a:gd name="connsiteX16" fmla="*/ 192241 w 462838"/>
                <a:gd name="connsiteY16" fmla="*/ 386487 h 603193"/>
                <a:gd name="connsiteX17" fmla="*/ 174437 w 462838"/>
                <a:gd name="connsiteY17" fmla="*/ 368705 h 603193"/>
                <a:gd name="connsiteX18" fmla="*/ 192241 w 462838"/>
                <a:gd name="connsiteY18" fmla="*/ 350922 h 603193"/>
                <a:gd name="connsiteX19" fmla="*/ 130898 w 462838"/>
                <a:gd name="connsiteY19" fmla="*/ 350145 h 603193"/>
                <a:gd name="connsiteX20" fmla="*/ 149527 w 462838"/>
                <a:gd name="connsiteY20" fmla="*/ 368669 h 603193"/>
                <a:gd name="connsiteX21" fmla="*/ 130898 w 462838"/>
                <a:gd name="connsiteY21" fmla="*/ 387193 h 603193"/>
                <a:gd name="connsiteX22" fmla="*/ 112269 w 462838"/>
                <a:gd name="connsiteY22" fmla="*/ 368669 h 603193"/>
                <a:gd name="connsiteX23" fmla="*/ 130898 w 462838"/>
                <a:gd name="connsiteY23" fmla="*/ 350145 h 603193"/>
                <a:gd name="connsiteX24" fmla="*/ 192241 w 462838"/>
                <a:gd name="connsiteY24" fmla="*/ 254177 h 603193"/>
                <a:gd name="connsiteX25" fmla="*/ 350547 w 462838"/>
                <a:gd name="connsiteY25" fmla="*/ 254177 h 603193"/>
                <a:gd name="connsiteX26" fmla="*/ 368351 w 462838"/>
                <a:gd name="connsiteY26" fmla="*/ 271960 h 603193"/>
                <a:gd name="connsiteX27" fmla="*/ 350547 w 462838"/>
                <a:gd name="connsiteY27" fmla="*/ 289742 h 603193"/>
                <a:gd name="connsiteX28" fmla="*/ 192241 w 462838"/>
                <a:gd name="connsiteY28" fmla="*/ 289742 h 603193"/>
                <a:gd name="connsiteX29" fmla="*/ 174437 w 462838"/>
                <a:gd name="connsiteY29" fmla="*/ 271960 h 603193"/>
                <a:gd name="connsiteX30" fmla="*/ 192241 w 462838"/>
                <a:gd name="connsiteY30" fmla="*/ 254177 h 603193"/>
                <a:gd name="connsiteX31" fmla="*/ 130898 w 462838"/>
                <a:gd name="connsiteY31" fmla="*/ 253471 h 603193"/>
                <a:gd name="connsiteX32" fmla="*/ 149527 w 462838"/>
                <a:gd name="connsiteY32" fmla="*/ 271959 h 603193"/>
                <a:gd name="connsiteX33" fmla="*/ 130898 w 462838"/>
                <a:gd name="connsiteY33" fmla="*/ 290447 h 603193"/>
                <a:gd name="connsiteX34" fmla="*/ 112269 w 462838"/>
                <a:gd name="connsiteY34" fmla="*/ 271959 h 603193"/>
                <a:gd name="connsiteX35" fmla="*/ 130898 w 462838"/>
                <a:gd name="connsiteY35" fmla="*/ 253471 h 603193"/>
                <a:gd name="connsiteX36" fmla="*/ 324432 w 462838"/>
                <a:gd name="connsiteY36" fmla="*/ 56735 h 603193"/>
                <a:gd name="connsiteX37" fmla="*/ 324432 w 462838"/>
                <a:gd name="connsiteY37" fmla="*/ 138207 h 603193"/>
                <a:gd name="connsiteX38" fmla="*/ 406022 w 462838"/>
                <a:gd name="connsiteY38" fmla="*/ 138207 h 603193"/>
                <a:gd name="connsiteX39" fmla="*/ 35603 w 462838"/>
                <a:gd name="connsiteY39" fmla="*/ 35552 h 603193"/>
                <a:gd name="connsiteX40" fmla="*/ 35603 w 462838"/>
                <a:gd name="connsiteY40" fmla="*/ 567642 h 603193"/>
                <a:gd name="connsiteX41" fmla="*/ 427235 w 462838"/>
                <a:gd name="connsiteY41" fmla="*/ 567642 h 603193"/>
                <a:gd name="connsiteX42" fmla="*/ 427235 w 462838"/>
                <a:gd name="connsiteY42" fmla="*/ 173759 h 603193"/>
                <a:gd name="connsiteX43" fmla="*/ 306630 w 462838"/>
                <a:gd name="connsiteY43" fmla="*/ 173759 h 603193"/>
                <a:gd name="connsiteX44" fmla="*/ 288829 w 462838"/>
                <a:gd name="connsiteY44" fmla="*/ 155983 h 603193"/>
                <a:gd name="connsiteX45" fmla="*/ 288829 w 462838"/>
                <a:gd name="connsiteY45" fmla="*/ 35552 h 603193"/>
                <a:gd name="connsiteX46" fmla="*/ 17802 w 462838"/>
                <a:gd name="connsiteY46" fmla="*/ 0 h 603193"/>
                <a:gd name="connsiteX47" fmla="*/ 310636 w 462838"/>
                <a:gd name="connsiteY47" fmla="*/ 0 h 603193"/>
                <a:gd name="connsiteX48" fmla="*/ 323245 w 462838"/>
                <a:gd name="connsiteY48" fmla="*/ 5185 h 603193"/>
                <a:gd name="connsiteX49" fmla="*/ 457646 w 462838"/>
                <a:gd name="connsiteY49" fmla="*/ 139540 h 603193"/>
                <a:gd name="connsiteX50" fmla="*/ 462838 w 462838"/>
                <a:gd name="connsiteY50" fmla="*/ 151984 h 603193"/>
                <a:gd name="connsiteX51" fmla="*/ 462838 w 462838"/>
                <a:gd name="connsiteY51" fmla="*/ 585417 h 603193"/>
                <a:gd name="connsiteX52" fmla="*/ 445037 w 462838"/>
                <a:gd name="connsiteY52" fmla="*/ 603193 h 603193"/>
                <a:gd name="connsiteX53" fmla="*/ 17802 w 462838"/>
                <a:gd name="connsiteY53" fmla="*/ 603193 h 603193"/>
                <a:gd name="connsiteX54" fmla="*/ 0 w 462838"/>
                <a:gd name="connsiteY54" fmla="*/ 585417 h 603193"/>
                <a:gd name="connsiteX55" fmla="*/ 0 w 462838"/>
                <a:gd name="connsiteY55" fmla="*/ 17776 h 603193"/>
                <a:gd name="connsiteX56" fmla="*/ 17802 w 462838"/>
                <a:gd name="connsiteY5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62838" h="603193">
                  <a:moveTo>
                    <a:pt x="192241" y="447667"/>
                  </a:moveTo>
                  <a:lnTo>
                    <a:pt x="350547" y="447667"/>
                  </a:lnTo>
                  <a:cubicBezTo>
                    <a:pt x="360339" y="447667"/>
                    <a:pt x="368351" y="455653"/>
                    <a:pt x="368351" y="465414"/>
                  </a:cubicBezTo>
                  <a:cubicBezTo>
                    <a:pt x="368351" y="475323"/>
                    <a:pt x="360339" y="483161"/>
                    <a:pt x="350547" y="483161"/>
                  </a:cubicBezTo>
                  <a:lnTo>
                    <a:pt x="192241" y="483161"/>
                  </a:lnTo>
                  <a:cubicBezTo>
                    <a:pt x="182449" y="483161"/>
                    <a:pt x="174437" y="475323"/>
                    <a:pt x="174437" y="465414"/>
                  </a:cubicBezTo>
                  <a:cubicBezTo>
                    <a:pt x="174437" y="455653"/>
                    <a:pt x="182449" y="447667"/>
                    <a:pt x="192241" y="447667"/>
                  </a:cubicBezTo>
                  <a:close/>
                  <a:moveTo>
                    <a:pt x="130898" y="446891"/>
                  </a:moveTo>
                  <a:cubicBezTo>
                    <a:pt x="141187" y="446891"/>
                    <a:pt x="149527" y="455216"/>
                    <a:pt x="149527" y="465485"/>
                  </a:cubicBezTo>
                  <a:cubicBezTo>
                    <a:pt x="149527" y="475754"/>
                    <a:pt x="141187" y="484079"/>
                    <a:pt x="130898" y="484079"/>
                  </a:cubicBezTo>
                  <a:cubicBezTo>
                    <a:pt x="120609" y="484079"/>
                    <a:pt x="112269" y="475754"/>
                    <a:pt x="112269" y="465485"/>
                  </a:cubicBezTo>
                  <a:cubicBezTo>
                    <a:pt x="112269" y="455216"/>
                    <a:pt x="120609" y="446891"/>
                    <a:pt x="130898" y="446891"/>
                  </a:cubicBezTo>
                  <a:close/>
                  <a:moveTo>
                    <a:pt x="192241" y="350922"/>
                  </a:moveTo>
                  <a:lnTo>
                    <a:pt x="350547" y="350922"/>
                  </a:lnTo>
                  <a:cubicBezTo>
                    <a:pt x="360339" y="350922"/>
                    <a:pt x="368351" y="358924"/>
                    <a:pt x="368351" y="368705"/>
                  </a:cubicBezTo>
                  <a:cubicBezTo>
                    <a:pt x="368351" y="378485"/>
                    <a:pt x="360339" y="386487"/>
                    <a:pt x="350547" y="386487"/>
                  </a:cubicBezTo>
                  <a:lnTo>
                    <a:pt x="192241" y="386487"/>
                  </a:lnTo>
                  <a:cubicBezTo>
                    <a:pt x="182449" y="386487"/>
                    <a:pt x="174437" y="378485"/>
                    <a:pt x="174437" y="368705"/>
                  </a:cubicBezTo>
                  <a:cubicBezTo>
                    <a:pt x="174437" y="358924"/>
                    <a:pt x="182449" y="350922"/>
                    <a:pt x="192241" y="350922"/>
                  </a:cubicBezTo>
                  <a:close/>
                  <a:moveTo>
                    <a:pt x="130898" y="350145"/>
                  </a:moveTo>
                  <a:cubicBezTo>
                    <a:pt x="141187" y="350145"/>
                    <a:pt x="149527" y="358438"/>
                    <a:pt x="149527" y="368669"/>
                  </a:cubicBezTo>
                  <a:cubicBezTo>
                    <a:pt x="149527" y="378900"/>
                    <a:pt x="141187" y="387193"/>
                    <a:pt x="130898" y="387193"/>
                  </a:cubicBezTo>
                  <a:cubicBezTo>
                    <a:pt x="120609" y="387193"/>
                    <a:pt x="112269" y="378900"/>
                    <a:pt x="112269" y="368669"/>
                  </a:cubicBezTo>
                  <a:cubicBezTo>
                    <a:pt x="112269" y="358438"/>
                    <a:pt x="120609" y="350145"/>
                    <a:pt x="130898" y="350145"/>
                  </a:cubicBezTo>
                  <a:close/>
                  <a:moveTo>
                    <a:pt x="192241" y="254177"/>
                  </a:moveTo>
                  <a:lnTo>
                    <a:pt x="350547" y="254177"/>
                  </a:lnTo>
                  <a:cubicBezTo>
                    <a:pt x="360339" y="254177"/>
                    <a:pt x="368351" y="262179"/>
                    <a:pt x="368351" y="271960"/>
                  </a:cubicBezTo>
                  <a:cubicBezTo>
                    <a:pt x="368351" y="281740"/>
                    <a:pt x="360339" y="289742"/>
                    <a:pt x="350547" y="289742"/>
                  </a:cubicBezTo>
                  <a:lnTo>
                    <a:pt x="192241" y="289742"/>
                  </a:lnTo>
                  <a:cubicBezTo>
                    <a:pt x="182449" y="289742"/>
                    <a:pt x="174437" y="281740"/>
                    <a:pt x="174437" y="271960"/>
                  </a:cubicBezTo>
                  <a:cubicBezTo>
                    <a:pt x="174437" y="262179"/>
                    <a:pt x="182449" y="254177"/>
                    <a:pt x="192241" y="254177"/>
                  </a:cubicBezTo>
                  <a:close/>
                  <a:moveTo>
                    <a:pt x="130898" y="253471"/>
                  </a:moveTo>
                  <a:cubicBezTo>
                    <a:pt x="141187" y="253471"/>
                    <a:pt x="149527" y="261748"/>
                    <a:pt x="149527" y="271959"/>
                  </a:cubicBezTo>
                  <a:cubicBezTo>
                    <a:pt x="149527" y="282170"/>
                    <a:pt x="141187" y="290447"/>
                    <a:pt x="130898" y="290447"/>
                  </a:cubicBezTo>
                  <a:cubicBezTo>
                    <a:pt x="120609" y="290447"/>
                    <a:pt x="112269" y="282170"/>
                    <a:pt x="112269" y="271959"/>
                  </a:cubicBezTo>
                  <a:cubicBezTo>
                    <a:pt x="112269" y="261748"/>
                    <a:pt x="120609" y="253471"/>
                    <a:pt x="130898" y="253471"/>
                  </a:cubicBezTo>
                  <a:close/>
                  <a:moveTo>
                    <a:pt x="324432" y="56735"/>
                  </a:moveTo>
                  <a:lnTo>
                    <a:pt x="324432" y="138207"/>
                  </a:lnTo>
                  <a:lnTo>
                    <a:pt x="406022" y="138207"/>
                  </a:lnTo>
                  <a:close/>
                  <a:moveTo>
                    <a:pt x="35603" y="35552"/>
                  </a:moveTo>
                  <a:lnTo>
                    <a:pt x="35603" y="567642"/>
                  </a:lnTo>
                  <a:lnTo>
                    <a:pt x="427235" y="567642"/>
                  </a:lnTo>
                  <a:lnTo>
                    <a:pt x="427235" y="173759"/>
                  </a:lnTo>
                  <a:lnTo>
                    <a:pt x="306630" y="173759"/>
                  </a:lnTo>
                  <a:cubicBezTo>
                    <a:pt x="296840" y="173759"/>
                    <a:pt x="288829" y="165760"/>
                    <a:pt x="288829" y="155983"/>
                  </a:cubicBezTo>
                  <a:lnTo>
                    <a:pt x="288829" y="35552"/>
                  </a:lnTo>
                  <a:close/>
                  <a:moveTo>
                    <a:pt x="17802" y="0"/>
                  </a:moveTo>
                  <a:lnTo>
                    <a:pt x="310636" y="0"/>
                  </a:lnTo>
                  <a:cubicBezTo>
                    <a:pt x="315383" y="0"/>
                    <a:pt x="319833" y="1926"/>
                    <a:pt x="323245" y="5185"/>
                  </a:cubicBezTo>
                  <a:lnTo>
                    <a:pt x="457646" y="139540"/>
                  </a:lnTo>
                  <a:cubicBezTo>
                    <a:pt x="460910" y="142799"/>
                    <a:pt x="462838" y="147391"/>
                    <a:pt x="462838" y="151984"/>
                  </a:cubicBezTo>
                  <a:lnTo>
                    <a:pt x="462838" y="585417"/>
                  </a:lnTo>
                  <a:cubicBezTo>
                    <a:pt x="462838" y="595194"/>
                    <a:pt x="454827" y="603193"/>
                    <a:pt x="445037" y="603193"/>
                  </a:cubicBezTo>
                  <a:lnTo>
                    <a:pt x="17802" y="603193"/>
                  </a:lnTo>
                  <a:cubicBezTo>
                    <a:pt x="8011" y="603193"/>
                    <a:pt x="0" y="595194"/>
                    <a:pt x="0" y="585417"/>
                  </a:cubicBezTo>
                  <a:lnTo>
                    <a:pt x="0" y="17776"/>
                  </a:lnTo>
                  <a:cubicBezTo>
                    <a:pt x="0" y="7999"/>
                    <a:pt x="8011" y="0"/>
                    <a:pt x="17802"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4034061" y="2095500"/>
            <a:ext cx="1742123" cy="1693863"/>
            <a:chOff x="4034061" y="2095500"/>
            <a:chExt cx="1742123" cy="1693863"/>
          </a:xfrm>
        </p:grpSpPr>
        <p:sp>
          <p:nvSpPr>
            <p:cNvPr id="6" name="椭圆 5"/>
            <p:cNvSpPr/>
            <p:nvPr/>
          </p:nvSpPr>
          <p:spPr>
            <a:xfrm>
              <a:off x="4034061" y="2264446"/>
              <a:ext cx="1524918" cy="1524917"/>
            </a:xfrm>
            <a:prstGeom prst="ellipse">
              <a:avLst/>
            </a:prstGeom>
            <a:solidFill>
              <a:schemeClr val="accent2"/>
            </a:solidFill>
            <a:ln>
              <a:noFill/>
            </a:ln>
            <a:effectLst>
              <a:outerShdw dist="127000" dir="18900000" sy="23000" kx="-1200000" algn="bl" rotWithShape="0">
                <a:schemeClr val="bg1">
                  <a:lumMod val="75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145055" y="2095500"/>
              <a:ext cx="631129" cy="631128"/>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1" dirty="0">
                  <a:solidFill>
                    <a:schemeClr val="tx1"/>
                  </a:solidFill>
                  <a:latin typeface="Century Gothic" panose="020B0502020202020204" pitchFamily="34" charset="0"/>
                </a:rPr>
                <a:t>02</a:t>
              </a:r>
              <a:endParaRPr lang="zh-CN" altLang="en-US" i="1" dirty="0">
                <a:solidFill>
                  <a:schemeClr val="tx1"/>
                </a:solidFill>
                <a:latin typeface="Century Gothic" panose="020B0502020202020204" pitchFamily="34" charset="0"/>
              </a:endParaRPr>
            </a:p>
          </p:txBody>
        </p:sp>
        <p:sp>
          <p:nvSpPr>
            <p:cNvPr id="39" name="椭圆 15"/>
            <p:cNvSpPr/>
            <p:nvPr/>
          </p:nvSpPr>
          <p:spPr>
            <a:xfrm>
              <a:off x="4493764" y="2744220"/>
              <a:ext cx="605512" cy="565369"/>
            </a:xfrm>
            <a:custGeom>
              <a:avLst/>
              <a:gdLst>
                <a:gd name="connsiteX0" fmla="*/ 229705 w 575660"/>
                <a:gd name="connsiteY0" fmla="*/ 477287 h 537497"/>
                <a:gd name="connsiteX1" fmla="*/ 221091 w 575660"/>
                <a:gd name="connsiteY1" fmla="*/ 513126 h 537497"/>
                <a:gd name="connsiteX2" fmla="*/ 330200 w 575660"/>
                <a:gd name="connsiteY2" fmla="*/ 513126 h 537497"/>
                <a:gd name="connsiteX3" fmla="*/ 321586 w 575660"/>
                <a:gd name="connsiteY3" fmla="*/ 477287 h 537497"/>
                <a:gd name="connsiteX4" fmla="*/ 38763 w 575660"/>
                <a:gd name="connsiteY4" fmla="*/ 361167 h 537497"/>
                <a:gd name="connsiteX5" fmla="*/ 512528 w 575660"/>
                <a:gd name="connsiteY5" fmla="*/ 361167 h 537497"/>
                <a:gd name="connsiteX6" fmla="*/ 551291 w 575660"/>
                <a:gd name="connsiteY6" fmla="*/ 537497 h 537497"/>
                <a:gd name="connsiteX7" fmla="*/ 0 w 575660"/>
                <a:gd name="connsiteY7" fmla="*/ 537497 h 537497"/>
                <a:gd name="connsiteX8" fmla="*/ 459447 w 575660"/>
                <a:gd name="connsiteY8" fmla="*/ 83235 h 537497"/>
                <a:gd name="connsiteX9" fmla="*/ 423567 w 575660"/>
                <a:gd name="connsiteY9" fmla="*/ 120466 h 537497"/>
                <a:gd name="connsiteX10" fmla="*/ 459447 w 575660"/>
                <a:gd name="connsiteY10" fmla="*/ 157696 h 537497"/>
                <a:gd name="connsiteX11" fmla="*/ 496763 w 575660"/>
                <a:gd name="connsiteY11" fmla="*/ 120466 h 537497"/>
                <a:gd name="connsiteX12" fmla="*/ 459447 w 575660"/>
                <a:gd name="connsiteY12" fmla="*/ 83235 h 537497"/>
                <a:gd name="connsiteX13" fmla="*/ 40232 w 575660"/>
                <a:gd name="connsiteY13" fmla="*/ 71728 h 537497"/>
                <a:gd name="connsiteX14" fmla="*/ 333063 w 575660"/>
                <a:gd name="connsiteY14" fmla="*/ 71728 h 537497"/>
                <a:gd name="connsiteX15" fmla="*/ 325886 w 575660"/>
                <a:gd name="connsiteY15" fmla="*/ 104701 h 537497"/>
                <a:gd name="connsiteX16" fmla="*/ 73247 w 575660"/>
                <a:gd name="connsiteY16" fmla="*/ 104701 h 537497"/>
                <a:gd name="connsiteX17" fmla="*/ 73247 w 575660"/>
                <a:gd name="connsiteY17" fmla="*/ 322610 h 537497"/>
                <a:gd name="connsiteX18" fmla="*/ 478044 w 575660"/>
                <a:gd name="connsiteY18" fmla="*/ 322610 h 537497"/>
                <a:gd name="connsiteX19" fmla="*/ 478044 w 575660"/>
                <a:gd name="connsiteY19" fmla="*/ 250929 h 537497"/>
                <a:gd name="connsiteX20" fmla="*/ 511059 w 575660"/>
                <a:gd name="connsiteY20" fmla="*/ 242328 h 537497"/>
                <a:gd name="connsiteX21" fmla="*/ 511059 w 575660"/>
                <a:gd name="connsiteY21" fmla="*/ 351282 h 537497"/>
                <a:gd name="connsiteX22" fmla="*/ 40232 w 575660"/>
                <a:gd name="connsiteY22" fmla="*/ 351282 h 537497"/>
                <a:gd name="connsiteX23" fmla="*/ 459447 w 575660"/>
                <a:gd name="connsiteY23" fmla="*/ 70348 h 537497"/>
                <a:gd name="connsiteX24" fmla="*/ 509680 w 575660"/>
                <a:gd name="connsiteY24" fmla="*/ 120466 h 537497"/>
                <a:gd name="connsiteX25" fmla="*/ 459447 w 575660"/>
                <a:gd name="connsiteY25" fmla="*/ 170583 h 537497"/>
                <a:gd name="connsiteX26" fmla="*/ 409215 w 575660"/>
                <a:gd name="connsiteY26" fmla="*/ 120466 h 537497"/>
                <a:gd name="connsiteX27" fmla="*/ 459447 w 575660"/>
                <a:gd name="connsiteY27" fmla="*/ 70348 h 537497"/>
                <a:gd name="connsiteX28" fmla="*/ 459388 w 575660"/>
                <a:gd name="connsiteY28" fmla="*/ 63083 h 537497"/>
                <a:gd name="connsiteX29" fmla="*/ 403406 w 575660"/>
                <a:gd name="connsiteY29" fmla="*/ 120432 h 537497"/>
                <a:gd name="connsiteX30" fmla="*/ 459388 w 575660"/>
                <a:gd name="connsiteY30" fmla="*/ 176347 h 537497"/>
                <a:gd name="connsiteX31" fmla="*/ 516807 w 575660"/>
                <a:gd name="connsiteY31" fmla="*/ 120432 h 537497"/>
                <a:gd name="connsiteX32" fmla="*/ 459388 w 575660"/>
                <a:gd name="connsiteY32" fmla="*/ 63083 h 537497"/>
                <a:gd name="connsiteX33" fmla="*/ 457953 w 575660"/>
                <a:gd name="connsiteY33" fmla="*/ 0 h 537497"/>
                <a:gd name="connsiteX34" fmla="*/ 575660 w 575660"/>
                <a:gd name="connsiteY34" fmla="*/ 117565 h 537497"/>
                <a:gd name="connsiteX35" fmla="*/ 457953 w 575660"/>
                <a:gd name="connsiteY35" fmla="*/ 236563 h 537497"/>
                <a:gd name="connsiteX36" fmla="*/ 340246 w 575660"/>
                <a:gd name="connsiteY36" fmla="*/ 117565 h 537497"/>
                <a:gd name="connsiteX37" fmla="*/ 457953 w 575660"/>
                <a:gd name="connsiteY37" fmla="*/ 0 h 537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75660" h="537497">
                  <a:moveTo>
                    <a:pt x="229705" y="477287"/>
                  </a:moveTo>
                  <a:lnTo>
                    <a:pt x="221091" y="513126"/>
                  </a:lnTo>
                  <a:lnTo>
                    <a:pt x="330200" y="513126"/>
                  </a:lnTo>
                  <a:lnTo>
                    <a:pt x="321586" y="477287"/>
                  </a:lnTo>
                  <a:close/>
                  <a:moveTo>
                    <a:pt x="38763" y="361167"/>
                  </a:moveTo>
                  <a:lnTo>
                    <a:pt x="512528" y="361167"/>
                  </a:lnTo>
                  <a:lnTo>
                    <a:pt x="551291" y="537497"/>
                  </a:lnTo>
                  <a:lnTo>
                    <a:pt x="0" y="537497"/>
                  </a:lnTo>
                  <a:close/>
                  <a:moveTo>
                    <a:pt x="459447" y="83235"/>
                  </a:moveTo>
                  <a:cubicBezTo>
                    <a:pt x="439355" y="83235"/>
                    <a:pt x="423567" y="100418"/>
                    <a:pt x="423567" y="120466"/>
                  </a:cubicBezTo>
                  <a:cubicBezTo>
                    <a:pt x="423567" y="140512"/>
                    <a:pt x="439355" y="157696"/>
                    <a:pt x="459447" y="157696"/>
                  </a:cubicBezTo>
                  <a:cubicBezTo>
                    <a:pt x="480976" y="157696"/>
                    <a:pt x="496763" y="140512"/>
                    <a:pt x="496763" y="120466"/>
                  </a:cubicBezTo>
                  <a:cubicBezTo>
                    <a:pt x="496763" y="100418"/>
                    <a:pt x="480976" y="83235"/>
                    <a:pt x="459447" y="83235"/>
                  </a:cubicBezTo>
                  <a:close/>
                  <a:moveTo>
                    <a:pt x="40232" y="71728"/>
                  </a:moveTo>
                  <a:lnTo>
                    <a:pt x="333063" y="71728"/>
                  </a:lnTo>
                  <a:cubicBezTo>
                    <a:pt x="330193" y="81763"/>
                    <a:pt x="327322" y="93232"/>
                    <a:pt x="325886" y="104701"/>
                  </a:cubicBezTo>
                  <a:lnTo>
                    <a:pt x="73247" y="104701"/>
                  </a:lnTo>
                  <a:lnTo>
                    <a:pt x="73247" y="322610"/>
                  </a:lnTo>
                  <a:lnTo>
                    <a:pt x="478044" y="322610"/>
                  </a:lnTo>
                  <a:lnTo>
                    <a:pt x="478044" y="250929"/>
                  </a:lnTo>
                  <a:cubicBezTo>
                    <a:pt x="489527" y="249496"/>
                    <a:pt x="501011" y="246628"/>
                    <a:pt x="511059" y="242328"/>
                  </a:cubicBezTo>
                  <a:lnTo>
                    <a:pt x="511059" y="351282"/>
                  </a:lnTo>
                  <a:lnTo>
                    <a:pt x="40232" y="351282"/>
                  </a:lnTo>
                  <a:close/>
                  <a:moveTo>
                    <a:pt x="459447" y="70348"/>
                  </a:moveTo>
                  <a:cubicBezTo>
                    <a:pt x="488152" y="70348"/>
                    <a:pt x="509680" y="91827"/>
                    <a:pt x="509680" y="120466"/>
                  </a:cubicBezTo>
                  <a:cubicBezTo>
                    <a:pt x="509680" y="147672"/>
                    <a:pt x="488152" y="170583"/>
                    <a:pt x="459447" y="170583"/>
                  </a:cubicBezTo>
                  <a:cubicBezTo>
                    <a:pt x="432178" y="170583"/>
                    <a:pt x="409215" y="147672"/>
                    <a:pt x="409215" y="120466"/>
                  </a:cubicBezTo>
                  <a:cubicBezTo>
                    <a:pt x="409215" y="91827"/>
                    <a:pt x="432178" y="70348"/>
                    <a:pt x="459447" y="70348"/>
                  </a:cubicBezTo>
                  <a:close/>
                  <a:moveTo>
                    <a:pt x="459388" y="63083"/>
                  </a:moveTo>
                  <a:cubicBezTo>
                    <a:pt x="429244" y="63083"/>
                    <a:pt x="403406" y="88890"/>
                    <a:pt x="403406" y="120432"/>
                  </a:cubicBezTo>
                  <a:cubicBezTo>
                    <a:pt x="403406" y="150540"/>
                    <a:pt x="429244" y="176347"/>
                    <a:pt x="459388" y="176347"/>
                  </a:cubicBezTo>
                  <a:cubicBezTo>
                    <a:pt x="490968" y="176347"/>
                    <a:pt x="516807" y="150540"/>
                    <a:pt x="516807" y="120432"/>
                  </a:cubicBezTo>
                  <a:cubicBezTo>
                    <a:pt x="516807" y="88890"/>
                    <a:pt x="490968" y="63083"/>
                    <a:pt x="459388" y="63083"/>
                  </a:cubicBezTo>
                  <a:close/>
                  <a:moveTo>
                    <a:pt x="457953" y="0"/>
                  </a:moveTo>
                  <a:cubicBezTo>
                    <a:pt x="522548" y="0"/>
                    <a:pt x="575660" y="53047"/>
                    <a:pt x="575660" y="117565"/>
                  </a:cubicBezTo>
                  <a:cubicBezTo>
                    <a:pt x="575660" y="183516"/>
                    <a:pt x="522548" y="236563"/>
                    <a:pt x="457953" y="236563"/>
                  </a:cubicBezTo>
                  <a:cubicBezTo>
                    <a:pt x="391922" y="236563"/>
                    <a:pt x="340246" y="183516"/>
                    <a:pt x="340246" y="117565"/>
                  </a:cubicBezTo>
                  <a:cubicBezTo>
                    <a:pt x="340246" y="53047"/>
                    <a:pt x="391922" y="0"/>
                    <a:pt x="457953"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4" name="组合 43"/>
          <p:cNvGrpSpPr/>
          <p:nvPr/>
        </p:nvGrpSpPr>
        <p:grpSpPr>
          <a:xfrm>
            <a:off x="6353623" y="2095500"/>
            <a:ext cx="1742123" cy="1693863"/>
            <a:chOff x="6353623" y="2095500"/>
            <a:chExt cx="1742123" cy="1693863"/>
          </a:xfrm>
        </p:grpSpPr>
        <p:sp>
          <p:nvSpPr>
            <p:cNvPr id="9" name="椭圆 8"/>
            <p:cNvSpPr/>
            <p:nvPr/>
          </p:nvSpPr>
          <p:spPr>
            <a:xfrm>
              <a:off x="6353623" y="2264446"/>
              <a:ext cx="1524918" cy="1524917"/>
            </a:xfrm>
            <a:prstGeom prst="ellipse">
              <a:avLst/>
            </a:prstGeom>
            <a:ln>
              <a:noFill/>
            </a:ln>
            <a:effectLst>
              <a:outerShdw dist="127000" dir="18900000" sy="23000" kx="-1200000" algn="bl" rotWithShape="0">
                <a:schemeClr val="bg1">
                  <a:lumMod val="75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464617" y="2095500"/>
              <a:ext cx="631129" cy="631128"/>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1" dirty="0">
                  <a:solidFill>
                    <a:schemeClr val="tx1"/>
                  </a:solidFill>
                  <a:latin typeface="Century Gothic" panose="020B0502020202020204" pitchFamily="34" charset="0"/>
                </a:rPr>
                <a:t>03</a:t>
              </a:r>
              <a:endParaRPr lang="zh-CN" altLang="en-US" i="1" dirty="0">
                <a:solidFill>
                  <a:schemeClr val="tx1"/>
                </a:solidFill>
                <a:latin typeface="Century Gothic" panose="020B0502020202020204" pitchFamily="34" charset="0"/>
              </a:endParaRPr>
            </a:p>
          </p:txBody>
        </p:sp>
        <p:sp>
          <p:nvSpPr>
            <p:cNvPr id="40" name="椭圆 16"/>
            <p:cNvSpPr/>
            <p:nvPr/>
          </p:nvSpPr>
          <p:spPr>
            <a:xfrm>
              <a:off x="6883439" y="2724149"/>
              <a:ext cx="465286" cy="60551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65308" h="605540">
                  <a:moveTo>
                    <a:pt x="212579" y="280518"/>
                  </a:moveTo>
                  <a:lnTo>
                    <a:pt x="212579" y="328093"/>
                  </a:lnTo>
                  <a:cubicBezTo>
                    <a:pt x="212579" y="339868"/>
                    <a:pt x="203020" y="349415"/>
                    <a:pt x="191229" y="349415"/>
                  </a:cubicBezTo>
                  <a:lnTo>
                    <a:pt x="143590" y="349415"/>
                  </a:lnTo>
                  <a:lnTo>
                    <a:pt x="143590" y="389511"/>
                  </a:lnTo>
                  <a:lnTo>
                    <a:pt x="191229" y="389511"/>
                  </a:lnTo>
                  <a:cubicBezTo>
                    <a:pt x="203020" y="389511"/>
                    <a:pt x="212579" y="399058"/>
                    <a:pt x="212579" y="410833"/>
                  </a:cubicBezTo>
                  <a:lnTo>
                    <a:pt x="212579" y="458408"/>
                  </a:lnTo>
                  <a:lnTo>
                    <a:pt x="252730" y="458408"/>
                  </a:lnTo>
                  <a:lnTo>
                    <a:pt x="252730" y="410833"/>
                  </a:lnTo>
                  <a:cubicBezTo>
                    <a:pt x="252730" y="399058"/>
                    <a:pt x="262289" y="389511"/>
                    <a:pt x="274080" y="389511"/>
                  </a:cubicBezTo>
                  <a:lnTo>
                    <a:pt x="321719" y="389511"/>
                  </a:lnTo>
                  <a:lnTo>
                    <a:pt x="321719" y="349415"/>
                  </a:lnTo>
                  <a:lnTo>
                    <a:pt x="274080" y="349415"/>
                  </a:lnTo>
                  <a:cubicBezTo>
                    <a:pt x="262289" y="349415"/>
                    <a:pt x="252730" y="339868"/>
                    <a:pt x="252730" y="328093"/>
                  </a:cubicBezTo>
                  <a:lnTo>
                    <a:pt x="252730" y="280518"/>
                  </a:lnTo>
                  <a:close/>
                  <a:moveTo>
                    <a:pt x="191229" y="238035"/>
                  </a:moveTo>
                  <a:lnTo>
                    <a:pt x="274080" y="238035"/>
                  </a:lnTo>
                  <a:cubicBezTo>
                    <a:pt x="285711" y="238035"/>
                    <a:pt x="295270" y="247582"/>
                    <a:pt x="295270" y="259356"/>
                  </a:cubicBezTo>
                  <a:lnTo>
                    <a:pt x="295270" y="306931"/>
                  </a:lnTo>
                  <a:lnTo>
                    <a:pt x="342909" y="306931"/>
                  </a:lnTo>
                  <a:cubicBezTo>
                    <a:pt x="354699" y="306931"/>
                    <a:pt x="364259" y="316478"/>
                    <a:pt x="364259" y="328093"/>
                  </a:cubicBezTo>
                  <a:lnTo>
                    <a:pt x="364259" y="410833"/>
                  </a:lnTo>
                  <a:cubicBezTo>
                    <a:pt x="364259" y="422448"/>
                    <a:pt x="354699" y="431995"/>
                    <a:pt x="342909" y="431995"/>
                  </a:cubicBezTo>
                  <a:lnTo>
                    <a:pt x="295270" y="431995"/>
                  </a:lnTo>
                  <a:lnTo>
                    <a:pt x="295270" y="479570"/>
                  </a:lnTo>
                  <a:cubicBezTo>
                    <a:pt x="295270" y="491344"/>
                    <a:pt x="285711" y="500891"/>
                    <a:pt x="274080" y="500891"/>
                  </a:cubicBezTo>
                  <a:lnTo>
                    <a:pt x="191229" y="500891"/>
                  </a:lnTo>
                  <a:cubicBezTo>
                    <a:pt x="179598" y="500891"/>
                    <a:pt x="170039" y="491344"/>
                    <a:pt x="170039" y="479570"/>
                  </a:cubicBezTo>
                  <a:lnTo>
                    <a:pt x="170039" y="431995"/>
                  </a:lnTo>
                  <a:lnTo>
                    <a:pt x="122400" y="431995"/>
                  </a:lnTo>
                  <a:cubicBezTo>
                    <a:pt x="110610" y="431995"/>
                    <a:pt x="101050" y="422448"/>
                    <a:pt x="101050" y="410833"/>
                  </a:cubicBezTo>
                  <a:lnTo>
                    <a:pt x="101050" y="328093"/>
                  </a:lnTo>
                  <a:cubicBezTo>
                    <a:pt x="101050" y="316478"/>
                    <a:pt x="110610" y="306931"/>
                    <a:pt x="122400" y="306931"/>
                  </a:cubicBezTo>
                  <a:lnTo>
                    <a:pt x="170039" y="306931"/>
                  </a:lnTo>
                  <a:lnTo>
                    <a:pt x="170039" y="259356"/>
                  </a:lnTo>
                  <a:cubicBezTo>
                    <a:pt x="170039" y="247582"/>
                    <a:pt x="179598" y="238035"/>
                    <a:pt x="191229" y="238035"/>
                  </a:cubicBezTo>
                  <a:close/>
                  <a:moveTo>
                    <a:pt x="232654" y="51745"/>
                  </a:moveTo>
                  <a:cubicBezTo>
                    <a:pt x="185486" y="101381"/>
                    <a:pt x="42547" y="261108"/>
                    <a:pt x="42547" y="373108"/>
                  </a:cubicBezTo>
                  <a:cubicBezTo>
                    <a:pt x="42547" y="477949"/>
                    <a:pt x="127800" y="563063"/>
                    <a:pt x="232654" y="563063"/>
                  </a:cubicBezTo>
                  <a:cubicBezTo>
                    <a:pt x="337508" y="563063"/>
                    <a:pt x="422761" y="477949"/>
                    <a:pt x="422761" y="373108"/>
                  </a:cubicBezTo>
                  <a:cubicBezTo>
                    <a:pt x="422761" y="261108"/>
                    <a:pt x="279822" y="101381"/>
                    <a:pt x="232654" y="51745"/>
                  </a:cubicBezTo>
                  <a:close/>
                  <a:moveTo>
                    <a:pt x="232654" y="0"/>
                  </a:moveTo>
                  <a:cubicBezTo>
                    <a:pt x="238072" y="0"/>
                    <a:pt x="243490" y="2029"/>
                    <a:pt x="247633" y="6086"/>
                  </a:cubicBezTo>
                  <a:cubicBezTo>
                    <a:pt x="256397" y="14836"/>
                    <a:pt x="465308" y="221972"/>
                    <a:pt x="465308" y="373108"/>
                  </a:cubicBezTo>
                  <a:cubicBezTo>
                    <a:pt x="465308" y="501336"/>
                    <a:pt x="360932" y="605540"/>
                    <a:pt x="232654" y="605540"/>
                  </a:cubicBezTo>
                  <a:cubicBezTo>
                    <a:pt x="104376" y="605540"/>
                    <a:pt x="0" y="501336"/>
                    <a:pt x="0" y="373108"/>
                  </a:cubicBezTo>
                  <a:cubicBezTo>
                    <a:pt x="0" y="221972"/>
                    <a:pt x="208911" y="14836"/>
                    <a:pt x="217675" y="6086"/>
                  </a:cubicBezTo>
                  <a:cubicBezTo>
                    <a:pt x="221818" y="2029"/>
                    <a:pt x="227236" y="0"/>
                    <a:pt x="232654"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5" name="组合 44"/>
          <p:cNvGrpSpPr/>
          <p:nvPr/>
        </p:nvGrpSpPr>
        <p:grpSpPr>
          <a:xfrm>
            <a:off x="8673183" y="2095500"/>
            <a:ext cx="1742123" cy="1693863"/>
            <a:chOff x="8673183" y="2095500"/>
            <a:chExt cx="1742123" cy="1693863"/>
          </a:xfrm>
        </p:grpSpPr>
        <p:sp>
          <p:nvSpPr>
            <p:cNvPr id="12" name="椭圆 11"/>
            <p:cNvSpPr/>
            <p:nvPr/>
          </p:nvSpPr>
          <p:spPr>
            <a:xfrm>
              <a:off x="8673183" y="2264446"/>
              <a:ext cx="1524918" cy="1524917"/>
            </a:xfrm>
            <a:prstGeom prst="ellipse">
              <a:avLst/>
            </a:prstGeom>
            <a:solidFill>
              <a:schemeClr val="accent2"/>
            </a:solidFill>
            <a:ln>
              <a:noFill/>
            </a:ln>
            <a:effectLst>
              <a:outerShdw dist="127000" dir="18900000" sy="23000" kx="-1200000" algn="bl" rotWithShape="0">
                <a:schemeClr val="bg1">
                  <a:lumMod val="75000"/>
                  <a:alpha val="5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84177" y="2095500"/>
              <a:ext cx="631129" cy="631128"/>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1" dirty="0">
                  <a:solidFill>
                    <a:schemeClr val="tx1"/>
                  </a:solidFill>
                  <a:latin typeface="Century Gothic" panose="020B0502020202020204" pitchFamily="34" charset="0"/>
                </a:rPr>
                <a:t>04</a:t>
              </a:r>
              <a:endParaRPr lang="zh-CN" altLang="en-US" i="1" dirty="0">
                <a:solidFill>
                  <a:schemeClr val="tx1"/>
                </a:solidFill>
                <a:latin typeface="Century Gothic" panose="020B0502020202020204" pitchFamily="34" charset="0"/>
              </a:endParaRPr>
            </a:p>
          </p:txBody>
        </p:sp>
        <p:sp>
          <p:nvSpPr>
            <p:cNvPr id="41" name="椭圆 17"/>
            <p:cNvSpPr/>
            <p:nvPr/>
          </p:nvSpPr>
          <p:spPr>
            <a:xfrm>
              <a:off x="9132886" y="2762399"/>
              <a:ext cx="605512" cy="529012"/>
            </a:xfrm>
            <a:custGeom>
              <a:avLst/>
              <a:gdLst>
                <a:gd name="T0" fmla="*/ 306 w 6533"/>
                <a:gd name="T1" fmla="*/ 0 h 5717"/>
                <a:gd name="T2" fmla="*/ 0 w 6533"/>
                <a:gd name="T3" fmla="*/ 491 h 5717"/>
                <a:gd name="T4" fmla="*/ 0 w 6533"/>
                <a:gd name="T5" fmla="*/ 5717 h 5717"/>
                <a:gd name="T6" fmla="*/ 6533 w 6533"/>
                <a:gd name="T7" fmla="*/ 613 h 5717"/>
                <a:gd name="T8" fmla="*/ 6533 w 6533"/>
                <a:gd name="T9" fmla="*/ 307 h 5717"/>
                <a:gd name="T10" fmla="*/ 1036 w 6533"/>
                <a:gd name="T11" fmla="*/ 219 h 5717"/>
                <a:gd name="T12" fmla="*/ 1036 w 6533"/>
                <a:gd name="T13" fmla="*/ 394 h 5717"/>
                <a:gd name="T14" fmla="*/ 1036 w 6533"/>
                <a:gd name="T15" fmla="*/ 219 h 5717"/>
                <a:gd name="T16" fmla="*/ 2960 w 6533"/>
                <a:gd name="T17" fmla="*/ 2833 h 5717"/>
                <a:gd name="T18" fmla="*/ 715 w 6533"/>
                <a:gd name="T19" fmla="*/ 1200 h 5717"/>
                <a:gd name="T20" fmla="*/ 513 w 6533"/>
                <a:gd name="T21" fmla="*/ 394 h 5717"/>
                <a:gd name="T22" fmla="*/ 513 w 6533"/>
                <a:gd name="T23" fmla="*/ 219 h 5717"/>
                <a:gd name="T24" fmla="*/ 513 w 6533"/>
                <a:gd name="T25" fmla="*/ 394 h 5717"/>
                <a:gd name="T26" fmla="*/ 774 w 6533"/>
                <a:gd name="T27" fmla="*/ 219 h 5717"/>
                <a:gd name="T28" fmla="*/ 774 w 6533"/>
                <a:gd name="T29" fmla="*/ 394 h 5717"/>
                <a:gd name="T30" fmla="*/ 5819 w 6533"/>
                <a:gd name="T31" fmla="*/ 4977 h 5717"/>
                <a:gd name="T32" fmla="*/ 715 w 6533"/>
                <a:gd name="T33" fmla="*/ 4875 h 5717"/>
                <a:gd name="T34" fmla="*/ 5819 w 6533"/>
                <a:gd name="T35" fmla="*/ 4977 h 5717"/>
                <a:gd name="T36" fmla="*/ 715 w 6533"/>
                <a:gd name="T37" fmla="*/ 4671 h 5717"/>
                <a:gd name="T38" fmla="*/ 5819 w 6533"/>
                <a:gd name="T39" fmla="*/ 4569 h 5717"/>
                <a:gd name="T40" fmla="*/ 5819 w 6533"/>
                <a:gd name="T41" fmla="*/ 4364 h 5717"/>
                <a:gd name="T42" fmla="*/ 715 w 6533"/>
                <a:gd name="T43" fmla="*/ 4262 h 5717"/>
                <a:gd name="T44" fmla="*/ 5819 w 6533"/>
                <a:gd name="T45" fmla="*/ 4364 h 5717"/>
                <a:gd name="T46" fmla="*/ 715 w 6533"/>
                <a:gd name="T47" fmla="*/ 4058 h 5717"/>
                <a:gd name="T48" fmla="*/ 5819 w 6533"/>
                <a:gd name="T49" fmla="*/ 3956 h 5717"/>
                <a:gd name="T50" fmla="*/ 5819 w 6533"/>
                <a:gd name="T51" fmla="*/ 3752 h 5717"/>
                <a:gd name="T52" fmla="*/ 715 w 6533"/>
                <a:gd name="T53" fmla="*/ 3650 h 5717"/>
                <a:gd name="T54" fmla="*/ 5819 w 6533"/>
                <a:gd name="T55" fmla="*/ 3752 h 5717"/>
                <a:gd name="T56" fmla="*/ 715 w 6533"/>
                <a:gd name="T57" fmla="*/ 3446 h 5717"/>
                <a:gd name="T58" fmla="*/ 5819 w 6533"/>
                <a:gd name="T59" fmla="*/ 3344 h 5717"/>
                <a:gd name="T60" fmla="*/ 5819 w 6533"/>
                <a:gd name="T61" fmla="*/ 3139 h 5717"/>
                <a:gd name="T62" fmla="*/ 3573 w 6533"/>
                <a:gd name="T63" fmla="*/ 3037 h 5717"/>
                <a:gd name="T64" fmla="*/ 5819 w 6533"/>
                <a:gd name="T65" fmla="*/ 3139 h 5717"/>
                <a:gd name="T66" fmla="*/ 3573 w 6533"/>
                <a:gd name="T67" fmla="*/ 2833 h 5717"/>
                <a:gd name="T68" fmla="*/ 5819 w 6533"/>
                <a:gd name="T69" fmla="*/ 2731 h 5717"/>
                <a:gd name="T70" fmla="*/ 5819 w 6533"/>
                <a:gd name="T71" fmla="*/ 2527 h 5717"/>
                <a:gd name="T72" fmla="*/ 3573 w 6533"/>
                <a:gd name="T73" fmla="*/ 2425 h 5717"/>
                <a:gd name="T74" fmla="*/ 5819 w 6533"/>
                <a:gd name="T75" fmla="*/ 2527 h 5717"/>
                <a:gd name="T76" fmla="*/ 3573 w 6533"/>
                <a:gd name="T77" fmla="*/ 2221 h 5717"/>
                <a:gd name="T78" fmla="*/ 5819 w 6533"/>
                <a:gd name="T79" fmla="*/ 2119 h 5717"/>
                <a:gd name="T80" fmla="*/ 5819 w 6533"/>
                <a:gd name="T81" fmla="*/ 1914 h 5717"/>
                <a:gd name="T82" fmla="*/ 3573 w 6533"/>
                <a:gd name="T83" fmla="*/ 1812 h 5717"/>
                <a:gd name="T84" fmla="*/ 5819 w 6533"/>
                <a:gd name="T85" fmla="*/ 1914 h 5717"/>
                <a:gd name="T86" fmla="*/ 3573 w 6533"/>
                <a:gd name="T87" fmla="*/ 1608 h 5717"/>
                <a:gd name="T88" fmla="*/ 5819 w 6533"/>
                <a:gd name="T89" fmla="*/ 1506 h 5717"/>
                <a:gd name="T90" fmla="*/ 5819 w 6533"/>
                <a:gd name="T91" fmla="*/ 1302 h 5717"/>
                <a:gd name="T92" fmla="*/ 3573 w 6533"/>
                <a:gd name="T93" fmla="*/ 1200 h 5717"/>
                <a:gd name="T94" fmla="*/ 5819 w 6533"/>
                <a:gd name="T95" fmla="*/ 1302 h 5717"/>
                <a:gd name="T96" fmla="*/ 1889 w 6533"/>
                <a:gd name="T97" fmla="*/ 460 h 5717"/>
                <a:gd name="T98" fmla="*/ 1889 w 6533"/>
                <a:gd name="T99" fmla="*/ 153 h 5717"/>
                <a:gd name="T100" fmla="*/ 5819 w 6533"/>
                <a:gd name="T101" fmla="*/ 307 h 5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33" h="5717">
                  <a:moveTo>
                    <a:pt x="6227" y="0"/>
                  </a:moveTo>
                  <a:lnTo>
                    <a:pt x="306" y="0"/>
                  </a:lnTo>
                  <a:cubicBezTo>
                    <a:pt x="138" y="0"/>
                    <a:pt x="0" y="138"/>
                    <a:pt x="0" y="307"/>
                  </a:cubicBezTo>
                  <a:lnTo>
                    <a:pt x="0" y="491"/>
                  </a:lnTo>
                  <a:lnTo>
                    <a:pt x="0" y="613"/>
                  </a:lnTo>
                  <a:lnTo>
                    <a:pt x="0" y="5717"/>
                  </a:lnTo>
                  <a:lnTo>
                    <a:pt x="6533" y="5717"/>
                  </a:lnTo>
                  <a:lnTo>
                    <a:pt x="6533" y="613"/>
                  </a:lnTo>
                  <a:lnTo>
                    <a:pt x="6533" y="491"/>
                  </a:lnTo>
                  <a:lnTo>
                    <a:pt x="6533" y="307"/>
                  </a:lnTo>
                  <a:cubicBezTo>
                    <a:pt x="6533" y="138"/>
                    <a:pt x="6396" y="0"/>
                    <a:pt x="6227" y="0"/>
                  </a:cubicBezTo>
                  <a:close/>
                  <a:moveTo>
                    <a:pt x="1036" y="219"/>
                  </a:moveTo>
                  <a:cubicBezTo>
                    <a:pt x="1084" y="219"/>
                    <a:pt x="1123" y="258"/>
                    <a:pt x="1123" y="307"/>
                  </a:cubicBezTo>
                  <a:cubicBezTo>
                    <a:pt x="1123" y="355"/>
                    <a:pt x="1084" y="394"/>
                    <a:pt x="1036" y="394"/>
                  </a:cubicBezTo>
                  <a:cubicBezTo>
                    <a:pt x="988" y="394"/>
                    <a:pt x="949" y="355"/>
                    <a:pt x="949" y="307"/>
                  </a:cubicBezTo>
                  <a:cubicBezTo>
                    <a:pt x="949" y="258"/>
                    <a:pt x="988" y="219"/>
                    <a:pt x="1036" y="219"/>
                  </a:cubicBezTo>
                  <a:close/>
                  <a:moveTo>
                    <a:pt x="2960" y="1200"/>
                  </a:moveTo>
                  <a:lnTo>
                    <a:pt x="2960" y="2833"/>
                  </a:lnTo>
                  <a:lnTo>
                    <a:pt x="715" y="2833"/>
                  </a:lnTo>
                  <a:lnTo>
                    <a:pt x="715" y="1200"/>
                  </a:lnTo>
                  <a:lnTo>
                    <a:pt x="2960" y="1200"/>
                  </a:lnTo>
                  <a:close/>
                  <a:moveTo>
                    <a:pt x="513" y="394"/>
                  </a:moveTo>
                  <a:cubicBezTo>
                    <a:pt x="464" y="394"/>
                    <a:pt x="425" y="355"/>
                    <a:pt x="425" y="307"/>
                  </a:cubicBezTo>
                  <a:cubicBezTo>
                    <a:pt x="425" y="258"/>
                    <a:pt x="464" y="219"/>
                    <a:pt x="513" y="219"/>
                  </a:cubicBezTo>
                  <a:cubicBezTo>
                    <a:pt x="561" y="219"/>
                    <a:pt x="600" y="258"/>
                    <a:pt x="600" y="307"/>
                  </a:cubicBezTo>
                  <a:cubicBezTo>
                    <a:pt x="600" y="355"/>
                    <a:pt x="561" y="394"/>
                    <a:pt x="513" y="394"/>
                  </a:cubicBezTo>
                  <a:close/>
                  <a:moveTo>
                    <a:pt x="687" y="307"/>
                  </a:moveTo>
                  <a:cubicBezTo>
                    <a:pt x="687" y="258"/>
                    <a:pt x="726" y="219"/>
                    <a:pt x="774" y="219"/>
                  </a:cubicBezTo>
                  <a:cubicBezTo>
                    <a:pt x="822" y="219"/>
                    <a:pt x="861" y="258"/>
                    <a:pt x="861" y="307"/>
                  </a:cubicBezTo>
                  <a:cubicBezTo>
                    <a:pt x="861" y="355"/>
                    <a:pt x="822" y="394"/>
                    <a:pt x="774" y="394"/>
                  </a:cubicBezTo>
                  <a:cubicBezTo>
                    <a:pt x="726" y="394"/>
                    <a:pt x="687" y="355"/>
                    <a:pt x="687" y="307"/>
                  </a:cubicBezTo>
                  <a:close/>
                  <a:moveTo>
                    <a:pt x="5819" y="4977"/>
                  </a:moveTo>
                  <a:lnTo>
                    <a:pt x="715" y="4977"/>
                  </a:lnTo>
                  <a:lnTo>
                    <a:pt x="715" y="4875"/>
                  </a:lnTo>
                  <a:lnTo>
                    <a:pt x="5819" y="4875"/>
                  </a:lnTo>
                  <a:lnTo>
                    <a:pt x="5819" y="4977"/>
                  </a:lnTo>
                  <a:close/>
                  <a:moveTo>
                    <a:pt x="5819" y="4671"/>
                  </a:moveTo>
                  <a:lnTo>
                    <a:pt x="715" y="4671"/>
                  </a:lnTo>
                  <a:lnTo>
                    <a:pt x="715" y="4569"/>
                  </a:lnTo>
                  <a:lnTo>
                    <a:pt x="5819" y="4569"/>
                  </a:lnTo>
                  <a:lnTo>
                    <a:pt x="5819" y="4671"/>
                  </a:lnTo>
                  <a:close/>
                  <a:moveTo>
                    <a:pt x="5819" y="4364"/>
                  </a:moveTo>
                  <a:lnTo>
                    <a:pt x="715" y="4364"/>
                  </a:lnTo>
                  <a:lnTo>
                    <a:pt x="715" y="4262"/>
                  </a:lnTo>
                  <a:lnTo>
                    <a:pt x="5819" y="4262"/>
                  </a:lnTo>
                  <a:lnTo>
                    <a:pt x="5819" y="4364"/>
                  </a:lnTo>
                  <a:close/>
                  <a:moveTo>
                    <a:pt x="5819" y="4058"/>
                  </a:moveTo>
                  <a:lnTo>
                    <a:pt x="715" y="4058"/>
                  </a:lnTo>
                  <a:lnTo>
                    <a:pt x="715" y="3956"/>
                  </a:lnTo>
                  <a:lnTo>
                    <a:pt x="5819" y="3956"/>
                  </a:lnTo>
                  <a:lnTo>
                    <a:pt x="5819" y="4058"/>
                  </a:lnTo>
                  <a:close/>
                  <a:moveTo>
                    <a:pt x="5819" y="3752"/>
                  </a:moveTo>
                  <a:lnTo>
                    <a:pt x="715" y="3752"/>
                  </a:lnTo>
                  <a:lnTo>
                    <a:pt x="715" y="3650"/>
                  </a:lnTo>
                  <a:lnTo>
                    <a:pt x="5819" y="3650"/>
                  </a:lnTo>
                  <a:lnTo>
                    <a:pt x="5819" y="3752"/>
                  </a:lnTo>
                  <a:close/>
                  <a:moveTo>
                    <a:pt x="5819" y="3446"/>
                  </a:moveTo>
                  <a:lnTo>
                    <a:pt x="715" y="3446"/>
                  </a:lnTo>
                  <a:lnTo>
                    <a:pt x="715" y="3344"/>
                  </a:lnTo>
                  <a:lnTo>
                    <a:pt x="5819" y="3344"/>
                  </a:lnTo>
                  <a:lnTo>
                    <a:pt x="5819" y="3446"/>
                  </a:lnTo>
                  <a:close/>
                  <a:moveTo>
                    <a:pt x="5819" y="3139"/>
                  </a:moveTo>
                  <a:lnTo>
                    <a:pt x="3573" y="3139"/>
                  </a:lnTo>
                  <a:lnTo>
                    <a:pt x="3573" y="3037"/>
                  </a:lnTo>
                  <a:lnTo>
                    <a:pt x="5819" y="3037"/>
                  </a:lnTo>
                  <a:lnTo>
                    <a:pt x="5819" y="3139"/>
                  </a:lnTo>
                  <a:close/>
                  <a:moveTo>
                    <a:pt x="5819" y="2833"/>
                  </a:moveTo>
                  <a:lnTo>
                    <a:pt x="3573" y="2833"/>
                  </a:lnTo>
                  <a:lnTo>
                    <a:pt x="3573" y="2731"/>
                  </a:lnTo>
                  <a:lnTo>
                    <a:pt x="5819" y="2731"/>
                  </a:lnTo>
                  <a:lnTo>
                    <a:pt x="5819" y="2833"/>
                  </a:lnTo>
                  <a:close/>
                  <a:moveTo>
                    <a:pt x="5819" y="2527"/>
                  </a:moveTo>
                  <a:lnTo>
                    <a:pt x="3573" y="2527"/>
                  </a:lnTo>
                  <a:lnTo>
                    <a:pt x="3573" y="2425"/>
                  </a:lnTo>
                  <a:lnTo>
                    <a:pt x="5819" y="2425"/>
                  </a:lnTo>
                  <a:lnTo>
                    <a:pt x="5819" y="2527"/>
                  </a:lnTo>
                  <a:close/>
                  <a:moveTo>
                    <a:pt x="5819" y="2221"/>
                  </a:moveTo>
                  <a:lnTo>
                    <a:pt x="3573" y="2221"/>
                  </a:lnTo>
                  <a:lnTo>
                    <a:pt x="3573" y="2119"/>
                  </a:lnTo>
                  <a:lnTo>
                    <a:pt x="5819" y="2119"/>
                  </a:lnTo>
                  <a:lnTo>
                    <a:pt x="5819" y="2221"/>
                  </a:lnTo>
                  <a:close/>
                  <a:moveTo>
                    <a:pt x="5819" y="1914"/>
                  </a:moveTo>
                  <a:lnTo>
                    <a:pt x="3573" y="1914"/>
                  </a:lnTo>
                  <a:lnTo>
                    <a:pt x="3573" y="1812"/>
                  </a:lnTo>
                  <a:lnTo>
                    <a:pt x="5819" y="1812"/>
                  </a:lnTo>
                  <a:lnTo>
                    <a:pt x="5819" y="1914"/>
                  </a:lnTo>
                  <a:close/>
                  <a:moveTo>
                    <a:pt x="5819" y="1608"/>
                  </a:moveTo>
                  <a:lnTo>
                    <a:pt x="3573" y="1608"/>
                  </a:lnTo>
                  <a:lnTo>
                    <a:pt x="3573" y="1506"/>
                  </a:lnTo>
                  <a:lnTo>
                    <a:pt x="5819" y="1506"/>
                  </a:lnTo>
                  <a:lnTo>
                    <a:pt x="5819" y="1608"/>
                  </a:lnTo>
                  <a:close/>
                  <a:moveTo>
                    <a:pt x="5819" y="1302"/>
                  </a:moveTo>
                  <a:lnTo>
                    <a:pt x="3573" y="1302"/>
                  </a:lnTo>
                  <a:lnTo>
                    <a:pt x="3573" y="1200"/>
                  </a:lnTo>
                  <a:lnTo>
                    <a:pt x="5819" y="1200"/>
                  </a:lnTo>
                  <a:lnTo>
                    <a:pt x="5819" y="1302"/>
                  </a:lnTo>
                  <a:close/>
                  <a:moveTo>
                    <a:pt x="5666" y="460"/>
                  </a:moveTo>
                  <a:lnTo>
                    <a:pt x="1889" y="460"/>
                  </a:lnTo>
                  <a:cubicBezTo>
                    <a:pt x="1804" y="460"/>
                    <a:pt x="1735" y="391"/>
                    <a:pt x="1735" y="307"/>
                  </a:cubicBezTo>
                  <a:cubicBezTo>
                    <a:pt x="1735" y="222"/>
                    <a:pt x="1804" y="153"/>
                    <a:pt x="1889" y="153"/>
                  </a:cubicBezTo>
                  <a:lnTo>
                    <a:pt x="5666" y="153"/>
                  </a:lnTo>
                  <a:cubicBezTo>
                    <a:pt x="5750" y="153"/>
                    <a:pt x="5819" y="222"/>
                    <a:pt x="5819" y="307"/>
                  </a:cubicBezTo>
                  <a:cubicBezTo>
                    <a:pt x="5819" y="391"/>
                    <a:pt x="5750" y="460"/>
                    <a:pt x="5666" y="46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9" name="组合 18"/>
          <p:cNvGrpSpPr/>
          <p:nvPr/>
        </p:nvGrpSpPr>
        <p:grpSpPr>
          <a:xfrm>
            <a:off x="1384483" y="4069716"/>
            <a:ext cx="2084387" cy="1254692"/>
            <a:chOff x="874713" y="1063625"/>
            <a:chExt cx="2084387" cy="1254692"/>
          </a:xfrm>
        </p:grpSpPr>
        <p:sp>
          <p:nvSpPr>
            <p:cNvPr id="20" name="矩形 19"/>
            <p:cNvSpPr/>
            <p:nvPr/>
          </p:nvSpPr>
          <p:spPr>
            <a:xfrm>
              <a:off x="874713" y="1413454"/>
              <a:ext cx="2014037" cy="90486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21" name="矩形 20"/>
            <p:cNvSpPr/>
            <p:nvPr/>
          </p:nvSpPr>
          <p:spPr>
            <a:xfrm>
              <a:off x="874713" y="1063625"/>
              <a:ext cx="2084387"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25" name="组合 24"/>
          <p:cNvGrpSpPr/>
          <p:nvPr/>
        </p:nvGrpSpPr>
        <p:grpSpPr>
          <a:xfrm>
            <a:off x="3754326" y="4069716"/>
            <a:ext cx="2084387" cy="1254692"/>
            <a:chOff x="874713" y="1063625"/>
            <a:chExt cx="2084387" cy="1254692"/>
          </a:xfrm>
        </p:grpSpPr>
        <p:sp>
          <p:nvSpPr>
            <p:cNvPr id="26" name="矩形 25"/>
            <p:cNvSpPr/>
            <p:nvPr/>
          </p:nvSpPr>
          <p:spPr>
            <a:xfrm>
              <a:off x="874713" y="1413454"/>
              <a:ext cx="2014037" cy="90486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27" name="矩形 26"/>
            <p:cNvSpPr/>
            <p:nvPr/>
          </p:nvSpPr>
          <p:spPr>
            <a:xfrm>
              <a:off x="874713" y="1063625"/>
              <a:ext cx="2084387"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28" name="组合 27"/>
          <p:cNvGrpSpPr/>
          <p:nvPr/>
        </p:nvGrpSpPr>
        <p:grpSpPr>
          <a:xfrm>
            <a:off x="6073888" y="4069716"/>
            <a:ext cx="2084387" cy="1254692"/>
            <a:chOff x="874713" y="1063625"/>
            <a:chExt cx="2084387" cy="1254692"/>
          </a:xfrm>
        </p:grpSpPr>
        <p:sp>
          <p:nvSpPr>
            <p:cNvPr id="29" name="矩形 28"/>
            <p:cNvSpPr/>
            <p:nvPr/>
          </p:nvSpPr>
          <p:spPr>
            <a:xfrm>
              <a:off x="874713" y="1413454"/>
              <a:ext cx="2014037" cy="90486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30" name="矩形 29"/>
            <p:cNvSpPr/>
            <p:nvPr/>
          </p:nvSpPr>
          <p:spPr>
            <a:xfrm>
              <a:off x="874713" y="1063625"/>
              <a:ext cx="2084387"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31" name="组合 30"/>
          <p:cNvGrpSpPr/>
          <p:nvPr/>
        </p:nvGrpSpPr>
        <p:grpSpPr>
          <a:xfrm>
            <a:off x="8393448" y="4069716"/>
            <a:ext cx="2084387" cy="1254692"/>
            <a:chOff x="874713" y="1063625"/>
            <a:chExt cx="2084387" cy="1254692"/>
          </a:xfrm>
        </p:grpSpPr>
        <p:sp>
          <p:nvSpPr>
            <p:cNvPr id="32" name="矩形 31"/>
            <p:cNvSpPr/>
            <p:nvPr/>
          </p:nvSpPr>
          <p:spPr>
            <a:xfrm>
              <a:off x="874713" y="1413454"/>
              <a:ext cx="2014037" cy="90486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33" name="矩形 32"/>
            <p:cNvSpPr/>
            <p:nvPr/>
          </p:nvSpPr>
          <p:spPr>
            <a:xfrm>
              <a:off x="874713" y="1063625"/>
              <a:ext cx="2084387"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pic>
        <p:nvPicPr>
          <p:cNvPr id="34" name="图片 33"/>
          <p:cNvPicPr>
            <a:picLocks noChangeAspect="1"/>
          </p:cNvPicPr>
          <p:nvPr/>
        </p:nvPicPr>
        <p:blipFill>
          <a:blip r:embed="rId3"/>
          <a:stretch>
            <a:fillRect/>
          </a:stretch>
        </p:blipFill>
        <p:spPr>
          <a:xfrm>
            <a:off x="422294" y="221070"/>
            <a:ext cx="904838" cy="929550"/>
          </a:xfrm>
          <a:prstGeom prst="rect">
            <a:avLst/>
          </a:prstGeom>
        </p:spPr>
      </p:pic>
      <p:grpSp>
        <p:nvGrpSpPr>
          <p:cNvPr id="35" name="组合 34"/>
          <p:cNvGrpSpPr/>
          <p:nvPr/>
        </p:nvGrpSpPr>
        <p:grpSpPr>
          <a:xfrm>
            <a:off x="1435432" y="370674"/>
            <a:ext cx="4885993" cy="649392"/>
            <a:chOff x="5402407" y="1247256"/>
            <a:chExt cx="4885993" cy="649392"/>
          </a:xfrm>
        </p:grpSpPr>
        <p:sp>
          <p:nvSpPr>
            <p:cNvPr id="36" name="文本框 35"/>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7" name="文本框 36"/>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1000" fill="hold"/>
                                        <p:tgtEl>
                                          <p:spTgt spid="42"/>
                                        </p:tgtEl>
                                        <p:attrNameLst>
                                          <p:attrName>ppt_w</p:attrName>
                                        </p:attrNameLst>
                                      </p:cBhvr>
                                      <p:tavLst>
                                        <p:tav tm="0">
                                          <p:val>
                                            <p:fltVal val="0"/>
                                          </p:val>
                                        </p:tav>
                                        <p:tav tm="100000">
                                          <p:val>
                                            <p:strVal val="#ppt_w"/>
                                          </p:val>
                                        </p:tav>
                                      </p:tavLst>
                                    </p:anim>
                                    <p:anim calcmode="lin" valueType="num">
                                      <p:cBhvr>
                                        <p:cTn id="8" dur="1000" fill="hold"/>
                                        <p:tgtEl>
                                          <p:spTgt spid="42"/>
                                        </p:tgtEl>
                                        <p:attrNameLst>
                                          <p:attrName>ppt_h</p:attrName>
                                        </p:attrNameLst>
                                      </p:cBhvr>
                                      <p:tavLst>
                                        <p:tav tm="0">
                                          <p:val>
                                            <p:fltVal val="0"/>
                                          </p:val>
                                        </p:tav>
                                        <p:tav tm="100000">
                                          <p:val>
                                            <p:strVal val="#ppt_h"/>
                                          </p:val>
                                        </p:tav>
                                      </p:tavLst>
                                    </p:anim>
                                    <p:anim calcmode="lin" valueType="num">
                                      <p:cBhvr>
                                        <p:cTn id="9" dur="1000" fill="hold"/>
                                        <p:tgtEl>
                                          <p:spTgt spid="42"/>
                                        </p:tgtEl>
                                        <p:attrNameLst>
                                          <p:attrName>style.rotation</p:attrName>
                                        </p:attrNameLst>
                                      </p:cBhvr>
                                      <p:tavLst>
                                        <p:tav tm="0">
                                          <p:val>
                                            <p:fltVal val="90"/>
                                          </p:val>
                                        </p:tav>
                                        <p:tav tm="100000">
                                          <p:val>
                                            <p:fltVal val="0"/>
                                          </p:val>
                                        </p:tav>
                                      </p:tavLst>
                                    </p:anim>
                                    <p:animEffect transition="in" filter="fade">
                                      <p:cBhvr>
                                        <p:cTn id="10" dur="1000"/>
                                        <p:tgtEl>
                                          <p:spTgt spid="42"/>
                                        </p:tgtEl>
                                      </p:cBhvr>
                                    </p:animEffect>
                                  </p:childTnLst>
                                </p:cTn>
                              </p:par>
                              <p:par>
                                <p:cTn id="11" presetID="31" presetClass="entr" presetSubtype="0" fill="hold" nodeType="withEffect">
                                  <p:stCondLst>
                                    <p:cond delay="250"/>
                                  </p:stCondLst>
                                  <p:childTnLst>
                                    <p:set>
                                      <p:cBhvr>
                                        <p:cTn id="12" dur="1" fill="hold">
                                          <p:stCondLst>
                                            <p:cond delay="0"/>
                                          </p:stCondLst>
                                        </p:cTn>
                                        <p:tgtEl>
                                          <p:spTgt spid="43"/>
                                        </p:tgtEl>
                                        <p:attrNameLst>
                                          <p:attrName>style.visibility</p:attrName>
                                        </p:attrNameLst>
                                      </p:cBhvr>
                                      <p:to>
                                        <p:strVal val="visible"/>
                                      </p:to>
                                    </p:set>
                                    <p:anim calcmode="lin" valueType="num">
                                      <p:cBhvr>
                                        <p:cTn id="13" dur="1000" fill="hold"/>
                                        <p:tgtEl>
                                          <p:spTgt spid="43"/>
                                        </p:tgtEl>
                                        <p:attrNameLst>
                                          <p:attrName>ppt_w</p:attrName>
                                        </p:attrNameLst>
                                      </p:cBhvr>
                                      <p:tavLst>
                                        <p:tav tm="0">
                                          <p:val>
                                            <p:fltVal val="0"/>
                                          </p:val>
                                        </p:tav>
                                        <p:tav tm="100000">
                                          <p:val>
                                            <p:strVal val="#ppt_w"/>
                                          </p:val>
                                        </p:tav>
                                      </p:tavLst>
                                    </p:anim>
                                    <p:anim calcmode="lin" valueType="num">
                                      <p:cBhvr>
                                        <p:cTn id="14" dur="1000" fill="hold"/>
                                        <p:tgtEl>
                                          <p:spTgt spid="43"/>
                                        </p:tgtEl>
                                        <p:attrNameLst>
                                          <p:attrName>ppt_h</p:attrName>
                                        </p:attrNameLst>
                                      </p:cBhvr>
                                      <p:tavLst>
                                        <p:tav tm="0">
                                          <p:val>
                                            <p:fltVal val="0"/>
                                          </p:val>
                                        </p:tav>
                                        <p:tav tm="100000">
                                          <p:val>
                                            <p:strVal val="#ppt_h"/>
                                          </p:val>
                                        </p:tav>
                                      </p:tavLst>
                                    </p:anim>
                                    <p:anim calcmode="lin" valueType="num">
                                      <p:cBhvr>
                                        <p:cTn id="15" dur="1000" fill="hold"/>
                                        <p:tgtEl>
                                          <p:spTgt spid="43"/>
                                        </p:tgtEl>
                                        <p:attrNameLst>
                                          <p:attrName>style.rotation</p:attrName>
                                        </p:attrNameLst>
                                      </p:cBhvr>
                                      <p:tavLst>
                                        <p:tav tm="0">
                                          <p:val>
                                            <p:fltVal val="90"/>
                                          </p:val>
                                        </p:tav>
                                        <p:tav tm="100000">
                                          <p:val>
                                            <p:fltVal val="0"/>
                                          </p:val>
                                        </p:tav>
                                      </p:tavLst>
                                    </p:anim>
                                    <p:animEffect transition="in" filter="fade">
                                      <p:cBhvr>
                                        <p:cTn id="16" dur="1000"/>
                                        <p:tgtEl>
                                          <p:spTgt spid="43"/>
                                        </p:tgtEl>
                                      </p:cBhvr>
                                    </p:animEffect>
                                  </p:childTnLst>
                                </p:cTn>
                              </p:par>
                              <p:par>
                                <p:cTn id="17" presetID="31" presetClass="entr" presetSubtype="0" fill="hold" nodeType="withEffect">
                                  <p:stCondLst>
                                    <p:cond delay="50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style.rotation</p:attrName>
                                        </p:attrNameLst>
                                      </p:cBhvr>
                                      <p:tavLst>
                                        <p:tav tm="0">
                                          <p:val>
                                            <p:fltVal val="90"/>
                                          </p:val>
                                        </p:tav>
                                        <p:tav tm="100000">
                                          <p:val>
                                            <p:fltVal val="0"/>
                                          </p:val>
                                        </p:tav>
                                      </p:tavLst>
                                    </p:anim>
                                    <p:animEffect transition="in" filter="fade">
                                      <p:cBhvr>
                                        <p:cTn id="22" dur="1000"/>
                                        <p:tgtEl>
                                          <p:spTgt spid="44"/>
                                        </p:tgtEl>
                                      </p:cBhvr>
                                    </p:animEffect>
                                  </p:childTnLst>
                                </p:cTn>
                              </p:par>
                              <p:par>
                                <p:cTn id="23" presetID="31" presetClass="entr" presetSubtype="0" fill="hold" nodeType="withEffect">
                                  <p:stCondLst>
                                    <p:cond delay="750"/>
                                  </p:stCondLst>
                                  <p:childTnLst>
                                    <p:set>
                                      <p:cBhvr>
                                        <p:cTn id="24" dur="1" fill="hold">
                                          <p:stCondLst>
                                            <p:cond delay="0"/>
                                          </p:stCondLst>
                                        </p:cTn>
                                        <p:tgtEl>
                                          <p:spTgt spid="45"/>
                                        </p:tgtEl>
                                        <p:attrNameLst>
                                          <p:attrName>style.visibility</p:attrName>
                                        </p:attrNameLst>
                                      </p:cBhvr>
                                      <p:to>
                                        <p:strVal val="visible"/>
                                      </p:to>
                                    </p:set>
                                    <p:anim calcmode="lin" valueType="num">
                                      <p:cBhvr>
                                        <p:cTn id="25" dur="1000" fill="hold"/>
                                        <p:tgtEl>
                                          <p:spTgt spid="45"/>
                                        </p:tgtEl>
                                        <p:attrNameLst>
                                          <p:attrName>ppt_w</p:attrName>
                                        </p:attrNameLst>
                                      </p:cBhvr>
                                      <p:tavLst>
                                        <p:tav tm="0">
                                          <p:val>
                                            <p:fltVal val="0"/>
                                          </p:val>
                                        </p:tav>
                                        <p:tav tm="100000">
                                          <p:val>
                                            <p:strVal val="#ppt_w"/>
                                          </p:val>
                                        </p:tav>
                                      </p:tavLst>
                                    </p:anim>
                                    <p:anim calcmode="lin" valueType="num">
                                      <p:cBhvr>
                                        <p:cTn id="26" dur="1000" fill="hold"/>
                                        <p:tgtEl>
                                          <p:spTgt spid="45"/>
                                        </p:tgtEl>
                                        <p:attrNameLst>
                                          <p:attrName>ppt_h</p:attrName>
                                        </p:attrNameLst>
                                      </p:cBhvr>
                                      <p:tavLst>
                                        <p:tav tm="0">
                                          <p:val>
                                            <p:fltVal val="0"/>
                                          </p:val>
                                        </p:tav>
                                        <p:tav tm="100000">
                                          <p:val>
                                            <p:strVal val="#ppt_h"/>
                                          </p:val>
                                        </p:tav>
                                      </p:tavLst>
                                    </p:anim>
                                    <p:anim calcmode="lin" valueType="num">
                                      <p:cBhvr>
                                        <p:cTn id="27" dur="1000" fill="hold"/>
                                        <p:tgtEl>
                                          <p:spTgt spid="45"/>
                                        </p:tgtEl>
                                        <p:attrNameLst>
                                          <p:attrName>style.rotation</p:attrName>
                                        </p:attrNameLst>
                                      </p:cBhvr>
                                      <p:tavLst>
                                        <p:tav tm="0">
                                          <p:val>
                                            <p:fltVal val="90"/>
                                          </p:val>
                                        </p:tav>
                                        <p:tav tm="100000">
                                          <p:val>
                                            <p:fltVal val="0"/>
                                          </p:val>
                                        </p:tav>
                                      </p:tavLst>
                                    </p:anim>
                                    <p:animEffect transition="in" filter="fade">
                                      <p:cBhvr>
                                        <p:cTn id="28" dur="1000"/>
                                        <p:tgtEl>
                                          <p:spTgt spid="45"/>
                                        </p:tgtEl>
                                      </p:cBhvr>
                                    </p:animEffect>
                                  </p:childTnLst>
                                </p:cTn>
                              </p:par>
                            </p:childTnLst>
                          </p:cTn>
                        </p:par>
                        <p:par>
                          <p:cTn id="29" fill="hold">
                            <p:stCondLst>
                              <p:cond delay="1000"/>
                            </p:stCondLst>
                            <p:childTnLst>
                              <p:par>
                                <p:cTn id="30" presetID="12" presetClass="entr" presetSubtype="1"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p:tgtEl>
                                          <p:spTgt spid="19"/>
                                        </p:tgtEl>
                                        <p:attrNameLst>
                                          <p:attrName>ppt_y</p:attrName>
                                        </p:attrNameLst>
                                      </p:cBhvr>
                                      <p:tavLst>
                                        <p:tav tm="0">
                                          <p:val>
                                            <p:strVal val="#ppt_y-#ppt_h*1.125000"/>
                                          </p:val>
                                        </p:tav>
                                        <p:tav tm="100000">
                                          <p:val>
                                            <p:strVal val="#ppt_y"/>
                                          </p:val>
                                        </p:tav>
                                      </p:tavLst>
                                    </p:anim>
                                    <p:animEffect transition="in" filter="wipe(down)">
                                      <p:cBhvr>
                                        <p:cTn id="33" dur="500"/>
                                        <p:tgtEl>
                                          <p:spTgt spid="19"/>
                                        </p:tgtEl>
                                      </p:cBhvr>
                                    </p:animEffect>
                                  </p:childTnLst>
                                </p:cTn>
                              </p:par>
                            </p:childTnLst>
                          </p:cTn>
                        </p:par>
                        <p:par>
                          <p:cTn id="34" fill="hold">
                            <p:stCondLst>
                              <p:cond delay="1500"/>
                            </p:stCondLst>
                            <p:childTnLst>
                              <p:par>
                                <p:cTn id="35" presetID="12" presetClass="entr" presetSubtype="1"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p:tgtEl>
                                          <p:spTgt spid="25"/>
                                        </p:tgtEl>
                                        <p:attrNameLst>
                                          <p:attrName>ppt_y</p:attrName>
                                        </p:attrNameLst>
                                      </p:cBhvr>
                                      <p:tavLst>
                                        <p:tav tm="0">
                                          <p:val>
                                            <p:strVal val="#ppt_y-#ppt_h*1.125000"/>
                                          </p:val>
                                        </p:tav>
                                        <p:tav tm="100000">
                                          <p:val>
                                            <p:strVal val="#ppt_y"/>
                                          </p:val>
                                        </p:tav>
                                      </p:tavLst>
                                    </p:anim>
                                    <p:animEffect transition="in" filter="wipe(down)">
                                      <p:cBhvr>
                                        <p:cTn id="38" dur="500"/>
                                        <p:tgtEl>
                                          <p:spTgt spid="25"/>
                                        </p:tgtEl>
                                      </p:cBhvr>
                                    </p:animEffect>
                                  </p:childTnLst>
                                </p:cTn>
                              </p:par>
                            </p:childTnLst>
                          </p:cTn>
                        </p:par>
                        <p:par>
                          <p:cTn id="39" fill="hold">
                            <p:stCondLst>
                              <p:cond delay="2000"/>
                            </p:stCondLst>
                            <p:childTnLst>
                              <p:par>
                                <p:cTn id="40" presetID="12" presetClass="entr" presetSubtype="1"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p:tgtEl>
                                          <p:spTgt spid="28"/>
                                        </p:tgtEl>
                                        <p:attrNameLst>
                                          <p:attrName>ppt_y</p:attrName>
                                        </p:attrNameLst>
                                      </p:cBhvr>
                                      <p:tavLst>
                                        <p:tav tm="0">
                                          <p:val>
                                            <p:strVal val="#ppt_y-#ppt_h*1.125000"/>
                                          </p:val>
                                        </p:tav>
                                        <p:tav tm="100000">
                                          <p:val>
                                            <p:strVal val="#ppt_y"/>
                                          </p:val>
                                        </p:tav>
                                      </p:tavLst>
                                    </p:anim>
                                    <p:animEffect transition="in" filter="wipe(down)">
                                      <p:cBhvr>
                                        <p:cTn id="43" dur="500"/>
                                        <p:tgtEl>
                                          <p:spTgt spid="28"/>
                                        </p:tgtEl>
                                      </p:cBhvr>
                                    </p:animEffect>
                                  </p:childTnLst>
                                </p:cTn>
                              </p:par>
                            </p:childTnLst>
                          </p:cTn>
                        </p:par>
                        <p:par>
                          <p:cTn id="44" fill="hold">
                            <p:stCondLst>
                              <p:cond delay="2500"/>
                            </p:stCondLst>
                            <p:childTnLst>
                              <p:par>
                                <p:cTn id="45" presetID="12" presetClass="entr" presetSubtype="1"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p:tgtEl>
                                          <p:spTgt spid="31"/>
                                        </p:tgtEl>
                                        <p:attrNameLst>
                                          <p:attrName>ppt_y</p:attrName>
                                        </p:attrNameLst>
                                      </p:cBhvr>
                                      <p:tavLst>
                                        <p:tav tm="0">
                                          <p:val>
                                            <p:strVal val="#ppt_y-#ppt_h*1.125000"/>
                                          </p:val>
                                        </p:tav>
                                        <p:tav tm="100000">
                                          <p:val>
                                            <p:strVal val="#ppt_y"/>
                                          </p:val>
                                        </p:tav>
                                      </p:tavLst>
                                    </p:anim>
                                    <p:animEffect transition="in" filter="wipe(down)">
                                      <p:cBhvr>
                                        <p:cTn id="4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2610522" y="3131222"/>
            <a:ext cx="6793156" cy="1443916"/>
            <a:chOff x="2610522" y="3131222"/>
            <a:chExt cx="6793156" cy="1443916"/>
          </a:xfrm>
        </p:grpSpPr>
        <p:cxnSp>
          <p:nvCxnSpPr>
            <p:cNvPr id="8" name="直接连接符 7"/>
            <p:cNvCxnSpPr>
              <a:stCxn id="2" idx="5"/>
              <a:endCxn id="5" idx="1"/>
            </p:cNvCxnSpPr>
            <p:nvPr/>
          </p:nvCxnSpPr>
          <p:spPr>
            <a:xfrm>
              <a:off x="261052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35194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22265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448123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 name="椭圆 1"/>
          <p:cNvSpPr/>
          <p:nvPr/>
        </p:nvSpPr>
        <p:spPr>
          <a:xfrm>
            <a:off x="1778000" y="2298700"/>
            <a:ext cx="975360" cy="9753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5519420" y="2298700"/>
            <a:ext cx="975360" cy="9753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9260840" y="2298700"/>
            <a:ext cx="975360" cy="9753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648710" y="4432300"/>
            <a:ext cx="975360" cy="9753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7390130" y="4432300"/>
            <a:ext cx="975360" cy="9753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9149593" y="4073318"/>
            <a:ext cx="2173214" cy="1129819"/>
            <a:chOff x="874713" y="1063625"/>
            <a:chExt cx="2173214" cy="1129819"/>
          </a:xfrm>
        </p:grpSpPr>
        <p:sp>
          <p:nvSpPr>
            <p:cNvPr id="19" name="矩形 18"/>
            <p:cNvSpPr/>
            <p:nvPr/>
          </p:nvSpPr>
          <p:spPr>
            <a:xfrm>
              <a:off x="874713" y="1436314"/>
              <a:ext cx="21732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a:t>
              </a:r>
            </a:p>
          </p:txBody>
        </p:sp>
        <p:sp>
          <p:nvSpPr>
            <p:cNvPr id="20" name="矩形 19"/>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1" name="组合 20"/>
          <p:cNvGrpSpPr/>
          <p:nvPr/>
        </p:nvGrpSpPr>
        <p:grpSpPr>
          <a:xfrm>
            <a:off x="5071745" y="4073318"/>
            <a:ext cx="2173214" cy="1129819"/>
            <a:chOff x="874713" y="1063625"/>
            <a:chExt cx="2173214" cy="1129819"/>
          </a:xfrm>
        </p:grpSpPr>
        <p:sp>
          <p:nvSpPr>
            <p:cNvPr id="22" name="矩形 21"/>
            <p:cNvSpPr/>
            <p:nvPr/>
          </p:nvSpPr>
          <p:spPr>
            <a:xfrm>
              <a:off x="874713" y="1436314"/>
              <a:ext cx="21732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a:t>
              </a:r>
            </a:p>
          </p:txBody>
        </p:sp>
        <p:sp>
          <p:nvSpPr>
            <p:cNvPr id="23" name="矩形 2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4" name="组合 23"/>
          <p:cNvGrpSpPr/>
          <p:nvPr/>
        </p:nvGrpSpPr>
        <p:grpSpPr>
          <a:xfrm>
            <a:off x="937554" y="4073318"/>
            <a:ext cx="2173214" cy="1129819"/>
            <a:chOff x="874713" y="1063625"/>
            <a:chExt cx="2173214" cy="1129819"/>
          </a:xfrm>
        </p:grpSpPr>
        <p:sp>
          <p:nvSpPr>
            <p:cNvPr id="25" name="矩形 24"/>
            <p:cNvSpPr/>
            <p:nvPr/>
          </p:nvSpPr>
          <p:spPr>
            <a:xfrm>
              <a:off x="874713" y="1436314"/>
              <a:ext cx="21732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a:t>
              </a:r>
            </a:p>
          </p:txBody>
        </p:sp>
        <p:sp>
          <p:nvSpPr>
            <p:cNvPr id="26" name="矩形 25"/>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7" name="组合 26"/>
          <p:cNvGrpSpPr/>
          <p:nvPr/>
        </p:nvGrpSpPr>
        <p:grpSpPr>
          <a:xfrm>
            <a:off x="6791203" y="2315500"/>
            <a:ext cx="2173214" cy="1129819"/>
            <a:chOff x="874713" y="1063625"/>
            <a:chExt cx="2173214" cy="1129819"/>
          </a:xfrm>
        </p:grpSpPr>
        <p:sp>
          <p:nvSpPr>
            <p:cNvPr id="28" name="矩形 27"/>
            <p:cNvSpPr/>
            <p:nvPr/>
          </p:nvSpPr>
          <p:spPr>
            <a:xfrm>
              <a:off x="874713" y="1436314"/>
              <a:ext cx="21732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a:t>
              </a:r>
            </a:p>
          </p:txBody>
        </p:sp>
        <p:sp>
          <p:nvSpPr>
            <p:cNvPr id="29" name="矩形 28"/>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0" name="组合 29"/>
          <p:cNvGrpSpPr/>
          <p:nvPr/>
        </p:nvGrpSpPr>
        <p:grpSpPr>
          <a:xfrm>
            <a:off x="3049783" y="2315500"/>
            <a:ext cx="2173214" cy="1129819"/>
            <a:chOff x="874713" y="1063625"/>
            <a:chExt cx="2173214" cy="1129819"/>
          </a:xfrm>
        </p:grpSpPr>
        <p:sp>
          <p:nvSpPr>
            <p:cNvPr id="31" name="矩形 30"/>
            <p:cNvSpPr/>
            <p:nvPr/>
          </p:nvSpPr>
          <p:spPr>
            <a:xfrm>
              <a:off x="874713" y="1436314"/>
              <a:ext cx="217321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a:t>
              </a:r>
            </a:p>
          </p:txBody>
        </p:sp>
        <p:sp>
          <p:nvSpPr>
            <p:cNvPr id="32" name="矩形 31"/>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33" name="图片 32"/>
          <p:cNvPicPr>
            <a:picLocks noChangeAspect="1"/>
          </p:cNvPicPr>
          <p:nvPr/>
        </p:nvPicPr>
        <p:blipFill>
          <a:blip r:embed="rId3"/>
          <a:stretch>
            <a:fillRect/>
          </a:stretch>
        </p:blipFill>
        <p:spPr>
          <a:xfrm>
            <a:off x="422294" y="221070"/>
            <a:ext cx="904838" cy="929550"/>
          </a:xfrm>
          <a:prstGeom prst="rect">
            <a:avLst/>
          </a:prstGeom>
        </p:spPr>
      </p:pic>
      <p:grpSp>
        <p:nvGrpSpPr>
          <p:cNvPr id="34" name="组合 33"/>
          <p:cNvGrpSpPr/>
          <p:nvPr/>
        </p:nvGrpSpPr>
        <p:grpSpPr>
          <a:xfrm>
            <a:off x="1435432" y="370674"/>
            <a:ext cx="4885993" cy="649392"/>
            <a:chOff x="5402407" y="1247256"/>
            <a:chExt cx="4885993" cy="649392"/>
          </a:xfrm>
        </p:grpSpPr>
        <p:sp>
          <p:nvSpPr>
            <p:cNvPr id="35" name="文本框 34"/>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6" name="文本框 35"/>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
        <p:nvSpPr>
          <p:cNvPr id="43" name="椭圆 37"/>
          <p:cNvSpPr/>
          <p:nvPr/>
        </p:nvSpPr>
        <p:spPr>
          <a:xfrm>
            <a:off x="2108200" y="2629138"/>
            <a:ext cx="314960" cy="314484"/>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8"/>
          <p:cNvSpPr/>
          <p:nvPr/>
        </p:nvSpPr>
        <p:spPr>
          <a:xfrm>
            <a:off x="5849620" y="2629138"/>
            <a:ext cx="314960" cy="314484"/>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39"/>
          <p:cNvSpPr/>
          <p:nvPr/>
        </p:nvSpPr>
        <p:spPr>
          <a:xfrm>
            <a:off x="9591040" y="2629138"/>
            <a:ext cx="314960" cy="314484"/>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40"/>
          <p:cNvSpPr/>
          <p:nvPr/>
        </p:nvSpPr>
        <p:spPr>
          <a:xfrm>
            <a:off x="3978910" y="4762738"/>
            <a:ext cx="314960" cy="314484"/>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41"/>
          <p:cNvSpPr/>
          <p:nvPr/>
        </p:nvSpPr>
        <p:spPr>
          <a:xfrm>
            <a:off x="7720330" y="4762738"/>
            <a:ext cx="314960" cy="314484"/>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left)">
                                      <p:cBhvr>
                                        <p:cTn id="58" dur="500"/>
                                        <p:tgtEl>
                                          <p:spTgt spid="48"/>
                                        </p:tgtEl>
                                      </p:cBhvr>
                                    </p:animEffect>
                                  </p:childTnLst>
                                </p:cTn>
                              </p:par>
                            </p:childTnLst>
                          </p:cTn>
                        </p:par>
                        <p:par>
                          <p:cTn id="59" fill="hold">
                            <p:stCondLst>
                              <p:cond delay="1000"/>
                            </p:stCondLst>
                            <p:childTnLst>
                              <p:par>
                                <p:cTn id="60" presetID="31"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1000" fill="hold"/>
                                        <p:tgtEl>
                                          <p:spTgt spid="24"/>
                                        </p:tgtEl>
                                        <p:attrNameLst>
                                          <p:attrName>ppt_w</p:attrName>
                                        </p:attrNameLst>
                                      </p:cBhvr>
                                      <p:tavLst>
                                        <p:tav tm="0">
                                          <p:val>
                                            <p:fltVal val="0"/>
                                          </p:val>
                                        </p:tav>
                                        <p:tav tm="100000">
                                          <p:val>
                                            <p:strVal val="#ppt_w"/>
                                          </p:val>
                                        </p:tav>
                                      </p:tavLst>
                                    </p:anim>
                                    <p:anim calcmode="lin" valueType="num">
                                      <p:cBhvr>
                                        <p:cTn id="63" dur="1000" fill="hold"/>
                                        <p:tgtEl>
                                          <p:spTgt spid="24"/>
                                        </p:tgtEl>
                                        <p:attrNameLst>
                                          <p:attrName>ppt_h</p:attrName>
                                        </p:attrNameLst>
                                      </p:cBhvr>
                                      <p:tavLst>
                                        <p:tav tm="0">
                                          <p:val>
                                            <p:fltVal val="0"/>
                                          </p:val>
                                        </p:tav>
                                        <p:tav tm="100000">
                                          <p:val>
                                            <p:strVal val="#ppt_h"/>
                                          </p:val>
                                        </p:tav>
                                      </p:tavLst>
                                    </p:anim>
                                    <p:anim calcmode="lin" valueType="num">
                                      <p:cBhvr>
                                        <p:cTn id="64" dur="1000" fill="hold"/>
                                        <p:tgtEl>
                                          <p:spTgt spid="24"/>
                                        </p:tgtEl>
                                        <p:attrNameLst>
                                          <p:attrName>style.rotation</p:attrName>
                                        </p:attrNameLst>
                                      </p:cBhvr>
                                      <p:tavLst>
                                        <p:tav tm="0">
                                          <p:val>
                                            <p:fltVal val="90"/>
                                          </p:val>
                                        </p:tav>
                                        <p:tav tm="100000">
                                          <p:val>
                                            <p:fltVal val="0"/>
                                          </p:val>
                                        </p:tav>
                                      </p:tavLst>
                                    </p:anim>
                                    <p:animEffect transition="in" filter="fade">
                                      <p:cBhvr>
                                        <p:cTn id="65" dur="1000"/>
                                        <p:tgtEl>
                                          <p:spTgt spid="24"/>
                                        </p:tgtEl>
                                      </p:cBhvr>
                                    </p:animEffect>
                                  </p:childTnLst>
                                </p:cTn>
                              </p:par>
                              <p:par>
                                <p:cTn id="66" presetID="31" presetClass="entr" presetSubtype="0" fill="hold"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1000" fill="hold"/>
                                        <p:tgtEl>
                                          <p:spTgt spid="30"/>
                                        </p:tgtEl>
                                        <p:attrNameLst>
                                          <p:attrName>ppt_w</p:attrName>
                                        </p:attrNameLst>
                                      </p:cBhvr>
                                      <p:tavLst>
                                        <p:tav tm="0">
                                          <p:val>
                                            <p:fltVal val="0"/>
                                          </p:val>
                                        </p:tav>
                                        <p:tav tm="100000">
                                          <p:val>
                                            <p:strVal val="#ppt_w"/>
                                          </p:val>
                                        </p:tav>
                                      </p:tavLst>
                                    </p:anim>
                                    <p:anim calcmode="lin" valueType="num">
                                      <p:cBhvr>
                                        <p:cTn id="69" dur="1000" fill="hold"/>
                                        <p:tgtEl>
                                          <p:spTgt spid="30"/>
                                        </p:tgtEl>
                                        <p:attrNameLst>
                                          <p:attrName>ppt_h</p:attrName>
                                        </p:attrNameLst>
                                      </p:cBhvr>
                                      <p:tavLst>
                                        <p:tav tm="0">
                                          <p:val>
                                            <p:fltVal val="0"/>
                                          </p:val>
                                        </p:tav>
                                        <p:tav tm="100000">
                                          <p:val>
                                            <p:strVal val="#ppt_h"/>
                                          </p:val>
                                        </p:tav>
                                      </p:tavLst>
                                    </p:anim>
                                    <p:anim calcmode="lin" valueType="num">
                                      <p:cBhvr>
                                        <p:cTn id="70" dur="1000" fill="hold"/>
                                        <p:tgtEl>
                                          <p:spTgt spid="30"/>
                                        </p:tgtEl>
                                        <p:attrNameLst>
                                          <p:attrName>style.rotation</p:attrName>
                                        </p:attrNameLst>
                                      </p:cBhvr>
                                      <p:tavLst>
                                        <p:tav tm="0">
                                          <p:val>
                                            <p:fltVal val="90"/>
                                          </p:val>
                                        </p:tav>
                                        <p:tav tm="100000">
                                          <p:val>
                                            <p:fltVal val="0"/>
                                          </p:val>
                                        </p:tav>
                                      </p:tavLst>
                                    </p:anim>
                                    <p:animEffect transition="in" filter="fade">
                                      <p:cBhvr>
                                        <p:cTn id="71" dur="1000"/>
                                        <p:tgtEl>
                                          <p:spTgt spid="30"/>
                                        </p:tgtEl>
                                      </p:cBhvr>
                                    </p:animEffect>
                                  </p:childTnLst>
                                </p:cTn>
                              </p:par>
                              <p:par>
                                <p:cTn id="72" presetID="31" presetClass="entr" presetSubtype="0" fill="hold" nodeType="with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p:cTn id="74" dur="1000" fill="hold"/>
                                        <p:tgtEl>
                                          <p:spTgt spid="21"/>
                                        </p:tgtEl>
                                        <p:attrNameLst>
                                          <p:attrName>ppt_w</p:attrName>
                                        </p:attrNameLst>
                                      </p:cBhvr>
                                      <p:tavLst>
                                        <p:tav tm="0">
                                          <p:val>
                                            <p:fltVal val="0"/>
                                          </p:val>
                                        </p:tav>
                                        <p:tav tm="100000">
                                          <p:val>
                                            <p:strVal val="#ppt_w"/>
                                          </p:val>
                                        </p:tav>
                                      </p:tavLst>
                                    </p:anim>
                                    <p:anim calcmode="lin" valueType="num">
                                      <p:cBhvr>
                                        <p:cTn id="75" dur="1000" fill="hold"/>
                                        <p:tgtEl>
                                          <p:spTgt spid="21"/>
                                        </p:tgtEl>
                                        <p:attrNameLst>
                                          <p:attrName>ppt_h</p:attrName>
                                        </p:attrNameLst>
                                      </p:cBhvr>
                                      <p:tavLst>
                                        <p:tav tm="0">
                                          <p:val>
                                            <p:fltVal val="0"/>
                                          </p:val>
                                        </p:tav>
                                        <p:tav tm="100000">
                                          <p:val>
                                            <p:strVal val="#ppt_h"/>
                                          </p:val>
                                        </p:tav>
                                      </p:tavLst>
                                    </p:anim>
                                    <p:anim calcmode="lin" valueType="num">
                                      <p:cBhvr>
                                        <p:cTn id="76" dur="1000" fill="hold"/>
                                        <p:tgtEl>
                                          <p:spTgt spid="21"/>
                                        </p:tgtEl>
                                        <p:attrNameLst>
                                          <p:attrName>style.rotation</p:attrName>
                                        </p:attrNameLst>
                                      </p:cBhvr>
                                      <p:tavLst>
                                        <p:tav tm="0">
                                          <p:val>
                                            <p:fltVal val="90"/>
                                          </p:val>
                                        </p:tav>
                                        <p:tav tm="100000">
                                          <p:val>
                                            <p:fltVal val="0"/>
                                          </p:val>
                                        </p:tav>
                                      </p:tavLst>
                                    </p:anim>
                                    <p:animEffect transition="in" filter="fade">
                                      <p:cBhvr>
                                        <p:cTn id="77" dur="1000"/>
                                        <p:tgtEl>
                                          <p:spTgt spid="21"/>
                                        </p:tgtEl>
                                      </p:cBhvr>
                                    </p:animEffect>
                                  </p:childTnLst>
                                </p:cTn>
                              </p:par>
                              <p:par>
                                <p:cTn id="78" presetID="31" presetClass="entr" presetSubtype="0" fill="hold" nodeType="with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1000" fill="hold"/>
                                        <p:tgtEl>
                                          <p:spTgt spid="27"/>
                                        </p:tgtEl>
                                        <p:attrNameLst>
                                          <p:attrName>ppt_w</p:attrName>
                                        </p:attrNameLst>
                                      </p:cBhvr>
                                      <p:tavLst>
                                        <p:tav tm="0">
                                          <p:val>
                                            <p:fltVal val="0"/>
                                          </p:val>
                                        </p:tav>
                                        <p:tav tm="100000">
                                          <p:val>
                                            <p:strVal val="#ppt_w"/>
                                          </p:val>
                                        </p:tav>
                                      </p:tavLst>
                                    </p:anim>
                                    <p:anim calcmode="lin" valueType="num">
                                      <p:cBhvr>
                                        <p:cTn id="81" dur="1000" fill="hold"/>
                                        <p:tgtEl>
                                          <p:spTgt spid="27"/>
                                        </p:tgtEl>
                                        <p:attrNameLst>
                                          <p:attrName>ppt_h</p:attrName>
                                        </p:attrNameLst>
                                      </p:cBhvr>
                                      <p:tavLst>
                                        <p:tav tm="0">
                                          <p:val>
                                            <p:fltVal val="0"/>
                                          </p:val>
                                        </p:tav>
                                        <p:tav tm="100000">
                                          <p:val>
                                            <p:strVal val="#ppt_h"/>
                                          </p:val>
                                        </p:tav>
                                      </p:tavLst>
                                    </p:anim>
                                    <p:anim calcmode="lin" valueType="num">
                                      <p:cBhvr>
                                        <p:cTn id="82" dur="1000" fill="hold"/>
                                        <p:tgtEl>
                                          <p:spTgt spid="27"/>
                                        </p:tgtEl>
                                        <p:attrNameLst>
                                          <p:attrName>style.rotation</p:attrName>
                                        </p:attrNameLst>
                                      </p:cBhvr>
                                      <p:tavLst>
                                        <p:tav tm="0">
                                          <p:val>
                                            <p:fltVal val="90"/>
                                          </p:val>
                                        </p:tav>
                                        <p:tav tm="100000">
                                          <p:val>
                                            <p:fltVal val="0"/>
                                          </p:val>
                                        </p:tav>
                                      </p:tavLst>
                                    </p:anim>
                                    <p:animEffect transition="in" filter="fade">
                                      <p:cBhvr>
                                        <p:cTn id="83" dur="1000"/>
                                        <p:tgtEl>
                                          <p:spTgt spid="27"/>
                                        </p:tgtEl>
                                      </p:cBhvr>
                                    </p:animEffect>
                                  </p:childTnLst>
                                </p:cTn>
                              </p:par>
                              <p:par>
                                <p:cTn id="84" presetID="31" presetClass="entr" presetSubtype="0" fill="hold" nodeType="with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p:cTn id="86" dur="1000" fill="hold"/>
                                        <p:tgtEl>
                                          <p:spTgt spid="18"/>
                                        </p:tgtEl>
                                        <p:attrNameLst>
                                          <p:attrName>ppt_w</p:attrName>
                                        </p:attrNameLst>
                                      </p:cBhvr>
                                      <p:tavLst>
                                        <p:tav tm="0">
                                          <p:val>
                                            <p:fltVal val="0"/>
                                          </p:val>
                                        </p:tav>
                                        <p:tav tm="100000">
                                          <p:val>
                                            <p:strVal val="#ppt_w"/>
                                          </p:val>
                                        </p:tav>
                                      </p:tavLst>
                                    </p:anim>
                                    <p:anim calcmode="lin" valueType="num">
                                      <p:cBhvr>
                                        <p:cTn id="87" dur="1000" fill="hold"/>
                                        <p:tgtEl>
                                          <p:spTgt spid="18"/>
                                        </p:tgtEl>
                                        <p:attrNameLst>
                                          <p:attrName>ppt_h</p:attrName>
                                        </p:attrNameLst>
                                      </p:cBhvr>
                                      <p:tavLst>
                                        <p:tav tm="0">
                                          <p:val>
                                            <p:fltVal val="0"/>
                                          </p:val>
                                        </p:tav>
                                        <p:tav tm="100000">
                                          <p:val>
                                            <p:strVal val="#ppt_h"/>
                                          </p:val>
                                        </p:tav>
                                      </p:tavLst>
                                    </p:anim>
                                    <p:anim calcmode="lin" valueType="num">
                                      <p:cBhvr>
                                        <p:cTn id="88" dur="1000" fill="hold"/>
                                        <p:tgtEl>
                                          <p:spTgt spid="18"/>
                                        </p:tgtEl>
                                        <p:attrNameLst>
                                          <p:attrName>style.rotation</p:attrName>
                                        </p:attrNameLst>
                                      </p:cBhvr>
                                      <p:tavLst>
                                        <p:tav tm="0">
                                          <p:val>
                                            <p:fltVal val="90"/>
                                          </p:val>
                                        </p:tav>
                                        <p:tav tm="100000">
                                          <p:val>
                                            <p:fltVal val="0"/>
                                          </p:val>
                                        </p:tav>
                                      </p:tavLst>
                                    </p:anim>
                                    <p:animEffect transition="in" filter="fade">
                                      <p:cBhvr>
                                        <p:cTn id="8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43" grpId="0" animBg="1"/>
      <p:bldP spid="44" grpId="0" animBg="1"/>
      <p:bldP spid="45" grpId="0" animBg="1"/>
      <p:bldP spid="46" grpId="0" animBg="1"/>
      <p:bldP spid="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aaf9e17-e8ca-4234-b697-dedcd448a8db" descr="iQUAAB+LCAAAAAAABADFUkFPwjAU/i9Vb9OMiRh3GxrMDooJRA+GQ10LK1k70nUGQ/bffd3aMdhAOJkd2r1+33vf997boEv1s6LIRxOOpXpieCExDxXlyEEhQb7Ik8RBQyYIE4tnmearDPmfm5rWfPlgKn7HSU41VzDFcFL9+i28hb0wwXjODcy9cSGE141Qz62CjJCENmGhUFR+1xV6OlbeJ0pCgVEqOVZQcOMWV8g8IX8AuEKTCV1DIgdNK1lWj5GnG9DpUz9omwFZ5pniVKgt6Q1D6yio6vDb5m3RtRxvvx/XDx0d8e7d0oPJPInxir5CKq3XdECH0Kw2tyMW6sJlx3bhHNQ7peszHWpG01vXOI6qL0tuxRsFXbJnHcLrRXxMk1T+vYgW1nofz+csotOYcmoxUyZUIAhoJnYLh5ItYiVolpnA+GtJI9Wg+XcalWcx5LwYjfre/SAIkLXnFl3baAueuo17+FPGVFKacwK/GVVBFEGbjfLKUBlv+bTyD0wyjFLR192H89acnjl7tt37e2pt7My6Ch5Z0X8z752zxse8zeD7BaSltSyJBQAA"/>
          <p:cNvGrpSpPr>
            <a:grpSpLocks noChangeAspect="1"/>
          </p:cNvGrpSpPr>
          <p:nvPr/>
        </p:nvGrpSpPr>
        <p:grpSpPr>
          <a:xfrm>
            <a:off x="1948729" y="1952625"/>
            <a:ext cx="2016126" cy="2016126"/>
            <a:chOff x="5493177" y="3389526"/>
            <a:chExt cx="1469598" cy="1469598"/>
          </a:xfrm>
        </p:grpSpPr>
        <p:sp>
          <p:nvSpPr>
            <p:cNvPr id="3" name="BackShape"/>
            <p:cNvSpPr/>
            <p:nvPr/>
          </p:nvSpPr>
          <p:spPr>
            <a:xfrm>
              <a:off x="5582230" y="3478579"/>
              <a:ext cx="1291492" cy="1291492"/>
            </a:xfrm>
            <a:prstGeom prst="donut">
              <a:avLst>
                <a:gd name="adj" fmla="val 15183"/>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 name="ValueShape"/>
            <p:cNvSpPr/>
            <p:nvPr/>
          </p:nvSpPr>
          <p:spPr>
            <a:xfrm>
              <a:off x="5493177" y="3389526"/>
              <a:ext cx="1469598" cy="1469598"/>
            </a:xfrm>
            <a:prstGeom prst="blockArc">
              <a:avLst>
                <a:gd name="adj1" fmla="val 16200000"/>
                <a:gd name="adj2" fmla="val 7776000"/>
                <a:gd name="adj3" fmla="val 11194"/>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ValueText"/>
            <p:cNvSpPr txBox="1"/>
            <p:nvPr/>
          </p:nvSpPr>
          <p:spPr>
            <a:xfrm>
              <a:off x="5976719" y="3935882"/>
              <a:ext cx="502516" cy="376887"/>
            </a:xfrm>
            <a:prstGeom prst="rect">
              <a:avLst/>
            </a:prstGeom>
          </p:spPr>
          <p:txBody>
            <a:bodyPr wrap="none" lIns="0" tIns="0" rIns="0" bIns="0">
              <a:prstTxWarp prst="textPlain">
                <a:avLst/>
              </a:prstTxWarp>
              <a:normAutofit/>
            </a:bodyPr>
            <a:lstStyle/>
            <a:p>
              <a:r>
                <a:rPr lang="en-US" altLang="zh-CN">
                  <a:solidFill>
                    <a:schemeClr val="accent1">
                      <a:lumMod val="100000"/>
                    </a:schemeClr>
                  </a:solidFill>
                  <a:latin typeface="Impact" panose="020B0806030902050204" pitchFamily="34" charset="0"/>
                </a:rPr>
                <a:t>61%</a:t>
              </a:r>
            </a:p>
          </p:txBody>
        </p:sp>
      </p:grpSp>
      <p:grpSp>
        <p:nvGrpSpPr>
          <p:cNvPr id="7" name="2aaf9e17-e8ca-4234-b697-dedcd448a8db" descr="iQUAAB+LCAAAAAAABADFUkFPwjAU/i9Vb9OMiRh3GxrMDooJRA+GQ10LK1k70nUGQ/bffd3aMdhAOJkd2r1+33vf997boEv1s6LIRxOOpXpieCExDxXlyEEhQb7Ik8RBQyYIE4tnmearDPmfm5rWfPlgKn7HSU41VzDFcFL9+i28hb0wwXjODcy9cSGE141Qz62CjJCENmGhUFR+1xV6OlbeJ0pCgVEqOVZQcOMWV8g8IX8AuEKTCV1DIgdNK1lWj5GnG9DpUz9omwFZ5pniVKgt6Q1D6yio6vDb5m3RtRxvvx/XDx0d8e7d0oPJPInxir5CKq3XdECH0Kw2tyMW6sJlx3bhHNQ7peszHWpG01vXOI6qL0tuxRsFXbJnHcLrRXxMk1T+vYgW1nofz+csotOYcmoxUyZUIAhoJnYLh5ItYiVolpnA+GtJI9Wg+XcalWcx5LwYjfre/SAIkLXnFl3baAueuo17+FPGVFKacwK/GVVBFEGbjfLKUBlv+bTyD0wyjFLR192H89acnjl7tt37e2pt7My6Ch5Z0X8z752zxse8zeD7BaSltSyJBQAA"/>
          <p:cNvGrpSpPr>
            <a:grpSpLocks noChangeAspect="1"/>
          </p:cNvGrpSpPr>
          <p:nvPr/>
        </p:nvGrpSpPr>
        <p:grpSpPr>
          <a:xfrm>
            <a:off x="5092701" y="1952625"/>
            <a:ext cx="2016126" cy="2016126"/>
            <a:chOff x="5493177" y="3389526"/>
            <a:chExt cx="1469598" cy="1469598"/>
          </a:xfrm>
        </p:grpSpPr>
        <p:sp>
          <p:nvSpPr>
            <p:cNvPr id="8" name="BackShape"/>
            <p:cNvSpPr/>
            <p:nvPr/>
          </p:nvSpPr>
          <p:spPr>
            <a:xfrm>
              <a:off x="5582230" y="3478579"/>
              <a:ext cx="1291492" cy="1291492"/>
            </a:xfrm>
            <a:prstGeom prst="donut">
              <a:avLst>
                <a:gd name="adj" fmla="val 15183"/>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 name="ValueShape"/>
            <p:cNvSpPr/>
            <p:nvPr/>
          </p:nvSpPr>
          <p:spPr>
            <a:xfrm>
              <a:off x="5493177" y="3389526"/>
              <a:ext cx="1469598" cy="1469598"/>
            </a:xfrm>
            <a:prstGeom prst="blockArc">
              <a:avLst>
                <a:gd name="adj1" fmla="val 16200000"/>
                <a:gd name="adj2" fmla="val 7776000"/>
                <a:gd name="adj3" fmla="val 11194"/>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0" name="ValueText"/>
            <p:cNvSpPr txBox="1"/>
            <p:nvPr/>
          </p:nvSpPr>
          <p:spPr>
            <a:xfrm>
              <a:off x="5976719" y="3935882"/>
              <a:ext cx="502516" cy="376887"/>
            </a:xfrm>
            <a:prstGeom prst="rect">
              <a:avLst/>
            </a:prstGeom>
          </p:spPr>
          <p:txBody>
            <a:bodyPr wrap="none" lIns="0" tIns="0" rIns="0" bIns="0">
              <a:prstTxWarp prst="textPlain">
                <a:avLst/>
              </a:prstTxWarp>
              <a:normAutofit/>
            </a:bodyPr>
            <a:lstStyle/>
            <a:p>
              <a:r>
                <a:rPr lang="en-US" altLang="zh-CN" dirty="0">
                  <a:solidFill>
                    <a:schemeClr val="accent2"/>
                  </a:solidFill>
                  <a:latin typeface="Impact" panose="020B0806030902050204" pitchFamily="34" charset="0"/>
                </a:rPr>
                <a:t>61%</a:t>
              </a:r>
            </a:p>
          </p:txBody>
        </p:sp>
      </p:grpSp>
      <p:grpSp>
        <p:nvGrpSpPr>
          <p:cNvPr id="11" name="2aaf9e17-e8ca-4234-b697-dedcd448a8db" descr="iQUAAB+LCAAAAAAABADFUkFPwjAU/i9Vb9OMiRh3GxrMDooJRA+GQ10LK1k70nUGQ/bffd3aMdhAOJkd2r1+33vf997boEv1s6LIRxOOpXpieCExDxXlyEEhQb7Ik8RBQyYIE4tnmearDPmfm5rWfPlgKn7HSU41VzDFcFL9+i28hb0wwXjODcy9cSGE141Qz62CjJCENmGhUFR+1xV6OlbeJ0pCgVEqOVZQcOMWV8g8IX8AuEKTCV1DIgdNK1lWj5GnG9DpUz9omwFZ5pniVKgt6Q1D6yio6vDb5m3RtRxvvx/XDx0d8e7d0oPJPInxir5CKq3XdECH0Kw2tyMW6sJlx3bhHNQ7peszHWpG01vXOI6qL0tuxRsFXbJnHcLrRXxMk1T+vYgW1nofz+csotOYcmoxUyZUIAhoJnYLh5ItYiVolpnA+GtJI9Wg+XcalWcx5LwYjfre/SAIkLXnFl3baAueuo17+FPGVFKacwK/GVVBFEGbjfLKUBlv+bTyD0wyjFLR192H89acnjl7tt37e2pt7My6Ch5Z0X8z752zxse8zeD7BaSltSyJBQAA"/>
          <p:cNvGrpSpPr>
            <a:grpSpLocks noChangeAspect="1"/>
          </p:cNvGrpSpPr>
          <p:nvPr/>
        </p:nvGrpSpPr>
        <p:grpSpPr>
          <a:xfrm>
            <a:off x="8236673" y="1952625"/>
            <a:ext cx="2016126" cy="2016126"/>
            <a:chOff x="5493177" y="3389526"/>
            <a:chExt cx="1469598" cy="1469598"/>
          </a:xfrm>
        </p:grpSpPr>
        <p:sp>
          <p:nvSpPr>
            <p:cNvPr id="12" name="BackShape"/>
            <p:cNvSpPr/>
            <p:nvPr/>
          </p:nvSpPr>
          <p:spPr>
            <a:xfrm>
              <a:off x="5582230" y="3478579"/>
              <a:ext cx="1291492" cy="1291492"/>
            </a:xfrm>
            <a:prstGeom prst="donut">
              <a:avLst>
                <a:gd name="adj" fmla="val 15183"/>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ValueShape"/>
            <p:cNvSpPr/>
            <p:nvPr/>
          </p:nvSpPr>
          <p:spPr>
            <a:xfrm>
              <a:off x="5493177" y="3389526"/>
              <a:ext cx="1469598" cy="1469598"/>
            </a:xfrm>
            <a:prstGeom prst="blockArc">
              <a:avLst>
                <a:gd name="adj1" fmla="val 16200000"/>
                <a:gd name="adj2" fmla="val 7776000"/>
                <a:gd name="adj3" fmla="val 11194"/>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 name="ValueText"/>
            <p:cNvSpPr txBox="1"/>
            <p:nvPr/>
          </p:nvSpPr>
          <p:spPr>
            <a:xfrm>
              <a:off x="5976719" y="3935882"/>
              <a:ext cx="502516" cy="376887"/>
            </a:xfrm>
            <a:prstGeom prst="rect">
              <a:avLst/>
            </a:prstGeom>
          </p:spPr>
          <p:txBody>
            <a:bodyPr wrap="none" lIns="0" tIns="0" rIns="0" bIns="0">
              <a:prstTxWarp prst="textPlain">
                <a:avLst/>
              </a:prstTxWarp>
              <a:normAutofit/>
            </a:bodyPr>
            <a:lstStyle/>
            <a:p>
              <a:r>
                <a:rPr lang="en-US" altLang="zh-CN" dirty="0">
                  <a:solidFill>
                    <a:schemeClr val="tx2"/>
                  </a:solidFill>
                  <a:latin typeface="Impact" panose="020B0806030902050204" pitchFamily="34" charset="0"/>
                </a:rPr>
                <a:t>61%</a:t>
              </a:r>
            </a:p>
          </p:txBody>
        </p:sp>
      </p:grpSp>
      <p:grpSp>
        <p:nvGrpSpPr>
          <p:cNvPr id="15" name="组合 14"/>
          <p:cNvGrpSpPr/>
          <p:nvPr/>
        </p:nvGrpSpPr>
        <p:grpSpPr>
          <a:xfrm>
            <a:off x="1895268" y="4232649"/>
            <a:ext cx="2291345" cy="1351418"/>
            <a:chOff x="874713" y="1063625"/>
            <a:chExt cx="2291345" cy="1351418"/>
          </a:xfrm>
        </p:grpSpPr>
        <p:sp>
          <p:nvSpPr>
            <p:cNvPr id="16" name="矩形 15"/>
            <p:cNvSpPr/>
            <p:nvPr/>
          </p:nvSpPr>
          <p:spPr>
            <a:xfrm>
              <a:off x="874713" y="1436314"/>
              <a:ext cx="229134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17" name="矩形 16"/>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18" name="组合 17"/>
          <p:cNvGrpSpPr/>
          <p:nvPr/>
        </p:nvGrpSpPr>
        <p:grpSpPr>
          <a:xfrm>
            <a:off x="5034476" y="4232649"/>
            <a:ext cx="2291345" cy="1351418"/>
            <a:chOff x="874713" y="1063625"/>
            <a:chExt cx="2291345" cy="1351418"/>
          </a:xfrm>
        </p:grpSpPr>
        <p:sp>
          <p:nvSpPr>
            <p:cNvPr id="19" name="矩形 18"/>
            <p:cNvSpPr/>
            <p:nvPr/>
          </p:nvSpPr>
          <p:spPr>
            <a:xfrm>
              <a:off x="874713" y="1436314"/>
              <a:ext cx="229134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20" name="矩形 19"/>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1" name="组合 20"/>
          <p:cNvGrpSpPr/>
          <p:nvPr/>
        </p:nvGrpSpPr>
        <p:grpSpPr>
          <a:xfrm>
            <a:off x="8183212" y="4232649"/>
            <a:ext cx="2291345" cy="1351418"/>
            <a:chOff x="874713" y="1063625"/>
            <a:chExt cx="2291345" cy="1351418"/>
          </a:xfrm>
        </p:grpSpPr>
        <p:sp>
          <p:nvSpPr>
            <p:cNvPr id="22" name="矩形 21"/>
            <p:cNvSpPr/>
            <p:nvPr/>
          </p:nvSpPr>
          <p:spPr>
            <a:xfrm>
              <a:off x="874713" y="1436314"/>
              <a:ext cx="229134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23" name="矩形 2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24" name="图片 23"/>
          <p:cNvPicPr>
            <a:picLocks noChangeAspect="1"/>
          </p:cNvPicPr>
          <p:nvPr/>
        </p:nvPicPr>
        <p:blipFill>
          <a:blip r:embed="rId3"/>
          <a:stretch>
            <a:fillRect/>
          </a:stretch>
        </p:blipFill>
        <p:spPr>
          <a:xfrm>
            <a:off x="422294" y="221070"/>
            <a:ext cx="904838" cy="929550"/>
          </a:xfrm>
          <a:prstGeom prst="rect">
            <a:avLst/>
          </a:prstGeom>
        </p:spPr>
      </p:pic>
      <p:grpSp>
        <p:nvGrpSpPr>
          <p:cNvPr id="25" name="组合 24"/>
          <p:cNvGrpSpPr/>
          <p:nvPr/>
        </p:nvGrpSpPr>
        <p:grpSpPr>
          <a:xfrm>
            <a:off x="1435432" y="370674"/>
            <a:ext cx="4885993" cy="649392"/>
            <a:chOff x="5402407" y="1247256"/>
            <a:chExt cx="4885993" cy="649392"/>
          </a:xfrm>
        </p:grpSpPr>
        <p:sp>
          <p:nvSpPr>
            <p:cNvPr id="26" name="文本框 25"/>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27" name="文本框 26"/>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21" presetClass="entr" presetSubtype="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4"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85b2c05-b32d-4a8d-a1cf-c2dac069c6de"/>
          <p:cNvGrpSpPr>
            <a:grpSpLocks noChangeAspect="1"/>
          </p:cNvGrpSpPr>
          <p:nvPr/>
        </p:nvGrpSpPr>
        <p:grpSpPr>
          <a:xfrm>
            <a:off x="2660655" y="1393371"/>
            <a:ext cx="6676464" cy="4773888"/>
            <a:chOff x="2049786" y="612555"/>
            <a:chExt cx="7875841" cy="5631482"/>
          </a:xfrm>
        </p:grpSpPr>
        <p:sp>
          <p:nvSpPr>
            <p:cNvPr id="3" name="íślíḋè-Freeform: Shape 4"/>
            <p:cNvSpPr/>
            <p:nvPr/>
          </p:nvSpPr>
          <p:spPr bwMode="auto">
            <a:xfrm>
              <a:off x="5579775" y="4483121"/>
              <a:ext cx="1232066" cy="1760916"/>
            </a:xfrm>
            <a:custGeom>
              <a:avLst/>
              <a:gdLst>
                <a:gd name="T0" fmla="*/ 103 w 270"/>
                <a:gd name="T1" fmla="*/ 388 h 388"/>
                <a:gd name="T2" fmla="*/ 0 w 270"/>
                <a:gd name="T3" fmla="*/ 267 h 388"/>
                <a:gd name="T4" fmla="*/ 243 w 270"/>
                <a:gd name="T5" fmla="*/ 0 h 388"/>
                <a:gd name="T6" fmla="*/ 260 w 270"/>
                <a:gd name="T7" fmla="*/ 109 h 388"/>
                <a:gd name="T8" fmla="*/ 269 w 270"/>
                <a:gd name="T9" fmla="*/ 178 h 388"/>
                <a:gd name="T10" fmla="*/ 264 w 270"/>
                <a:gd name="T11" fmla="*/ 200 h 388"/>
                <a:gd name="T12" fmla="*/ 108 w 270"/>
                <a:gd name="T13" fmla="*/ 384 h 388"/>
                <a:gd name="T14" fmla="*/ 103 w 270"/>
                <a:gd name="T15" fmla="*/ 388 h 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388">
                  <a:moveTo>
                    <a:pt x="103" y="388"/>
                  </a:moveTo>
                  <a:cubicBezTo>
                    <a:pt x="69" y="347"/>
                    <a:pt x="35" y="308"/>
                    <a:pt x="0" y="267"/>
                  </a:cubicBezTo>
                  <a:cubicBezTo>
                    <a:pt x="81" y="179"/>
                    <a:pt x="160" y="91"/>
                    <a:pt x="243" y="0"/>
                  </a:cubicBezTo>
                  <a:cubicBezTo>
                    <a:pt x="249" y="39"/>
                    <a:pt x="255" y="74"/>
                    <a:pt x="260" y="109"/>
                  </a:cubicBezTo>
                  <a:cubicBezTo>
                    <a:pt x="263" y="132"/>
                    <a:pt x="267" y="155"/>
                    <a:pt x="269" y="178"/>
                  </a:cubicBezTo>
                  <a:cubicBezTo>
                    <a:pt x="270" y="185"/>
                    <a:pt x="268" y="195"/>
                    <a:pt x="264" y="200"/>
                  </a:cubicBezTo>
                  <a:cubicBezTo>
                    <a:pt x="212" y="262"/>
                    <a:pt x="160" y="323"/>
                    <a:pt x="108" y="384"/>
                  </a:cubicBezTo>
                  <a:cubicBezTo>
                    <a:pt x="107" y="385"/>
                    <a:pt x="106" y="386"/>
                    <a:pt x="103" y="388"/>
                  </a:cubicBezTo>
                  <a:close/>
                </a:path>
              </a:pathLst>
            </a:custGeom>
            <a:solidFill>
              <a:schemeClr val="accent1"/>
            </a:solidFill>
            <a:ln w="9525">
              <a:noFill/>
              <a:round/>
            </a:ln>
          </p:spPr>
          <p:txBody>
            <a:bodyPr anchor="ctr"/>
            <a:lstStyle/>
            <a:p>
              <a:pPr algn="ctr"/>
              <a:endParaRPr/>
            </a:p>
          </p:txBody>
        </p:sp>
        <p:sp>
          <p:nvSpPr>
            <p:cNvPr id="4" name="íślíḋè-Freeform: Shape 3"/>
            <p:cNvSpPr/>
            <p:nvPr/>
          </p:nvSpPr>
          <p:spPr bwMode="auto">
            <a:xfrm>
              <a:off x="5227208" y="612555"/>
              <a:ext cx="1649781" cy="1628703"/>
            </a:xfrm>
            <a:custGeom>
              <a:avLst/>
              <a:gdLst>
                <a:gd name="T0" fmla="*/ 114 w 361"/>
                <a:gd name="T1" fmla="*/ 359 h 359"/>
                <a:gd name="T2" fmla="*/ 129 w 361"/>
                <a:gd name="T3" fmla="*/ 254 h 359"/>
                <a:gd name="T4" fmla="*/ 118 w 361"/>
                <a:gd name="T5" fmla="*/ 225 h 359"/>
                <a:gd name="T6" fmla="*/ 28 w 361"/>
                <a:gd name="T7" fmla="*/ 130 h 359"/>
                <a:gd name="T8" fmla="*/ 43 w 361"/>
                <a:gd name="T9" fmla="*/ 55 h 359"/>
                <a:gd name="T10" fmla="*/ 318 w 361"/>
                <a:gd name="T11" fmla="*/ 53 h 359"/>
                <a:gd name="T12" fmla="*/ 325 w 361"/>
                <a:gd name="T13" fmla="*/ 58 h 359"/>
                <a:gd name="T14" fmla="*/ 337 w 361"/>
                <a:gd name="T15" fmla="*/ 125 h 359"/>
                <a:gd name="T16" fmla="*/ 244 w 361"/>
                <a:gd name="T17" fmla="*/ 226 h 359"/>
                <a:gd name="T18" fmla="*/ 232 w 361"/>
                <a:gd name="T19" fmla="*/ 249 h 359"/>
                <a:gd name="T20" fmla="*/ 226 w 361"/>
                <a:gd name="T21" fmla="*/ 260 h 359"/>
                <a:gd name="T22" fmla="*/ 120 w 361"/>
                <a:gd name="T23" fmla="*/ 357 h 359"/>
                <a:gd name="T24" fmla="*/ 114 w 361"/>
                <a:gd name="T25" fmla="*/ 359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1" h="359">
                  <a:moveTo>
                    <a:pt x="114" y="359"/>
                  </a:moveTo>
                  <a:cubicBezTo>
                    <a:pt x="119" y="324"/>
                    <a:pt x="124" y="289"/>
                    <a:pt x="129" y="254"/>
                  </a:cubicBezTo>
                  <a:cubicBezTo>
                    <a:pt x="131" y="242"/>
                    <a:pt x="128" y="234"/>
                    <a:pt x="118" y="225"/>
                  </a:cubicBezTo>
                  <a:cubicBezTo>
                    <a:pt x="87" y="195"/>
                    <a:pt x="55" y="164"/>
                    <a:pt x="28" y="130"/>
                  </a:cubicBezTo>
                  <a:cubicBezTo>
                    <a:pt x="0" y="96"/>
                    <a:pt x="5" y="78"/>
                    <a:pt x="43" y="55"/>
                  </a:cubicBezTo>
                  <a:cubicBezTo>
                    <a:pt x="134" y="0"/>
                    <a:pt x="226" y="0"/>
                    <a:pt x="318" y="53"/>
                  </a:cubicBezTo>
                  <a:cubicBezTo>
                    <a:pt x="320" y="55"/>
                    <a:pt x="323" y="56"/>
                    <a:pt x="325" y="58"/>
                  </a:cubicBezTo>
                  <a:cubicBezTo>
                    <a:pt x="356" y="81"/>
                    <a:pt x="361" y="96"/>
                    <a:pt x="337" y="125"/>
                  </a:cubicBezTo>
                  <a:cubicBezTo>
                    <a:pt x="308" y="161"/>
                    <a:pt x="275" y="192"/>
                    <a:pt x="244" y="226"/>
                  </a:cubicBezTo>
                  <a:cubicBezTo>
                    <a:pt x="238" y="232"/>
                    <a:pt x="236" y="241"/>
                    <a:pt x="232" y="249"/>
                  </a:cubicBezTo>
                  <a:cubicBezTo>
                    <a:pt x="230" y="253"/>
                    <a:pt x="229" y="258"/>
                    <a:pt x="226" y="260"/>
                  </a:cubicBezTo>
                  <a:cubicBezTo>
                    <a:pt x="191" y="293"/>
                    <a:pt x="156" y="325"/>
                    <a:pt x="120" y="357"/>
                  </a:cubicBezTo>
                  <a:cubicBezTo>
                    <a:pt x="119" y="358"/>
                    <a:pt x="117" y="359"/>
                    <a:pt x="114" y="359"/>
                  </a:cubicBezTo>
                  <a:close/>
                </a:path>
              </a:pathLst>
            </a:custGeom>
            <a:solidFill>
              <a:schemeClr val="accent2"/>
            </a:solidFill>
            <a:ln w="9525">
              <a:noFill/>
              <a:round/>
            </a:ln>
          </p:spPr>
          <p:txBody>
            <a:bodyPr anchor="ctr"/>
            <a:lstStyle/>
            <a:p>
              <a:pPr algn="ctr"/>
              <a:endParaRPr/>
            </a:p>
          </p:txBody>
        </p:sp>
        <p:sp>
          <p:nvSpPr>
            <p:cNvPr id="5" name="íślíḋè-Freeform: Shape 5"/>
            <p:cNvSpPr/>
            <p:nvPr/>
          </p:nvSpPr>
          <p:spPr bwMode="auto">
            <a:xfrm>
              <a:off x="5300021" y="3686014"/>
              <a:ext cx="1402601" cy="1732174"/>
            </a:xfrm>
            <a:custGeom>
              <a:avLst/>
              <a:gdLst>
                <a:gd name="T0" fmla="*/ 4 w 307"/>
                <a:gd name="T1" fmla="*/ 382 h 382"/>
                <a:gd name="T2" fmla="*/ 1 w 307"/>
                <a:gd name="T3" fmla="*/ 350 h 382"/>
                <a:gd name="T4" fmla="*/ 6 w 307"/>
                <a:gd name="T5" fmla="*/ 310 h 382"/>
                <a:gd name="T6" fmla="*/ 15 w 307"/>
                <a:gd name="T7" fmla="*/ 287 h 382"/>
                <a:gd name="T8" fmla="*/ 268 w 307"/>
                <a:gd name="T9" fmla="*/ 10 h 382"/>
                <a:gd name="T10" fmla="*/ 278 w 307"/>
                <a:gd name="T11" fmla="*/ 0 h 382"/>
                <a:gd name="T12" fmla="*/ 289 w 307"/>
                <a:gd name="T13" fmla="*/ 66 h 382"/>
                <a:gd name="T14" fmla="*/ 289 w 307"/>
                <a:gd name="T15" fmla="*/ 72 h 382"/>
                <a:gd name="T16" fmla="*/ 255 w 307"/>
                <a:gd name="T17" fmla="*/ 162 h 382"/>
                <a:gd name="T18" fmla="*/ 24 w 307"/>
                <a:gd name="T19" fmla="*/ 371 h 382"/>
                <a:gd name="T20" fmla="*/ 12 w 307"/>
                <a:gd name="T21" fmla="*/ 382 h 382"/>
                <a:gd name="T22" fmla="*/ 4 w 307"/>
                <a:gd name="T2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7" h="382">
                  <a:moveTo>
                    <a:pt x="4" y="382"/>
                  </a:moveTo>
                  <a:cubicBezTo>
                    <a:pt x="3" y="371"/>
                    <a:pt x="0" y="360"/>
                    <a:pt x="1" y="350"/>
                  </a:cubicBezTo>
                  <a:cubicBezTo>
                    <a:pt x="1" y="337"/>
                    <a:pt x="3" y="323"/>
                    <a:pt x="6" y="310"/>
                  </a:cubicBezTo>
                  <a:cubicBezTo>
                    <a:pt x="7" y="302"/>
                    <a:pt x="10" y="293"/>
                    <a:pt x="15" y="287"/>
                  </a:cubicBezTo>
                  <a:cubicBezTo>
                    <a:pt x="99" y="195"/>
                    <a:pt x="184" y="102"/>
                    <a:pt x="268" y="10"/>
                  </a:cubicBezTo>
                  <a:cubicBezTo>
                    <a:pt x="270" y="7"/>
                    <a:pt x="273" y="5"/>
                    <a:pt x="278" y="0"/>
                  </a:cubicBezTo>
                  <a:cubicBezTo>
                    <a:pt x="282" y="24"/>
                    <a:pt x="285" y="45"/>
                    <a:pt x="289" y="66"/>
                  </a:cubicBezTo>
                  <a:cubicBezTo>
                    <a:pt x="289" y="68"/>
                    <a:pt x="288" y="71"/>
                    <a:pt x="289" y="72"/>
                  </a:cubicBezTo>
                  <a:cubicBezTo>
                    <a:pt x="307" y="114"/>
                    <a:pt x="283" y="137"/>
                    <a:pt x="255" y="162"/>
                  </a:cubicBezTo>
                  <a:cubicBezTo>
                    <a:pt x="177" y="231"/>
                    <a:pt x="101" y="301"/>
                    <a:pt x="24" y="371"/>
                  </a:cubicBezTo>
                  <a:cubicBezTo>
                    <a:pt x="20" y="375"/>
                    <a:pt x="16" y="378"/>
                    <a:pt x="12" y="382"/>
                  </a:cubicBezTo>
                  <a:cubicBezTo>
                    <a:pt x="9" y="382"/>
                    <a:pt x="7" y="382"/>
                    <a:pt x="4" y="382"/>
                  </a:cubicBezTo>
                  <a:close/>
                </a:path>
              </a:pathLst>
            </a:custGeom>
            <a:solidFill>
              <a:schemeClr val="accent3"/>
            </a:solidFill>
            <a:ln w="9525">
              <a:noFill/>
              <a:round/>
            </a:ln>
          </p:spPr>
          <p:txBody>
            <a:bodyPr anchor="ctr"/>
            <a:lstStyle/>
            <a:p>
              <a:pPr algn="ctr"/>
              <a:endParaRPr/>
            </a:p>
          </p:txBody>
        </p:sp>
        <p:sp>
          <p:nvSpPr>
            <p:cNvPr id="6" name="íślíḋè-Freeform: Shape 6"/>
            <p:cNvSpPr/>
            <p:nvPr/>
          </p:nvSpPr>
          <p:spPr bwMode="auto">
            <a:xfrm>
              <a:off x="5428402" y="2881243"/>
              <a:ext cx="1099853" cy="1521401"/>
            </a:xfrm>
            <a:custGeom>
              <a:avLst/>
              <a:gdLst>
                <a:gd name="T0" fmla="*/ 225 w 241"/>
                <a:gd name="T1" fmla="*/ 0 h 335"/>
                <a:gd name="T2" fmla="*/ 240 w 241"/>
                <a:gd name="T3" fmla="*/ 107 h 335"/>
                <a:gd name="T4" fmla="*/ 233 w 241"/>
                <a:gd name="T5" fmla="*/ 126 h 335"/>
                <a:gd name="T6" fmla="*/ 7 w 241"/>
                <a:gd name="T7" fmla="*/ 332 h 335"/>
                <a:gd name="T8" fmla="*/ 0 w 241"/>
                <a:gd name="T9" fmla="*/ 335 h 335"/>
                <a:gd name="T10" fmla="*/ 16 w 241"/>
                <a:gd name="T11" fmla="*/ 232 h 335"/>
                <a:gd name="T12" fmla="*/ 23 w 241"/>
                <a:gd name="T13" fmla="*/ 220 h 335"/>
                <a:gd name="T14" fmla="*/ 217 w 241"/>
                <a:gd name="T15" fmla="*/ 6 h 335"/>
                <a:gd name="T16" fmla="*/ 225 w 241"/>
                <a:gd name="T17"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1" h="335">
                  <a:moveTo>
                    <a:pt x="225" y="0"/>
                  </a:moveTo>
                  <a:cubicBezTo>
                    <a:pt x="230" y="37"/>
                    <a:pt x="236" y="72"/>
                    <a:pt x="240" y="107"/>
                  </a:cubicBezTo>
                  <a:cubicBezTo>
                    <a:pt x="241" y="113"/>
                    <a:pt x="238" y="122"/>
                    <a:pt x="233" y="126"/>
                  </a:cubicBezTo>
                  <a:cubicBezTo>
                    <a:pt x="158" y="195"/>
                    <a:pt x="83" y="263"/>
                    <a:pt x="7" y="332"/>
                  </a:cubicBezTo>
                  <a:cubicBezTo>
                    <a:pt x="6" y="333"/>
                    <a:pt x="4" y="333"/>
                    <a:pt x="0" y="335"/>
                  </a:cubicBezTo>
                  <a:cubicBezTo>
                    <a:pt x="5" y="299"/>
                    <a:pt x="10" y="266"/>
                    <a:pt x="16" y="232"/>
                  </a:cubicBezTo>
                  <a:cubicBezTo>
                    <a:pt x="16" y="227"/>
                    <a:pt x="20" y="223"/>
                    <a:pt x="23" y="220"/>
                  </a:cubicBezTo>
                  <a:cubicBezTo>
                    <a:pt x="87" y="148"/>
                    <a:pt x="152" y="77"/>
                    <a:pt x="217" y="6"/>
                  </a:cubicBezTo>
                  <a:cubicBezTo>
                    <a:pt x="219" y="4"/>
                    <a:pt x="220" y="3"/>
                    <a:pt x="225" y="0"/>
                  </a:cubicBezTo>
                  <a:close/>
                </a:path>
              </a:pathLst>
            </a:custGeom>
            <a:solidFill>
              <a:schemeClr val="accent5"/>
            </a:solidFill>
            <a:ln w="9525">
              <a:noFill/>
              <a:round/>
            </a:ln>
          </p:spPr>
          <p:txBody>
            <a:bodyPr anchor="ctr"/>
            <a:lstStyle/>
            <a:p>
              <a:pPr algn="ctr"/>
              <a:endParaRPr/>
            </a:p>
          </p:txBody>
        </p:sp>
        <p:sp>
          <p:nvSpPr>
            <p:cNvPr id="7" name="íślíḋè-Freeform: Shape 7"/>
            <p:cNvSpPr/>
            <p:nvPr/>
          </p:nvSpPr>
          <p:spPr bwMode="auto">
            <a:xfrm>
              <a:off x="5593188" y="2084136"/>
              <a:ext cx="812435" cy="1233982"/>
            </a:xfrm>
            <a:custGeom>
              <a:avLst/>
              <a:gdLst>
                <a:gd name="T0" fmla="*/ 0 w 178"/>
                <a:gd name="T1" fmla="*/ 270 h 272"/>
                <a:gd name="T2" fmla="*/ 16 w 178"/>
                <a:gd name="T3" fmla="*/ 162 h 272"/>
                <a:gd name="T4" fmla="*/ 24 w 178"/>
                <a:gd name="T5" fmla="*/ 149 h 272"/>
                <a:gd name="T6" fmla="*/ 156 w 178"/>
                <a:gd name="T7" fmla="*/ 4 h 272"/>
                <a:gd name="T8" fmla="*/ 163 w 178"/>
                <a:gd name="T9" fmla="*/ 0 h 272"/>
                <a:gd name="T10" fmla="*/ 178 w 178"/>
                <a:gd name="T11" fmla="*/ 107 h 272"/>
                <a:gd name="T12" fmla="*/ 173 w 178"/>
                <a:gd name="T13" fmla="*/ 118 h 272"/>
                <a:gd name="T14" fmla="*/ 5 w 178"/>
                <a:gd name="T15" fmla="*/ 272 h 272"/>
                <a:gd name="T16" fmla="*/ 0 w 178"/>
                <a:gd name="T17" fmla="*/ 27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272">
                  <a:moveTo>
                    <a:pt x="0" y="270"/>
                  </a:moveTo>
                  <a:cubicBezTo>
                    <a:pt x="5" y="234"/>
                    <a:pt x="10" y="198"/>
                    <a:pt x="16" y="162"/>
                  </a:cubicBezTo>
                  <a:cubicBezTo>
                    <a:pt x="16" y="158"/>
                    <a:pt x="20" y="153"/>
                    <a:pt x="24" y="149"/>
                  </a:cubicBezTo>
                  <a:cubicBezTo>
                    <a:pt x="68" y="101"/>
                    <a:pt x="112" y="53"/>
                    <a:pt x="156" y="4"/>
                  </a:cubicBezTo>
                  <a:cubicBezTo>
                    <a:pt x="157" y="3"/>
                    <a:pt x="159" y="2"/>
                    <a:pt x="163" y="0"/>
                  </a:cubicBezTo>
                  <a:cubicBezTo>
                    <a:pt x="168" y="36"/>
                    <a:pt x="173" y="71"/>
                    <a:pt x="178" y="107"/>
                  </a:cubicBezTo>
                  <a:cubicBezTo>
                    <a:pt x="178" y="110"/>
                    <a:pt x="176" y="116"/>
                    <a:pt x="173" y="118"/>
                  </a:cubicBezTo>
                  <a:cubicBezTo>
                    <a:pt x="117" y="170"/>
                    <a:pt x="61" y="221"/>
                    <a:pt x="5" y="272"/>
                  </a:cubicBezTo>
                  <a:cubicBezTo>
                    <a:pt x="3" y="271"/>
                    <a:pt x="1" y="271"/>
                    <a:pt x="0" y="270"/>
                  </a:cubicBezTo>
                  <a:close/>
                </a:path>
              </a:pathLst>
            </a:custGeom>
            <a:solidFill>
              <a:schemeClr val="accent6"/>
            </a:solidFill>
            <a:ln w="9525">
              <a:noFill/>
              <a:round/>
            </a:ln>
          </p:spPr>
          <p:txBody>
            <a:bodyPr anchor="ctr"/>
            <a:lstStyle/>
            <a:p>
              <a:pPr algn="ctr"/>
              <a:endParaRPr/>
            </a:p>
          </p:txBody>
        </p:sp>
        <p:cxnSp>
          <p:nvCxnSpPr>
            <p:cNvPr id="8" name="íślíḋè-Straight Connector 8"/>
            <p:cNvCxnSpPr/>
            <p:nvPr/>
          </p:nvCxnSpPr>
          <p:spPr>
            <a:xfrm>
              <a:off x="6405623" y="3138003"/>
              <a:ext cx="3428029"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íślíḋè-Oval 9"/>
            <p:cNvSpPr/>
            <p:nvPr/>
          </p:nvSpPr>
          <p:spPr>
            <a:xfrm>
              <a:off x="9741679" y="3046029"/>
              <a:ext cx="183948" cy="183948"/>
            </a:xfrm>
            <a:prstGeom prst="ellipse">
              <a:avLst/>
            </a:prstGeom>
            <a:solidFill>
              <a:srgbClr val="F9F9F9"/>
            </a:solidFill>
            <a:ln w="12700" cap="flat" cmpd="sng" algn="ctr">
              <a:solidFill>
                <a:schemeClr val="accent1"/>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0" name="íślíḋè-Straight Connector 10"/>
            <p:cNvCxnSpPr/>
            <p:nvPr/>
          </p:nvCxnSpPr>
          <p:spPr>
            <a:xfrm>
              <a:off x="6344308" y="963206"/>
              <a:ext cx="3489345"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íślíḋè-Oval 11"/>
            <p:cNvSpPr/>
            <p:nvPr/>
          </p:nvSpPr>
          <p:spPr>
            <a:xfrm>
              <a:off x="9741679" y="871232"/>
              <a:ext cx="183948" cy="183948"/>
            </a:xfrm>
            <a:prstGeom prst="ellipse">
              <a:avLst/>
            </a:prstGeom>
            <a:solidFill>
              <a:srgbClr val="F9F9F9"/>
            </a:solidFill>
            <a:ln w="12700" cap="flat" cmpd="sng" algn="ctr">
              <a:solidFill>
                <a:schemeClr val="accent2">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2" name="íślíḋè-Straight Connector 12"/>
            <p:cNvCxnSpPr/>
            <p:nvPr/>
          </p:nvCxnSpPr>
          <p:spPr>
            <a:xfrm flipH="1">
              <a:off x="2445959" y="2973217"/>
              <a:ext cx="3300520"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íślíḋè-Oval 13"/>
            <p:cNvSpPr/>
            <p:nvPr/>
          </p:nvSpPr>
          <p:spPr>
            <a:xfrm flipH="1">
              <a:off x="2424397" y="2881243"/>
              <a:ext cx="183948" cy="183948"/>
            </a:xfrm>
            <a:prstGeom prst="ellipse">
              <a:avLst/>
            </a:prstGeom>
            <a:solidFill>
              <a:srgbClr val="F9F9F9"/>
            </a:solidFill>
            <a:ln w="12700" cap="flat" cmpd="sng" algn="ctr">
              <a:solidFill>
                <a:schemeClr val="accent6">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íślíḋè-Straight Connector 14"/>
            <p:cNvCxnSpPr/>
            <p:nvPr/>
          </p:nvCxnSpPr>
          <p:spPr>
            <a:xfrm flipH="1">
              <a:off x="2141760" y="5000473"/>
              <a:ext cx="3451430"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5" name="íślíḋè-Oval 15"/>
            <p:cNvSpPr/>
            <p:nvPr/>
          </p:nvSpPr>
          <p:spPr>
            <a:xfrm flipH="1">
              <a:off x="2049786" y="4908500"/>
              <a:ext cx="183948" cy="183948"/>
            </a:xfrm>
            <a:prstGeom prst="ellipse">
              <a:avLst/>
            </a:prstGeom>
            <a:solidFill>
              <a:srgbClr val="F9F9F9"/>
            </a:solidFill>
            <a:ln w="12700" cap="flat" cmpd="sng" algn="ctr">
              <a:solidFill>
                <a:schemeClr val="accent3">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íślíḋè-TextBox 16"/>
            <p:cNvSpPr txBox="1"/>
            <p:nvPr/>
          </p:nvSpPr>
          <p:spPr>
            <a:xfrm>
              <a:off x="6781182" y="1237456"/>
              <a:ext cx="556563" cy="523220"/>
            </a:xfrm>
            <a:prstGeom prst="rect">
              <a:avLst/>
            </a:prstGeom>
            <a:noFill/>
          </p:spPr>
          <p:txBody>
            <a:bodyPr wrap="none">
              <a:noAutofit/>
            </a:bodyPr>
            <a:lstStyle/>
            <a:p>
              <a:r>
                <a:rPr lang="en-US" sz="2800" i="1">
                  <a:solidFill>
                    <a:schemeClr val="accent2"/>
                  </a:solidFill>
                  <a:latin typeface="Century Gothic" panose="020B0502020202020204" pitchFamily="34" charset="0"/>
                </a:rPr>
                <a:t>02</a:t>
              </a:r>
            </a:p>
          </p:txBody>
        </p:sp>
        <p:sp>
          <p:nvSpPr>
            <p:cNvPr id="18" name="íślíḋè-TextBox 19"/>
            <p:cNvSpPr txBox="1"/>
            <p:nvPr/>
          </p:nvSpPr>
          <p:spPr>
            <a:xfrm>
              <a:off x="6781182" y="3444433"/>
              <a:ext cx="567784" cy="523220"/>
            </a:xfrm>
            <a:prstGeom prst="rect">
              <a:avLst/>
            </a:prstGeom>
            <a:noFill/>
          </p:spPr>
          <p:txBody>
            <a:bodyPr wrap="none">
              <a:noAutofit/>
            </a:bodyPr>
            <a:lstStyle/>
            <a:p>
              <a:r>
                <a:rPr lang="en-US" sz="2800" i="1" dirty="0">
                  <a:solidFill>
                    <a:schemeClr val="accent5"/>
                  </a:solidFill>
                  <a:latin typeface="Century Gothic" panose="020B0502020202020204" pitchFamily="34" charset="0"/>
                </a:rPr>
                <a:t>03</a:t>
              </a:r>
            </a:p>
          </p:txBody>
        </p:sp>
        <p:sp>
          <p:nvSpPr>
            <p:cNvPr id="20" name="íślíḋè-TextBox 22"/>
            <p:cNvSpPr txBox="1"/>
            <p:nvPr/>
          </p:nvSpPr>
          <p:spPr>
            <a:xfrm>
              <a:off x="4867238" y="1877776"/>
              <a:ext cx="513282" cy="523220"/>
            </a:xfrm>
            <a:prstGeom prst="rect">
              <a:avLst/>
            </a:prstGeom>
            <a:noFill/>
          </p:spPr>
          <p:txBody>
            <a:bodyPr wrap="none">
              <a:noAutofit/>
            </a:bodyPr>
            <a:lstStyle/>
            <a:p>
              <a:r>
                <a:rPr lang="en-US" sz="2800" i="1">
                  <a:solidFill>
                    <a:schemeClr val="accent6"/>
                  </a:solidFill>
                  <a:latin typeface="Century Gothic" panose="020B0502020202020204" pitchFamily="34" charset="0"/>
                </a:rPr>
                <a:t>01</a:t>
              </a:r>
            </a:p>
          </p:txBody>
        </p:sp>
        <p:sp>
          <p:nvSpPr>
            <p:cNvPr id="23" name="íślíḋè-TextBox 25"/>
            <p:cNvSpPr txBox="1"/>
            <p:nvPr/>
          </p:nvSpPr>
          <p:spPr>
            <a:xfrm>
              <a:off x="4577604" y="3914428"/>
              <a:ext cx="556563" cy="523220"/>
            </a:xfrm>
            <a:prstGeom prst="rect">
              <a:avLst/>
            </a:prstGeom>
            <a:noFill/>
          </p:spPr>
          <p:txBody>
            <a:bodyPr wrap="none">
              <a:noAutofit/>
            </a:bodyPr>
            <a:lstStyle/>
            <a:p>
              <a:r>
                <a:rPr lang="en-US" sz="2800" i="1">
                  <a:solidFill>
                    <a:schemeClr val="accent3"/>
                  </a:solidFill>
                  <a:latin typeface="Century Gothic" panose="020B0502020202020204" pitchFamily="34" charset="0"/>
                </a:rPr>
                <a:t>04</a:t>
              </a:r>
            </a:p>
          </p:txBody>
        </p:sp>
      </p:grpSp>
      <p:grpSp>
        <p:nvGrpSpPr>
          <p:cNvPr id="31" name="组合 30"/>
          <p:cNvGrpSpPr/>
          <p:nvPr/>
        </p:nvGrpSpPr>
        <p:grpSpPr>
          <a:xfrm>
            <a:off x="7426610" y="1821157"/>
            <a:ext cx="3419190" cy="908220"/>
            <a:chOff x="874713" y="1063625"/>
            <a:chExt cx="3419190" cy="908220"/>
          </a:xfrm>
        </p:grpSpPr>
        <p:sp>
          <p:nvSpPr>
            <p:cNvPr id="32" name="矩形 31"/>
            <p:cNvSpPr/>
            <p:nvPr/>
          </p:nvSpPr>
          <p:spPr>
            <a:xfrm>
              <a:off x="874713" y="1436314"/>
              <a:ext cx="341919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33" name="矩形 3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4" name="组合 33"/>
          <p:cNvGrpSpPr/>
          <p:nvPr/>
        </p:nvGrpSpPr>
        <p:grpSpPr>
          <a:xfrm>
            <a:off x="7426610" y="3639080"/>
            <a:ext cx="3419190" cy="908220"/>
            <a:chOff x="874713" y="1063625"/>
            <a:chExt cx="3419190" cy="908220"/>
          </a:xfrm>
        </p:grpSpPr>
        <p:sp>
          <p:nvSpPr>
            <p:cNvPr id="35" name="矩形 34"/>
            <p:cNvSpPr/>
            <p:nvPr/>
          </p:nvSpPr>
          <p:spPr>
            <a:xfrm>
              <a:off x="874713" y="1436314"/>
              <a:ext cx="341919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a:t>
              </a:r>
            </a:p>
          </p:txBody>
        </p:sp>
        <p:sp>
          <p:nvSpPr>
            <p:cNvPr id="36" name="矩形 35"/>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37" name="组合 36"/>
          <p:cNvGrpSpPr/>
          <p:nvPr/>
        </p:nvGrpSpPr>
        <p:grpSpPr>
          <a:xfrm>
            <a:off x="1425602" y="3499020"/>
            <a:ext cx="3419190" cy="908220"/>
            <a:chOff x="874713" y="1063625"/>
            <a:chExt cx="3419190" cy="908220"/>
          </a:xfrm>
        </p:grpSpPr>
        <p:sp>
          <p:nvSpPr>
            <p:cNvPr id="38" name="矩形 37"/>
            <p:cNvSpPr/>
            <p:nvPr/>
          </p:nvSpPr>
          <p:spPr>
            <a:xfrm>
              <a:off x="874713" y="1436314"/>
              <a:ext cx="3419190"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t>用户可以在投影仪或者计算机上进行演示，也可以将演示文稿打印出来，制作成胶片</a:t>
              </a:r>
            </a:p>
          </p:txBody>
        </p:sp>
        <p:sp>
          <p:nvSpPr>
            <p:cNvPr id="39" name="矩形 38"/>
            <p:cNvSpPr/>
            <p:nvPr/>
          </p:nvSpPr>
          <p:spPr>
            <a:xfrm>
              <a:off x="2209516" y="1063625"/>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grpSp>
        <p:nvGrpSpPr>
          <p:cNvPr id="40" name="组合 39"/>
          <p:cNvGrpSpPr/>
          <p:nvPr/>
        </p:nvGrpSpPr>
        <p:grpSpPr>
          <a:xfrm>
            <a:off x="1425602" y="5226745"/>
            <a:ext cx="3419190" cy="908220"/>
            <a:chOff x="874713" y="1063625"/>
            <a:chExt cx="3419190" cy="908220"/>
          </a:xfrm>
        </p:grpSpPr>
        <p:sp>
          <p:nvSpPr>
            <p:cNvPr id="41" name="矩形 40"/>
            <p:cNvSpPr/>
            <p:nvPr/>
          </p:nvSpPr>
          <p:spPr>
            <a:xfrm>
              <a:off x="874713" y="1436314"/>
              <a:ext cx="3419190"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t>用户可以在投影仪或者计算机上进行演示，也可以将演示文稿打印出来，制作成胶片</a:t>
              </a:r>
            </a:p>
          </p:txBody>
        </p:sp>
        <p:sp>
          <p:nvSpPr>
            <p:cNvPr id="42" name="矩形 41"/>
            <p:cNvSpPr/>
            <p:nvPr/>
          </p:nvSpPr>
          <p:spPr>
            <a:xfrm>
              <a:off x="2209516" y="1063625"/>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t>标题文字添加</a:t>
              </a:r>
            </a:p>
          </p:txBody>
        </p:sp>
      </p:grpSp>
      <p:pic>
        <p:nvPicPr>
          <p:cNvPr id="43" name="图片 42"/>
          <p:cNvPicPr>
            <a:picLocks noChangeAspect="1"/>
          </p:cNvPicPr>
          <p:nvPr/>
        </p:nvPicPr>
        <p:blipFill>
          <a:blip r:embed="rId4"/>
          <a:stretch>
            <a:fillRect/>
          </a:stretch>
        </p:blipFill>
        <p:spPr>
          <a:xfrm>
            <a:off x="422294" y="221070"/>
            <a:ext cx="904838" cy="929550"/>
          </a:xfrm>
          <a:prstGeom prst="rect">
            <a:avLst/>
          </a:prstGeom>
        </p:spPr>
      </p:pic>
      <p:grpSp>
        <p:nvGrpSpPr>
          <p:cNvPr id="44" name="组合 43"/>
          <p:cNvGrpSpPr/>
          <p:nvPr/>
        </p:nvGrpSpPr>
        <p:grpSpPr>
          <a:xfrm>
            <a:off x="1435432" y="370674"/>
            <a:ext cx="4885993" cy="649392"/>
            <a:chOff x="5402407" y="1247256"/>
            <a:chExt cx="4885993" cy="649392"/>
          </a:xfrm>
        </p:grpSpPr>
        <p:sp>
          <p:nvSpPr>
            <p:cNvPr id="45" name="文本框 44"/>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6" name="文本框 45"/>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0-#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1+#ppt_w/2"/>
                                          </p:val>
                                        </p:tav>
                                        <p:tav tm="100000">
                                          <p:val>
                                            <p:strVal val="#ppt_x"/>
                                          </p:val>
                                        </p:tav>
                                      </p:tavLst>
                                    </p:anim>
                                    <p:anim calcmode="lin" valueType="num">
                                      <p:cBhvr additive="base">
                                        <p:cTn id="19" dur="500" fill="hold"/>
                                        <p:tgtEl>
                                          <p:spTgt spid="31"/>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400159" y="1646237"/>
            <a:ext cx="3468406" cy="3565526"/>
            <a:chOff x="1585912" y="893763"/>
            <a:chExt cx="4932363" cy="5070475"/>
          </a:xfrm>
        </p:grpSpPr>
        <p:sp>
          <p:nvSpPr>
            <p:cNvPr id="2" name="Freeform 5"/>
            <p:cNvSpPr/>
            <p:nvPr/>
          </p:nvSpPr>
          <p:spPr bwMode="auto">
            <a:xfrm>
              <a:off x="1854200" y="1265238"/>
              <a:ext cx="4241800" cy="4243388"/>
            </a:xfrm>
            <a:custGeom>
              <a:avLst/>
              <a:gdLst>
                <a:gd name="T0" fmla="*/ 1336 w 2672"/>
                <a:gd name="T1" fmla="*/ 2673 h 2673"/>
                <a:gd name="T2" fmla="*/ 0 w 2672"/>
                <a:gd name="T3" fmla="*/ 1336 h 2673"/>
                <a:gd name="T4" fmla="*/ 1336 w 2672"/>
                <a:gd name="T5" fmla="*/ 0 h 2673"/>
                <a:gd name="T6" fmla="*/ 2672 w 2672"/>
                <a:gd name="T7" fmla="*/ 1336 h 2673"/>
                <a:gd name="T8" fmla="*/ 1336 w 2672"/>
                <a:gd name="T9" fmla="*/ 2673 h 2673"/>
              </a:gdLst>
              <a:ahLst/>
              <a:cxnLst>
                <a:cxn ang="0">
                  <a:pos x="T0" y="T1"/>
                </a:cxn>
                <a:cxn ang="0">
                  <a:pos x="T2" y="T3"/>
                </a:cxn>
                <a:cxn ang="0">
                  <a:pos x="T4" y="T5"/>
                </a:cxn>
                <a:cxn ang="0">
                  <a:pos x="T6" y="T7"/>
                </a:cxn>
                <a:cxn ang="0">
                  <a:pos x="T8" y="T9"/>
                </a:cxn>
              </a:cxnLst>
              <a:rect l="0" t="0" r="r" b="b"/>
              <a:pathLst>
                <a:path w="2672" h="2673">
                  <a:moveTo>
                    <a:pt x="1336" y="2673"/>
                  </a:moveTo>
                  <a:lnTo>
                    <a:pt x="0" y="1336"/>
                  </a:lnTo>
                  <a:lnTo>
                    <a:pt x="1336" y="0"/>
                  </a:lnTo>
                  <a:lnTo>
                    <a:pt x="2672" y="1336"/>
                  </a:lnTo>
                  <a:lnTo>
                    <a:pt x="1336" y="2673"/>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3" name="Freeform 6"/>
            <p:cNvSpPr/>
            <p:nvPr/>
          </p:nvSpPr>
          <p:spPr bwMode="auto">
            <a:xfrm>
              <a:off x="2703512" y="973138"/>
              <a:ext cx="1833563" cy="1266825"/>
            </a:xfrm>
            <a:custGeom>
              <a:avLst/>
              <a:gdLst>
                <a:gd name="T0" fmla="*/ 0 w 1155"/>
                <a:gd name="T1" fmla="*/ 798 h 798"/>
                <a:gd name="T2" fmla="*/ 799 w 1155"/>
                <a:gd name="T3" fmla="*/ 0 h 798"/>
                <a:gd name="T4" fmla="*/ 1155 w 1155"/>
                <a:gd name="T5" fmla="*/ 353 h 798"/>
              </a:gdLst>
              <a:ahLst/>
              <a:cxnLst>
                <a:cxn ang="0">
                  <a:pos x="T0" y="T1"/>
                </a:cxn>
                <a:cxn ang="0">
                  <a:pos x="T2" y="T3"/>
                </a:cxn>
                <a:cxn ang="0">
                  <a:pos x="T4" y="T5"/>
                </a:cxn>
              </a:cxnLst>
              <a:rect l="0" t="0" r="r" b="b"/>
              <a:pathLst>
                <a:path w="1155" h="798">
                  <a:moveTo>
                    <a:pt x="0" y="798"/>
                  </a:moveTo>
                  <a:lnTo>
                    <a:pt x="799" y="0"/>
                  </a:lnTo>
                  <a:lnTo>
                    <a:pt x="1155" y="353"/>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4" name="Freeform 7"/>
            <p:cNvSpPr/>
            <p:nvPr/>
          </p:nvSpPr>
          <p:spPr bwMode="auto">
            <a:xfrm>
              <a:off x="3219450" y="4989513"/>
              <a:ext cx="1389063" cy="758825"/>
            </a:xfrm>
            <a:custGeom>
              <a:avLst/>
              <a:gdLst>
                <a:gd name="T0" fmla="*/ 875 w 875"/>
                <a:gd name="T1" fmla="*/ 77 h 478"/>
                <a:gd name="T2" fmla="*/ 476 w 875"/>
                <a:gd name="T3" fmla="*/ 478 h 478"/>
                <a:gd name="T4" fmla="*/ 0 w 875"/>
                <a:gd name="T5" fmla="*/ 0 h 478"/>
              </a:gdLst>
              <a:ahLst/>
              <a:cxnLst>
                <a:cxn ang="0">
                  <a:pos x="T0" y="T1"/>
                </a:cxn>
                <a:cxn ang="0">
                  <a:pos x="T2" y="T3"/>
                </a:cxn>
                <a:cxn ang="0">
                  <a:pos x="T4" y="T5"/>
                </a:cxn>
              </a:cxnLst>
              <a:rect l="0" t="0" r="r" b="b"/>
              <a:pathLst>
                <a:path w="875" h="478">
                  <a:moveTo>
                    <a:pt x="875" y="77"/>
                  </a:moveTo>
                  <a:lnTo>
                    <a:pt x="476" y="478"/>
                  </a:lnTo>
                  <a:lnTo>
                    <a:pt x="0" y="0"/>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5" name="Freeform 8"/>
            <p:cNvSpPr/>
            <p:nvPr/>
          </p:nvSpPr>
          <p:spPr bwMode="auto">
            <a:xfrm>
              <a:off x="5795962" y="2824163"/>
              <a:ext cx="528638" cy="1081088"/>
            </a:xfrm>
            <a:custGeom>
              <a:avLst/>
              <a:gdLst>
                <a:gd name="T0" fmla="*/ 0 w 333"/>
                <a:gd name="T1" fmla="*/ 0 h 681"/>
                <a:gd name="T2" fmla="*/ 333 w 333"/>
                <a:gd name="T3" fmla="*/ 353 h 681"/>
                <a:gd name="T4" fmla="*/ 0 w 333"/>
                <a:gd name="T5" fmla="*/ 681 h 681"/>
              </a:gdLst>
              <a:ahLst/>
              <a:cxnLst>
                <a:cxn ang="0">
                  <a:pos x="T0" y="T1"/>
                </a:cxn>
                <a:cxn ang="0">
                  <a:pos x="T2" y="T3"/>
                </a:cxn>
                <a:cxn ang="0">
                  <a:pos x="T4" y="T5"/>
                </a:cxn>
              </a:cxnLst>
              <a:rect l="0" t="0" r="r" b="b"/>
              <a:pathLst>
                <a:path w="333" h="681">
                  <a:moveTo>
                    <a:pt x="0" y="0"/>
                  </a:moveTo>
                  <a:lnTo>
                    <a:pt x="333" y="353"/>
                  </a:lnTo>
                  <a:lnTo>
                    <a:pt x="0" y="681"/>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6" name="Line 9"/>
            <p:cNvSpPr>
              <a:spLocks noChangeShapeType="1"/>
            </p:cNvSpPr>
            <p:nvPr/>
          </p:nvSpPr>
          <p:spPr bwMode="auto">
            <a:xfrm flipH="1">
              <a:off x="4725987" y="4079875"/>
              <a:ext cx="896938" cy="909638"/>
            </a:xfrm>
            <a:prstGeom prst="line">
              <a:avLst/>
            </a:prstGeom>
            <a:noFill/>
            <a:ln w="20638" cap="flat">
              <a:solidFill>
                <a:srgbClr val="E9232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7" name="Freeform 10"/>
            <p:cNvSpPr/>
            <p:nvPr/>
          </p:nvSpPr>
          <p:spPr bwMode="auto">
            <a:xfrm>
              <a:off x="1585912" y="2797175"/>
              <a:ext cx="800100" cy="1347788"/>
            </a:xfrm>
            <a:custGeom>
              <a:avLst/>
              <a:gdLst>
                <a:gd name="T0" fmla="*/ 504 w 504"/>
                <a:gd name="T1" fmla="*/ 849 h 849"/>
                <a:gd name="T2" fmla="*/ 0 w 504"/>
                <a:gd name="T3" fmla="*/ 349 h 849"/>
                <a:gd name="T4" fmla="*/ 370 w 504"/>
                <a:gd name="T5" fmla="*/ 0 h 849"/>
              </a:gdLst>
              <a:ahLst/>
              <a:cxnLst>
                <a:cxn ang="0">
                  <a:pos x="T0" y="T1"/>
                </a:cxn>
                <a:cxn ang="0">
                  <a:pos x="T2" y="T3"/>
                </a:cxn>
                <a:cxn ang="0">
                  <a:pos x="T4" y="T5"/>
                </a:cxn>
              </a:cxnLst>
              <a:rect l="0" t="0" r="r" b="b"/>
              <a:pathLst>
                <a:path w="504" h="849">
                  <a:moveTo>
                    <a:pt x="504" y="849"/>
                  </a:moveTo>
                  <a:lnTo>
                    <a:pt x="0" y="349"/>
                  </a:lnTo>
                  <a:lnTo>
                    <a:pt x="370" y="0"/>
                  </a:lnTo>
                </a:path>
              </a:pathLst>
            </a:custGeom>
            <a:noFill/>
            <a:ln w="20638" cap="flat">
              <a:solidFill>
                <a:srgbClr val="E92325"/>
              </a:solidFill>
              <a:prstDash val="dash"/>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8" name="Freeform 11"/>
            <p:cNvSpPr/>
            <p:nvPr/>
          </p:nvSpPr>
          <p:spPr bwMode="auto">
            <a:xfrm>
              <a:off x="1778000" y="1838325"/>
              <a:ext cx="698500" cy="804863"/>
            </a:xfrm>
            <a:custGeom>
              <a:avLst/>
              <a:gdLst>
                <a:gd name="T0" fmla="*/ 0 w 440"/>
                <a:gd name="T1" fmla="*/ 253 h 507"/>
                <a:gd name="T2" fmla="*/ 220 w 440"/>
                <a:gd name="T3" fmla="*/ 127 h 507"/>
                <a:gd name="T4" fmla="*/ 440 w 440"/>
                <a:gd name="T5" fmla="*/ 0 h 507"/>
                <a:gd name="T6" fmla="*/ 440 w 440"/>
                <a:gd name="T7" fmla="*/ 253 h 507"/>
                <a:gd name="T8" fmla="*/ 440 w 440"/>
                <a:gd name="T9" fmla="*/ 507 h 507"/>
                <a:gd name="T10" fmla="*/ 220 w 440"/>
                <a:gd name="T11" fmla="*/ 380 h 507"/>
                <a:gd name="T12" fmla="*/ 0 w 440"/>
                <a:gd name="T13" fmla="*/ 253 h 507"/>
              </a:gdLst>
              <a:ahLst/>
              <a:cxnLst>
                <a:cxn ang="0">
                  <a:pos x="T0" y="T1"/>
                </a:cxn>
                <a:cxn ang="0">
                  <a:pos x="T2" y="T3"/>
                </a:cxn>
                <a:cxn ang="0">
                  <a:pos x="T4" y="T5"/>
                </a:cxn>
                <a:cxn ang="0">
                  <a:pos x="T6" y="T7"/>
                </a:cxn>
                <a:cxn ang="0">
                  <a:pos x="T8" y="T9"/>
                </a:cxn>
                <a:cxn ang="0">
                  <a:pos x="T10" y="T11"/>
                </a:cxn>
                <a:cxn ang="0">
                  <a:pos x="T12" y="T13"/>
                </a:cxn>
              </a:cxnLst>
              <a:rect l="0" t="0" r="r" b="b"/>
              <a:pathLst>
                <a:path w="440" h="507">
                  <a:moveTo>
                    <a:pt x="0" y="253"/>
                  </a:moveTo>
                  <a:lnTo>
                    <a:pt x="220" y="127"/>
                  </a:lnTo>
                  <a:lnTo>
                    <a:pt x="440" y="0"/>
                  </a:lnTo>
                  <a:lnTo>
                    <a:pt x="440" y="253"/>
                  </a:lnTo>
                  <a:lnTo>
                    <a:pt x="440" y="507"/>
                  </a:lnTo>
                  <a:lnTo>
                    <a:pt x="220" y="380"/>
                  </a:lnTo>
                  <a:lnTo>
                    <a:pt x="0" y="2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9" name="Freeform 12"/>
            <p:cNvSpPr/>
            <p:nvPr/>
          </p:nvSpPr>
          <p:spPr bwMode="auto">
            <a:xfrm>
              <a:off x="5321300" y="4724400"/>
              <a:ext cx="441325" cy="458788"/>
            </a:xfrm>
            <a:custGeom>
              <a:avLst/>
              <a:gdLst>
                <a:gd name="T0" fmla="*/ 0 w 278"/>
                <a:gd name="T1" fmla="*/ 194 h 289"/>
                <a:gd name="T2" fmla="*/ 110 w 278"/>
                <a:gd name="T3" fmla="*/ 98 h 289"/>
                <a:gd name="T4" fmla="*/ 221 w 278"/>
                <a:gd name="T5" fmla="*/ 0 h 289"/>
                <a:gd name="T6" fmla="*/ 249 w 278"/>
                <a:gd name="T7" fmla="*/ 144 h 289"/>
                <a:gd name="T8" fmla="*/ 278 w 278"/>
                <a:gd name="T9" fmla="*/ 289 h 289"/>
                <a:gd name="T10" fmla="*/ 139 w 278"/>
                <a:gd name="T11" fmla="*/ 243 h 289"/>
                <a:gd name="T12" fmla="*/ 0 w 278"/>
                <a:gd name="T13" fmla="*/ 194 h 289"/>
              </a:gdLst>
              <a:ahLst/>
              <a:cxnLst>
                <a:cxn ang="0">
                  <a:pos x="T0" y="T1"/>
                </a:cxn>
                <a:cxn ang="0">
                  <a:pos x="T2" y="T3"/>
                </a:cxn>
                <a:cxn ang="0">
                  <a:pos x="T4" y="T5"/>
                </a:cxn>
                <a:cxn ang="0">
                  <a:pos x="T6" y="T7"/>
                </a:cxn>
                <a:cxn ang="0">
                  <a:pos x="T8" y="T9"/>
                </a:cxn>
                <a:cxn ang="0">
                  <a:pos x="T10" y="T11"/>
                </a:cxn>
                <a:cxn ang="0">
                  <a:pos x="T12" y="T13"/>
                </a:cxn>
              </a:cxnLst>
              <a:rect l="0" t="0" r="r" b="b"/>
              <a:pathLst>
                <a:path w="278" h="289">
                  <a:moveTo>
                    <a:pt x="0" y="194"/>
                  </a:moveTo>
                  <a:lnTo>
                    <a:pt x="110" y="98"/>
                  </a:lnTo>
                  <a:lnTo>
                    <a:pt x="221" y="0"/>
                  </a:lnTo>
                  <a:lnTo>
                    <a:pt x="249" y="144"/>
                  </a:lnTo>
                  <a:lnTo>
                    <a:pt x="278" y="289"/>
                  </a:lnTo>
                  <a:lnTo>
                    <a:pt x="139" y="243"/>
                  </a:lnTo>
                  <a:lnTo>
                    <a:pt x="0" y="194"/>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0" name="Freeform 13"/>
            <p:cNvSpPr/>
            <p:nvPr/>
          </p:nvSpPr>
          <p:spPr bwMode="auto">
            <a:xfrm>
              <a:off x="2393950" y="4102100"/>
              <a:ext cx="838200" cy="849313"/>
            </a:xfrm>
            <a:custGeom>
              <a:avLst/>
              <a:gdLst>
                <a:gd name="T0" fmla="*/ 0 w 528"/>
                <a:gd name="T1" fmla="*/ 153 h 535"/>
                <a:gd name="T2" fmla="*/ 263 w 528"/>
                <a:gd name="T3" fmla="*/ 76 h 535"/>
                <a:gd name="T4" fmla="*/ 528 w 528"/>
                <a:gd name="T5" fmla="*/ 0 h 535"/>
                <a:gd name="T6" fmla="*/ 463 w 528"/>
                <a:gd name="T7" fmla="*/ 266 h 535"/>
                <a:gd name="T8" fmla="*/ 396 w 528"/>
                <a:gd name="T9" fmla="*/ 535 h 535"/>
                <a:gd name="T10" fmla="*/ 198 w 528"/>
                <a:gd name="T11" fmla="*/ 344 h 535"/>
                <a:gd name="T12" fmla="*/ 0 w 528"/>
                <a:gd name="T13" fmla="*/ 153 h 535"/>
              </a:gdLst>
              <a:ahLst/>
              <a:cxnLst>
                <a:cxn ang="0">
                  <a:pos x="T0" y="T1"/>
                </a:cxn>
                <a:cxn ang="0">
                  <a:pos x="T2" y="T3"/>
                </a:cxn>
                <a:cxn ang="0">
                  <a:pos x="T4" y="T5"/>
                </a:cxn>
                <a:cxn ang="0">
                  <a:pos x="T6" y="T7"/>
                </a:cxn>
                <a:cxn ang="0">
                  <a:pos x="T8" y="T9"/>
                </a:cxn>
                <a:cxn ang="0">
                  <a:pos x="T10" y="T11"/>
                </a:cxn>
                <a:cxn ang="0">
                  <a:pos x="T12" y="T13"/>
                </a:cxn>
              </a:cxnLst>
              <a:rect l="0" t="0" r="r" b="b"/>
              <a:pathLst>
                <a:path w="528" h="535">
                  <a:moveTo>
                    <a:pt x="0" y="153"/>
                  </a:moveTo>
                  <a:lnTo>
                    <a:pt x="263" y="76"/>
                  </a:lnTo>
                  <a:lnTo>
                    <a:pt x="528" y="0"/>
                  </a:lnTo>
                  <a:lnTo>
                    <a:pt x="463" y="266"/>
                  </a:lnTo>
                  <a:lnTo>
                    <a:pt x="396" y="535"/>
                  </a:lnTo>
                  <a:lnTo>
                    <a:pt x="198" y="344"/>
                  </a:lnTo>
                  <a:lnTo>
                    <a:pt x="0" y="1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1" name="Line 14"/>
            <p:cNvSpPr>
              <a:spLocks noChangeShapeType="1"/>
            </p:cNvSpPr>
            <p:nvPr/>
          </p:nvSpPr>
          <p:spPr bwMode="auto">
            <a:xfrm>
              <a:off x="4386262" y="5911850"/>
              <a:ext cx="98425"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2" name="Line 15"/>
            <p:cNvSpPr>
              <a:spLocks noChangeShapeType="1"/>
            </p:cNvSpPr>
            <p:nvPr/>
          </p:nvSpPr>
          <p:spPr bwMode="auto">
            <a:xfrm>
              <a:off x="4435475" y="5862638"/>
              <a:ext cx="0" cy="10160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3" name="Line 16"/>
            <p:cNvSpPr>
              <a:spLocks noChangeShapeType="1"/>
            </p:cNvSpPr>
            <p:nvPr/>
          </p:nvSpPr>
          <p:spPr bwMode="auto">
            <a:xfrm>
              <a:off x="4805362" y="5657850"/>
              <a:ext cx="968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4" name="Line 17"/>
            <p:cNvSpPr>
              <a:spLocks noChangeShapeType="1"/>
            </p:cNvSpPr>
            <p:nvPr/>
          </p:nvSpPr>
          <p:spPr bwMode="auto">
            <a:xfrm>
              <a:off x="4854575" y="5608638"/>
              <a:ext cx="0" cy="98425"/>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5" name="Line 18"/>
            <p:cNvSpPr>
              <a:spLocks noChangeShapeType="1"/>
            </p:cNvSpPr>
            <p:nvPr/>
          </p:nvSpPr>
          <p:spPr bwMode="auto">
            <a:xfrm>
              <a:off x="6418262" y="2024063"/>
              <a:ext cx="100013"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6" name="Line 19"/>
            <p:cNvSpPr>
              <a:spLocks noChangeShapeType="1"/>
            </p:cNvSpPr>
            <p:nvPr/>
          </p:nvSpPr>
          <p:spPr bwMode="auto">
            <a:xfrm>
              <a:off x="6469062" y="1974850"/>
              <a:ext cx="0" cy="98425"/>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7" name="Oval 20"/>
            <p:cNvSpPr>
              <a:spLocks noChangeArrowheads="1"/>
            </p:cNvSpPr>
            <p:nvPr/>
          </p:nvSpPr>
          <p:spPr bwMode="auto">
            <a:xfrm>
              <a:off x="6129337" y="2528888"/>
              <a:ext cx="114300" cy="114300"/>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8" name="Line 21"/>
            <p:cNvSpPr>
              <a:spLocks noChangeShapeType="1"/>
            </p:cNvSpPr>
            <p:nvPr/>
          </p:nvSpPr>
          <p:spPr bwMode="auto">
            <a:xfrm>
              <a:off x="2781300" y="1104900"/>
              <a:ext cx="98425"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9" name="Line 22"/>
            <p:cNvSpPr>
              <a:spLocks noChangeShapeType="1"/>
            </p:cNvSpPr>
            <p:nvPr/>
          </p:nvSpPr>
          <p:spPr bwMode="auto">
            <a:xfrm>
              <a:off x="2830512" y="1055688"/>
              <a:ext cx="0" cy="968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0" name="Line 23"/>
            <p:cNvSpPr>
              <a:spLocks noChangeShapeType="1"/>
            </p:cNvSpPr>
            <p:nvPr/>
          </p:nvSpPr>
          <p:spPr bwMode="auto">
            <a:xfrm>
              <a:off x="1973262" y="4633913"/>
              <a:ext cx="98425"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1" name="Line 24"/>
            <p:cNvSpPr>
              <a:spLocks noChangeShapeType="1"/>
            </p:cNvSpPr>
            <p:nvPr/>
          </p:nvSpPr>
          <p:spPr bwMode="auto">
            <a:xfrm>
              <a:off x="2022475" y="4584700"/>
              <a:ext cx="0" cy="98425"/>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2" name="Line 25"/>
            <p:cNvSpPr>
              <a:spLocks noChangeShapeType="1"/>
            </p:cNvSpPr>
            <p:nvPr/>
          </p:nvSpPr>
          <p:spPr bwMode="auto">
            <a:xfrm>
              <a:off x="3227387" y="942975"/>
              <a:ext cx="100013"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3" name="Line 26"/>
            <p:cNvSpPr>
              <a:spLocks noChangeShapeType="1"/>
            </p:cNvSpPr>
            <p:nvPr/>
          </p:nvSpPr>
          <p:spPr bwMode="auto">
            <a:xfrm>
              <a:off x="3278187" y="893763"/>
              <a:ext cx="0" cy="10160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4" name="Oval 27"/>
            <p:cNvSpPr>
              <a:spLocks noChangeArrowheads="1"/>
            </p:cNvSpPr>
            <p:nvPr/>
          </p:nvSpPr>
          <p:spPr bwMode="auto">
            <a:xfrm>
              <a:off x="3030537" y="1250950"/>
              <a:ext cx="114300" cy="112713"/>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5" name="Oval 28"/>
            <p:cNvSpPr>
              <a:spLocks noChangeArrowheads="1"/>
            </p:cNvSpPr>
            <p:nvPr/>
          </p:nvSpPr>
          <p:spPr bwMode="auto">
            <a:xfrm>
              <a:off x="1779587" y="4241800"/>
              <a:ext cx="115888" cy="114300"/>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6" name="Oval 29"/>
            <p:cNvSpPr>
              <a:spLocks noChangeArrowheads="1"/>
            </p:cNvSpPr>
            <p:nvPr/>
          </p:nvSpPr>
          <p:spPr bwMode="auto">
            <a:xfrm>
              <a:off x="5281612" y="996950"/>
              <a:ext cx="115888" cy="115888"/>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7" name="Freeform 30"/>
            <p:cNvSpPr/>
            <p:nvPr/>
          </p:nvSpPr>
          <p:spPr bwMode="auto">
            <a:xfrm>
              <a:off x="5454650" y="1466850"/>
              <a:ext cx="439738" cy="436563"/>
            </a:xfrm>
            <a:custGeom>
              <a:avLst/>
              <a:gdLst>
                <a:gd name="T0" fmla="*/ 0 w 277"/>
                <a:gd name="T1" fmla="*/ 72 h 275"/>
                <a:gd name="T2" fmla="*/ 139 w 277"/>
                <a:gd name="T3" fmla="*/ 36 h 275"/>
                <a:gd name="T4" fmla="*/ 277 w 277"/>
                <a:gd name="T5" fmla="*/ 0 h 275"/>
                <a:gd name="T6" fmla="*/ 241 w 277"/>
                <a:gd name="T7" fmla="*/ 138 h 275"/>
                <a:gd name="T8" fmla="*/ 203 w 277"/>
                <a:gd name="T9" fmla="*/ 275 h 275"/>
                <a:gd name="T10" fmla="*/ 101 w 277"/>
                <a:gd name="T11" fmla="*/ 174 h 275"/>
                <a:gd name="T12" fmla="*/ 0 w 277"/>
                <a:gd name="T13" fmla="*/ 72 h 275"/>
              </a:gdLst>
              <a:ahLst/>
              <a:cxnLst>
                <a:cxn ang="0">
                  <a:pos x="T0" y="T1"/>
                </a:cxn>
                <a:cxn ang="0">
                  <a:pos x="T2" y="T3"/>
                </a:cxn>
                <a:cxn ang="0">
                  <a:pos x="T4" y="T5"/>
                </a:cxn>
                <a:cxn ang="0">
                  <a:pos x="T6" y="T7"/>
                </a:cxn>
                <a:cxn ang="0">
                  <a:pos x="T8" y="T9"/>
                </a:cxn>
                <a:cxn ang="0">
                  <a:pos x="T10" y="T11"/>
                </a:cxn>
                <a:cxn ang="0">
                  <a:pos x="T12" y="T13"/>
                </a:cxn>
              </a:cxnLst>
              <a:rect l="0" t="0" r="r" b="b"/>
              <a:pathLst>
                <a:path w="277" h="275">
                  <a:moveTo>
                    <a:pt x="0" y="72"/>
                  </a:moveTo>
                  <a:lnTo>
                    <a:pt x="139" y="36"/>
                  </a:lnTo>
                  <a:lnTo>
                    <a:pt x="277" y="0"/>
                  </a:lnTo>
                  <a:lnTo>
                    <a:pt x="241" y="138"/>
                  </a:lnTo>
                  <a:lnTo>
                    <a:pt x="203" y="275"/>
                  </a:lnTo>
                  <a:lnTo>
                    <a:pt x="101" y="174"/>
                  </a:lnTo>
                  <a:lnTo>
                    <a:pt x="0" y="72"/>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8" name="Freeform 31"/>
            <p:cNvSpPr/>
            <p:nvPr/>
          </p:nvSpPr>
          <p:spPr bwMode="auto">
            <a:xfrm>
              <a:off x="4616450" y="1436688"/>
              <a:ext cx="1308100" cy="1308100"/>
            </a:xfrm>
            <a:custGeom>
              <a:avLst/>
              <a:gdLst>
                <a:gd name="T0" fmla="*/ 220 w 824"/>
                <a:gd name="T1" fmla="*/ 0 h 824"/>
                <a:gd name="T2" fmla="*/ 521 w 824"/>
                <a:gd name="T3" fmla="*/ 301 h 824"/>
                <a:gd name="T4" fmla="*/ 824 w 824"/>
                <a:gd name="T5" fmla="*/ 602 h 824"/>
                <a:gd name="T6" fmla="*/ 411 w 824"/>
                <a:gd name="T7" fmla="*/ 712 h 824"/>
                <a:gd name="T8" fmla="*/ 0 w 824"/>
                <a:gd name="T9" fmla="*/ 824 h 824"/>
                <a:gd name="T10" fmla="*/ 110 w 824"/>
                <a:gd name="T11" fmla="*/ 411 h 824"/>
                <a:gd name="T12" fmla="*/ 220 w 824"/>
                <a:gd name="T13" fmla="*/ 0 h 824"/>
              </a:gdLst>
              <a:ahLst/>
              <a:cxnLst>
                <a:cxn ang="0">
                  <a:pos x="T0" y="T1"/>
                </a:cxn>
                <a:cxn ang="0">
                  <a:pos x="T2" y="T3"/>
                </a:cxn>
                <a:cxn ang="0">
                  <a:pos x="T4" y="T5"/>
                </a:cxn>
                <a:cxn ang="0">
                  <a:pos x="T6" y="T7"/>
                </a:cxn>
                <a:cxn ang="0">
                  <a:pos x="T8" y="T9"/>
                </a:cxn>
                <a:cxn ang="0">
                  <a:pos x="T10" y="T11"/>
                </a:cxn>
                <a:cxn ang="0">
                  <a:pos x="T12" y="T13"/>
                </a:cxn>
              </a:cxnLst>
              <a:rect l="0" t="0" r="r" b="b"/>
              <a:pathLst>
                <a:path w="824" h="824">
                  <a:moveTo>
                    <a:pt x="220" y="0"/>
                  </a:moveTo>
                  <a:lnTo>
                    <a:pt x="521" y="301"/>
                  </a:lnTo>
                  <a:lnTo>
                    <a:pt x="824" y="602"/>
                  </a:lnTo>
                  <a:lnTo>
                    <a:pt x="411" y="712"/>
                  </a:lnTo>
                  <a:lnTo>
                    <a:pt x="0" y="824"/>
                  </a:lnTo>
                  <a:lnTo>
                    <a:pt x="110" y="411"/>
                  </a:lnTo>
                  <a:lnTo>
                    <a:pt x="220" y="0"/>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9" name="Freeform 32"/>
            <p:cNvSpPr/>
            <p:nvPr/>
          </p:nvSpPr>
          <p:spPr bwMode="auto">
            <a:xfrm>
              <a:off x="4718050" y="2122488"/>
              <a:ext cx="247650" cy="520700"/>
            </a:xfrm>
            <a:custGeom>
              <a:avLst/>
              <a:gdLst>
                <a:gd name="T0" fmla="*/ 156 w 156"/>
                <a:gd name="T1" fmla="*/ 286 h 328"/>
                <a:gd name="T2" fmla="*/ 0 w 156"/>
                <a:gd name="T3" fmla="*/ 328 h 328"/>
                <a:gd name="T4" fmla="*/ 87 w 156"/>
                <a:gd name="T5" fmla="*/ 0 h 328"/>
                <a:gd name="T6" fmla="*/ 156 w 156"/>
                <a:gd name="T7" fmla="*/ 286 h 328"/>
              </a:gdLst>
              <a:ahLst/>
              <a:cxnLst>
                <a:cxn ang="0">
                  <a:pos x="T0" y="T1"/>
                </a:cxn>
                <a:cxn ang="0">
                  <a:pos x="T2" y="T3"/>
                </a:cxn>
                <a:cxn ang="0">
                  <a:pos x="T4" y="T5"/>
                </a:cxn>
                <a:cxn ang="0">
                  <a:pos x="T6" y="T7"/>
                </a:cxn>
              </a:cxnLst>
              <a:rect l="0" t="0" r="r" b="b"/>
              <a:pathLst>
                <a:path w="156" h="328">
                  <a:moveTo>
                    <a:pt x="156" y="286"/>
                  </a:moveTo>
                  <a:lnTo>
                    <a:pt x="0" y="328"/>
                  </a:lnTo>
                  <a:lnTo>
                    <a:pt x="87" y="0"/>
                  </a:lnTo>
                  <a:lnTo>
                    <a:pt x="156" y="286"/>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sp>
        <p:nvSpPr>
          <p:cNvPr id="31" name="文本框 30"/>
          <p:cNvSpPr txBox="1"/>
          <p:nvPr/>
        </p:nvSpPr>
        <p:spPr>
          <a:xfrm>
            <a:off x="2135531" y="3114944"/>
            <a:ext cx="1997662" cy="523220"/>
          </a:xfrm>
          <a:prstGeom prst="rect">
            <a:avLst/>
          </a:prstGeom>
          <a:noFill/>
        </p:spPr>
        <p:txBody>
          <a:bodyPr wrap="none" rtlCol="0">
            <a:spAutoFit/>
            <a:scene3d>
              <a:camera prst="orthographicFront"/>
              <a:lightRig rig="threePt" dir="t"/>
            </a:scene3d>
            <a:sp3d contourW="12700"/>
          </a:bodyPr>
          <a:lstStyle/>
          <a:p>
            <a:pPr algn="ctr"/>
            <a:r>
              <a:rPr lang="en-US" altLang="zh-CN" sz="2800" i="1" dirty="0">
                <a:solidFill>
                  <a:schemeClr val="bg1"/>
                </a:solidFill>
                <a:latin typeface="Century Gothic" panose="020B0502020202020204" pitchFamily="34" charset="0"/>
              </a:rPr>
              <a:t>CONTENTS</a:t>
            </a:r>
            <a:endParaRPr lang="zh-CN" altLang="en-US" sz="2800" i="1" dirty="0">
              <a:solidFill>
                <a:schemeClr val="bg1"/>
              </a:solidFill>
              <a:latin typeface="Century Gothic" panose="020B0502020202020204" pitchFamily="34" charset="0"/>
            </a:endParaRPr>
          </a:p>
        </p:txBody>
      </p:sp>
      <p:grpSp>
        <p:nvGrpSpPr>
          <p:cNvPr id="35" name="组合 34"/>
          <p:cNvGrpSpPr/>
          <p:nvPr/>
        </p:nvGrpSpPr>
        <p:grpSpPr>
          <a:xfrm>
            <a:off x="6178025" y="1714127"/>
            <a:ext cx="4885993" cy="634878"/>
            <a:chOff x="5402407" y="1247256"/>
            <a:chExt cx="4885993" cy="634878"/>
          </a:xfrm>
        </p:grpSpPr>
        <p:sp>
          <p:nvSpPr>
            <p:cNvPr id="36" name="文本框 35"/>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7" name="文本框 36"/>
            <p:cNvSpPr txBox="1"/>
            <p:nvPr/>
          </p:nvSpPr>
          <p:spPr>
            <a:xfrm>
              <a:off x="5402408" y="1612317"/>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grpSp>
        <p:nvGrpSpPr>
          <p:cNvPr id="38" name="组合 37"/>
          <p:cNvGrpSpPr/>
          <p:nvPr/>
        </p:nvGrpSpPr>
        <p:grpSpPr>
          <a:xfrm>
            <a:off x="6178025" y="2645750"/>
            <a:ext cx="4885993" cy="634878"/>
            <a:chOff x="5402407" y="1247256"/>
            <a:chExt cx="4885993" cy="634878"/>
          </a:xfrm>
        </p:grpSpPr>
        <p:sp>
          <p:nvSpPr>
            <p:cNvPr id="39" name="文本框 38"/>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0" name="文本框 39"/>
            <p:cNvSpPr txBox="1"/>
            <p:nvPr/>
          </p:nvSpPr>
          <p:spPr>
            <a:xfrm>
              <a:off x="5402408" y="1612317"/>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grpSp>
        <p:nvGrpSpPr>
          <p:cNvPr id="41" name="组合 40"/>
          <p:cNvGrpSpPr/>
          <p:nvPr/>
        </p:nvGrpSpPr>
        <p:grpSpPr>
          <a:xfrm>
            <a:off x="6178025" y="3577373"/>
            <a:ext cx="4885993" cy="634878"/>
            <a:chOff x="5402407" y="1247256"/>
            <a:chExt cx="4885993" cy="634878"/>
          </a:xfrm>
        </p:grpSpPr>
        <p:sp>
          <p:nvSpPr>
            <p:cNvPr id="42" name="文本框 41"/>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3" name="文本框 42"/>
            <p:cNvSpPr txBox="1"/>
            <p:nvPr/>
          </p:nvSpPr>
          <p:spPr>
            <a:xfrm>
              <a:off x="5402408" y="1612317"/>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grpSp>
        <p:nvGrpSpPr>
          <p:cNvPr id="44" name="组合 43"/>
          <p:cNvGrpSpPr/>
          <p:nvPr/>
        </p:nvGrpSpPr>
        <p:grpSpPr>
          <a:xfrm>
            <a:off x="6178025" y="4508995"/>
            <a:ext cx="4885993" cy="634878"/>
            <a:chOff x="5402407" y="1247256"/>
            <a:chExt cx="4885993" cy="634878"/>
          </a:xfrm>
        </p:grpSpPr>
        <p:sp>
          <p:nvSpPr>
            <p:cNvPr id="45" name="文本框 44"/>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46" name="文本框 45"/>
            <p:cNvSpPr txBox="1"/>
            <p:nvPr/>
          </p:nvSpPr>
          <p:spPr>
            <a:xfrm>
              <a:off x="5402408" y="1612317"/>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
        <p:nvSpPr>
          <p:cNvPr id="48" name="文本框 47"/>
          <p:cNvSpPr txBox="1"/>
          <p:nvPr/>
        </p:nvSpPr>
        <p:spPr>
          <a:xfrm>
            <a:off x="5496428" y="1759543"/>
            <a:ext cx="681598" cy="523220"/>
          </a:xfrm>
          <a:prstGeom prst="rect">
            <a:avLst/>
          </a:prstGeom>
          <a:noFill/>
        </p:spPr>
        <p:txBody>
          <a:bodyPr wrap="none" rtlCol="0">
            <a:spAutoFit/>
            <a:scene3d>
              <a:camera prst="orthographicFront"/>
              <a:lightRig rig="threePt" dir="t"/>
            </a:scene3d>
            <a:sp3d contourW="12700"/>
          </a:bodyPr>
          <a:lstStyle/>
          <a:p>
            <a:pPr algn="r"/>
            <a:r>
              <a:rPr lang="en-US" altLang="zh-CN" sz="2800" i="1" dirty="0">
                <a:solidFill>
                  <a:srgbClr val="E92325"/>
                </a:solidFill>
                <a:latin typeface="Century Gothic" panose="020B0502020202020204" pitchFamily="34" charset="0"/>
              </a:rPr>
              <a:t>01.</a:t>
            </a:r>
            <a:endParaRPr lang="zh-CN" altLang="en-US" sz="2800" i="1" dirty="0">
              <a:solidFill>
                <a:srgbClr val="E92325"/>
              </a:solidFill>
              <a:latin typeface="Century Gothic" panose="020B0502020202020204" pitchFamily="34" charset="0"/>
            </a:endParaRPr>
          </a:p>
        </p:txBody>
      </p:sp>
      <p:sp>
        <p:nvSpPr>
          <p:cNvPr id="49" name="文本框 48"/>
          <p:cNvSpPr txBox="1"/>
          <p:nvPr/>
        </p:nvSpPr>
        <p:spPr>
          <a:xfrm>
            <a:off x="5496429" y="2686608"/>
            <a:ext cx="681597" cy="523220"/>
          </a:xfrm>
          <a:prstGeom prst="rect">
            <a:avLst/>
          </a:prstGeom>
          <a:noFill/>
        </p:spPr>
        <p:txBody>
          <a:bodyPr wrap="none" rtlCol="0">
            <a:spAutoFit/>
            <a:scene3d>
              <a:camera prst="orthographicFront"/>
              <a:lightRig rig="threePt" dir="t"/>
            </a:scene3d>
            <a:sp3d contourW="12700"/>
          </a:bodyPr>
          <a:lstStyle/>
          <a:p>
            <a:pPr algn="r"/>
            <a:r>
              <a:rPr lang="en-US" altLang="zh-CN" sz="2800" i="1" dirty="0">
                <a:solidFill>
                  <a:srgbClr val="E92325"/>
                </a:solidFill>
                <a:latin typeface="Century Gothic" panose="020B0502020202020204" pitchFamily="34" charset="0"/>
              </a:rPr>
              <a:t>02.</a:t>
            </a:r>
            <a:endParaRPr lang="zh-CN" altLang="en-US" sz="2800" i="1" dirty="0">
              <a:solidFill>
                <a:srgbClr val="E92325"/>
              </a:solidFill>
              <a:latin typeface="Century Gothic" panose="020B0502020202020204" pitchFamily="34" charset="0"/>
            </a:endParaRPr>
          </a:p>
        </p:txBody>
      </p:sp>
      <p:sp>
        <p:nvSpPr>
          <p:cNvPr id="50" name="文本框 49"/>
          <p:cNvSpPr txBox="1"/>
          <p:nvPr/>
        </p:nvSpPr>
        <p:spPr>
          <a:xfrm>
            <a:off x="5496429" y="3615085"/>
            <a:ext cx="681597" cy="523220"/>
          </a:xfrm>
          <a:prstGeom prst="rect">
            <a:avLst/>
          </a:prstGeom>
          <a:noFill/>
        </p:spPr>
        <p:txBody>
          <a:bodyPr wrap="none" rtlCol="0">
            <a:spAutoFit/>
            <a:scene3d>
              <a:camera prst="orthographicFront"/>
              <a:lightRig rig="threePt" dir="t"/>
            </a:scene3d>
            <a:sp3d contourW="12700"/>
          </a:bodyPr>
          <a:lstStyle/>
          <a:p>
            <a:pPr algn="r"/>
            <a:r>
              <a:rPr lang="en-US" altLang="zh-CN" sz="2800" i="1" dirty="0">
                <a:solidFill>
                  <a:srgbClr val="E92325"/>
                </a:solidFill>
                <a:latin typeface="Century Gothic" panose="020B0502020202020204" pitchFamily="34" charset="0"/>
              </a:rPr>
              <a:t>03.</a:t>
            </a:r>
            <a:endParaRPr lang="zh-CN" altLang="en-US" sz="2800" i="1" dirty="0">
              <a:solidFill>
                <a:srgbClr val="E92325"/>
              </a:solidFill>
              <a:latin typeface="Century Gothic" panose="020B0502020202020204" pitchFamily="34" charset="0"/>
            </a:endParaRPr>
          </a:p>
        </p:txBody>
      </p:sp>
      <p:sp>
        <p:nvSpPr>
          <p:cNvPr id="51" name="文本框 50"/>
          <p:cNvSpPr txBox="1"/>
          <p:nvPr/>
        </p:nvSpPr>
        <p:spPr>
          <a:xfrm>
            <a:off x="5496429" y="4577312"/>
            <a:ext cx="681597" cy="523220"/>
          </a:xfrm>
          <a:prstGeom prst="rect">
            <a:avLst/>
          </a:prstGeom>
          <a:noFill/>
        </p:spPr>
        <p:txBody>
          <a:bodyPr wrap="none" rtlCol="0">
            <a:spAutoFit/>
            <a:scene3d>
              <a:camera prst="orthographicFront"/>
              <a:lightRig rig="threePt" dir="t"/>
            </a:scene3d>
            <a:sp3d contourW="12700"/>
          </a:bodyPr>
          <a:lstStyle/>
          <a:p>
            <a:pPr algn="r"/>
            <a:r>
              <a:rPr lang="en-US" altLang="zh-CN" sz="2800" i="1" dirty="0">
                <a:solidFill>
                  <a:srgbClr val="E92325"/>
                </a:solidFill>
                <a:latin typeface="Century Gothic" panose="020B0502020202020204" pitchFamily="34" charset="0"/>
              </a:rPr>
              <a:t>04.</a:t>
            </a:r>
            <a:endParaRPr lang="zh-CN" altLang="en-US" sz="2800" i="1" dirty="0">
              <a:solidFill>
                <a:srgbClr val="E92325"/>
              </a:solidFill>
              <a:latin typeface="Century Gothic" panose="020B0502020202020204" pitchFamily="34" charset="0"/>
            </a:endParaRPr>
          </a:p>
        </p:txBody>
      </p:sp>
      <p:sp>
        <p:nvSpPr>
          <p:cNvPr id="52" name="TextBox 4">
            <a:extLst>
              <a:ext uri="{FF2B5EF4-FFF2-40B4-BE49-F238E27FC236}">
                <a16:creationId xmlns:a16="http://schemas.microsoft.com/office/drawing/2014/main"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http:///hangye/</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1500"/>
                                </p:stCondLst>
                                <p:childTnLst>
                                  <p:par>
                                    <p:cTn id="36" presetID="2" presetClass="entr" presetSubtype="2" fill="hold" nodeType="afterEffect" p14:presetBounceEnd="49000">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14:bounceEnd="49000">
                                          <p:cBhvr additive="base">
                                            <p:cTn id="38" dur="1000" fill="hold"/>
                                            <p:tgtEl>
                                              <p:spTgt spid="35"/>
                                            </p:tgtEl>
                                            <p:attrNameLst>
                                              <p:attrName>ppt_x</p:attrName>
                                            </p:attrNameLst>
                                          </p:cBhvr>
                                          <p:tavLst>
                                            <p:tav tm="0">
                                              <p:val>
                                                <p:strVal val="1+#ppt_w/2"/>
                                              </p:val>
                                            </p:tav>
                                            <p:tav tm="100000">
                                              <p:val>
                                                <p:strVal val="#ppt_x"/>
                                              </p:val>
                                            </p:tav>
                                          </p:tavLst>
                                        </p:anim>
                                        <p:anim calcmode="lin" valueType="num" p14:bounceEnd="49000">
                                          <p:cBhvr additive="base">
                                            <p:cTn id="39" dur="1000" fill="hold"/>
                                            <p:tgtEl>
                                              <p:spTgt spid="35"/>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14:presetBounceEnd="49000">
                                      <p:stCondLst>
                                        <p:cond delay="250"/>
                                      </p:stCondLst>
                                      <p:childTnLst>
                                        <p:set>
                                          <p:cBhvr>
                                            <p:cTn id="41" dur="1" fill="hold">
                                              <p:stCondLst>
                                                <p:cond delay="0"/>
                                              </p:stCondLst>
                                            </p:cTn>
                                            <p:tgtEl>
                                              <p:spTgt spid="38"/>
                                            </p:tgtEl>
                                            <p:attrNameLst>
                                              <p:attrName>style.visibility</p:attrName>
                                            </p:attrNameLst>
                                          </p:cBhvr>
                                          <p:to>
                                            <p:strVal val="visible"/>
                                          </p:to>
                                        </p:set>
                                        <p:anim calcmode="lin" valueType="num" p14:bounceEnd="49000">
                                          <p:cBhvr additive="base">
                                            <p:cTn id="42" dur="1000" fill="hold"/>
                                            <p:tgtEl>
                                              <p:spTgt spid="38"/>
                                            </p:tgtEl>
                                            <p:attrNameLst>
                                              <p:attrName>ppt_x</p:attrName>
                                            </p:attrNameLst>
                                          </p:cBhvr>
                                          <p:tavLst>
                                            <p:tav tm="0">
                                              <p:val>
                                                <p:strVal val="1+#ppt_w/2"/>
                                              </p:val>
                                            </p:tav>
                                            <p:tav tm="100000">
                                              <p:val>
                                                <p:strVal val="#ppt_x"/>
                                              </p:val>
                                            </p:tav>
                                          </p:tavLst>
                                        </p:anim>
                                        <p:anim calcmode="lin" valueType="num" p14:bounceEnd="49000">
                                          <p:cBhvr additive="base">
                                            <p:cTn id="43" dur="1000" fill="hold"/>
                                            <p:tgtEl>
                                              <p:spTgt spid="38"/>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49000">
                                      <p:stCondLst>
                                        <p:cond delay="500"/>
                                      </p:stCondLst>
                                      <p:childTnLst>
                                        <p:set>
                                          <p:cBhvr>
                                            <p:cTn id="45" dur="1" fill="hold">
                                              <p:stCondLst>
                                                <p:cond delay="0"/>
                                              </p:stCondLst>
                                            </p:cTn>
                                            <p:tgtEl>
                                              <p:spTgt spid="41"/>
                                            </p:tgtEl>
                                            <p:attrNameLst>
                                              <p:attrName>style.visibility</p:attrName>
                                            </p:attrNameLst>
                                          </p:cBhvr>
                                          <p:to>
                                            <p:strVal val="visible"/>
                                          </p:to>
                                        </p:set>
                                        <p:anim calcmode="lin" valueType="num" p14:bounceEnd="49000">
                                          <p:cBhvr additive="base">
                                            <p:cTn id="46" dur="1000" fill="hold"/>
                                            <p:tgtEl>
                                              <p:spTgt spid="41"/>
                                            </p:tgtEl>
                                            <p:attrNameLst>
                                              <p:attrName>ppt_x</p:attrName>
                                            </p:attrNameLst>
                                          </p:cBhvr>
                                          <p:tavLst>
                                            <p:tav tm="0">
                                              <p:val>
                                                <p:strVal val="1+#ppt_w/2"/>
                                              </p:val>
                                            </p:tav>
                                            <p:tav tm="100000">
                                              <p:val>
                                                <p:strVal val="#ppt_x"/>
                                              </p:val>
                                            </p:tav>
                                          </p:tavLst>
                                        </p:anim>
                                        <p:anim calcmode="lin" valueType="num" p14:bounceEnd="49000">
                                          <p:cBhvr additive="base">
                                            <p:cTn id="47" dur="10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49000">
                                      <p:stCondLst>
                                        <p:cond delay="750"/>
                                      </p:stCondLst>
                                      <p:childTnLst>
                                        <p:set>
                                          <p:cBhvr>
                                            <p:cTn id="49" dur="1" fill="hold">
                                              <p:stCondLst>
                                                <p:cond delay="0"/>
                                              </p:stCondLst>
                                            </p:cTn>
                                            <p:tgtEl>
                                              <p:spTgt spid="44"/>
                                            </p:tgtEl>
                                            <p:attrNameLst>
                                              <p:attrName>style.visibility</p:attrName>
                                            </p:attrNameLst>
                                          </p:cBhvr>
                                          <p:to>
                                            <p:strVal val="visible"/>
                                          </p:to>
                                        </p:set>
                                        <p:anim calcmode="lin" valueType="num" p14:bounceEnd="49000">
                                          <p:cBhvr additive="base">
                                            <p:cTn id="50" dur="1000" fill="hold"/>
                                            <p:tgtEl>
                                              <p:spTgt spid="44"/>
                                            </p:tgtEl>
                                            <p:attrNameLst>
                                              <p:attrName>ppt_x</p:attrName>
                                            </p:attrNameLst>
                                          </p:cBhvr>
                                          <p:tavLst>
                                            <p:tav tm="0">
                                              <p:val>
                                                <p:strVal val="1+#ppt_w/2"/>
                                              </p:val>
                                            </p:tav>
                                            <p:tav tm="100000">
                                              <p:val>
                                                <p:strVal val="#ppt_x"/>
                                              </p:val>
                                            </p:tav>
                                          </p:tavLst>
                                        </p:anim>
                                        <p:anim calcmode="lin" valueType="num" p14:bounceEnd="49000">
                                          <p:cBhvr additive="base">
                                            <p:cTn id="51"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childTnLst>
                              </p:cTn>
                            </p:par>
                            <p:par>
                              <p:cTn id="35" fill="hold">
                                <p:stCondLst>
                                  <p:cond delay="1500"/>
                                </p:stCondLst>
                                <p:childTnLst>
                                  <p:par>
                                    <p:cTn id="36" presetID="2" presetClass="entr" presetSubtype="2"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1000" fill="hold"/>
                                            <p:tgtEl>
                                              <p:spTgt spid="35"/>
                                            </p:tgtEl>
                                            <p:attrNameLst>
                                              <p:attrName>ppt_x</p:attrName>
                                            </p:attrNameLst>
                                          </p:cBhvr>
                                          <p:tavLst>
                                            <p:tav tm="0">
                                              <p:val>
                                                <p:strVal val="1+#ppt_w/2"/>
                                              </p:val>
                                            </p:tav>
                                            <p:tav tm="100000">
                                              <p:val>
                                                <p:strVal val="#ppt_x"/>
                                              </p:val>
                                            </p:tav>
                                          </p:tavLst>
                                        </p:anim>
                                        <p:anim calcmode="lin" valueType="num">
                                          <p:cBhvr additive="base">
                                            <p:cTn id="39" dur="1000" fill="hold"/>
                                            <p:tgtEl>
                                              <p:spTgt spid="35"/>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25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1000" fill="hold"/>
                                            <p:tgtEl>
                                              <p:spTgt spid="38"/>
                                            </p:tgtEl>
                                            <p:attrNameLst>
                                              <p:attrName>ppt_x</p:attrName>
                                            </p:attrNameLst>
                                          </p:cBhvr>
                                          <p:tavLst>
                                            <p:tav tm="0">
                                              <p:val>
                                                <p:strVal val="1+#ppt_w/2"/>
                                              </p:val>
                                            </p:tav>
                                            <p:tav tm="100000">
                                              <p:val>
                                                <p:strVal val="#ppt_x"/>
                                              </p:val>
                                            </p:tav>
                                          </p:tavLst>
                                        </p:anim>
                                        <p:anim calcmode="lin" valueType="num">
                                          <p:cBhvr additive="base">
                                            <p:cTn id="43" dur="1000" fill="hold"/>
                                            <p:tgtEl>
                                              <p:spTgt spid="38"/>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50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1000" fill="hold"/>
                                            <p:tgtEl>
                                              <p:spTgt spid="41"/>
                                            </p:tgtEl>
                                            <p:attrNameLst>
                                              <p:attrName>ppt_x</p:attrName>
                                            </p:attrNameLst>
                                          </p:cBhvr>
                                          <p:tavLst>
                                            <p:tav tm="0">
                                              <p:val>
                                                <p:strVal val="1+#ppt_w/2"/>
                                              </p:val>
                                            </p:tav>
                                            <p:tav tm="100000">
                                              <p:val>
                                                <p:strVal val="#ppt_x"/>
                                              </p:val>
                                            </p:tav>
                                          </p:tavLst>
                                        </p:anim>
                                        <p:anim calcmode="lin" valueType="num">
                                          <p:cBhvr additive="base">
                                            <p:cTn id="47" dur="10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75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1000" fill="hold"/>
                                            <p:tgtEl>
                                              <p:spTgt spid="44"/>
                                            </p:tgtEl>
                                            <p:attrNameLst>
                                              <p:attrName>ppt_x</p:attrName>
                                            </p:attrNameLst>
                                          </p:cBhvr>
                                          <p:tavLst>
                                            <p:tav tm="0">
                                              <p:val>
                                                <p:strVal val="1+#ppt_w/2"/>
                                              </p:val>
                                            </p:tav>
                                            <p:tav tm="100000">
                                              <p:val>
                                                <p:strVal val="#ppt_x"/>
                                              </p:val>
                                            </p:tav>
                                          </p:tavLst>
                                        </p:anim>
                                        <p:anim calcmode="lin" valueType="num">
                                          <p:cBhvr additive="base">
                                            <p:cTn id="51"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8" grpId="0"/>
          <p:bldP spid="49" grpId="0"/>
          <p:bldP spid="50" grpId="0"/>
          <p:bldP spid="5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a:blip r:embed="rId3"/>
          <a:stretch>
            <a:fillRect/>
          </a:stretch>
        </p:blipFill>
        <p:spPr>
          <a:xfrm>
            <a:off x="5113028" y="1636486"/>
            <a:ext cx="1965944" cy="2019300"/>
          </a:xfrm>
          <a:prstGeom prst="rect">
            <a:avLst/>
          </a:prstGeom>
        </p:spPr>
      </p:pic>
      <p:sp>
        <p:nvSpPr>
          <p:cNvPr id="60" name="文本框 59"/>
          <p:cNvSpPr txBox="1"/>
          <p:nvPr/>
        </p:nvSpPr>
        <p:spPr>
          <a:xfrm>
            <a:off x="5719935" y="2268024"/>
            <a:ext cx="752130" cy="707886"/>
          </a:xfrm>
          <a:prstGeom prst="rect">
            <a:avLst/>
          </a:prstGeom>
          <a:noFill/>
        </p:spPr>
        <p:txBody>
          <a:bodyPr wrap="none" rtlCol="0">
            <a:spAutoFit/>
            <a:scene3d>
              <a:camera prst="orthographicFront"/>
              <a:lightRig rig="threePt" dir="t"/>
            </a:scene3d>
            <a:sp3d contourW="12700"/>
          </a:bodyPr>
          <a:lstStyle/>
          <a:p>
            <a:pPr algn="ctr"/>
            <a:r>
              <a:rPr lang="en-US" altLang="zh-CN" sz="4000" i="1" dirty="0">
                <a:solidFill>
                  <a:schemeClr val="bg1"/>
                </a:solidFill>
                <a:latin typeface="Century Gothic" panose="020B0502020202020204" pitchFamily="34" charset="0"/>
              </a:rPr>
              <a:t>04</a:t>
            </a:r>
            <a:endParaRPr lang="zh-CN" altLang="en-US" sz="4000" i="1" dirty="0">
              <a:solidFill>
                <a:schemeClr val="bg1"/>
              </a:solidFill>
              <a:latin typeface="Century Gothic" panose="020B0502020202020204" pitchFamily="34" charset="0"/>
            </a:endParaRPr>
          </a:p>
        </p:txBody>
      </p:sp>
      <p:grpSp>
        <p:nvGrpSpPr>
          <p:cNvPr id="62" name="组合 61"/>
          <p:cNvGrpSpPr/>
          <p:nvPr/>
        </p:nvGrpSpPr>
        <p:grpSpPr>
          <a:xfrm>
            <a:off x="3048000" y="4071712"/>
            <a:ext cx="6096000" cy="1093022"/>
            <a:chOff x="851838" y="306332"/>
            <a:chExt cx="6096000" cy="1093022"/>
          </a:xfrm>
        </p:grpSpPr>
        <p:sp>
          <p:nvSpPr>
            <p:cNvPr id="63" name="文本框 62"/>
            <p:cNvSpPr txBox="1"/>
            <p:nvPr/>
          </p:nvSpPr>
          <p:spPr>
            <a:xfrm>
              <a:off x="1572965" y="306332"/>
              <a:ext cx="465374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latin typeface="+mn-ea"/>
                </a:rPr>
                <a:t>标题文字添加此处</a:t>
              </a:r>
            </a:p>
          </p:txBody>
        </p:sp>
        <p:sp>
          <p:nvSpPr>
            <p:cNvPr id="64" name="文本框 63"/>
            <p:cNvSpPr txBox="1"/>
            <p:nvPr/>
          </p:nvSpPr>
          <p:spPr>
            <a:xfrm>
              <a:off x="851838" y="863823"/>
              <a:ext cx="6096000" cy="53553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grpSp>
      <p:sp>
        <p:nvSpPr>
          <p:cNvPr id="65" name="文本框 6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6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14:presetBounceEnd="49000">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14:bounceEnd="49000">
                                          <p:cBhvr additive="base">
                                            <p:cTn id="17" dur="1000" fill="hold"/>
                                            <p:tgtEl>
                                              <p:spTgt spid="62"/>
                                            </p:tgtEl>
                                            <p:attrNameLst>
                                              <p:attrName>ppt_x</p:attrName>
                                            </p:attrNameLst>
                                          </p:cBhvr>
                                          <p:tavLst>
                                            <p:tav tm="0">
                                              <p:val>
                                                <p:strVal val="#ppt_x"/>
                                              </p:val>
                                            </p:tav>
                                            <p:tav tm="100000">
                                              <p:val>
                                                <p:strVal val="#ppt_x"/>
                                              </p:val>
                                            </p:tav>
                                          </p:tavLst>
                                        </p:anim>
                                        <p:anim calcmode="lin" valueType="num" p14:bounceEnd="49000">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1000" fill="hold"/>
                                            <p:tgtEl>
                                              <p:spTgt spid="62"/>
                                            </p:tgtEl>
                                            <p:attrNameLst>
                                              <p:attrName>ppt_x</p:attrName>
                                            </p:attrNameLst>
                                          </p:cBhvr>
                                          <p:tavLst>
                                            <p:tav tm="0">
                                              <p:val>
                                                <p:strVal val="#ppt_x"/>
                                              </p:val>
                                            </p:tav>
                                            <p:tav tm="100000">
                                              <p:val>
                                                <p:strVal val="#ppt_x"/>
                                              </p:val>
                                            </p:tav>
                                          </p:tavLst>
                                        </p:anim>
                                        <p:anim calcmode="lin" valueType="num">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8890" b="8890"/>
          <a:stretch>
            <a:fillRect/>
          </a:stretch>
        </p:blipFill>
        <p:spPr/>
      </p:pic>
      <p:sp>
        <p:nvSpPr>
          <p:cNvPr id="4" name="íślíḋè-Rounded Rectangle 6"/>
          <p:cNvSpPr/>
          <p:nvPr/>
        </p:nvSpPr>
        <p:spPr bwMode="auto">
          <a:xfrm>
            <a:off x="4840855" y="2015481"/>
            <a:ext cx="2054293" cy="3551059"/>
          </a:xfrm>
          <a:prstGeom prst="roundRect">
            <a:avLst>
              <a:gd name="adj" fmla="val 0"/>
            </a:avLst>
          </a:prstGeom>
          <a:solidFill>
            <a:schemeClr val="tx1">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t"/>
          <a:lstStyle/>
          <a:p>
            <a:pPr algn="ctr"/>
            <a:endParaRPr lang="en-US" altLang="zh-CN" sz="2000" b="1" dirty="0">
              <a:solidFill>
                <a:schemeClr val="bg1"/>
              </a:solidFill>
            </a:endParaRPr>
          </a:p>
        </p:txBody>
      </p:sp>
      <p:grpSp>
        <p:nvGrpSpPr>
          <p:cNvPr id="20" name="组合 19"/>
          <p:cNvGrpSpPr/>
          <p:nvPr/>
        </p:nvGrpSpPr>
        <p:grpSpPr>
          <a:xfrm>
            <a:off x="4958925" y="2651099"/>
            <a:ext cx="1818152" cy="2237815"/>
            <a:chOff x="874713" y="1063625"/>
            <a:chExt cx="1818152" cy="2237815"/>
          </a:xfrm>
        </p:grpSpPr>
        <p:sp>
          <p:nvSpPr>
            <p:cNvPr id="21" name="矩形 20"/>
            <p:cNvSpPr/>
            <p:nvPr/>
          </p:nvSpPr>
          <p:spPr>
            <a:xfrm>
              <a:off x="874713" y="1436314"/>
              <a:ext cx="1818152" cy="186512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用户可以在投影仪或者计算机上进行演示，也可以将演示文稿打印出来，制作成胶片，以便应用到更广泛的领域中利用</a:t>
              </a:r>
              <a:r>
                <a:rPr lang="en-US" altLang="zh-CN" sz="1200" dirty="0">
                  <a:solidFill>
                    <a:schemeClr val="bg1"/>
                  </a:solidFill>
                </a:rPr>
                <a:t>Microsoft Office PowerPoint</a:t>
              </a:r>
              <a:r>
                <a:rPr lang="zh-CN" altLang="en-US" sz="1200" dirty="0">
                  <a:solidFill>
                    <a:schemeClr val="bg1"/>
                  </a:solidFill>
                </a:rPr>
                <a:t>不仅可以创建演示文稿</a:t>
              </a:r>
            </a:p>
          </p:txBody>
        </p:sp>
        <p:sp>
          <p:nvSpPr>
            <p:cNvPr id="22" name="矩形 21"/>
            <p:cNvSpPr/>
            <p:nvPr/>
          </p:nvSpPr>
          <p:spPr>
            <a:xfrm>
              <a:off x="874713" y="1063625"/>
              <a:ext cx="1724451"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nvGrpSpPr>
          <p:cNvPr id="39" name="组合 38"/>
          <p:cNvGrpSpPr/>
          <p:nvPr/>
        </p:nvGrpSpPr>
        <p:grpSpPr>
          <a:xfrm>
            <a:off x="874713" y="2014770"/>
            <a:ext cx="1933668" cy="1755237"/>
            <a:chOff x="874713" y="2014770"/>
            <a:chExt cx="1933668" cy="1755237"/>
          </a:xfrm>
        </p:grpSpPr>
        <p:sp>
          <p:nvSpPr>
            <p:cNvPr id="9" name="íślíḋè-Rectangle 8"/>
            <p:cNvSpPr/>
            <p:nvPr/>
          </p:nvSpPr>
          <p:spPr>
            <a:xfrm>
              <a:off x="874713" y="2014770"/>
              <a:ext cx="1933668" cy="17552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3" name="组合 22"/>
            <p:cNvGrpSpPr/>
            <p:nvPr/>
          </p:nvGrpSpPr>
          <p:grpSpPr>
            <a:xfrm>
              <a:off x="934430" y="2217108"/>
              <a:ext cx="1818152" cy="1216397"/>
              <a:chOff x="874713" y="1107276"/>
              <a:chExt cx="1818152" cy="1216397"/>
            </a:xfrm>
          </p:grpSpPr>
          <p:sp>
            <p:nvSpPr>
              <p:cNvPr id="24" name="矩形 23"/>
              <p:cNvSpPr/>
              <p:nvPr/>
            </p:nvSpPr>
            <p:spPr>
              <a:xfrm>
                <a:off x="874713" y="1436314"/>
                <a:ext cx="1818152" cy="88735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bg1"/>
                    </a:solidFill>
                  </a:rPr>
                  <a:t>用户可以在投影仪或者计算机上进行演示，也可以将演示文稿打印出来，制作成胶片</a:t>
                </a:r>
              </a:p>
            </p:txBody>
          </p:sp>
          <p:sp>
            <p:nvSpPr>
              <p:cNvPr id="25" name="矩形 24"/>
              <p:cNvSpPr/>
              <p:nvPr/>
            </p:nvSpPr>
            <p:spPr>
              <a:xfrm>
                <a:off x="874713" y="1107276"/>
                <a:ext cx="1724451"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rPr>
                  <a:t>标题文字添加</a:t>
                </a:r>
              </a:p>
            </p:txBody>
          </p:sp>
        </p:grpSp>
      </p:grpSp>
      <p:grpSp>
        <p:nvGrpSpPr>
          <p:cNvPr id="40" name="组合 39"/>
          <p:cNvGrpSpPr/>
          <p:nvPr/>
        </p:nvGrpSpPr>
        <p:grpSpPr>
          <a:xfrm>
            <a:off x="2857786" y="3811304"/>
            <a:ext cx="1933668" cy="1755237"/>
            <a:chOff x="2857786" y="3811304"/>
            <a:chExt cx="1933668" cy="1755237"/>
          </a:xfrm>
        </p:grpSpPr>
        <p:sp>
          <p:nvSpPr>
            <p:cNvPr id="14" name="íślíḋè-Rectangle 13"/>
            <p:cNvSpPr/>
            <p:nvPr/>
          </p:nvSpPr>
          <p:spPr>
            <a:xfrm>
              <a:off x="2857786" y="3811304"/>
              <a:ext cx="1933668" cy="17552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p:cNvGrpSpPr/>
            <p:nvPr/>
          </p:nvGrpSpPr>
          <p:grpSpPr>
            <a:xfrm>
              <a:off x="2919872" y="4088343"/>
              <a:ext cx="1818152" cy="1216397"/>
              <a:chOff x="874713" y="1107276"/>
              <a:chExt cx="1818152" cy="1216397"/>
            </a:xfrm>
          </p:grpSpPr>
          <p:sp>
            <p:nvSpPr>
              <p:cNvPr id="27" name="矩形 26"/>
              <p:cNvSpPr/>
              <p:nvPr/>
            </p:nvSpPr>
            <p:spPr>
              <a:xfrm>
                <a:off x="874713" y="1436314"/>
                <a:ext cx="1818152" cy="88735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bg1"/>
                    </a:solidFill>
                  </a:rPr>
                  <a:t>用户可以在投影仪或者计算机上进行演示，也可以将演示文稿打印出来，制作成胶片</a:t>
                </a:r>
              </a:p>
            </p:txBody>
          </p:sp>
          <p:sp>
            <p:nvSpPr>
              <p:cNvPr id="28" name="矩形 27"/>
              <p:cNvSpPr/>
              <p:nvPr/>
            </p:nvSpPr>
            <p:spPr>
              <a:xfrm>
                <a:off x="874713" y="1107276"/>
                <a:ext cx="1724451" cy="36234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rPr>
                  <a:t>标题文字添加</a:t>
                </a:r>
              </a:p>
            </p:txBody>
          </p:sp>
        </p:grpSp>
      </p:grpSp>
      <p:pic>
        <p:nvPicPr>
          <p:cNvPr id="29" name="图片 28"/>
          <p:cNvPicPr>
            <a:picLocks noChangeAspect="1"/>
          </p:cNvPicPr>
          <p:nvPr/>
        </p:nvPicPr>
        <p:blipFill>
          <a:blip r:embed="rId5"/>
          <a:stretch>
            <a:fillRect/>
          </a:stretch>
        </p:blipFill>
        <p:spPr>
          <a:xfrm>
            <a:off x="422294" y="221070"/>
            <a:ext cx="904838" cy="929550"/>
          </a:xfrm>
          <a:prstGeom prst="rect">
            <a:avLst/>
          </a:prstGeom>
        </p:spPr>
      </p:pic>
      <p:grpSp>
        <p:nvGrpSpPr>
          <p:cNvPr id="30" name="组合 29"/>
          <p:cNvGrpSpPr/>
          <p:nvPr/>
        </p:nvGrpSpPr>
        <p:grpSpPr>
          <a:xfrm>
            <a:off x="1435432" y="370674"/>
            <a:ext cx="4885993" cy="649392"/>
            <a:chOff x="5402407" y="1247256"/>
            <a:chExt cx="4885993" cy="649392"/>
          </a:xfrm>
        </p:grpSpPr>
        <p:sp>
          <p:nvSpPr>
            <p:cNvPr id="31" name="文本框 30"/>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2" name="文本框 31"/>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pic>
        <p:nvPicPr>
          <p:cNvPr id="38" name="图片占位符 37"/>
          <p:cNvPicPr>
            <a:picLocks noGrp="1" noChangeAspect="1"/>
          </p:cNvPicPr>
          <p:nvPr>
            <p:ph type="pic" sz="quarter" idx="10"/>
          </p:nvPr>
        </p:nvPicPr>
        <p:blipFill>
          <a:blip r:embed="rId6" cstate="print">
            <a:extLst>
              <a:ext uri="{28A0092B-C50C-407E-A947-70E740481C1C}">
                <a14:useLocalDpi xmlns:a14="http://schemas.microsoft.com/office/drawing/2010/main" val="0"/>
              </a:ext>
            </a:extLst>
          </a:blip>
          <a:srcRect l="13258" r="13258"/>
          <a:stretch>
            <a:fillRect/>
          </a:stretch>
        </p:blipFill>
        <p:spPr/>
      </p:pic>
      <p:pic>
        <p:nvPicPr>
          <p:cNvPr id="37" name="图片占位符 36"/>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l="13291" r="13291"/>
          <a:stretch>
            <a:fillRect/>
          </a:stretch>
        </p:blip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par>
                                <p:cTn id="15" presetID="53" presetClass="entr" presetSubtype="16"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5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占位符 21"/>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676" r="1676"/>
          <a:stretch>
            <a:fillRect/>
          </a:stretch>
        </p:blipFill>
        <p:spPr/>
      </p:pic>
      <p:grpSp>
        <p:nvGrpSpPr>
          <p:cNvPr id="12" name="组合 11"/>
          <p:cNvGrpSpPr/>
          <p:nvPr/>
        </p:nvGrpSpPr>
        <p:grpSpPr>
          <a:xfrm>
            <a:off x="874718" y="1611721"/>
            <a:ext cx="10442570" cy="908220"/>
            <a:chOff x="874713" y="1063625"/>
            <a:chExt cx="10442570" cy="908220"/>
          </a:xfrm>
        </p:grpSpPr>
        <p:sp>
          <p:nvSpPr>
            <p:cNvPr id="13" name="矩形 12"/>
            <p:cNvSpPr/>
            <p:nvPr/>
          </p:nvSpPr>
          <p:spPr>
            <a:xfrm>
              <a:off x="874713" y="1436314"/>
              <a:ext cx="1044257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用户可以在投影仪或者计算机上进行演示，也可以将演示文稿打印出来，制作成胶片，以便应用到更广泛的领域中。利用</a:t>
              </a:r>
              <a:r>
                <a:rPr lang="en-US" altLang="zh-CN" sz="1200" dirty="0"/>
                <a:t>Microsoft Office PowerPoint</a:t>
              </a:r>
              <a:r>
                <a:rPr lang="zh-CN" altLang="en-US" sz="1200" dirty="0"/>
                <a:t>不仅可以创建演示文稿，还可以在互联网上召开面对面会议、远程会议或在网上给观众展示演示文稿</a:t>
              </a:r>
            </a:p>
          </p:txBody>
        </p:sp>
        <p:sp>
          <p:nvSpPr>
            <p:cNvPr id="14" name="矩形 13"/>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4" name="组合 23"/>
          <p:cNvGrpSpPr/>
          <p:nvPr/>
        </p:nvGrpSpPr>
        <p:grpSpPr>
          <a:xfrm>
            <a:off x="4513698" y="2972987"/>
            <a:ext cx="3164617" cy="2509774"/>
            <a:chOff x="4513698" y="2972987"/>
            <a:chExt cx="3164617" cy="2509774"/>
          </a:xfrm>
        </p:grpSpPr>
        <p:grpSp>
          <p:nvGrpSpPr>
            <p:cNvPr id="2" name="75da193a-3c44-43b6-a175-79f326dd9bb5"/>
            <p:cNvGrpSpPr>
              <a:grpSpLocks noChangeAspect="1"/>
            </p:cNvGrpSpPr>
            <p:nvPr/>
          </p:nvGrpSpPr>
          <p:grpSpPr>
            <a:xfrm>
              <a:off x="4513698" y="2972987"/>
              <a:ext cx="3164617" cy="2509774"/>
              <a:chOff x="4466551" y="2267939"/>
              <a:chExt cx="3258911" cy="2584556"/>
            </a:xfrm>
          </p:grpSpPr>
          <p:sp>
            <p:nvSpPr>
              <p:cNvPr id="3" name="îṣļîḑé-Rectangle 2"/>
              <p:cNvSpPr/>
              <p:nvPr/>
            </p:nvSpPr>
            <p:spPr>
              <a:xfrm>
                <a:off x="4466551" y="2267939"/>
                <a:ext cx="3258911" cy="2584556"/>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ṣļîḑé-Oval 5"/>
              <p:cNvSpPr>
                <a:spLocks noChangeAspect="1"/>
              </p:cNvSpPr>
              <p:nvPr/>
            </p:nvSpPr>
            <p:spPr>
              <a:xfrm>
                <a:off x="5721402" y="2627978"/>
                <a:ext cx="749217" cy="749217"/>
              </a:xfrm>
              <a:prstGeom prst="ellipse">
                <a:avLst/>
              </a:prstGeom>
              <a:solidFill>
                <a:schemeClr val="bg1"/>
              </a:solidFill>
              <a:ln w="19050">
                <a:solidFill>
                  <a:srgbClr val="E9232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îṣļîḑé-Freeform: Shape 4"/>
              <p:cNvSpPr/>
              <p:nvPr/>
            </p:nvSpPr>
            <p:spPr bwMode="auto">
              <a:xfrm>
                <a:off x="5930901" y="2866321"/>
                <a:ext cx="336188" cy="272531"/>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accent1"/>
              </a:solidFill>
              <a:ln>
                <a:noFill/>
              </a:ln>
            </p:spPr>
            <p:txBody>
              <a:bodyPr anchor="ctr"/>
              <a:lstStyle/>
              <a:p>
                <a:pPr algn="ctr"/>
                <a:endParaRPr/>
              </a:p>
            </p:txBody>
          </p:sp>
        </p:grpSp>
        <p:sp>
          <p:nvSpPr>
            <p:cNvPr id="15" name="矩形 14"/>
            <p:cNvSpPr/>
            <p:nvPr/>
          </p:nvSpPr>
          <p:spPr>
            <a:xfrm>
              <a:off x="4787109" y="4227874"/>
              <a:ext cx="2617782"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pic>
        <p:nvPicPr>
          <p:cNvPr id="16" name="图片 15"/>
          <p:cNvPicPr>
            <a:picLocks noChangeAspect="1"/>
          </p:cNvPicPr>
          <p:nvPr/>
        </p:nvPicPr>
        <p:blipFill>
          <a:blip r:embed="rId5"/>
          <a:stretch>
            <a:fillRect/>
          </a:stretch>
        </p:blipFill>
        <p:spPr>
          <a:xfrm>
            <a:off x="422294" y="221070"/>
            <a:ext cx="904838" cy="929550"/>
          </a:xfrm>
          <a:prstGeom prst="rect">
            <a:avLst/>
          </a:prstGeom>
        </p:spPr>
      </p:pic>
      <p:grpSp>
        <p:nvGrpSpPr>
          <p:cNvPr id="17" name="组合 16"/>
          <p:cNvGrpSpPr/>
          <p:nvPr/>
        </p:nvGrpSpPr>
        <p:grpSpPr>
          <a:xfrm>
            <a:off x="1435432" y="370674"/>
            <a:ext cx="4885993" cy="649392"/>
            <a:chOff x="5402407" y="1247256"/>
            <a:chExt cx="4885993" cy="649392"/>
          </a:xfrm>
        </p:grpSpPr>
        <p:sp>
          <p:nvSpPr>
            <p:cNvPr id="18" name="文本框 17"/>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19" name="文本框 18"/>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pic>
        <p:nvPicPr>
          <p:cNvPr id="23" name="图片占位符 22"/>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l="1676" r="1676"/>
          <a:stretch>
            <a:fillRect/>
          </a:stretch>
        </p:blip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0-#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945736" y="2227168"/>
            <a:ext cx="2061721" cy="3124389"/>
            <a:chOff x="945736" y="2227168"/>
            <a:chExt cx="2061721" cy="3124389"/>
          </a:xfrm>
        </p:grpSpPr>
        <p:sp>
          <p:nvSpPr>
            <p:cNvPr id="7" name="íślíḋè-Freeform: Shape 5"/>
            <p:cNvSpPr/>
            <p:nvPr/>
          </p:nvSpPr>
          <p:spPr>
            <a:xfrm>
              <a:off x="945736" y="2227168"/>
              <a:ext cx="2061721" cy="3124389"/>
            </a:xfrm>
            <a:custGeom>
              <a:avLst/>
              <a:gdLst>
                <a:gd name="connsiteX0" fmla="*/ 0 w 2316480"/>
                <a:gd name="connsiteY0" fmla="*/ 0 h 3510455"/>
                <a:gd name="connsiteX1" fmla="*/ 2316480 w 2316480"/>
                <a:gd name="connsiteY1" fmla="*/ 0 h 3510455"/>
                <a:gd name="connsiteX2" fmla="*/ 2316480 w 2316480"/>
                <a:gd name="connsiteY2" fmla="*/ 3510455 h 3510455"/>
                <a:gd name="connsiteX3" fmla="*/ 0 w 2316480"/>
                <a:gd name="connsiteY3" fmla="*/ 3510455 h 3510455"/>
              </a:gdLst>
              <a:ahLst/>
              <a:cxnLst>
                <a:cxn ang="0">
                  <a:pos x="connsiteX0" y="connsiteY0"/>
                </a:cxn>
                <a:cxn ang="0">
                  <a:pos x="connsiteX1" y="connsiteY1"/>
                </a:cxn>
                <a:cxn ang="0">
                  <a:pos x="connsiteX2" y="connsiteY2"/>
                </a:cxn>
                <a:cxn ang="0">
                  <a:pos x="connsiteX3" y="connsiteY3"/>
                </a:cxn>
              </a:cxnLst>
              <a:rect l="l" t="t" r="r" b="b"/>
              <a:pathLst>
                <a:path w="2316480" h="3510455">
                  <a:moveTo>
                    <a:pt x="0" y="0"/>
                  </a:moveTo>
                  <a:lnTo>
                    <a:pt x="2316480" y="0"/>
                  </a:lnTo>
                  <a:lnTo>
                    <a:pt x="2316480" y="3510455"/>
                  </a:lnTo>
                  <a:lnTo>
                    <a:pt x="0" y="3510455"/>
                  </a:lnTo>
                  <a:close/>
                </a:path>
              </a:pathLst>
            </a:custGeom>
            <a:solidFill>
              <a:schemeClr val="accent1">
                <a:alpha val="85000"/>
              </a:schemeClr>
            </a:solidFill>
            <a:ln w="28575">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íślíḋè-Freeform: Shape 11"/>
            <p:cNvSpPr/>
            <p:nvPr/>
          </p:nvSpPr>
          <p:spPr bwMode="auto">
            <a:xfrm>
              <a:off x="1663571" y="3212462"/>
              <a:ext cx="605491" cy="605491"/>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anchor="ctr"/>
            <a:lstStyle/>
            <a:p>
              <a:pPr algn="ctr"/>
              <a:endParaRPr/>
            </a:p>
          </p:txBody>
        </p:sp>
        <p:grpSp>
          <p:nvGrpSpPr>
            <p:cNvPr id="38" name="组合 37"/>
            <p:cNvGrpSpPr/>
            <p:nvPr/>
          </p:nvGrpSpPr>
          <p:grpSpPr>
            <a:xfrm>
              <a:off x="1084511" y="2567078"/>
              <a:ext cx="1763611" cy="2507041"/>
              <a:chOff x="1084511" y="2567078"/>
              <a:chExt cx="1763611" cy="2507041"/>
            </a:xfrm>
          </p:grpSpPr>
          <p:sp>
            <p:nvSpPr>
              <p:cNvPr id="24" name="矩形 23"/>
              <p:cNvSpPr/>
              <p:nvPr/>
            </p:nvSpPr>
            <p:spPr>
              <a:xfrm>
                <a:off x="1084511" y="4095390"/>
                <a:ext cx="176361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25" name="矩形 24"/>
              <p:cNvSpPr/>
              <p:nvPr/>
            </p:nvSpPr>
            <p:spPr>
              <a:xfrm>
                <a:off x="1185437" y="2567078"/>
                <a:ext cx="156175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grpSp>
        <p:nvGrpSpPr>
          <p:cNvPr id="39" name="组合 38"/>
          <p:cNvGrpSpPr/>
          <p:nvPr/>
        </p:nvGrpSpPr>
        <p:grpSpPr>
          <a:xfrm>
            <a:off x="2999382" y="2227168"/>
            <a:ext cx="2061721" cy="3124389"/>
            <a:chOff x="2999382" y="2227168"/>
            <a:chExt cx="2061721" cy="3124389"/>
          </a:xfrm>
        </p:grpSpPr>
        <p:sp>
          <p:nvSpPr>
            <p:cNvPr id="3" name="íślíḋè-Freeform: Shape 1"/>
            <p:cNvSpPr/>
            <p:nvPr/>
          </p:nvSpPr>
          <p:spPr>
            <a:xfrm>
              <a:off x="2999382" y="2227168"/>
              <a:ext cx="2061721" cy="3124389"/>
            </a:xfrm>
            <a:custGeom>
              <a:avLst/>
              <a:gdLst>
                <a:gd name="connsiteX0" fmla="*/ 0 w 2316480"/>
                <a:gd name="connsiteY0" fmla="*/ 0 h 3510455"/>
                <a:gd name="connsiteX1" fmla="*/ 2316480 w 2316480"/>
                <a:gd name="connsiteY1" fmla="*/ 0 h 3510455"/>
                <a:gd name="connsiteX2" fmla="*/ 2316480 w 2316480"/>
                <a:gd name="connsiteY2" fmla="*/ 3510455 h 3510455"/>
                <a:gd name="connsiteX3" fmla="*/ 0 w 2316480"/>
                <a:gd name="connsiteY3" fmla="*/ 3510455 h 3510455"/>
              </a:gdLst>
              <a:ahLst/>
              <a:cxnLst>
                <a:cxn ang="0">
                  <a:pos x="connsiteX0" y="connsiteY0"/>
                </a:cxn>
                <a:cxn ang="0">
                  <a:pos x="connsiteX1" y="connsiteY1"/>
                </a:cxn>
                <a:cxn ang="0">
                  <a:pos x="connsiteX2" y="connsiteY2"/>
                </a:cxn>
                <a:cxn ang="0">
                  <a:pos x="connsiteX3" y="connsiteY3"/>
                </a:cxn>
              </a:cxnLst>
              <a:rect l="l" t="t" r="r" b="b"/>
              <a:pathLst>
                <a:path w="2316480" h="3510455">
                  <a:moveTo>
                    <a:pt x="0" y="0"/>
                  </a:moveTo>
                  <a:lnTo>
                    <a:pt x="2316480" y="0"/>
                  </a:lnTo>
                  <a:lnTo>
                    <a:pt x="2316480" y="3510455"/>
                  </a:lnTo>
                  <a:lnTo>
                    <a:pt x="0" y="3510455"/>
                  </a:lnTo>
                  <a:close/>
                </a:path>
              </a:pathLst>
            </a:custGeom>
            <a:solidFill>
              <a:schemeClr val="accent2">
                <a:alpha val="85000"/>
              </a:schemeClr>
            </a:solidFill>
            <a:ln w="28575">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íślíḋè-Freeform: Shape 12"/>
            <p:cNvSpPr/>
            <p:nvPr/>
          </p:nvSpPr>
          <p:spPr bwMode="auto">
            <a:xfrm>
              <a:off x="3734043" y="3220475"/>
              <a:ext cx="592400" cy="589469"/>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1"/>
            </a:solidFill>
            <a:ln>
              <a:noFill/>
            </a:ln>
          </p:spPr>
          <p:txBody>
            <a:bodyPr anchor="ctr"/>
            <a:lstStyle/>
            <a:p>
              <a:pPr algn="ctr"/>
              <a:endParaRPr/>
            </a:p>
          </p:txBody>
        </p:sp>
        <p:sp>
          <p:nvSpPr>
            <p:cNvPr id="26" name="矩形 25"/>
            <p:cNvSpPr/>
            <p:nvPr/>
          </p:nvSpPr>
          <p:spPr>
            <a:xfrm>
              <a:off x="3138143" y="4095390"/>
              <a:ext cx="176361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27" name="矩形 26"/>
            <p:cNvSpPr/>
            <p:nvPr/>
          </p:nvSpPr>
          <p:spPr>
            <a:xfrm>
              <a:off x="3239069" y="2567078"/>
              <a:ext cx="156175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1" name="组合 40"/>
          <p:cNvGrpSpPr/>
          <p:nvPr/>
        </p:nvGrpSpPr>
        <p:grpSpPr>
          <a:xfrm>
            <a:off x="5061104" y="2227168"/>
            <a:ext cx="2061721" cy="3124389"/>
            <a:chOff x="5061104" y="2227168"/>
            <a:chExt cx="2061721" cy="3124389"/>
          </a:xfrm>
        </p:grpSpPr>
        <p:sp>
          <p:nvSpPr>
            <p:cNvPr id="4" name="íślíḋè-Freeform: Shape 2"/>
            <p:cNvSpPr/>
            <p:nvPr/>
          </p:nvSpPr>
          <p:spPr>
            <a:xfrm>
              <a:off x="5061104" y="2227168"/>
              <a:ext cx="2061721" cy="3124389"/>
            </a:xfrm>
            <a:custGeom>
              <a:avLst/>
              <a:gdLst>
                <a:gd name="connsiteX0" fmla="*/ 0 w 2316480"/>
                <a:gd name="connsiteY0" fmla="*/ 0 h 3500377"/>
                <a:gd name="connsiteX1" fmla="*/ 2316480 w 2316480"/>
                <a:gd name="connsiteY1" fmla="*/ 0 h 3500377"/>
                <a:gd name="connsiteX2" fmla="*/ 2316480 w 2316480"/>
                <a:gd name="connsiteY2" fmla="*/ 3500377 h 3500377"/>
                <a:gd name="connsiteX3" fmla="*/ 0 w 2316480"/>
                <a:gd name="connsiteY3" fmla="*/ 3500377 h 3500377"/>
              </a:gdLst>
              <a:ahLst/>
              <a:cxnLst>
                <a:cxn ang="0">
                  <a:pos x="connsiteX0" y="connsiteY0"/>
                </a:cxn>
                <a:cxn ang="0">
                  <a:pos x="connsiteX1" y="connsiteY1"/>
                </a:cxn>
                <a:cxn ang="0">
                  <a:pos x="connsiteX2" y="connsiteY2"/>
                </a:cxn>
                <a:cxn ang="0">
                  <a:pos x="connsiteX3" y="connsiteY3"/>
                </a:cxn>
              </a:cxnLst>
              <a:rect l="l" t="t" r="r" b="b"/>
              <a:pathLst>
                <a:path w="2316480" h="3500377">
                  <a:moveTo>
                    <a:pt x="0" y="0"/>
                  </a:moveTo>
                  <a:lnTo>
                    <a:pt x="2316480" y="0"/>
                  </a:lnTo>
                  <a:lnTo>
                    <a:pt x="2316480" y="3500377"/>
                  </a:lnTo>
                  <a:lnTo>
                    <a:pt x="0" y="3500377"/>
                  </a:lnTo>
                  <a:close/>
                </a:path>
              </a:pathLst>
            </a:custGeom>
            <a:solidFill>
              <a:schemeClr val="accent3">
                <a:alpha val="85000"/>
              </a:schemeClr>
            </a:solidFill>
            <a:ln w="28575">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íślíḋè-Freeform: Shape 13"/>
            <p:cNvSpPr/>
            <p:nvPr/>
          </p:nvSpPr>
          <p:spPr bwMode="auto">
            <a:xfrm>
              <a:off x="5850702" y="3273945"/>
              <a:ext cx="482527" cy="482528"/>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anchor="ctr"/>
            <a:lstStyle/>
            <a:p>
              <a:pPr algn="ctr"/>
              <a:endParaRPr/>
            </a:p>
          </p:txBody>
        </p:sp>
        <p:sp>
          <p:nvSpPr>
            <p:cNvPr id="28" name="矩形 27"/>
            <p:cNvSpPr/>
            <p:nvPr/>
          </p:nvSpPr>
          <p:spPr>
            <a:xfrm>
              <a:off x="5223894" y="4095390"/>
              <a:ext cx="176361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29" name="矩形 28"/>
            <p:cNvSpPr/>
            <p:nvPr/>
          </p:nvSpPr>
          <p:spPr>
            <a:xfrm>
              <a:off x="5324820" y="2567078"/>
              <a:ext cx="156175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2" name="组合 41"/>
          <p:cNvGrpSpPr/>
          <p:nvPr/>
        </p:nvGrpSpPr>
        <p:grpSpPr>
          <a:xfrm>
            <a:off x="7122825" y="2227168"/>
            <a:ext cx="2061721" cy="3124389"/>
            <a:chOff x="7122825" y="2227168"/>
            <a:chExt cx="2061721" cy="3124389"/>
          </a:xfrm>
        </p:grpSpPr>
        <p:sp>
          <p:nvSpPr>
            <p:cNvPr id="5" name="íślíḋè-Freeform: Shape 3"/>
            <p:cNvSpPr/>
            <p:nvPr/>
          </p:nvSpPr>
          <p:spPr>
            <a:xfrm>
              <a:off x="7122825" y="2227168"/>
              <a:ext cx="2061721" cy="3124389"/>
            </a:xfrm>
            <a:custGeom>
              <a:avLst/>
              <a:gdLst>
                <a:gd name="connsiteX0" fmla="*/ 0 w 2316480"/>
                <a:gd name="connsiteY0" fmla="*/ 0 h 3510455"/>
                <a:gd name="connsiteX1" fmla="*/ 2316480 w 2316480"/>
                <a:gd name="connsiteY1" fmla="*/ 0 h 3510455"/>
                <a:gd name="connsiteX2" fmla="*/ 2316480 w 2316480"/>
                <a:gd name="connsiteY2" fmla="*/ 3510455 h 3510455"/>
                <a:gd name="connsiteX3" fmla="*/ 0 w 2316480"/>
                <a:gd name="connsiteY3" fmla="*/ 3510455 h 3510455"/>
              </a:gdLst>
              <a:ahLst/>
              <a:cxnLst>
                <a:cxn ang="0">
                  <a:pos x="connsiteX0" y="connsiteY0"/>
                </a:cxn>
                <a:cxn ang="0">
                  <a:pos x="connsiteX1" y="connsiteY1"/>
                </a:cxn>
                <a:cxn ang="0">
                  <a:pos x="connsiteX2" y="connsiteY2"/>
                </a:cxn>
                <a:cxn ang="0">
                  <a:pos x="connsiteX3" y="connsiteY3"/>
                </a:cxn>
              </a:cxnLst>
              <a:rect l="l" t="t" r="r" b="b"/>
              <a:pathLst>
                <a:path w="2316480" h="3510455">
                  <a:moveTo>
                    <a:pt x="0" y="0"/>
                  </a:moveTo>
                  <a:lnTo>
                    <a:pt x="2316480" y="0"/>
                  </a:lnTo>
                  <a:lnTo>
                    <a:pt x="2316480" y="3510455"/>
                  </a:lnTo>
                  <a:lnTo>
                    <a:pt x="0" y="3510455"/>
                  </a:lnTo>
                  <a:close/>
                </a:path>
              </a:pathLst>
            </a:custGeom>
            <a:solidFill>
              <a:schemeClr val="accent4">
                <a:alpha val="85000"/>
              </a:schemeClr>
            </a:solidFill>
            <a:ln w="28575">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íślíḋè-Freeform: Shape 14"/>
            <p:cNvSpPr/>
            <p:nvPr/>
          </p:nvSpPr>
          <p:spPr bwMode="auto">
            <a:xfrm>
              <a:off x="7904226" y="3265747"/>
              <a:ext cx="498921" cy="498921"/>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p:spPr>
          <p:txBody>
            <a:bodyPr anchor="ctr"/>
            <a:lstStyle/>
            <a:p>
              <a:pPr algn="ctr"/>
              <a:endParaRPr/>
            </a:p>
          </p:txBody>
        </p:sp>
        <p:sp>
          <p:nvSpPr>
            <p:cNvPr id="30" name="矩形 29"/>
            <p:cNvSpPr/>
            <p:nvPr/>
          </p:nvSpPr>
          <p:spPr>
            <a:xfrm>
              <a:off x="7260676" y="4095390"/>
              <a:ext cx="176361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31" name="矩形 30"/>
            <p:cNvSpPr/>
            <p:nvPr/>
          </p:nvSpPr>
          <p:spPr>
            <a:xfrm>
              <a:off x="7361602" y="2567078"/>
              <a:ext cx="156175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43" name="组合 42"/>
          <p:cNvGrpSpPr/>
          <p:nvPr/>
        </p:nvGrpSpPr>
        <p:grpSpPr>
          <a:xfrm>
            <a:off x="9184546" y="2227168"/>
            <a:ext cx="2061721" cy="3124389"/>
            <a:chOff x="9184546" y="2227168"/>
            <a:chExt cx="2061721" cy="3124389"/>
          </a:xfrm>
        </p:grpSpPr>
        <p:sp>
          <p:nvSpPr>
            <p:cNvPr id="6" name="íślíḋè-Freeform: Shape 4"/>
            <p:cNvSpPr/>
            <p:nvPr/>
          </p:nvSpPr>
          <p:spPr>
            <a:xfrm>
              <a:off x="9184546" y="2227168"/>
              <a:ext cx="2061721" cy="3124389"/>
            </a:xfrm>
            <a:custGeom>
              <a:avLst/>
              <a:gdLst>
                <a:gd name="connsiteX0" fmla="*/ 0 w 2316480"/>
                <a:gd name="connsiteY0" fmla="*/ 0 h 3510455"/>
                <a:gd name="connsiteX1" fmla="*/ 2316480 w 2316480"/>
                <a:gd name="connsiteY1" fmla="*/ 0 h 3510455"/>
                <a:gd name="connsiteX2" fmla="*/ 2316480 w 2316480"/>
                <a:gd name="connsiteY2" fmla="*/ 3510455 h 3510455"/>
                <a:gd name="connsiteX3" fmla="*/ 0 w 2316480"/>
                <a:gd name="connsiteY3" fmla="*/ 3510455 h 3510455"/>
              </a:gdLst>
              <a:ahLst/>
              <a:cxnLst>
                <a:cxn ang="0">
                  <a:pos x="connsiteX0" y="connsiteY0"/>
                </a:cxn>
                <a:cxn ang="0">
                  <a:pos x="connsiteX1" y="connsiteY1"/>
                </a:cxn>
                <a:cxn ang="0">
                  <a:pos x="connsiteX2" y="connsiteY2"/>
                </a:cxn>
                <a:cxn ang="0">
                  <a:pos x="connsiteX3" y="connsiteY3"/>
                </a:cxn>
              </a:cxnLst>
              <a:rect l="l" t="t" r="r" b="b"/>
              <a:pathLst>
                <a:path w="2316480" h="3510455">
                  <a:moveTo>
                    <a:pt x="0" y="0"/>
                  </a:moveTo>
                  <a:lnTo>
                    <a:pt x="2316480" y="0"/>
                  </a:lnTo>
                  <a:lnTo>
                    <a:pt x="2316480" y="3510455"/>
                  </a:lnTo>
                  <a:lnTo>
                    <a:pt x="0" y="3510455"/>
                  </a:lnTo>
                  <a:close/>
                </a:path>
              </a:pathLst>
            </a:custGeom>
            <a:solidFill>
              <a:schemeClr val="accent5">
                <a:alpha val="85000"/>
              </a:schemeClr>
            </a:solidFill>
            <a:ln w="28575">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íślíḋè-Freeform: Shape 15"/>
            <p:cNvSpPr/>
            <p:nvPr/>
          </p:nvSpPr>
          <p:spPr bwMode="auto">
            <a:xfrm>
              <a:off x="9964705" y="3265747"/>
              <a:ext cx="501403" cy="498921"/>
            </a:xfrm>
            <a:custGeom>
              <a:avLst/>
              <a:gdLst>
                <a:gd name="T0" fmla="*/ 176 w 176"/>
                <a:gd name="T1" fmla="*/ 52 h 176"/>
                <a:gd name="T2" fmla="*/ 124 w 176"/>
                <a:gd name="T3" fmla="*/ 0 h 176"/>
                <a:gd name="T4" fmla="*/ 88 w 176"/>
                <a:gd name="T5" fmla="*/ 15 h 176"/>
                <a:gd name="T6" fmla="*/ 52 w 176"/>
                <a:gd name="T7" fmla="*/ 0 h 176"/>
                <a:gd name="T8" fmla="*/ 0 w 176"/>
                <a:gd name="T9" fmla="*/ 52 h 176"/>
                <a:gd name="T10" fmla="*/ 0 w 176"/>
                <a:gd name="T11" fmla="*/ 58 h 176"/>
                <a:gd name="T12" fmla="*/ 88 w 176"/>
                <a:gd name="T13" fmla="*/ 176 h 176"/>
                <a:gd name="T14" fmla="*/ 176 w 176"/>
                <a:gd name="T15" fmla="*/ 58 h 176"/>
                <a:gd name="T16" fmla="*/ 176 w 176"/>
                <a:gd name="T17" fmla="*/ 52 h 176"/>
                <a:gd name="T18" fmla="*/ 168 w 176"/>
                <a:gd name="T19" fmla="*/ 57 h 176"/>
                <a:gd name="T20" fmla="*/ 88 w 176"/>
                <a:gd name="T21" fmla="*/ 167 h 176"/>
                <a:gd name="T22" fmla="*/ 8 w 176"/>
                <a:gd name="T23" fmla="*/ 57 h 176"/>
                <a:gd name="T24" fmla="*/ 8 w 176"/>
                <a:gd name="T25" fmla="*/ 52 h 176"/>
                <a:gd name="T26" fmla="*/ 52 w 176"/>
                <a:gd name="T27" fmla="*/ 8 h 176"/>
                <a:gd name="T28" fmla="*/ 82 w 176"/>
                <a:gd name="T29" fmla="*/ 20 h 176"/>
                <a:gd name="T30" fmla="*/ 88 w 176"/>
                <a:gd name="T31" fmla="*/ 26 h 176"/>
                <a:gd name="T32" fmla="*/ 94 w 176"/>
                <a:gd name="T33" fmla="*/ 20 h 176"/>
                <a:gd name="T34" fmla="*/ 124 w 176"/>
                <a:gd name="T35" fmla="*/ 8 h 176"/>
                <a:gd name="T36" fmla="*/ 168 w 176"/>
                <a:gd name="T37" fmla="*/ 52 h 176"/>
                <a:gd name="T38" fmla="*/ 168 w 176"/>
                <a:gd name="T39"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6" y="52"/>
                  </a:moveTo>
                  <a:cubicBezTo>
                    <a:pt x="176" y="23"/>
                    <a:pt x="153" y="0"/>
                    <a:pt x="124" y="0"/>
                  </a:cubicBezTo>
                  <a:cubicBezTo>
                    <a:pt x="110" y="0"/>
                    <a:pt x="97" y="6"/>
                    <a:pt x="88" y="15"/>
                  </a:cubicBezTo>
                  <a:cubicBezTo>
                    <a:pt x="79" y="6"/>
                    <a:pt x="66" y="0"/>
                    <a:pt x="52" y="0"/>
                  </a:cubicBezTo>
                  <a:cubicBezTo>
                    <a:pt x="23" y="0"/>
                    <a:pt x="0" y="23"/>
                    <a:pt x="0" y="52"/>
                  </a:cubicBezTo>
                  <a:cubicBezTo>
                    <a:pt x="0" y="55"/>
                    <a:pt x="1" y="59"/>
                    <a:pt x="0" y="58"/>
                  </a:cubicBezTo>
                  <a:cubicBezTo>
                    <a:pt x="6" y="109"/>
                    <a:pt x="80" y="176"/>
                    <a:pt x="88" y="176"/>
                  </a:cubicBezTo>
                  <a:cubicBezTo>
                    <a:pt x="96" y="176"/>
                    <a:pt x="170" y="109"/>
                    <a:pt x="176" y="58"/>
                  </a:cubicBezTo>
                  <a:cubicBezTo>
                    <a:pt x="175" y="59"/>
                    <a:pt x="176" y="55"/>
                    <a:pt x="176" y="52"/>
                  </a:cubicBezTo>
                  <a:moveTo>
                    <a:pt x="168" y="57"/>
                  </a:moveTo>
                  <a:cubicBezTo>
                    <a:pt x="163" y="100"/>
                    <a:pt x="103" y="158"/>
                    <a:pt x="88" y="167"/>
                  </a:cubicBezTo>
                  <a:cubicBezTo>
                    <a:pt x="73" y="158"/>
                    <a:pt x="13" y="100"/>
                    <a:pt x="8" y="57"/>
                  </a:cubicBezTo>
                  <a:cubicBezTo>
                    <a:pt x="8" y="57"/>
                    <a:pt x="8" y="55"/>
                    <a:pt x="8" y="52"/>
                  </a:cubicBezTo>
                  <a:cubicBezTo>
                    <a:pt x="8" y="28"/>
                    <a:pt x="28" y="8"/>
                    <a:pt x="52" y="8"/>
                  </a:cubicBezTo>
                  <a:cubicBezTo>
                    <a:pt x="63" y="8"/>
                    <a:pt x="74" y="12"/>
                    <a:pt x="82" y="20"/>
                  </a:cubicBezTo>
                  <a:cubicBezTo>
                    <a:pt x="88" y="26"/>
                    <a:pt x="88" y="26"/>
                    <a:pt x="88" y="26"/>
                  </a:cubicBezTo>
                  <a:cubicBezTo>
                    <a:pt x="94" y="20"/>
                    <a:pt x="94" y="20"/>
                    <a:pt x="94" y="20"/>
                  </a:cubicBezTo>
                  <a:cubicBezTo>
                    <a:pt x="102" y="12"/>
                    <a:pt x="113" y="8"/>
                    <a:pt x="124" y="8"/>
                  </a:cubicBezTo>
                  <a:cubicBezTo>
                    <a:pt x="148" y="8"/>
                    <a:pt x="168" y="28"/>
                    <a:pt x="168" y="52"/>
                  </a:cubicBezTo>
                  <a:cubicBezTo>
                    <a:pt x="168" y="55"/>
                    <a:pt x="168" y="57"/>
                    <a:pt x="168" y="57"/>
                  </a:cubicBezTo>
                </a:path>
              </a:pathLst>
            </a:custGeom>
            <a:solidFill>
              <a:schemeClr val="bg1"/>
            </a:solidFill>
            <a:ln>
              <a:noFill/>
            </a:ln>
          </p:spPr>
          <p:txBody>
            <a:bodyPr anchor="ctr"/>
            <a:lstStyle/>
            <a:p>
              <a:pPr algn="ctr"/>
              <a:endParaRPr/>
            </a:p>
          </p:txBody>
        </p:sp>
        <p:sp>
          <p:nvSpPr>
            <p:cNvPr id="32" name="矩形 31"/>
            <p:cNvSpPr/>
            <p:nvPr/>
          </p:nvSpPr>
          <p:spPr>
            <a:xfrm>
              <a:off x="9344805" y="4095390"/>
              <a:ext cx="1763611"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33" name="矩形 32"/>
            <p:cNvSpPr/>
            <p:nvPr/>
          </p:nvSpPr>
          <p:spPr>
            <a:xfrm>
              <a:off x="9445731" y="2567078"/>
              <a:ext cx="1561758"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pic>
        <p:nvPicPr>
          <p:cNvPr id="34" name="图片 33"/>
          <p:cNvPicPr>
            <a:picLocks noChangeAspect="1"/>
          </p:cNvPicPr>
          <p:nvPr/>
        </p:nvPicPr>
        <p:blipFill>
          <a:blip r:embed="rId4"/>
          <a:stretch>
            <a:fillRect/>
          </a:stretch>
        </p:blipFill>
        <p:spPr>
          <a:xfrm>
            <a:off x="422294" y="221070"/>
            <a:ext cx="904838" cy="929550"/>
          </a:xfrm>
          <a:prstGeom prst="rect">
            <a:avLst/>
          </a:prstGeom>
        </p:spPr>
      </p:pic>
      <p:grpSp>
        <p:nvGrpSpPr>
          <p:cNvPr id="35" name="组合 34"/>
          <p:cNvGrpSpPr/>
          <p:nvPr/>
        </p:nvGrpSpPr>
        <p:grpSpPr>
          <a:xfrm>
            <a:off x="1435432" y="370674"/>
            <a:ext cx="4885993" cy="649392"/>
            <a:chOff x="5402407" y="1247256"/>
            <a:chExt cx="4885993" cy="649392"/>
          </a:xfrm>
        </p:grpSpPr>
        <p:sp>
          <p:nvSpPr>
            <p:cNvPr id="36" name="文本框 35"/>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7" name="文本框 36"/>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p:nvPr/>
        </p:nvGrpSpPr>
        <p:grpSpPr>
          <a:xfrm rot="20615408">
            <a:off x="4441370" y="1643835"/>
            <a:ext cx="3309260" cy="4291056"/>
            <a:chOff x="4722996" y="2167445"/>
            <a:chExt cx="2934549" cy="3805177"/>
          </a:xfrm>
        </p:grpSpPr>
        <p:sp>
          <p:nvSpPr>
            <p:cNvPr id="23" name="îŝḷîḓé-Freeform: Shape 3"/>
            <p:cNvSpPr/>
            <p:nvPr/>
          </p:nvSpPr>
          <p:spPr bwMode="gray">
            <a:xfrm flipH="1">
              <a:off x="4722996" y="4779331"/>
              <a:ext cx="2161276"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6"/>
            </a:solidFill>
            <a:ln>
              <a:noFill/>
            </a:ln>
            <a:effectLst/>
          </p:spPr>
          <p:txBody>
            <a:bodyPr anchor="ctr"/>
            <a:lstStyle/>
            <a:p>
              <a:pPr algn="ctr"/>
              <a:endParaRPr/>
            </a:p>
          </p:txBody>
        </p:sp>
        <p:sp>
          <p:nvSpPr>
            <p:cNvPr id="24" name="îŝḷîḓé-Freeform: Shape 4"/>
            <p:cNvSpPr/>
            <p:nvPr/>
          </p:nvSpPr>
          <p:spPr bwMode="gray">
            <a:xfrm rot="18000000" flipH="1">
              <a:off x="5756352" y="4555415"/>
              <a:ext cx="2159883"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5"/>
            </a:solidFill>
            <a:ln>
              <a:noFill/>
            </a:ln>
            <a:effectLst/>
          </p:spPr>
          <p:txBody>
            <a:bodyPr anchor="ctr"/>
            <a:lstStyle/>
            <a:p>
              <a:pPr algn="ctr"/>
              <a:endParaRPr/>
            </a:p>
          </p:txBody>
        </p:sp>
        <p:sp>
          <p:nvSpPr>
            <p:cNvPr id="25" name="îŝḷîḓé-Freeform: Shape 5"/>
            <p:cNvSpPr/>
            <p:nvPr/>
          </p:nvSpPr>
          <p:spPr bwMode="gray">
            <a:xfrm rot="14400000" flipH="1">
              <a:off x="6044237" y="3416364"/>
              <a:ext cx="2159884" cy="674529"/>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4"/>
            </a:solidFill>
            <a:ln>
              <a:noFill/>
            </a:ln>
            <a:effectLst/>
          </p:spPr>
          <p:txBody>
            <a:bodyPr anchor="ctr"/>
            <a:lstStyle/>
            <a:p>
              <a:pPr algn="ctr"/>
              <a:endParaRPr/>
            </a:p>
          </p:txBody>
        </p:sp>
        <p:sp>
          <p:nvSpPr>
            <p:cNvPr id="26" name="îŝḷîḓé-Freeform: Shape 6"/>
            <p:cNvSpPr/>
            <p:nvPr/>
          </p:nvSpPr>
          <p:spPr bwMode="gray">
            <a:xfrm rot="10800000" flipH="1">
              <a:off x="5496269" y="2651434"/>
              <a:ext cx="2161276"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3"/>
            </a:solidFill>
            <a:ln>
              <a:noFill/>
            </a:ln>
            <a:effectLst/>
          </p:spPr>
          <p:txBody>
            <a:bodyPr anchor="ctr"/>
            <a:lstStyle/>
            <a:p>
              <a:pPr algn="ctr"/>
              <a:endParaRPr/>
            </a:p>
          </p:txBody>
        </p:sp>
        <p:sp>
          <p:nvSpPr>
            <p:cNvPr id="27" name="îŝḷîḓé-Freeform: Shape 7"/>
            <p:cNvSpPr/>
            <p:nvPr/>
          </p:nvSpPr>
          <p:spPr bwMode="gray">
            <a:xfrm rot="7200000" flipH="1">
              <a:off x="4401726" y="2910121"/>
              <a:ext cx="2159884"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2"/>
            </a:solidFill>
            <a:ln>
              <a:noFill/>
            </a:ln>
            <a:effectLst/>
          </p:spPr>
          <p:txBody>
            <a:bodyPr anchor="ctr"/>
            <a:lstStyle/>
            <a:p>
              <a:pPr algn="ctr"/>
              <a:endParaRPr/>
            </a:p>
          </p:txBody>
        </p:sp>
        <p:sp>
          <p:nvSpPr>
            <p:cNvPr id="28" name="îŝḷîḓé-Freeform: Shape 8"/>
            <p:cNvSpPr/>
            <p:nvPr/>
          </p:nvSpPr>
          <p:spPr bwMode="gray">
            <a:xfrm rot="3600000" flipH="1">
              <a:off x="4111056" y="3974068"/>
              <a:ext cx="2161274"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solidFill>
              <a:schemeClr val="accent1"/>
            </a:solidFill>
            <a:ln>
              <a:noFill/>
            </a:ln>
            <a:effectLst/>
          </p:spPr>
          <p:txBody>
            <a:bodyPr anchor="ctr"/>
            <a:lstStyle/>
            <a:p>
              <a:pPr algn="ctr"/>
              <a:endParaRPr/>
            </a:p>
          </p:txBody>
        </p:sp>
      </p:grpSp>
      <p:grpSp>
        <p:nvGrpSpPr>
          <p:cNvPr id="29" name="组合 28"/>
          <p:cNvGrpSpPr/>
          <p:nvPr/>
        </p:nvGrpSpPr>
        <p:grpSpPr>
          <a:xfrm>
            <a:off x="8043013" y="1781930"/>
            <a:ext cx="3293778" cy="1045845"/>
            <a:chOff x="874713" y="1092200"/>
            <a:chExt cx="3293778" cy="1045845"/>
          </a:xfrm>
        </p:grpSpPr>
        <p:sp>
          <p:nvSpPr>
            <p:cNvPr id="30" name="矩形 29"/>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31" name="矩形 30"/>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32" name="组合 31"/>
          <p:cNvGrpSpPr/>
          <p:nvPr/>
        </p:nvGrpSpPr>
        <p:grpSpPr>
          <a:xfrm>
            <a:off x="8043013" y="3358503"/>
            <a:ext cx="3293778" cy="1045845"/>
            <a:chOff x="874713" y="1092200"/>
            <a:chExt cx="3293778" cy="1045845"/>
          </a:xfrm>
        </p:grpSpPr>
        <p:sp>
          <p:nvSpPr>
            <p:cNvPr id="33" name="矩形 32"/>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34" name="矩形 33"/>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35" name="组合 34"/>
          <p:cNvGrpSpPr/>
          <p:nvPr/>
        </p:nvGrpSpPr>
        <p:grpSpPr>
          <a:xfrm>
            <a:off x="8043013" y="4935075"/>
            <a:ext cx="3293778" cy="1045845"/>
            <a:chOff x="874713" y="1092200"/>
            <a:chExt cx="3293778" cy="1045845"/>
          </a:xfrm>
        </p:grpSpPr>
        <p:sp>
          <p:nvSpPr>
            <p:cNvPr id="36" name="矩形 35"/>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37" name="矩形 36"/>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38" name="组合 37"/>
          <p:cNvGrpSpPr/>
          <p:nvPr/>
        </p:nvGrpSpPr>
        <p:grpSpPr>
          <a:xfrm>
            <a:off x="895227" y="1781930"/>
            <a:ext cx="3293778" cy="1045845"/>
            <a:chOff x="874713" y="1092200"/>
            <a:chExt cx="3293778" cy="1045845"/>
          </a:xfrm>
        </p:grpSpPr>
        <p:sp>
          <p:nvSpPr>
            <p:cNvPr id="39" name="矩形 38"/>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40" name="矩形 39"/>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41" name="组合 40"/>
          <p:cNvGrpSpPr/>
          <p:nvPr/>
        </p:nvGrpSpPr>
        <p:grpSpPr>
          <a:xfrm>
            <a:off x="895227" y="3358503"/>
            <a:ext cx="3293778" cy="1045845"/>
            <a:chOff x="874713" y="1092200"/>
            <a:chExt cx="3293778" cy="1045845"/>
          </a:xfrm>
        </p:grpSpPr>
        <p:sp>
          <p:nvSpPr>
            <p:cNvPr id="42" name="矩形 41"/>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43" name="矩形 42"/>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grpSp>
        <p:nvGrpSpPr>
          <p:cNvPr id="44" name="组合 43"/>
          <p:cNvGrpSpPr/>
          <p:nvPr/>
        </p:nvGrpSpPr>
        <p:grpSpPr>
          <a:xfrm>
            <a:off x="895227" y="4935075"/>
            <a:ext cx="3293778" cy="1045845"/>
            <a:chOff x="874713" y="1092200"/>
            <a:chExt cx="3293778" cy="1045845"/>
          </a:xfrm>
        </p:grpSpPr>
        <p:sp>
          <p:nvSpPr>
            <p:cNvPr id="45" name="矩形 44"/>
            <p:cNvSpPr/>
            <p:nvPr/>
          </p:nvSpPr>
          <p:spPr>
            <a:xfrm>
              <a:off x="874713" y="1436314"/>
              <a:ext cx="3293778" cy="7017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t>用户可以在投影仪或者计算机上进行演示，也可以将演示文稿打印出来，制作成胶片，以便应用到更广泛的领域中</a:t>
              </a:r>
            </a:p>
          </p:txBody>
        </p:sp>
        <p:sp>
          <p:nvSpPr>
            <p:cNvPr id="46" name="矩形 45"/>
            <p:cNvSpPr/>
            <p:nvPr/>
          </p:nvSpPr>
          <p:spPr>
            <a:xfrm>
              <a:off x="874713" y="1092200"/>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t>标题文字添加</a:t>
              </a:r>
            </a:p>
          </p:txBody>
        </p:sp>
      </p:grpSp>
      <p:pic>
        <p:nvPicPr>
          <p:cNvPr id="47" name="图片 46"/>
          <p:cNvPicPr>
            <a:picLocks noChangeAspect="1"/>
          </p:cNvPicPr>
          <p:nvPr/>
        </p:nvPicPr>
        <p:blipFill>
          <a:blip r:embed="rId4"/>
          <a:stretch>
            <a:fillRect/>
          </a:stretch>
        </p:blipFill>
        <p:spPr>
          <a:xfrm>
            <a:off x="422294" y="221070"/>
            <a:ext cx="904838" cy="929550"/>
          </a:xfrm>
          <a:prstGeom prst="rect">
            <a:avLst/>
          </a:prstGeom>
        </p:spPr>
      </p:pic>
      <p:grpSp>
        <p:nvGrpSpPr>
          <p:cNvPr id="48" name="组合 47"/>
          <p:cNvGrpSpPr/>
          <p:nvPr/>
        </p:nvGrpSpPr>
        <p:grpSpPr>
          <a:xfrm>
            <a:off x="1435432" y="370674"/>
            <a:ext cx="4885993" cy="649392"/>
            <a:chOff x="5402407" y="1247256"/>
            <a:chExt cx="4885993" cy="649392"/>
          </a:xfrm>
        </p:grpSpPr>
        <p:sp>
          <p:nvSpPr>
            <p:cNvPr id="49" name="文本框 48"/>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50" name="文本框 49"/>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pic>
        <p:nvPicPr>
          <p:cNvPr id="52" name="图片占位符 51"/>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16695" r="16695"/>
          <a:stretch>
            <a:fillRect/>
          </a:stretch>
        </p:blipFill>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Effect transition="in" filter="fade">
                                      <p:cBhvr>
                                        <p:cTn id="16" dur="500"/>
                                        <p:tgtEl>
                                          <p:spTgt spid="52"/>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0-#ppt_w/2"/>
                                          </p:val>
                                        </p:tav>
                                        <p:tav tm="100000">
                                          <p:val>
                                            <p:strVal val="#ppt_x"/>
                                          </p:val>
                                        </p:tav>
                                      </p:tavLst>
                                    </p:anim>
                                    <p:anim calcmode="lin" valueType="num">
                                      <p:cBhvr additive="base">
                                        <p:cTn id="21" dur="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0-#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0-#ppt_w/2"/>
                                          </p:val>
                                        </p:tav>
                                        <p:tav tm="100000">
                                          <p:val>
                                            <p:strVal val="#ppt_x"/>
                                          </p:val>
                                        </p:tav>
                                      </p:tavLst>
                                    </p:anim>
                                    <p:anim calcmode="lin" valueType="num">
                                      <p:cBhvr additive="base">
                                        <p:cTn id="29" dur="500" fill="hold"/>
                                        <p:tgtEl>
                                          <p:spTgt spid="44"/>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505587" y="878033"/>
            <a:ext cx="5000872" cy="5002742"/>
          </a:xfrm>
          <a:custGeom>
            <a:avLst/>
            <a:gdLst>
              <a:gd name="T0" fmla="*/ 1336 w 2672"/>
              <a:gd name="T1" fmla="*/ 2673 h 2673"/>
              <a:gd name="T2" fmla="*/ 0 w 2672"/>
              <a:gd name="T3" fmla="*/ 1336 h 2673"/>
              <a:gd name="T4" fmla="*/ 1336 w 2672"/>
              <a:gd name="T5" fmla="*/ 0 h 2673"/>
              <a:gd name="T6" fmla="*/ 2672 w 2672"/>
              <a:gd name="T7" fmla="*/ 1336 h 2673"/>
              <a:gd name="T8" fmla="*/ 1336 w 2672"/>
              <a:gd name="T9" fmla="*/ 2673 h 2673"/>
            </a:gdLst>
            <a:ahLst/>
            <a:cxnLst>
              <a:cxn ang="0">
                <a:pos x="T0" y="T1"/>
              </a:cxn>
              <a:cxn ang="0">
                <a:pos x="T2" y="T3"/>
              </a:cxn>
              <a:cxn ang="0">
                <a:pos x="T4" y="T5"/>
              </a:cxn>
              <a:cxn ang="0">
                <a:pos x="T6" y="T7"/>
              </a:cxn>
              <a:cxn ang="0">
                <a:pos x="T8" y="T9"/>
              </a:cxn>
            </a:cxnLst>
            <a:rect l="0" t="0" r="r" b="b"/>
            <a:pathLst>
              <a:path w="2672" h="2673">
                <a:moveTo>
                  <a:pt x="1336" y="2673"/>
                </a:moveTo>
                <a:lnTo>
                  <a:pt x="0" y="1336"/>
                </a:lnTo>
                <a:lnTo>
                  <a:pt x="1336" y="0"/>
                </a:lnTo>
                <a:lnTo>
                  <a:pt x="2672" y="1336"/>
                </a:lnTo>
                <a:lnTo>
                  <a:pt x="1336" y="2673"/>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6" name="Freeform 6"/>
          <p:cNvSpPr/>
          <p:nvPr/>
        </p:nvSpPr>
        <p:spPr bwMode="auto">
          <a:xfrm>
            <a:off x="4506884" y="533662"/>
            <a:ext cx="2161680" cy="1493523"/>
          </a:xfrm>
          <a:custGeom>
            <a:avLst/>
            <a:gdLst>
              <a:gd name="T0" fmla="*/ 0 w 1155"/>
              <a:gd name="T1" fmla="*/ 798 h 798"/>
              <a:gd name="T2" fmla="*/ 799 w 1155"/>
              <a:gd name="T3" fmla="*/ 0 h 798"/>
              <a:gd name="T4" fmla="*/ 1155 w 1155"/>
              <a:gd name="T5" fmla="*/ 353 h 798"/>
            </a:gdLst>
            <a:ahLst/>
            <a:cxnLst>
              <a:cxn ang="0">
                <a:pos x="T0" y="T1"/>
              </a:cxn>
              <a:cxn ang="0">
                <a:pos x="T2" y="T3"/>
              </a:cxn>
              <a:cxn ang="0">
                <a:pos x="T4" y="T5"/>
              </a:cxn>
            </a:cxnLst>
            <a:rect l="0" t="0" r="r" b="b"/>
            <a:pathLst>
              <a:path w="1155" h="798">
                <a:moveTo>
                  <a:pt x="0" y="798"/>
                </a:moveTo>
                <a:lnTo>
                  <a:pt x="799" y="0"/>
                </a:lnTo>
                <a:lnTo>
                  <a:pt x="1155" y="353"/>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7" name="Freeform 7"/>
          <p:cNvSpPr/>
          <p:nvPr/>
        </p:nvSpPr>
        <p:spPr bwMode="auto">
          <a:xfrm>
            <a:off x="5115149" y="5268767"/>
            <a:ext cx="1637637" cy="894617"/>
          </a:xfrm>
          <a:custGeom>
            <a:avLst/>
            <a:gdLst>
              <a:gd name="T0" fmla="*/ 875 w 875"/>
              <a:gd name="T1" fmla="*/ 77 h 478"/>
              <a:gd name="T2" fmla="*/ 476 w 875"/>
              <a:gd name="T3" fmla="*/ 478 h 478"/>
              <a:gd name="T4" fmla="*/ 0 w 875"/>
              <a:gd name="T5" fmla="*/ 0 h 478"/>
            </a:gdLst>
            <a:ahLst/>
            <a:cxnLst>
              <a:cxn ang="0">
                <a:pos x="T0" y="T1"/>
              </a:cxn>
              <a:cxn ang="0">
                <a:pos x="T2" y="T3"/>
              </a:cxn>
              <a:cxn ang="0">
                <a:pos x="T4" y="T5"/>
              </a:cxn>
            </a:cxnLst>
            <a:rect l="0" t="0" r="r" b="b"/>
            <a:pathLst>
              <a:path w="875" h="478">
                <a:moveTo>
                  <a:pt x="875" y="77"/>
                </a:moveTo>
                <a:lnTo>
                  <a:pt x="476" y="478"/>
                </a:lnTo>
                <a:lnTo>
                  <a:pt x="0" y="0"/>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8" name="Freeform 8"/>
          <p:cNvSpPr/>
          <p:nvPr/>
        </p:nvSpPr>
        <p:spPr bwMode="auto">
          <a:xfrm>
            <a:off x="8152730" y="2715928"/>
            <a:ext cx="623238" cy="1274549"/>
          </a:xfrm>
          <a:custGeom>
            <a:avLst/>
            <a:gdLst>
              <a:gd name="T0" fmla="*/ 0 w 333"/>
              <a:gd name="T1" fmla="*/ 0 h 681"/>
              <a:gd name="T2" fmla="*/ 333 w 333"/>
              <a:gd name="T3" fmla="*/ 353 h 681"/>
              <a:gd name="T4" fmla="*/ 0 w 333"/>
              <a:gd name="T5" fmla="*/ 681 h 681"/>
            </a:gdLst>
            <a:ahLst/>
            <a:cxnLst>
              <a:cxn ang="0">
                <a:pos x="T0" y="T1"/>
              </a:cxn>
              <a:cxn ang="0">
                <a:pos x="T2" y="T3"/>
              </a:cxn>
              <a:cxn ang="0">
                <a:pos x="T4" y="T5"/>
              </a:cxn>
            </a:cxnLst>
            <a:rect l="0" t="0" r="r" b="b"/>
            <a:pathLst>
              <a:path w="333" h="681">
                <a:moveTo>
                  <a:pt x="0" y="0"/>
                </a:moveTo>
                <a:lnTo>
                  <a:pt x="333" y="353"/>
                </a:lnTo>
                <a:lnTo>
                  <a:pt x="0" y="681"/>
                </a:lnTo>
              </a:path>
            </a:pathLst>
          </a:custGeom>
          <a:noFill/>
          <a:ln w="42863" cap="flat">
            <a:solidFill>
              <a:srgbClr val="E92325"/>
            </a:solid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9" name="Line 9"/>
          <p:cNvSpPr>
            <a:spLocks noChangeShapeType="1"/>
          </p:cNvSpPr>
          <p:nvPr/>
        </p:nvSpPr>
        <p:spPr bwMode="auto">
          <a:xfrm flipH="1">
            <a:off x="6891282" y="4196349"/>
            <a:ext cx="1057446" cy="1072418"/>
          </a:xfrm>
          <a:prstGeom prst="line">
            <a:avLst/>
          </a:prstGeom>
          <a:noFill/>
          <a:ln w="20638" cap="flat">
            <a:solidFill>
              <a:srgbClr val="E92325"/>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0" name="Freeform 10"/>
          <p:cNvSpPr/>
          <p:nvPr/>
        </p:nvSpPr>
        <p:spPr bwMode="auto">
          <a:xfrm>
            <a:off x="3189289" y="2684110"/>
            <a:ext cx="943278" cy="1588975"/>
          </a:xfrm>
          <a:custGeom>
            <a:avLst/>
            <a:gdLst>
              <a:gd name="T0" fmla="*/ 504 w 504"/>
              <a:gd name="T1" fmla="*/ 849 h 849"/>
              <a:gd name="T2" fmla="*/ 0 w 504"/>
              <a:gd name="T3" fmla="*/ 349 h 849"/>
              <a:gd name="T4" fmla="*/ 370 w 504"/>
              <a:gd name="T5" fmla="*/ 0 h 849"/>
            </a:gdLst>
            <a:ahLst/>
            <a:cxnLst>
              <a:cxn ang="0">
                <a:pos x="T0" y="T1"/>
              </a:cxn>
              <a:cxn ang="0">
                <a:pos x="T2" y="T3"/>
              </a:cxn>
              <a:cxn ang="0">
                <a:pos x="T4" y="T5"/>
              </a:cxn>
            </a:cxnLst>
            <a:rect l="0" t="0" r="r" b="b"/>
            <a:pathLst>
              <a:path w="504" h="849">
                <a:moveTo>
                  <a:pt x="504" y="849"/>
                </a:moveTo>
                <a:lnTo>
                  <a:pt x="0" y="349"/>
                </a:lnTo>
                <a:lnTo>
                  <a:pt x="370" y="0"/>
                </a:lnTo>
              </a:path>
            </a:pathLst>
          </a:custGeom>
          <a:noFill/>
          <a:ln w="20638" cap="flat">
            <a:solidFill>
              <a:srgbClr val="E92325"/>
            </a:solidFill>
            <a:prstDash val="dash"/>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1" name="Freeform 11"/>
          <p:cNvSpPr/>
          <p:nvPr/>
        </p:nvSpPr>
        <p:spPr bwMode="auto">
          <a:xfrm>
            <a:off x="3415751" y="1553674"/>
            <a:ext cx="823497" cy="948893"/>
          </a:xfrm>
          <a:custGeom>
            <a:avLst/>
            <a:gdLst>
              <a:gd name="T0" fmla="*/ 0 w 440"/>
              <a:gd name="T1" fmla="*/ 253 h 507"/>
              <a:gd name="T2" fmla="*/ 220 w 440"/>
              <a:gd name="T3" fmla="*/ 127 h 507"/>
              <a:gd name="T4" fmla="*/ 440 w 440"/>
              <a:gd name="T5" fmla="*/ 0 h 507"/>
              <a:gd name="T6" fmla="*/ 440 w 440"/>
              <a:gd name="T7" fmla="*/ 253 h 507"/>
              <a:gd name="T8" fmla="*/ 440 w 440"/>
              <a:gd name="T9" fmla="*/ 507 h 507"/>
              <a:gd name="T10" fmla="*/ 220 w 440"/>
              <a:gd name="T11" fmla="*/ 380 h 507"/>
              <a:gd name="T12" fmla="*/ 0 w 440"/>
              <a:gd name="T13" fmla="*/ 253 h 507"/>
            </a:gdLst>
            <a:ahLst/>
            <a:cxnLst>
              <a:cxn ang="0">
                <a:pos x="T0" y="T1"/>
              </a:cxn>
              <a:cxn ang="0">
                <a:pos x="T2" y="T3"/>
              </a:cxn>
              <a:cxn ang="0">
                <a:pos x="T4" y="T5"/>
              </a:cxn>
              <a:cxn ang="0">
                <a:pos x="T6" y="T7"/>
              </a:cxn>
              <a:cxn ang="0">
                <a:pos x="T8" y="T9"/>
              </a:cxn>
              <a:cxn ang="0">
                <a:pos x="T10" y="T11"/>
              </a:cxn>
              <a:cxn ang="0">
                <a:pos x="T12" y="T13"/>
              </a:cxn>
            </a:cxnLst>
            <a:rect l="0" t="0" r="r" b="b"/>
            <a:pathLst>
              <a:path w="440" h="507">
                <a:moveTo>
                  <a:pt x="0" y="253"/>
                </a:moveTo>
                <a:lnTo>
                  <a:pt x="220" y="127"/>
                </a:lnTo>
                <a:lnTo>
                  <a:pt x="440" y="0"/>
                </a:lnTo>
                <a:lnTo>
                  <a:pt x="440" y="253"/>
                </a:lnTo>
                <a:lnTo>
                  <a:pt x="440" y="507"/>
                </a:lnTo>
                <a:lnTo>
                  <a:pt x="220" y="380"/>
                </a:lnTo>
                <a:lnTo>
                  <a:pt x="0" y="2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2" name="Freeform 12"/>
          <p:cNvSpPr/>
          <p:nvPr/>
        </p:nvSpPr>
        <p:spPr bwMode="auto">
          <a:xfrm>
            <a:off x="7593127" y="4956212"/>
            <a:ext cx="520300" cy="540888"/>
          </a:xfrm>
          <a:custGeom>
            <a:avLst/>
            <a:gdLst>
              <a:gd name="T0" fmla="*/ 0 w 278"/>
              <a:gd name="T1" fmla="*/ 194 h 289"/>
              <a:gd name="T2" fmla="*/ 110 w 278"/>
              <a:gd name="T3" fmla="*/ 98 h 289"/>
              <a:gd name="T4" fmla="*/ 221 w 278"/>
              <a:gd name="T5" fmla="*/ 0 h 289"/>
              <a:gd name="T6" fmla="*/ 249 w 278"/>
              <a:gd name="T7" fmla="*/ 144 h 289"/>
              <a:gd name="T8" fmla="*/ 278 w 278"/>
              <a:gd name="T9" fmla="*/ 289 h 289"/>
              <a:gd name="T10" fmla="*/ 139 w 278"/>
              <a:gd name="T11" fmla="*/ 243 h 289"/>
              <a:gd name="T12" fmla="*/ 0 w 278"/>
              <a:gd name="T13" fmla="*/ 194 h 289"/>
            </a:gdLst>
            <a:ahLst/>
            <a:cxnLst>
              <a:cxn ang="0">
                <a:pos x="T0" y="T1"/>
              </a:cxn>
              <a:cxn ang="0">
                <a:pos x="T2" y="T3"/>
              </a:cxn>
              <a:cxn ang="0">
                <a:pos x="T4" y="T5"/>
              </a:cxn>
              <a:cxn ang="0">
                <a:pos x="T6" y="T7"/>
              </a:cxn>
              <a:cxn ang="0">
                <a:pos x="T8" y="T9"/>
              </a:cxn>
              <a:cxn ang="0">
                <a:pos x="T10" y="T11"/>
              </a:cxn>
              <a:cxn ang="0">
                <a:pos x="T12" y="T13"/>
              </a:cxn>
            </a:cxnLst>
            <a:rect l="0" t="0" r="r" b="b"/>
            <a:pathLst>
              <a:path w="278" h="289">
                <a:moveTo>
                  <a:pt x="0" y="194"/>
                </a:moveTo>
                <a:lnTo>
                  <a:pt x="110" y="98"/>
                </a:lnTo>
                <a:lnTo>
                  <a:pt x="221" y="0"/>
                </a:lnTo>
                <a:lnTo>
                  <a:pt x="249" y="144"/>
                </a:lnTo>
                <a:lnTo>
                  <a:pt x="278" y="289"/>
                </a:lnTo>
                <a:lnTo>
                  <a:pt x="139" y="243"/>
                </a:lnTo>
                <a:lnTo>
                  <a:pt x="0" y="194"/>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3" name="Freeform 13"/>
          <p:cNvSpPr/>
          <p:nvPr/>
        </p:nvSpPr>
        <p:spPr bwMode="auto">
          <a:xfrm>
            <a:off x="4038988" y="4372541"/>
            <a:ext cx="988196" cy="1001297"/>
          </a:xfrm>
          <a:custGeom>
            <a:avLst/>
            <a:gdLst>
              <a:gd name="T0" fmla="*/ 0 w 528"/>
              <a:gd name="T1" fmla="*/ 153 h 535"/>
              <a:gd name="T2" fmla="*/ 263 w 528"/>
              <a:gd name="T3" fmla="*/ 76 h 535"/>
              <a:gd name="T4" fmla="*/ 528 w 528"/>
              <a:gd name="T5" fmla="*/ 0 h 535"/>
              <a:gd name="T6" fmla="*/ 463 w 528"/>
              <a:gd name="T7" fmla="*/ 266 h 535"/>
              <a:gd name="T8" fmla="*/ 396 w 528"/>
              <a:gd name="T9" fmla="*/ 535 h 535"/>
              <a:gd name="T10" fmla="*/ 198 w 528"/>
              <a:gd name="T11" fmla="*/ 344 h 535"/>
              <a:gd name="T12" fmla="*/ 0 w 528"/>
              <a:gd name="T13" fmla="*/ 153 h 535"/>
            </a:gdLst>
            <a:ahLst/>
            <a:cxnLst>
              <a:cxn ang="0">
                <a:pos x="T0" y="T1"/>
              </a:cxn>
              <a:cxn ang="0">
                <a:pos x="T2" y="T3"/>
              </a:cxn>
              <a:cxn ang="0">
                <a:pos x="T4" y="T5"/>
              </a:cxn>
              <a:cxn ang="0">
                <a:pos x="T6" y="T7"/>
              </a:cxn>
              <a:cxn ang="0">
                <a:pos x="T8" y="T9"/>
              </a:cxn>
              <a:cxn ang="0">
                <a:pos x="T10" y="T11"/>
              </a:cxn>
              <a:cxn ang="0">
                <a:pos x="T12" y="T13"/>
              </a:cxn>
            </a:cxnLst>
            <a:rect l="0" t="0" r="r" b="b"/>
            <a:pathLst>
              <a:path w="528" h="535">
                <a:moveTo>
                  <a:pt x="0" y="153"/>
                </a:moveTo>
                <a:lnTo>
                  <a:pt x="263" y="76"/>
                </a:lnTo>
                <a:lnTo>
                  <a:pt x="528" y="0"/>
                </a:lnTo>
                <a:lnTo>
                  <a:pt x="463" y="266"/>
                </a:lnTo>
                <a:lnTo>
                  <a:pt x="396" y="535"/>
                </a:lnTo>
                <a:lnTo>
                  <a:pt x="198" y="344"/>
                </a:lnTo>
                <a:lnTo>
                  <a:pt x="0" y="153"/>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4" name="Line 14"/>
          <p:cNvSpPr>
            <a:spLocks noChangeShapeType="1"/>
          </p:cNvSpPr>
          <p:nvPr/>
        </p:nvSpPr>
        <p:spPr bwMode="auto">
          <a:xfrm>
            <a:off x="6490763" y="6356156"/>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5" name="Line 15"/>
          <p:cNvSpPr>
            <a:spLocks noChangeShapeType="1"/>
          </p:cNvSpPr>
          <p:nvPr/>
        </p:nvSpPr>
        <p:spPr bwMode="auto">
          <a:xfrm>
            <a:off x="6548783" y="6298138"/>
            <a:ext cx="0" cy="119781"/>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6" name="Line 16"/>
          <p:cNvSpPr>
            <a:spLocks noChangeShapeType="1"/>
          </p:cNvSpPr>
          <p:nvPr/>
        </p:nvSpPr>
        <p:spPr bwMode="auto">
          <a:xfrm>
            <a:off x="6984861" y="6056703"/>
            <a:ext cx="114167"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7" name="Line 17"/>
          <p:cNvSpPr>
            <a:spLocks noChangeShapeType="1"/>
          </p:cNvSpPr>
          <p:nvPr/>
        </p:nvSpPr>
        <p:spPr bwMode="auto">
          <a:xfrm>
            <a:off x="7042881" y="5998684"/>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8" name="Line 18"/>
          <p:cNvSpPr>
            <a:spLocks noChangeShapeType="1"/>
          </p:cNvSpPr>
          <p:nvPr/>
        </p:nvSpPr>
        <p:spPr bwMode="auto">
          <a:xfrm>
            <a:off x="8886391" y="1772650"/>
            <a:ext cx="117910"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19" name="Line 19"/>
          <p:cNvSpPr>
            <a:spLocks noChangeShapeType="1"/>
          </p:cNvSpPr>
          <p:nvPr/>
        </p:nvSpPr>
        <p:spPr bwMode="auto">
          <a:xfrm>
            <a:off x="8946281" y="1714630"/>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0" name="Oval 20"/>
          <p:cNvSpPr>
            <a:spLocks noChangeArrowheads="1"/>
          </p:cNvSpPr>
          <p:nvPr/>
        </p:nvSpPr>
        <p:spPr bwMode="auto">
          <a:xfrm>
            <a:off x="8545762" y="2367813"/>
            <a:ext cx="134754" cy="134754"/>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1" name="Line 21"/>
          <p:cNvSpPr>
            <a:spLocks noChangeShapeType="1"/>
          </p:cNvSpPr>
          <p:nvPr/>
        </p:nvSpPr>
        <p:spPr bwMode="auto">
          <a:xfrm>
            <a:off x="4598592" y="689003"/>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2" name="Line 22"/>
          <p:cNvSpPr>
            <a:spLocks noChangeShapeType="1"/>
          </p:cNvSpPr>
          <p:nvPr/>
        </p:nvSpPr>
        <p:spPr bwMode="auto">
          <a:xfrm>
            <a:off x="4656611" y="630984"/>
            <a:ext cx="0" cy="114167"/>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3" name="Line 23"/>
          <p:cNvSpPr>
            <a:spLocks noChangeShapeType="1"/>
          </p:cNvSpPr>
          <p:nvPr/>
        </p:nvSpPr>
        <p:spPr bwMode="auto">
          <a:xfrm>
            <a:off x="3645955" y="4849532"/>
            <a:ext cx="116038"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4" name="Line 24"/>
          <p:cNvSpPr>
            <a:spLocks noChangeShapeType="1"/>
          </p:cNvSpPr>
          <p:nvPr/>
        </p:nvSpPr>
        <p:spPr bwMode="auto">
          <a:xfrm>
            <a:off x="3703975" y="4791513"/>
            <a:ext cx="0" cy="116038"/>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5" name="Line 25"/>
          <p:cNvSpPr>
            <a:spLocks noChangeShapeType="1"/>
          </p:cNvSpPr>
          <p:nvPr/>
        </p:nvSpPr>
        <p:spPr bwMode="auto">
          <a:xfrm>
            <a:off x="5124507" y="498101"/>
            <a:ext cx="117910" cy="0"/>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6" name="Line 26"/>
          <p:cNvSpPr>
            <a:spLocks noChangeShapeType="1"/>
          </p:cNvSpPr>
          <p:nvPr/>
        </p:nvSpPr>
        <p:spPr bwMode="auto">
          <a:xfrm>
            <a:off x="5184398" y="440083"/>
            <a:ext cx="0" cy="119781"/>
          </a:xfrm>
          <a:prstGeom prst="line">
            <a:avLst/>
          </a:prstGeom>
          <a:noFill/>
          <a:ln w="20638" cap="rnd">
            <a:solidFill>
              <a:srgbClr val="E92325"/>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7" name="Oval 27"/>
          <p:cNvSpPr>
            <a:spLocks noChangeArrowheads="1"/>
          </p:cNvSpPr>
          <p:nvPr/>
        </p:nvSpPr>
        <p:spPr bwMode="auto">
          <a:xfrm>
            <a:off x="4892430" y="861189"/>
            <a:ext cx="134754" cy="132883"/>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8" name="Oval 28"/>
          <p:cNvSpPr>
            <a:spLocks noChangeArrowheads="1"/>
          </p:cNvSpPr>
          <p:nvPr/>
        </p:nvSpPr>
        <p:spPr bwMode="auto">
          <a:xfrm>
            <a:off x="3417622" y="4387251"/>
            <a:ext cx="136626" cy="134754"/>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29" name="Oval 29"/>
          <p:cNvSpPr>
            <a:spLocks noChangeArrowheads="1"/>
          </p:cNvSpPr>
          <p:nvPr/>
        </p:nvSpPr>
        <p:spPr bwMode="auto">
          <a:xfrm>
            <a:off x="7546336" y="561735"/>
            <a:ext cx="136626" cy="136626"/>
          </a:xfrm>
          <a:prstGeom prst="ellipse">
            <a:avLst/>
          </a:prstGeom>
          <a:noFill/>
          <a:ln w="20638" cap="rnd">
            <a:solidFill>
              <a:srgbClr val="E92325"/>
            </a:solid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30" name="Freeform 30"/>
          <p:cNvSpPr/>
          <p:nvPr/>
        </p:nvSpPr>
        <p:spPr bwMode="auto">
          <a:xfrm>
            <a:off x="7948726" y="1131291"/>
            <a:ext cx="518429" cy="514686"/>
          </a:xfrm>
          <a:custGeom>
            <a:avLst/>
            <a:gdLst>
              <a:gd name="T0" fmla="*/ 0 w 277"/>
              <a:gd name="T1" fmla="*/ 72 h 275"/>
              <a:gd name="T2" fmla="*/ 139 w 277"/>
              <a:gd name="T3" fmla="*/ 36 h 275"/>
              <a:gd name="T4" fmla="*/ 277 w 277"/>
              <a:gd name="T5" fmla="*/ 0 h 275"/>
              <a:gd name="T6" fmla="*/ 241 w 277"/>
              <a:gd name="T7" fmla="*/ 138 h 275"/>
              <a:gd name="T8" fmla="*/ 203 w 277"/>
              <a:gd name="T9" fmla="*/ 275 h 275"/>
              <a:gd name="T10" fmla="*/ 101 w 277"/>
              <a:gd name="T11" fmla="*/ 174 h 275"/>
              <a:gd name="T12" fmla="*/ 0 w 277"/>
              <a:gd name="T13" fmla="*/ 72 h 275"/>
            </a:gdLst>
            <a:ahLst/>
            <a:cxnLst>
              <a:cxn ang="0">
                <a:pos x="T0" y="T1"/>
              </a:cxn>
              <a:cxn ang="0">
                <a:pos x="T2" y="T3"/>
              </a:cxn>
              <a:cxn ang="0">
                <a:pos x="T4" y="T5"/>
              </a:cxn>
              <a:cxn ang="0">
                <a:pos x="T6" y="T7"/>
              </a:cxn>
              <a:cxn ang="0">
                <a:pos x="T8" y="T9"/>
              </a:cxn>
              <a:cxn ang="0">
                <a:pos x="T10" y="T11"/>
              </a:cxn>
              <a:cxn ang="0">
                <a:pos x="T12" y="T13"/>
              </a:cxn>
            </a:cxnLst>
            <a:rect l="0" t="0" r="r" b="b"/>
            <a:pathLst>
              <a:path w="277" h="275">
                <a:moveTo>
                  <a:pt x="0" y="72"/>
                </a:moveTo>
                <a:lnTo>
                  <a:pt x="139" y="36"/>
                </a:lnTo>
                <a:lnTo>
                  <a:pt x="277" y="0"/>
                </a:lnTo>
                <a:lnTo>
                  <a:pt x="241" y="138"/>
                </a:lnTo>
                <a:lnTo>
                  <a:pt x="203" y="275"/>
                </a:lnTo>
                <a:lnTo>
                  <a:pt x="101" y="174"/>
                </a:lnTo>
                <a:lnTo>
                  <a:pt x="0" y="72"/>
                </a:lnTo>
                <a:close/>
              </a:path>
            </a:pathLst>
          </a:custGeom>
          <a:solidFill>
            <a:srgbClr val="E9232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nvGrpSpPr>
          <p:cNvPr id="4" name="组合 3"/>
          <p:cNvGrpSpPr/>
          <p:nvPr/>
        </p:nvGrpSpPr>
        <p:grpSpPr>
          <a:xfrm>
            <a:off x="6962690" y="1051983"/>
            <a:ext cx="1249642" cy="1249641"/>
            <a:chOff x="6962690" y="1051983"/>
            <a:chExt cx="1249642" cy="1249641"/>
          </a:xfrm>
        </p:grpSpPr>
        <p:sp>
          <p:nvSpPr>
            <p:cNvPr id="31" name="Freeform 31"/>
            <p:cNvSpPr/>
            <p:nvPr/>
          </p:nvSpPr>
          <p:spPr bwMode="auto">
            <a:xfrm>
              <a:off x="6962690" y="1051983"/>
              <a:ext cx="1249642" cy="1249641"/>
            </a:xfrm>
            <a:custGeom>
              <a:avLst/>
              <a:gdLst>
                <a:gd name="T0" fmla="*/ 220 w 824"/>
                <a:gd name="T1" fmla="*/ 0 h 824"/>
                <a:gd name="T2" fmla="*/ 521 w 824"/>
                <a:gd name="T3" fmla="*/ 301 h 824"/>
                <a:gd name="T4" fmla="*/ 824 w 824"/>
                <a:gd name="T5" fmla="*/ 602 h 824"/>
                <a:gd name="T6" fmla="*/ 411 w 824"/>
                <a:gd name="T7" fmla="*/ 712 h 824"/>
                <a:gd name="T8" fmla="*/ 0 w 824"/>
                <a:gd name="T9" fmla="*/ 824 h 824"/>
                <a:gd name="T10" fmla="*/ 110 w 824"/>
                <a:gd name="T11" fmla="*/ 411 h 824"/>
                <a:gd name="T12" fmla="*/ 220 w 824"/>
                <a:gd name="T13" fmla="*/ 0 h 824"/>
              </a:gdLst>
              <a:ahLst/>
              <a:cxnLst>
                <a:cxn ang="0">
                  <a:pos x="T0" y="T1"/>
                </a:cxn>
                <a:cxn ang="0">
                  <a:pos x="T2" y="T3"/>
                </a:cxn>
                <a:cxn ang="0">
                  <a:pos x="T4" y="T5"/>
                </a:cxn>
                <a:cxn ang="0">
                  <a:pos x="T6" y="T7"/>
                </a:cxn>
                <a:cxn ang="0">
                  <a:pos x="T8" y="T9"/>
                </a:cxn>
                <a:cxn ang="0">
                  <a:pos x="T10" y="T11"/>
                </a:cxn>
                <a:cxn ang="0">
                  <a:pos x="T12" y="T13"/>
                </a:cxn>
              </a:cxnLst>
              <a:rect l="0" t="0" r="r" b="b"/>
              <a:pathLst>
                <a:path w="824" h="824">
                  <a:moveTo>
                    <a:pt x="220" y="0"/>
                  </a:moveTo>
                  <a:lnTo>
                    <a:pt x="521" y="301"/>
                  </a:lnTo>
                  <a:lnTo>
                    <a:pt x="824" y="602"/>
                  </a:lnTo>
                  <a:lnTo>
                    <a:pt x="411" y="712"/>
                  </a:lnTo>
                  <a:lnTo>
                    <a:pt x="0" y="824"/>
                  </a:lnTo>
                  <a:lnTo>
                    <a:pt x="110" y="411"/>
                  </a:lnTo>
                  <a:lnTo>
                    <a:pt x="220" y="0"/>
                  </a:lnTo>
                  <a:close/>
                </a:path>
              </a:pathLst>
            </a:custGeom>
            <a:solidFill>
              <a:srgbClr val="1A78DD"/>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sp>
          <p:nvSpPr>
            <p:cNvPr id="32" name="Freeform 32"/>
            <p:cNvSpPr/>
            <p:nvPr/>
          </p:nvSpPr>
          <p:spPr bwMode="auto">
            <a:xfrm>
              <a:off x="7082470" y="1684414"/>
              <a:ext cx="236584" cy="497430"/>
            </a:xfrm>
            <a:custGeom>
              <a:avLst/>
              <a:gdLst>
                <a:gd name="T0" fmla="*/ 156 w 156"/>
                <a:gd name="T1" fmla="*/ 286 h 328"/>
                <a:gd name="T2" fmla="*/ 0 w 156"/>
                <a:gd name="T3" fmla="*/ 328 h 328"/>
                <a:gd name="T4" fmla="*/ 87 w 156"/>
                <a:gd name="T5" fmla="*/ 0 h 328"/>
                <a:gd name="T6" fmla="*/ 156 w 156"/>
                <a:gd name="T7" fmla="*/ 286 h 328"/>
              </a:gdLst>
              <a:ahLst/>
              <a:cxnLst>
                <a:cxn ang="0">
                  <a:pos x="T0" y="T1"/>
                </a:cxn>
                <a:cxn ang="0">
                  <a:pos x="T2" y="T3"/>
                </a:cxn>
                <a:cxn ang="0">
                  <a:pos x="T4" y="T5"/>
                </a:cxn>
                <a:cxn ang="0">
                  <a:pos x="T6" y="T7"/>
                </a:cxn>
              </a:cxnLst>
              <a:rect l="0" t="0" r="r" b="b"/>
              <a:pathLst>
                <a:path w="156" h="328">
                  <a:moveTo>
                    <a:pt x="156" y="286"/>
                  </a:moveTo>
                  <a:lnTo>
                    <a:pt x="0" y="328"/>
                  </a:lnTo>
                  <a:lnTo>
                    <a:pt x="87" y="0"/>
                  </a:lnTo>
                  <a:lnTo>
                    <a:pt x="156" y="286"/>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Arial" panose="020B0604020202020204"/>
                <a:ea typeface="微软雅黑" panose="020B0503020204020204" charset="-122"/>
                <a:cs typeface="+mn-cs"/>
              </a:endParaRPr>
            </a:p>
          </p:txBody>
        </p:sp>
      </p:grpSp>
      <p:sp>
        <p:nvSpPr>
          <p:cNvPr id="3" name="文本框 2"/>
          <p:cNvSpPr txBox="1"/>
          <p:nvPr/>
        </p:nvSpPr>
        <p:spPr>
          <a:xfrm>
            <a:off x="4464784" y="2977929"/>
            <a:ext cx="3262433" cy="70788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4000" b="1" noProof="0" dirty="0">
                <a:solidFill>
                  <a:prstClr val="white"/>
                </a:solidFill>
                <a:latin typeface="Arial" panose="020B0604020202020204"/>
                <a:ea typeface="微软雅黑" panose="020B0503020204020204" charset="-122"/>
              </a:rPr>
              <a:t>感谢您的观看</a:t>
            </a:r>
            <a:endParaRPr kumimoji="0" lang="zh-CN" altLang="en-US" sz="4000" b="1"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sp>
        <p:nvSpPr>
          <p:cNvPr id="33" name="文本框 32"/>
          <p:cNvSpPr txBox="1"/>
          <p:nvPr/>
        </p:nvSpPr>
        <p:spPr>
          <a:xfrm>
            <a:off x="5130032" y="2035613"/>
            <a:ext cx="1931939"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0" i="1" u="none" strike="noStrike" kern="1200" cap="none" spc="0" normalizeH="0" baseline="0" noProof="0" dirty="0">
                <a:ln>
                  <a:noFill/>
                </a:ln>
                <a:solidFill>
                  <a:prstClr val="white"/>
                </a:solidFill>
                <a:effectLst/>
                <a:uLnTx/>
                <a:uFillTx/>
                <a:latin typeface="Century Gothic" panose="020B0502020202020204" pitchFamily="34" charset="0"/>
                <a:ea typeface="微软雅黑" panose="020B0503020204020204" charset="-122"/>
                <a:cs typeface="+mn-cs"/>
              </a:rPr>
              <a:t>202X</a:t>
            </a:r>
            <a:endParaRPr kumimoji="0" lang="zh-CN" altLang="en-US" sz="6000" b="0" i="1" u="none" strike="noStrike" kern="1200" cap="none" spc="0" normalizeH="0" baseline="0" noProof="0" dirty="0">
              <a:ln>
                <a:noFill/>
              </a:ln>
              <a:solidFill>
                <a:prstClr val="white"/>
              </a:solidFill>
              <a:effectLst/>
              <a:uLnTx/>
              <a:uFillTx/>
              <a:latin typeface="Century Gothic" panose="020B0502020202020204" pitchFamily="34" charset="0"/>
              <a:ea typeface="微软雅黑" panose="020B0503020204020204" charset="-122"/>
              <a:cs typeface="+mn-cs"/>
            </a:endParaRPr>
          </a:p>
        </p:txBody>
      </p:sp>
      <p:sp>
        <p:nvSpPr>
          <p:cNvPr id="34" name="文本框 33"/>
          <p:cNvSpPr txBox="1"/>
          <p:nvPr/>
        </p:nvSpPr>
        <p:spPr>
          <a:xfrm>
            <a:off x="4645665" y="3744272"/>
            <a:ext cx="2900672" cy="6186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The user can demonstrate on a projector or computer, or </a:t>
            </a:r>
            <a:r>
              <a:rPr kumimoji="0" lang="en-US" altLang="zh-CN" sz="1000" b="0" i="0" u="none" strike="noStrike" kern="1200" cap="none" spc="0" normalizeH="0" baseline="0" noProof="0" dirty="0" err="1">
                <a:ln>
                  <a:noFill/>
                </a:ln>
                <a:solidFill>
                  <a:prstClr val="white"/>
                </a:solidFill>
                <a:effectLst/>
                <a:uLnTx/>
                <a:uFillTx/>
                <a:latin typeface="微软雅黑" panose="020B0503020204020204" charset="-122"/>
                <a:ea typeface="微软雅黑" panose="020B0503020204020204" charset="-122"/>
                <a:cs typeface="+mn-cs"/>
              </a:rPr>
              <a:t>ation</a:t>
            </a:r>
            <a:r>
              <a:rPr kumimoji="0" lang="en-US" altLang="zh-CN" sz="1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 and make it into a film to be used in a wider field</a:t>
            </a:r>
          </a:p>
        </p:txBody>
      </p:sp>
      <p:sp>
        <p:nvSpPr>
          <p:cNvPr id="35" name="文本框 3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3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9" name="文本框 38"/>
          <p:cNvSpPr txBox="1"/>
          <p:nvPr/>
        </p:nvSpPr>
        <p:spPr>
          <a:xfrm>
            <a:off x="10466874" y="6248400"/>
            <a:ext cx="492443" cy="27699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gradFill>
                  <a:gsLst>
                    <a:gs pos="0">
                      <a:srgbClr val="595959"/>
                    </a:gs>
                    <a:gs pos="100000">
                      <a:srgbClr val="333435"/>
                    </a:gs>
                  </a:gsLst>
                  <a:lin ang="8100000" scaled="1"/>
                </a:gradFill>
                <a:effectLst/>
                <a:uLnTx/>
                <a:uFillTx/>
                <a:latin typeface="Arial" panose="020B0604020202020204"/>
                <a:ea typeface="微软雅黑" panose="020B0503020204020204" charset="-122"/>
                <a:cs typeface="+mn-cs"/>
              </a:rPr>
              <a:t>XXX</a:t>
            </a:r>
            <a:endParaRPr kumimoji="0" lang="zh-CN" altLang="en-US" sz="1200" b="0" i="0" u="none" strike="noStrike" kern="1200" cap="none" spc="0" normalizeH="0" baseline="0" noProof="0" dirty="0">
              <a:ln>
                <a:noFill/>
              </a:ln>
              <a:gradFill>
                <a:gsLst>
                  <a:gs pos="0">
                    <a:srgbClr val="595959"/>
                  </a:gs>
                  <a:gs pos="100000">
                    <a:srgbClr val="333435"/>
                  </a:gs>
                </a:gsLst>
                <a:lin ang="8100000" scaled="1"/>
              </a:gra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000"/>
                            </p:stCondLst>
                            <p:childTnLst>
                              <p:par>
                                <p:cTn id="27" presetID="31"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 calcmode="lin" valueType="num">
                                      <p:cBhvr>
                                        <p:cTn id="31" dur="1000" fill="hold"/>
                                        <p:tgtEl>
                                          <p:spTgt spid="11"/>
                                        </p:tgtEl>
                                        <p:attrNameLst>
                                          <p:attrName>style.rotation</p:attrName>
                                        </p:attrNameLst>
                                      </p:cBhvr>
                                      <p:tavLst>
                                        <p:tav tm="0">
                                          <p:val>
                                            <p:fltVal val="90"/>
                                          </p:val>
                                        </p:tav>
                                        <p:tav tm="100000">
                                          <p:val>
                                            <p:fltVal val="0"/>
                                          </p:val>
                                        </p:tav>
                                      </p:tavLst>
                                    </p:anim>
                                    <p:animEffect transition="in" filter="fade">
                                      <p:cBhvr>
                                        <p:cTn id="32" dur="1000"/>
                                        <p:tgtEl>
                                          <p:spTgt spid="11"/>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ppt_w</p:attrName>
                                        </p:attrNameLst>
                                      </p:cBhvr>
                                      <p:tavLst>
                                        <p:tav tm="0">
                                          <p:val>
                                            <p:fltVal val="0"/>
                                          </p:val>
                                        </p:tav>
                                        <p:tav tm="100000">
                                          <p:val>
                                            <p:strVal val="#ppt_w"/>
                                          </p:val>
                                        </p:tav>
                                      </p:tavLst>
                                    </p:anim>
                                    <p:anim calcmode="lin" valueType="num">
                                      <p:cBhvr>
                                        <p:cTn id="36" dur="1000" fill="hold"/>
                                        <p:tgtEl>
                                          <p:spTgt spid="13"/>
                                        </p:tgtEl>
                                        <p:attrNameLst>
                                          <p:attrName>ppt_h</p:attrName>
                                        </p:attrNameLst>
                                      </p:cBhvr>
                                      <p:tavLst>
                                        <p:tav tm="0">
                                          <p:val>
                                            <p:fltVal val="0"/>
                                          </p:val>
                                        </p:tav>
                                        <p:tav tm="100000">
                                          <p:val>
                                            <p:strVal val="#ppt_h"/>
                                          </p:val>
                                        </p:tav>
                                      </p:tavLst>
                                    </p:anim>
                                    <p:anim calcmode="lin" valueType="num">
                                      <p:cBhvr>
                                        <p:cTn id="37" dur="1000" fill="hold"/>
                                        <p:tgtEl>
                                          <p:spTgt spid="13"/>
                                        </p:tgtEl>
                                        <p:attrNameLst>
                                          <p:attrName>style.rotation</p:attrName>
                                        </p:attrNameLst>
                                      </p:cBhvr>
                                      <p:tavLst>
                                        <p:tav tm="0">
                                          <p:val>
                                            <p:fltVal val="90"/>
                                          </p:val>
                                        </p:tav>
                                        <p:tav tm="100000">
                                          <p:val>
                                            <p:fltVal val="0"/>
                                          </p:val>
                                        </p:tav>
                                      </p:tavLst>
                                    </p:anim>
                                    <p:animEffect transition="in" filter="fade">
                                      <p:cBhvr>
                                        <p:cTn id="38" dur="1000"/>
                                        <p:tgtEl>
                                          <p:spTgt spid="13"/>
                                        </p:tgtEl>
                                      </p:cBhvr>
                                    </p:animEffect>
                                  </p:childTnLst>
                                </p:cTn>
                              </p:par>
                              <p:par>
                                <p:cTn id="39" presetID="3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ppt_w</p:attrName>
                                        </p:attrNameLst>
                                      </p:cBhvr>
                                      <p:tavLst>
                                        <p:tav tm="0">
                                          <p:val>
                                            <p:fltVal val="0"/>
                                          </p:val>
                                        </p:tav>
                                        <p:tav tm="100000">
                                          <p:val>
                                            <p:strVal val="#ppt_w"/>
                                          </p:val>
                                        </p:tav>
                                      </p:tavLst>
                                    </p:anim>
                                    <p:anim calcmode="lin" valueType="num">
                                      <p:cBhvr>
                                        <p:cTn id="42" dur="1000" fill="hold"/>
                                        <p:tgtEl>
                                          <p:spTgt spid="4"/>
                                        </p:tgtEl>
                                        <p:attrNameLst>
                                          <p:attrName>ppt_h</p:attrName>
                                        </p:attrNameLst>
                                      </p:cBhvr>
                                      <p:tavLst>
                                        <p:tav tm="0">
                                          <p:val>
                                            <p:fltVal val="0"/>
                                          </p:val>
                                        </p:tav>
                                        <p:tav tm="100000">
                                          <p:val>
                                            <p:strVal val="#ppt_h"/>
                                          </p:val>
                                        </p:tav>
                                      </p:tavLst>
                                    </p:anim>
                                    <p:anim calcmode="lin" valueType="num">
                                      <p:cBhvr>
                                        <p:cTn id="43" dur="1000" fill="hold"/>
                                        <p:tgtEl>
                                          <p:spTgt spid="4"/>
                                        </p:tgtEl>
                                        <p:attrNameLst>
                                          <p:attrName>style.rotation</p:attrName>
                                        </p:attrNameLst>
                                      </p:cBhvr>
                                      <p:tavLst>
                                        <p:tav tm="0">
                                          <p:val>
                                            <p:fltVal val="90"/>
                                          </p:val>
                                        </p:tav>
                                        <p:tav tm="100000">
                                          <p:val>
                                            <p:fltVal val="0"/>
                                          </p:val>
                                        </p:tav>
                                      </p:tavLst>
                                    </p:anim>
                                    <p:animEffect transition="in" filter="fade">
                                      <p:cBhvr>
                                        <p:cTn id="44" dur="1000"/>
                                        <p:tgtEl>
                                          <p:spTgt spid="4"/>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1000" fill="hold"/>
                                        <p:tgtEl>
                                          <p:spTgt spid="30"/>
                                        </p:tgtEl>
                                        <p:attrNameLst>
                                          <p:attrName>ppt_w</p:attrName>
                                        </p:attrNameLst>
                                      </p:cBhvr>
                                      <p:tavLst>
                                        <p:tav tm="0">
                                          <p:val>
                                            <p:fltVal val="0"/>
                                          </p:val>
                                        </p:tav>
                                        <p:tav tm="100000">
                                          <p:val>
                                            <p:strVal val="#ppt_w"/>
                                          </p:val>
                                        </p:tav>
                                      </p:tavLst>
                                    </p:anim>
                                    <p:anim calcmode="lin" valueType="num">
                                      <p:cBhvr>
                                        <p:cTn id="48" dur="1000" fill="hold"/>
                                        <p:tgtEl>
                                          <p:spTgt spid="30"/>
                                        </p:tgtEl>
                                        <p:attrNameLst>
                                          <p:attrName>ppt_h</p:attrName>
                                        </p:attrNameLst>
                                      </p:cBhvr>
                                      <p:tavLst>
                                        <p:tav tm="0">
                                          <p:val>
                                            <p:fltVal val="0"/>
                                          </p:val>
                                        </p:tav>
                                        <p:tav tm="100000">
                                          <p:val>
                                            <p:strVal val="#ppt_h"/>
                                          </p:val>
                                        </p:tav>
                                      </p:tavLst>
                                    </p:anim>
                                    <p:anim calcmode="lin" valueType="num">
                                      <p:cBhvr>
                                        <p:cTn id="49" dur="1000" fill="hold"/>
                                        <p:tgtEl>
                                          <p:spTgt spid="30"/>
                                        </p:tgtEl>
                                        <p:attrNameLst>
                                          <p:attrName>style.rotation</p:attrName>
                                        </p:attrNameLst>
                                      </p:cBhvr>
                                      <p:tavLst>
                                        <p:tav tm="0">
                                          <p:val>
                                            <p:fltVal val="90"/>
                                          </p:val>
                                        </p:tav>
                                        <p:tav tm="100000">
                                          <p:val>
                                            <p:fltVal val="0"/>
                                          </p:val>
                                        </p:tav>
                                      </p:tavLst>
                                    </p:anim>
                                    <p:animEffect transition="in" filter="fade">
                                      <p:cBhvr>
                                        <p:cTn id="50" dur="1000"/>
                                        <p:tgtEl>
                                          <p:spTgt spid="3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90"/>
                                          </p:val>
                                        </p:tav>
                                        <p:tav tm="100000">
                                          <p:val>
                                            <p:fltVal val="0"/>
                                          </p:val>
                                        </p:tav>
                                      </p:tavLst>
                                    </p:anim>
                                    <p:animEffect transition="in" filter="fade">
                                      <p:cBhvr>
                                        <p:cTn id="56" dur="1000"/>
                                        <p:tgtEl>
                                          <p:spTgt spid="12"/>
                                        </p:tgtEl>
                                      </p:cBhvr>
                                    </p:animEffect>
                                  </p:childTnLst>
                                </p:cTn>
                              </p:par>
                            </p:childTnLst>
                          </p:cTn>
                        </p:par>
                        <p:par>
                          <p:cTn id="57" fill="hold">
                            <p:stCondLst>
                              <p:cond delay="2000"/>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p:cTn id="70" dur="500" fill="hold"/>
                                        <p:tgtEl>
                                          <p:spTgt spid="25"/>
                                        </p:tgtEl>
                                        <p:attrNameLst>
                                          <p:attrName>ppt_w</p:attrName>
                                        </p:attrNameLst>
                                      </p:cBhvr>
                                      <p:tavLst>
                                        <p:tav tm="0">
                                          <p:val>
                                            <p:fltVal val="0"/>
                                          </p:val>
                                        </p:tav>
                                        <p:tav tm="100000">
                                          <p:val>
                                            <p:strVal val="#ppt_w"/>
                                          </p:val>
                                        </p:tav>
                                      </p:tavLst>
                                    </p:anim>
                                    <p:anim calcmode="lin" valueType="num">
                                      <p:cBhvr>
                                        <p:cTn id="71" dur="500" fill="hold"/>
                                        <p:tgtEl>
                                          <p:spTgt spid="25"/>
                                        </p:tgtEl>
                                        <p:attrNameLst>
                                          <p:attrName>ppt_h</p:attrName>
                                        </p:attrNameLst>
                                      </p:cBhvr>
                                      <p:tavLst>
                                        <p:tav tm="0">
                                          <p:val>
                                            <p:fltVal val="0"/>
                                          </p:val>
                                        </p:tav>
                                        <p:tav tm="100000">
                                          <p:val>
                                            <p:strVal val="#ppt_h"/>
                                          </p:val>
                                        </p:tav>
                                      </p:tavLst>
                                    </p:anim>
                                    <p:animEffect transition="in" filter="fade">
                                      <p:cBhvr>
                                        <p:cTn id="72" dur="500"/>
                                        <p:tgtEl>
                                          <p:spTgt spid="2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500" fill="hold"/>
                                        <p:tgtEl>
                                          <p:spTgt spid="19"/>
                                        </p:tgtEl>
                                        <p:attrNameLst>
                                          <p:attrName>ppt_w</p:attrName>
                                        </p:attrNameLst>
                                      </p:cBhvr>
                                      <p:tavLst>
                                        <p:tav tm="0">
                                          <p:val>
                                            <p:fltVal val="0"/>
                                          </p:val>
                                        </p:tav>
                                        <p:tav tm="100000">
                                          <p:val>
                                            <p:strVal val="#ppt_w"/>
                                          </p:val>
                                        </p:tav>
                                      </p:tavLst>
                                    </p:anim>
                                    <p:anim calcmode="lin" valueType="num">
                                      <p:cBhvr>
                                        <p:cTn id="96" dur="500" fill="hold"/>
                                        <p:tgtEl>
                                          <p:spTgt spid="19"/>
                                        </p:tgtEl>
                                        <p:attrNameLst>
                                          <p:attrName>ppt_h</p:attrName>
                                        </p:attrNameLst>
                                      </p:cBhvr>
                                      <p:tavLst>
                                        <p:tav tm="0">
                                          <p:val>
                                            <p:fltVal val="0"/>
                                          </p:val>
                                        </p:tav>
                                        <p:tav tm="100000">
                                          <p:val>
                                            <p:strVal val="#ppt_h"/>
                                          </p:val>
                                        </p:tav>
                                      </p:tavLst>
                                    </p:anim>
                                    <p:animEffect transition="in" filter="fade">
                                      <p:cBhvr>
                                        <p:cTn id="97" dur="500"/>
                                        <p:tgtEl>
                                          <p:spTgt spid="19"/>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 calcmode="lin" valueType="num">
                                      <p:cBhvr>
                                        <p:cTn id="100" dur="500" fill="hold"/>
                                        <p:tgtEl>
                                          <p:spTgt spid="20"/>
                                        </p:tgtEl>
                                        <p:attrNameLst>
                                          <p:attrName>ppt_w</p:attrName>
                                        </p:attrNameLst>
                                      </p:cBhvr>
                                      <p:tavLst>
                                        <p:tav tm="0">
                                          <p:val>
                                            <p:fltVal val="0"/>
                                          </p:val>
                                        </p:tav>
                                        <p:tav tm="100000">
                                          <p:val>
                                            <p:strVal val="#ppt_w"/>
                                          </p:val>
                                        </p:tav>
                                      </p:tavLst>
                                    </p:anim>
                                    <p:anim calcmode="lin" valueType="num">
                                      <p:cBhvr>
                                        <p:cTn id="101" dur="500" fill="hold"/>
                                        <p:tgtEl>
                                          <p:spTgt spid="20"/>
                                        </p:tgtEl>
                                        <p:attrNameLst>
                                          <p:attrName>ppt_h</p:attrName>
                                        </p:attrNameLst>
                                      </p:cBhvr>
                                      <p:tavLst>
                                        <p:tav tm="0">
                                          <p:val>
                                            <p:fltVal val="0"/>
                                          </p:val>
                                        </p:tav>
                                        <p:tav tm="100000">
                                          <p:val>
                                            <p:strVal val="#ppt_h"/>
                                          </p:val>
                                        </p:tav>
                                      </p:tavLst>
                                    </p:anim>
                                    <p:animEffect transition="in" filter="fade">
                                      <p:cBhvr>
                                        <p:cTn id="102" dur="500"/>
                                        <p:tgtEl>
                                          <p:spTgt spid="20"/>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 calcmode="lin" valueType="num">
                                      <p:cBhvr>
                                        <p:cTn id="105" dur="500" fill="hold"/>
                                        <p:tgtEl>
                                          <p:spTgt spid="14"/>
                                        </p:tgtEl>
                                        <p:attrNameLst>
                                          <p:attrName>ppt_w</p:attrName>
                                        </p:attrNameLst>
                                      </p:cBhvr>
                                      <p:tavLst>
                                        <p:tav tm="0">
                                          <p:val>
                                            <p:fltVal val="0"/>
                                          </p:val>
                                        </p:tav>
                                        <p:tav tm="100000">
                                          <p:val>
                                            <p:strVal val="#ppt_w"/>
                                          </p:val>
                                        </p:tav>
                                      </p:tavLst>
                                    </p:anim>
                                    <p:anim calcmode="lin" valueType="num">
                                      <p:cBhvr>
                                        <p:cTn id="106" dur="500" fill="hold"/>
                                        <p:tgtEl>
                                          <p:spTgt spid="14"/>
                                        </p:tgtEl>
                                        <p:attrNameLst>
                                          <p:attrName>ppt_h</p:attrName>
                                        </p:attrNameLst>
                                      </p:cBhvr>
                                      <p:tavLst>
                                        <p:tav tm="0">
                                          <p:val>
                                            <p:fltVal val="0"/>
                                          </p:val>
                                        </p:tav>
                                        <p:tav tm="100000">
                                          <p:val>
                                            <p:strVal val="#ppt_h"/>
                                          </p:val>
                                        </p:tav>
                                      </p:tavLst>
                                    </p:anim>
                                    <p:animEffect transition="in" filter="fade">
                                      <p:cBhvr>
                                        <p:cTn id="107" dur="500"/>
                                        <p:tgtEl>
                                          <p:spTgt spid="14"/>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500" fill="hold"/>
                                        <p:tgtEl>
                                          <p:spTgt spid="15"/>
                                        </p:tgtEl>
                                        <p:attrNameLst>
                                          <p:attrName>ppt_w</p:attrName>
                                        </p:attrNameLst>
                                      </p:cBhvr>
                                      <p:tavLst>
                                        <p:tav tm="0">
                                          <p:val>
                                            <p:fltVal val="0"/>
                                          </p:val>
                                        </p:tav>
                                        <p:tav tm="100000">
                                          <p:val>
                                            <p:strVal val="#ppt_w"/>
                                          </p:val>
                                        </p:tav>
                                      </p:tavLst>
                                    </p:anim>
                                    <p:anim calcmode="lin" valueType="num">
                                      <p:cBhvr>
                                        <p:cTn id="111" dur="500" fill="hold"/>
                                        <p:tgtEl>
                                          <p:spTgt spid="15"/>
                                        </p:tgtEl>
                                        <p:attrNameLst>
                                          <p:attrName>ppt_h</p:attrName>
                                        </p:attrNameLst>
                                      </p:cBhvr>
                                      <p:tavLst>
                                        <p:tav tm="0">
                                          <p:val>
                                            <p:fltVal val="0"/>
                                          </p:val>
                                        </p:tav>
                                        <p:tav tm="100000">
                                          <p:val>
                                            <p:strVal val="#ppt_h"/>
                                          </p:val>
                                        </p:tav>
                                      </p:tavLst>
                                    </p:anim>
                                    <p:animEffect transition="in" filter="fade">
                                      <p:cBhvr>
                                        <p:cTn id="112" dur="500"/>
                                        <p:tgtEl>
                                          <p:spTgt spid="15"/>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16"/>
                                        </p:tgtEl>
                                        <p:attrNameLst>
                                          <p:attrName>style.visibility</p:attrName>
                                        </p:attrNameLst>
                                      </p:cBhvr>
                                      <p:to>
                                        <p:strVal val="visible"/>
                                      </p:to>
                                    </p:set>
                                    <p:anim calcmode="lin" valueType="num">
                                      <p:cBhvr>
                                        <p:cTn id="115" dur="500" fill="hold"/>
                                        <p:tgtEl>
                                          <p:spTgt spid="16"/>
                                        </p:tgtEl>
                                        <p:attrNameLst>
                                          <p:attrName>ppt_w</p:attrName>
                                        </p:attrNameLst>
                                      </p:cBhvr>
                                      <p:tavLst>
                                        <p:tav tm="0">
                                          <p:val>
                                            <p:fltVal val="0"/>
                                          </p:val>
                                        </p:tav>
                                        <p:tav tm="100000">
                                          <p:val>
                                            <p:strVal val="#ppt_w"/>
                                          </p:val>
                                        </p:tav>
                                      </p:tavLst>
                                    </p:anim>
                                    <p:anim calcmode="lin" valueType="num">
                                      <p:cBhvr>
                                        <p:cTn id="116" dur="500" fill="hold"/>
                                        <p:tgtEl>
                                          <p:spTgt spid="16"/>
                                        </p:tgtEl>
                                        <p:attrNameLst>
                                          <p:attrName>ppt_h</p:attrName>
                                        </p:attrNameLst>
                                      </p:cBhvr>
                                      <p:tavLst>
                                        <p:tav tm="0">
                                          <p:val>
                                            <p:fltVal val="0"/>
                                          </p:val>
                                        </p:tav>
                                        <p:tav tm="100000">
                                          <p:val>
                                            <p:strVal val="#ppt_h"/>
                                          </p:val>
                                        </p:tav>
                                      </p:tavLst>
                                    </p:anim>
                                    <p:animEffect transition="in" filter="fade">
                                      <p:cBhvr>
                                        <p:cTn id="117" dur="500"/>
                                        <p:tgtEl>
                                          <p:spTgt spid="16"/>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7"/>
                                        </p:tgtEl>
                                        <p:attrNameLst>
                                          <p:attrName>style.visibility</p:attrName>
                                        </p:attrNameLst>
                                      </p:cBhvr>
                                      <p:to>
                                        <p:strVal val="visible"/>
                                      </p:to>
                                    </p:set>
                                    <p:anim calcmode="lin" valueType="num">
                                      <p:cBhvr>
                                        <p:cTn id="120" dur="500" fill="hold"/>
                                        <p:tgtEl>
                                          <p:spTgt spid="17"/>
                                        </p:tgtEl>
                                        <p:attrNameLst>
                                          <p:attrName>ppt_w</p:attrName>
                                        </p:attrNameLst>
                                      </p:cBhvr>
                                      <p:tavLst>
                                        <p:tav tm="0">
                                          <p:val>
                                            <p:fltVal val="0"/>
                                          </p:val>
                                        </p:tav>
                                        <p:tav tm="100000">
                                          <p:val>
                                            <p:strVal val="#ppt_w"/>
                                          </p:val>
                                        </p:tav>
                                      </p:tavLst>
                                    </p:anim>
                                    <p:anim calcmode="lin" valueType="num">
                                      <p:cBhvr>
                                        <p:cTn id="121" dur="500" fill="hold"/>
                                        <p:tgtEl>
                                          <p:spTgt spid="17"/>
                                        </p:tgtEl>
                                        <p:attrNameLst>
                                          <p:attrName>ppt_h</p:attrName>
                                        </p:attrNameLst>
                                      </p:cBhvr>
                                      <p:tavLst>
                                        <p:tav tm="0">
                                          <p:val>
                                            <p:fltVal val="0"/>
                                          </p:val>
                                        </p:tav>
                                        <p:tav tm="100000">
                                          <p:val>
                                            <p:strVal val="#ppt_h"/>
                                          </p:val>
                                        </p:tav>
                                      </p:tavLst>
                                    </p:anim>
                                    <p:animEffect transition="in" filter="fade">
                                      <p:cBhvr>
                                        <p:cTn id="122" dur="500"/>
                                        <p:tgtEl>
                                          <p:spTgt spid="1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23"/>
                                        </p:tgtEl>
                                        <p:attrNameLst>
                                          <p:attrName>style.visibility</p:attrName>
                                        </p:attrNameLst>
                                      </p:cBhvr>
                                      <p:to>
                                        <p:strVal val="visible"/>
                                      </p:to>
                                    </p:set>
                                    <p:anim calcmode="lin" valueType="num">
                                      <p:cBhvr>
                                        <p:cTn id="125" dur="500" fill="hold"/>
                                        <p:tgtEl>
                                          <p:spTgt spid="23"/>
                                        </p:tgtEl>
                                        <p:attrNameLst>
                                          <p:attrName>ppt_w</p:attrName>
                                        </p:attrNameLst>
                                      </p:cBhvr>
                                      <p:tavLst>
                                        <p:tav tm="0">
                                          <p:val>
                                            <p:fltVal val="0"/>
                                          </p:val>
                                        </p:tav>
                                        <p:tav tm="100000">
                                          <p:val>
                                            <p:strVal val="#ppt_w"/>
                                          </p:val>
                                        </p:tav>
                                      </p:tavLst>
                                    </p:anim>
                                    <p:anim calcmode="lin" valueType="num">
                                      <p:cBhvr>
                                        <p:cTn id="126" dur="500" fill="hold"/>
                                        <p:tgtEl>
                                          <p:spTgt spid="23"/>
                                        </p:tgtEl>
                                        <p:attrNameLst>
                                          <p:attrName>ppt_h</p:attrName>
                                        </p:attrNameLst>
                                      </p:cBhvr>
                                      <p:tavLst>
                                        <p:tav tm="0">
                                          <p:val>
                                            <p:fltVal val="0"/>
                                          </p:val>
                                        </p:tav>
                                        <p:tav tm="100000">
                                          <p:val>
                                            <p:strVal val="#ppt_h"/>
                                          </p:val>
                                        </p:tav>
                                      </p:tavLst>
                                    </p:anim>
                                    <p:animEffect transition="in" filter="fade">
                                      <p:cBhvr>
                                        <p:cTn id="127" dur="500"/>
                                        <p:tgtEl>
                                          <p:spTgt spid="23"/>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24"/>
                                        </p:tgtEl>
                                        <p:attrNameLst>
                                          <p:attrName>style.visibility</p:attrName>
                                        </p:attrNameLst>
                                      </p:cBhvr>
                                      <p:to>
                                        <p:strVal val="visible"/>
                                      </p:to>
                                    </p:set>
                                    <p:anim calcmode="lin" valueType="num">
                                      <p:cBhvr>
                                        <p:cTn id="130" dur="500" fill="hold"/>
                                        <p:tgtEl>
                                          <p:spTgt spid="24"/>
                                        </p:tgtEl>
                                        <p:attrNameLst>
                                          <p:attrName>ppt_w</p:attrName>
                                        </p:attrNameLst>
                                      </p:cBhvr>
                                      <p:tavLst>
                                        <p:tav tm="0">
                                          <p:val>
                                            <p:fltVal val="0"/>
                                          </p:val>
                                        </p:tav>
                                        <p:tav tm="100000">
                                          <p:val>
                                            <p:strVal val="#ppt_w"/>
                                          </p:val>
                                        </p:tav>
                                      </p:tavLst>
                                    </p:anim>
                                    <p:anim calcmode="lin" valueType="num">
                                      <p:cBhvr>
                                        <p:cTn id="131" dur="500" fill="hold"/>
                                        <p:tgtEl>
                                          <p:spTgt spid="24"/>
                                        </p:tgtEl>
                                        <p:attrNameLst>
                                          <p:attrName>ppt_h</p:attrName>
                                        </p:attrNameLst>
                                      </p:cBhvr>
                                      <p:tavLst>
                                        <p:tav tm="0">
                                          <p:val>
                                            <p:fltVal val="0"/>
                                          </p:val>
                                        </p:tav>
                                        <p:tav tm="100000">
                                          <p:val>
                                            <p:strVal val="#ppt_h"/>
                                          </p:val>
                                        </p:tav>
                                      </p:tavLst>
                                    </p:anim>
                                    <p:animEffect transition="in" filter="fade">
                                      <p:cBhvr>
                                        <p:cTn id="132" dur="500"/>
                                        <p:tgtEl>
                                          <p:spTgt spid="24"/>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 calcmode="lin" valueType="num">
                                      <p:cBhvr>
                                        <p:cTn id="135" dur="500" fill="hold"/>
                                        <p:tgtEl>
                                          <p:spTgt spid="28"/>
                                        </p:tgtEl>
                                        <p:attrNameLst>
                                          <p:attrName>ppt_w</p:attrName>
                                        </p:attrNameLst>
                                      </p:cBhvr>
                                      <p:tavLst>
                                        <p:tav tm="0">
                                          <p:val>
                                            <p:fltVal val="0"/>
                                          </p:val>
                                        </p:tav>
                                        <p:tav tm="100000">
                                          <p:val>
                                            <p:strVal val="#ppt_w"/>
                                          </p:val>
                                        </p:tav>
                                      </p:tavLst>
                                    </p:anim>
                                    <p:anim calcmode="lin" valueType="num">
                                      <p:cBhvr>
                                        <p:cTn id="136" dur="500" fill="hold"/>
                                        <p:tgtEl>
                                          <p:spTgt spid="28"/>
                                        </p:tgtEl>
                                        <p:attrNameLst>
                                          <p:attrName>ppt_h</p:attrName>
                                        </p:attrNameLst>
                                      </p:cBhvr>
                                      <p:tavLst>
                                        <p:tav tm="0">
                                          <p:val>
                                            <p:fltVal val="0"/>
                                          </p:val>
                                        </p:tav>
                                        <p:tav tm="100000">
                                          <p:val>
                                            <p:strVal val="#ppt_h"/>
                                          </p:val>
                                        </p:tav>
                                      </p:tavLst>
                                    </p:anim>
                                    <p:animEffect transition="in" filter="fade">
                                      <p:cBhvr>
                                        <p:cTn id="137" dur="500"/>
                                        <p:tgtEl>
                                          <p:spTgt spid="28"/>
                                        </p:tgtEl>
                                      </p:cBhvr>
                                    </p:animEffect>
                                  </p:childTnLst>
                                </p:cTn>
                              </p:par>
                            </p:childTnLst>
                          </p:cTn>
                        </p:par>
                        <p:par>
                          <p:cTn id="138" fill="hold">
                            <p:stCondLst>
                              <p:cond delay="2500"/>
                            </p:stCondLst>
                            <p:childTnLst>
                              <p:par>
                                <p:cTn id="139" presetID="42" presetClass="entr" presetSubtype="0"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1000"/>
                                        <p:tgtEl>
                                          <p:spTgt spid="33"/>
                                        </p:tgtEl>
                                      </p:cBhvr>
                                    </p:animEffect>
                                    <p:anim calcmode="lin" valueType="num">
                                      <p:cBhvr>
                                        <p:cTn id="142" dur="1000" fill="hold"/>
                                        <p:tgtEl>
                                          <p:spTgt spid="33"/>
                                        </p:tgtEl>
                                        <p:attrNameLst>
                                          <p:attrName>ppt_x</p:attrName>
                                        </p:attrNameLst>
                                      </p:cBhvr>
                                      <p:tavLst>
                                        <p:tav tm="0">
                                          <p:val>
                                            <p:strVal val="#ppt_x"/>
                                          </p:val>
                                        </p:tav>
                                        <p:tav tm="100000">
                                          <p:val>
                                            <p:strVal val="#ppt_x"/>
                                          </p:val>
                                        </p:tav>
                                      </p:tavLst>
                                    </p:anim>
                                    <p:anim calcmode="lin" valueType="num">
                                      <p:cBhvr>
                                        <p:cTn id="143" dur="1000" fill="hold"/>
                                        <p:tgtEl>
                                          <p:spTgt spid="33"/>
                                        </p:tgtEl>
                                        <p:attrNameLst>
                                          <p:attrName>ppt_y</p:attrName>
                                        </p:attrNameLst>
                                      </p:cBhvr>
                                      <p:tavLst>
                                        <p:tav tm="0">
                                          <p:val>
                                            <p:strVal val="#ppt_y+.1"/>
                                          </p:val>
                                        </p:tav>
                                        <p:tav tm="100000">
                                          <p:val>
                                            <p:strVal val="#ppt_y"/>
                                          </p:val>
                                        </p:tav>
                                      </p:tavLst>
                                    </p:anim>
                                  </p:childTnLst>
                                </p:cTn>
                              </p:par>
                            </p:childTnLst>
                          </p:cTn>
                        </p:par>
                        <p:par>
                          <p:cTn id="144" fill="hold">
                            <p:stCondLst>
                              <p:cond delay="3500"/>
                            </p:stCondLst>
                            <p:childTnLst>
                              <p:par>
                                <p:cTn id="145" presetID="53" presetClass="entr" presetSubtype="16" fill="hold" grpId="0" nodeType="afterEffect">
                                  <p:stCondLst>
                                    <p:cond delay="0"/>
                                  </p:stCondLst>
                                  <p:childTnLst>
                                    <p:set>
                                      <p:cBhvr>
                                        <p:cTn id="146" dur="1" fill="hold">
                                          <p:stCondLst>
                                            <p:cond delay="0"/>
                                          </p:stCondLst>
                                        </p:cTn>
                                        <p:tgtEl>
                                          <p:spTgt spid="3"/>
                                        </p:tgtEl>
                                        <p:attrNameLst>
                                          <p:attrName>style.visibility</p:attrName>
                                        </p:attrNameLst>
                                      </p:cBhvr>
                                      <p:to>
                                        <p:strVal val="visible"/>
                                      </p:to>
                                    </p:set>
                                    <p:anim calcmode="lin" valueType="num">
                                      <p:cBhvr>
                                        <p:cTn id="147" dur="500" fill="hold"/>
                                        <p:tgtEl>
                                          <p:spTgt spid="3"/>
                                        </p:tgtEl>
                                        <p:attrNameLst>
                                          <p:attrName>ppt_w</p:attrName>
                                        </p:attrNameLst>
                                      </p:cBhvr>
                                      <p:tavLst>
                                        <p:tav tm="0">
                                          <p:val>
                                            <p:fltVal val="0"/>
                                          </p:val>
                                        </p:tav>
                                        <p:tav tm="100000">
                                          <p:val>
                                            <p:strVal val="#ppt_w"/>
                                          </p:val>
                                        </p:tav>
                                      </p:tavLst>
                                    </p:anim>
                                    <p:anim calcmode="lin" valueType="num">
                                      <p:cBhvr>
                                        <p:cTn id="148" dur="500" fill="hold"/>
                                        <p:tgtEl>
                                          <p:spTgt spid="3"/>
                                        </p:tgtEl>
                                        <p:attrNameLst>
                                          <p:attrName>ppt_h</p:attrName>
                                        </p:attrNameLst>
                                      </p:cBhvr>
                                      <p:tavLst>
                                        <p:tav tm="0">
                                          <p:val>
                                            <p:fltVal val="0"/>
                                          </p:val>
                                        </p:tav>
                                        <p:tav tm="100000">
                                          <p:val>
                                            <p:strVal val="#ppt_h"/>
                                          </p:val>
                                        </p:tav>
                                      </p:tavLst>
                                    </p:anim>
                                    <p:animEffect transition="in" filter="fade">
                                      <p:cBhvr>
                                        <p:cTn id="149" dur="500"/>
                                        <p:tgtEl>
                                          <p:spTgt spid="3"/>
                                        </p:tgtEl>
                                      </p:cBhvr>
                                    </p:animEffect>
                                  </p:childTnLst>
                                </p:cTn>
                              </p:par>
                            </p:childTnLst>
                          </p:cTn>
                        </p:par>
                        <p:par>
                          <p:cTn id="150" fill="hold">
                            <p:stCondLst>
                              <p:cond delay="4000"/>
                            </p:stCondLst>
                            <p:childTnLst>
                              <p:par>
                                <p:cTn id="151" presetID="14" presetClass="entr" presetSubtype="10"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Effect transition="in" filter="randombar(horizontal)">
                                      <p:cBhvr>
                                        <p:cTn id="15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 grpId="0"/>
      <p:bldP spid="3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a:blip r:embed="rId3"/>
          <a:stretch>
            <a:fillRect/>
          </a:stretch>
        </p:blipFill>
        <p:spPr>
          <a:xfrm>
            <a:off x="5113028" y="1636486"/>
            <a:ext cx="1965944" cy="2019300"/>
          </a:xfrm>
          <a:prstGeom prst="rect">
            <a:avLst/>
          </a:prstGeom>
        </p:spPr>
      </p:pic>
      <p:sp>
        <p:nvSpPr>
          <p:cNvPr id="60" name="文本框 59"/>
          <p:cNvSpPr txBox="1"/>
          <p:nvPr/>
        </p:nvSpPr>
        <p:spPr>
          <a:xfrm>
            <a:off x="5719936" y="2268024"/>
            <a:ext cx="752129" cy="707886"/>
          </a:xfrm>
          <a:prstGeom prst="rect">
            <a:avLst/>
          </a:prstGeom>
          <a:noFill/>
        </p:spPr>
        <p:txBody>
          <a:bodyPr wrap="none" rtlCol="0">
            <a:spAutoFit/>
            <a:scene3d>
              <a:camera prst="orthographicFront"/>
              <a:lightRig rig="threePt" dir="t"/>
            </a:scene3d>
            <a:sp3d contourW="12700"/>
          </a:bodyPr>
          <a:lstStyle/>
          <a:p>
            <a:pPr algn="ctr"/>
            <a:r>
              <a:rPr lang="en-US" altLang="zh-CN" sz="4000" i="1" dirty="0">
                <a:solidFill>
                  <a:schemeClr val="bg1"/>
                </a:solidFill>
                <a:latin typeface="Century Gothic" panose="020B0502020202020204" pitchFamily="34" charset="0"/>
              </a:rPr>
              <a:t>01</a:t>
            </a:r>
            <a:endParaRPr lang="zh-CN" altLang="en-US" sz="4000" i="1" dirty="0">
              <a:solidFill>
                <a:schemeClr val="bg1"/>
              </a:solidFill>
              <a:latin typeface="Century Gothic" panose="020B0502020202020204" pitchFamily="34" charset="0"/>
            </a:endParaRPr>
          </a:p>
        </p:txBody>
      </p:sp>
      <p:grpSp>
        <p:nvGrpSpPr>
          <p:cNvPr id="62" name="组合 61"/>
          <p:cNvGrpSpPr/>
          <p:nvPr/>
        </p:nvGrpSpPr>
        <p:grpSpPr>
          <a:xfrm>
            <a:off x="3048000" y="4071712"/>
            <a:ext cx="6096000" cy="1093022"/>
            <a:chOff x="851838" y="306332"/>
            <a:chExt cx="6096000" cy="1093022"/>
          </a:xfrm>
        </p:grpSpPr>
        <p:sp>
          <p:nvSpPr>
            <p:cNvPr id="63" name="文本框 62"/>
            <p:cNvSpPr txBox="1"/>
            <p:nvPr/>
          </p:nvSpPr>
          <p:spPr>
            <a:xfrm>
              <a:off x="1572965" y="306332"/>
              <a:ext cx="465374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latin typeface="+mn-ea"/>
                </a:rPr>
                <a:t>标题文字添加此处</a:t>
              </a:r>
            </a:p>
          </p:txBody>
        </p:sp>
        <p:sp>
          <p:nvSpPr>
            <p:cNvPr id="64" name="文本框 63"/>
            <p:cNvSpPr txBox="1"/>
            <p:nvPr/>
          </p:nvSpPr>
          <p:spPr>
            <a:xfrm>
              <a:off x="851838" y="863823"/>
              <a:ext cx="6096000" cy="53553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grpSp>
      <p:sp>
        <p:nvSpPr>
          <p:cNvPr id="65" name="文本框 6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6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14:presetBounceEnd="49000">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14:bounceEnd="49000">
                                          <p:cBhvr additive="base">
                                            <p:cTn id="17" dur="1000" fill="hold"/>
                                            <p:tgtEl>
                                              <p:spTgt spid="62"/>
                                            </p:tgtEl>
                                            <p:attrNameLst>
                                              <p:attrName>ppt_x</p:attrName>
                                            </p:attrNameLst>
                                          </p:cBhvr>
                                          <p:tavLst>
                                            <p:tav tm="0">
                                              <p:val>
                                                <p:strVal val="#ppt_x"/>
                                              </p:val>
                                            </p:tav>
                                            <p:tav tm="100000">
                                              <p:val>
                                                <p:strVal val="#ppt_x"/>
                                              </p:val>
                                            </p:tav>
                                          </p:tavLst>
                                        </p:anim>
                                        <p:anim calcmode="lin" valueType="num" p14:bounceEnd="49000">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1000" fill="hold"/>
                                            <p:tgtEl>
                                              <p:spTgt spid="62"/>
                                            </p:tgtEl>
                                            <p:attrNameLst>
                                              <p:attrName>ppt_x</p:attrName>
                                            </p:attrNameLst>
                                          </p:cBhvr>
                                          <p:tavLst>
                                            <p:tav tm="0">
                                              <p:val>
                                                <p:strVal val="#ppt_x"/>
                                              </p:val>
                                            </p:tav>
                                            <p:tav tm="100000">
                                              <p:val>
                                                <p:strVal val="#ppt_x"/>
                                              </p:val>
                                            </p:tav>
                                          </p:tavLst>
                                        </p:anim>
                                        <p:anim calcmode="lin" valueType="num">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图片 118"/>
          <p:cNvPicPr>
            <a:picLocks noChangeAspect="1"/>
          </p:cNvPicPr>
          <p:nvPr/>
        </p:nvPicPr>
        <p:blipFill>
          <a:blip r:embed="rId3"/>
          <a:stretch>
            <a:fillRect/>
          </a:stretch>
        </p:blipFill>
        <p:spPr>
          <a:xfrm>
            <a:off x="422294" y="221070"/>
            <a:ext cx="904838" cy="929550"/>
          </a:xfrm>
          <a:prstGeom prst="rect">
            <a:avLst/>
          </a:prstGeom>
        </p:spPr>
      </p:pic>
      <p:grpSp>
        <p:nvGrpSpPr>
          <p:cNvPr id="120" name="组合 119"/>
          <p:cNvGrpSpPr/>
          <p:nvPr/>
        </p:nvGrpSpPr>
        <p:grpSpPr>
          <a:xfrm>
            <a:off x="1435432" y="370674"/>
            <a:ext cx="4885993" cy="649392"/>
            <a:chOff x="5402407" y="1247256"/>
            <a:chExt cx="4885993" cy="649392"/>
          </a:xfrm>
        </p:grpSpPr>
        <p:sp>
          <p:nvSpPr>
            <p:cNvPr id="121" name="文本框 120"/>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122" name="文本框 121"/>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grpSp>
        <p:nvGrpSpPr>
          <p:cNvPr id="123" name="组合 122"/>
          <p:cNvGrpSpPr/>
          <p:nvPr/>
        </p:nvGrpSpPr>
        <p:grpSpPr>
          <a:xfrm>
            <a:off x="1435432" y="1962009"/>
            <a:ext cx="9308769" cy="1355737"/>
            <a:chOff x="874713" y="1063625"/>
            <a:chExt cx="9308769" cy="1355737"/>
          </a:xfrm>
        </p:grpSpPr>
        <p:sp>
          <p:nvSpPr>
            <p:cNvPr id="124" name="矩形 123"/>
            <p:cNvSpPr/>
            <p:nvPr/>
          </p:nvSpPr>
          <p:spPr>
            <a:xfrm>
              <a:off x="874713" y="1573746"/>
              <a:ext cx="9308769"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t>用户可以在投影仪或者计算机上进行演示，也可以将演示文稿打印出来，制作成胶片，以便应用到更广泛的领域中。利用</a:t>
              </a:r>
              <a:r>
                <a:rPr lang="en-US" altLang="zh-CN" sz="1400" dirty="0"/>
                <a:t>Microsoft Office PowerPoint</a:t>
              </a:r>
              <a:r>
                <a:rPr lang="zh-CN" altLang="en-US" sz="1400" dirty="0"/>
                <a:t>不仅可以创建演示文稿，还可以在互联网上召开面对面会议、远程会议或在网上给观众展示演示文稿</a:t>
              </a:r>
            </a:p>
          </p:txBody>
        </p:sp>
        <p:sp>
          <p:nvSpPr>
            <p:cNvPr id="125" name="矩形 124"/>
            <p:cNvSpPr/>
            <p:nvPr/>
          </p:nvSpPr>
          <p:spPr>
            <a:xfrm>
              <a:off x="874713" y="1063625"/>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t>标题文字添加</a:t>
              </a:r>
            </a:p>
          </p:txBody>
        </p:sp>
      </p:grpSp>
      <p:grpSp>
        <p:nvGrpSpPr>
          <p:cNvPr id="218" name="组合 217"/>
          <p:cNvGrpSpPr/>
          <p:nvPr/>
        </p:nvGrpSpPr>
        <p:grpSpPr>
          <a:xfrm>
            <a:off x="1473198" y="3913091"/>
            <a:ext cx="893283" cy="893282"/>
            <a:chOff x="1714500" y="2264446"/>
            <a:chExt cx="1524918" cy="1524917"/>
          </a:xfrm>
        </p:grpSpPr>
        <p:sp>
          <p:nvSpPr>
            <p:cNvPr id="231" name="椭圆 230"/>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2" name="椭圆 130"/>
            <p:cNvSpPr/>
            <p:nvPr/>
          </p:nvSpPr>
          <p:spPr>
            <a:xfrm>
              <a:off x="2036510" y="2590432"/>
              <a:ext cx="880897" cy="87294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19" name="组合 218"/>
          <p:cNvGrpSpPr/>
          <p:nvPr/>
        </p:nvGrpSpPr>
        <p:grpSpPr>
          <a:xfrm>
            <a:off x="3567628" y="3913091"/>
            <a:ext cx="893283" cy="893282"/>
            <a:chOff x="1714500" y="2264446"/>
            <a:chExt cx="1524918" cy="1524917"/>
          </a:xfrm>
        </p:grpSpPr>
        <p:sp>
          <p:nvSpPr>
            <p:cNvPr id="229" name="椭圆 228"/>
            <p:cNvSpPr/>
            <p:nvPr/>
          </p:nvSpPr>
          <p:spPr>
            <a:xfrm>
              <a:off x="1714500" y="2264446"/>
              <a:ext cx="1524918" cy="15249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0" name="椭圆 165"/>
            <p:cNvSpPr/>
            <p:nvPr/>
          </p:nvSpPr>
          <p:spPr>
            <a:xfrm>
              <a:off x="2036510" y="2742971"/>
              <a:ext cx="880897" cy="567867"/>
            </a:xfrm>
            <a:custGeom>
              <a:avLst/>
              <a:gdLst>
                <a:gd name="connsiteX0" fmla="*/ 89048 w 605663"/>
                <a:gd name="connsiteY0" fmla="*/ 283958 h 390439"/>
                <a:gd name="connsiteX1" fmla="*/ 81503 w 605663"/>
                <a:gd name="connsiteY1" fmla="*/ 291493 h 390439"/>
                <a:gd name="connsiteX2" fmla="*/ 81503 w 605663"/>
                <a:gd name="connsiteY2" fmla="*/ 314494 h 390439"/>
                <a:gd name="connsiteX3" fmla="*/ 89048 w 605663"/>
                <a:gd name="connsiteY3" fmla="*/ 322128 h 390439"/>
                <a:gd name="connsiteX4" fmla="*/ 205792 w 605663"/>
                <a:gd name="connsiteY4" fmla="*/ 322128 h 390439"/>
                <a:gd name="connsiteX5" fmla="*/ 213337 w 605663"/>
                <a:gd name="connsiteY5" fmla="*/ 314494 h 390439"/>
                <a:gd name="connsiteX6" fmla="*/ 213337 w 605663"/>
                <a:gd name="connsiteY6" fmla="*/ 291493 h 390439"/>
                <a:gd name="connsiteX7" fmla="*/ 205792 w 605663"/>
                <a:gd name="connsiteY7" fmla="*/ 283958 h 390439"/>
                <a:gd name="connsiteX8" fmla="*/ 468766 w 605663"/>
                <a:gd name="connsiteY8" fmla="*/ 226850 h 390439"/>
                <a:gd name="connsiteX9" fmla="*/ 434517 w 605663"/>
                <a:gd name="connsiteY9" fmla="*/ 261055 h 390439"/>
                <a:gd name="connsiteX10" fmla="*/ 434517 w 605663"/>
                <a:gd name="connsiteY10" fmla="*/ 293773 h 390439"/>
                <a:gd name="connsiteX11" fmla="*/ 468766 w 605663"/>
                <a:gd name="connsiteY11" fmla="*/ 327978 h 390439"/>
                <a:gd name="connsiteX12" fmla="*/ 501526 w 605663"/>
                <a:gd name="connsiteY12" fmla="*/ 327978 h 390439"/>
                <a:gd name="connsiteX13" fmla="*/ 535775 w 605663"/>
                <a:gd name="connsiteY13" fmla="*/ 293773 h 390439"/>
                <a:gd name="connsiteX14" fmla="*/ 535775 w 605663"/>
                <a:gd name="connsiteY14" fmla="*/ 261055 h 390439"/>
                <a:gd name="connsiteX15" fmla="*/ 501526 w 605663"/>
                <a:gd name="connsiteY15" fmla="*/ 226850 h 390439"/>
                <a:gd name="connsiteX16" fmla="*/ 0 w 605663"/>
                <a:gd name="connsiteY16" fmla="*/ 164488 h 390439"/>
                <a:gd name="connsiteX17" fmla="*/ 605663 w 605663"/>
                <a:gd name="connsiteY17" fmla="*/ 164488 h 390439"/>
                <a:gd name="connsiteX18" fmla="*/ 605663 w 605663"/>
                <a:gd name="connsiteY18" fmla="*/ 334422 h 390439"/>
                <a:gd name="connsiteX19" fmla="*/ 549574 w 605663"/>
                <a:gd name="connsiteY19" fmla="*/ 390439 h 390439"/>
                <a:gd name="connsiteX20" fmla="*/ 56089 w 605663"/>
                <a:gd name="connsiteY20" fmla="*/ 390439 h 390439"/>
                <a:gd name="connsiteX21" fmla="*/ 0 w 605663"/>
                <a:gd name="connsiteY21" fmla="*/ 334422 h 390439"/>
                <a:gd name="connsiteX22" fmla="*/ 56089 w 605663"/>
                <a:gd name="connsiteY22" fmla="*/ 0 h 390439"/>
                <a:gd name="connsiteX23" fmla="*/ 549574 w 605663"/>
                <a:gd name="connsiteY23" fmla="*/ 0 h 390439"/>
                <a:gd name="connsiteX24" fmla="*/ 605663 w 605663"/>
                <a:gd name="connsiteY24" fmla="*/ 56005 h 390439"/>
                <a:gd name="connsiteX25" fmla="*/ 605663 w 605663"/>
                <a:gd name="connsiteY25" fmla="*/ 105072 h 390439"/>
                <a:gd name="connsiteX26" fmla="*/ 0 w 605663"/>
                <a:gd name="connsiteY26" fmla="*/ 105072 h 390439"/>
                <a:gd name="connsiteX27" fmla="*/ 0 w 605663"/>
                <a:gd name="connsiteY27" fmla="*/ 56005 h 390439"/>
                <a:gd name="connsiteX28" fmla="*/ 56089 w 605663"/>
                <a:gd name="connsiteY28" fmla="*/ 0 h 39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5663" h="390439">
                  <a:moveTo>
                    <a:pt x="89048" y="283958"/>
                  </a:moveTo>
                  <a:cubicBezTo>
                    <a:pt x="84878" y="283958"/>
                    <a:pt x="81503" y="287328"/>
                    <a:pt x="81503" y="291493"/>
                  </a:cubicBezTo>
                  <a:lnTo>
                    <a:pt x="81503" y="314494"/>
                  </a:lnTo>
                  <a:cubicBezTo>
                    <a:pt x="81503" y="318658"/>
                    <a:pt x="84878" y="322128"/>
                    <a:pt x="89048" y="322128"/>
                  </a:cubicBezTo>
                  <a:lnTo>
                    <a:pt x="205792" y="322128"/>
                  </a:lnTo>
                  <a:cubicBezTo>
                    <a:pt x="209962" y="322128"/>
                    <a:pt x="213337" y="318658"/>
                    <a:pt x="213337" y="314494"/>
                  </a:cubicBezTo>
                  <a:lnTo>
                    <a:pt x="213337" y="291493"/>
                  </a:lnTo>
                  <a:cubicBezTo>
                    <a:pt x="213337" y="287328"/>
                    <a:pt x="209962" y="283958"/>
                    <a:pt x="205792" y="283958"/>
                  </a:cubicBezTo>
                  <a:close/>
                  <a:moveTo>
                    <a:pt x="468766" y="226850"/>
                  </a:moveTo>
                  <a:cubicBezTo>
                    <a:pt x="449805" y="226850"/>
                    <a:pt x="434517" y="242218"/>
                    <a:pt x="434517" y="261055"/>
                  </a:cubicBezTo>
                  <a:lnTo>
                    <a:pt x="434517" y="293773"/>
                  </a:lnTo>
                  <a:cubicBezTo>
                    <a:pt x="434517" y="312709"/>
                    <a:pt x="449805" y="327978"/>
                    <a:pt x="468766" y="327978"/>
                  </a:cubicBezTo>
                  <a:lnTo>
                    <a:pt x="501526" y="327978"/>
                  </a:lnTo>
                  <a:cubicBezTo>
                    <a:pt x="520388" y="327978"/>
                    <a:pt x="535775" y="312709"/>
                    <a:pt x="535775" y="293773"/>
                  </a:cubicBezTo>
                  <a:lnTo>
                    <a:pt x="535775" y="261055"/>
                  </a:lnTo>
                  <a:cubicBezTo>
                    <a:pt x="535775" y="242218"/>
                    <a:pt x="520388" y="226850"/>
                    <a:pt x="501526" y="226850"/>
                  </a:cubicBezTo>
                  <a:close/>
                  <a:moveTo>
                    <a:pt x="0" y="164488"/>
                  </a:moveTo>
                  <a:lnTo>
                    <a:pt x="605663" y="164488"/>
                  </a:lnTo>
                  <a:lnTo>
                    <a:pt x="605663" y="334422"/>
                  </a:lnTo>
                  <a:cubicBezTo>
                    <a:pt x="605663" y="365355"/>
                    <a:pt x="580547" y="390439"/>
                    <a:pt x="549574" y="390439"/>
                  </a:cubicBezTo>
                  <a:lnTo>
                    <a:pt x="56089" y="390439"/>
                  </a:lnTo>
                  <a:cubicBezTo>
                    <a:pt x="25116" y="390439"/>
                    <a:pt x="0" y="365355"/>
                    <a:pt x="0" y="334422"/>
                  </a:cubicBezTo>
                  <a:close/>
                  <a:moveTo>
                    <a:pt x="56089" y="0"/>
                  </a:moveTo>
                  <a:lnTo>
                    <a:pt x="549574" y="0"/>
                  </a:lnTo>
                  <a:cubicBezTo>
                    <a:pt x="580547" y="0"/>
                    <a:pt x="605663" y="25079"/>
                    <a:pt x="605663" y="56005"/>
                  </a:cubicBezTo>
                  <a:lnTo>
                    <a:pt x="605663" y="105072"/>
                  </a:lnTo>
                  <a:lnTo>
                    <a:pt x="0" y="105072"/>
                  </a:lnTo>
                  <a:lnTo>
                    <a:pt x="0" y="56005"/>
                  </a:lnTo>
                  <a:cubicBezTo>
                    <a:pt x="0" y="25079"/>
                    <a:pt x="25116" y="0"/>
                    <a:pt x="56089"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0" name="组合 219"/>
          <p:cNvGrpSpPr/>
          <p:nvPr/>
        </p:nvGrpSpPr>
        <p:grpSpPr>
          <a:xfrm>
            <a:off x="5662058" y="3913091"/>
            <a:ext cx="893283" cy="893282"/>
            <a:chOff x="1714500" y="2264446"/>
            <a:chExt cx="1524918" cy="1524917"/>
          </a:xfrm>
        </p:grpSpPr>
        <p:sp>
          <p:nvSpPr>
            <p:cNvPr id="227" name="椭圆 226"/>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8" name="椭圆 179"/>
            <p:cNvSpPr/>
            <p:nvPr/>
          </p:nvSpPr>
          <p:spPr>
            <a:xfrm>
              <a:off x="2036510" y="2587074"/>
              <a:ext cx="880897" cy="879660"/>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1" name="组合 220"/>
          <p:cNvGrpSpPr/>
          <p:nvPr/>
        </p:nvGrpSpPr>
        <p:grpSpPr>
          <a:xfrm>
            <a:off x="7756488" y="3913091"/>
            <a:ext cx="893283" cy="893282"/>
            <a:chOff x="1714500" y="2264446"/>
            <a:chExt cx="1524918" cy="1524917"/>
          </a:xfrm>
        </p:grpSpPr>
        <p:sp>
          <p:nvSpPr>
            <p:cNvPr id="225" name="椭圆 224"/>
            <p:cNvSpPr/>
            <p:nvPr/>
          </p:nvSpPr>
          <p:spPr>
            <a:xfrm>
              <a:off x="1714500" y="2264446"/>
              <a:ext cx="1524918" cy="15249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6" name="椭圆 193"/>
            <p:cNvSpPr/>
            <p:nvPr/>
          </p:nvSpPr>
          <p:spPr>
            <a:xfrm>
              <a:off x="2036510" y="2589518"/>
              <a:ext cx="880897" cy="874773"/>
            </a:xfrm>
            <a:custGeom>
              <a:avLst/>
              <a:gdLst>
                <a:gd name="T0" fmla="*/ 4559 w 4624"/>
                <a:gd name="T1" fmla="*/ 1208 h 4600"/>
                <a:gd name="T2" fmla="*/ 3980 w 4624"/>
                <a:gd name="T3" fmla="*/ 629 h 4600"/>
                <a:gd name="T4" fmla="*/ 3980 w 4624"/>
                <a:gd name="T5" fmla="*/ 628 h 4600"/>
                <a:gd name="T6" fmla="*/ 3979 w 4624"/>
                <a:gd name="T7" fmla="*/ 628 h 4600"/>
                <a:gd name="T8" fmla="*/ 3400 w 4624"/>
                <a:gd name="T9" fmla="*/ 49 h 4600"/>
                <a:gd name="T10" fmla="*/ 3282 w 4624"/>
                <a:gd name="T11" fmla="*/ 0 h 4600"/>
                <a:gd name="T12" fmla="*/ 3164 w 4624"/>
                <a:gd name="T13" fmla="*/ 49 h 4600"/>
                <a:gd name="T14" fmla="*/ 358 w 4624"/>
                <a:gd name="T15" fmla="*/ 2855 h 4600"/>
                <a:gd name="T16" fmla="*/ 313 w 4624"/>
                <a:gd name="T17" fmla="*/ 2939 h 4600"/>
                <a:gd name="T18" fmla="*/ 11 w 4624"/>
                <a:gd name="T19" fmla="*/ 4400 h 4600"/>
                <a:gd name="T20" fmla="*/ 57 w 4624"/>
                <a:gd name="T21" fmla="*/ 4551 h 4600"/>
                <a:gd name="T22" fmla="*/ 175 w 4624"/>
                <a:gd name="T23" fmla="*/ 4600 h 4600"/>
                <a:gd name="T24" fmla="*/ 208 w 4624"/>
                <a:gd name="T25" fmla="*/ 4597 h 4600"/>
                <a:gd name="T26" fmla="*/ 1669 w 4624"/>
                <a:gd name="T27" fmla="*/ 4295 h 4600"/>
                <a:gd name="T28" fmla="*/ 1753 w 4624"/>
                <a:gd name="T29" fmla="*/ 4250 h 4600"/>
                <a:gd name="T30" fmla="*/ 4559 w 4624"/>
                <a:gd name="T31" fmla="*/ 1444 h 4600"/>
                <a:gd name="T32" fmla="*/ 4559 w 4624"/>
                <a:gd name="T33" fmla="*/ 1208 h 4600"/>
                <a:gd name="T34" fmla="*/ 577 w 4624"/>
                <a:gd name="T35" fmla="*/ 3309 h 4600"/>
                <a:gd name="T36" fmla="*/ 1299 w 4624"/>
                <a:gd name="T37" fmla="*/ 4031 h 4600"/>
                <a:gd name="T38" fmla="*/ 389 w 4624"/>
                <a:gd name="T39" fmla="*/ 4219 h 4600"/>
                <a:gd name="T40" fmla="*/ 577 w 4624"/>
                <a:gd name="T41" fmla="*/ 3309 h 4600"/>
                <a:gd name="T42" fmla="*/ 1636 w 4624"/>
                <a:gd name="T43" fmla="*/ 3896 h 4600"/>
                <a:gd name="T44" fmla="*/ 712 w 4624"/>
                <a:gd name="T45" fmla="*/ 2972 h 4600"/>
                <a:gd name="T46" fmla="*/ 3282 w 4624"/>
                <a:gd name="T47" fmla="*/ 402 h 4600"/>
                <a:gd name="T48" fmla="*/ 3626 w 4624"/>
                <a:gd name="T49" fmla="*/ 746 h 4600"/>
                <a:gd name="T50" fmla="*/ 2071 w 4624"/>
                <a:gd name="T51" fmla="*/ 2302 h 4600"/>
                <a:gd name="T52" fmla="*/ 2071 w 4624"/>
                <a:gd name="T53" fmla="*/ 2537 h 4600"/>
                <a:gd name="T54" fmla="*/ 2189 w 4624"/>
                <a:gd name="T55" fmla="*/ 2586 h 4600"/>
                <a:gd name="T56" fmla="*/ 2307 w 4624"/>
                <a:gd name="T57" fmla="*/ 2537 h 4600"/>
                <a:gd name="T58" fmla="*/ 3862 w 4624"/>
                <a:gd name="T59" fmla="*/ 982 h 4600"/>
                <a:gd name="T60" fmla="*/ 4206 w 4624"/>
                <a:gd name="T61" fmla="*/ 1326 h 4600"/>
                <a:gd name="T62" fmla="*/ 1636 w 4624"/>
                <a:gd name="T63" fmla="*/ 3896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24" h="4600">
                  <a:moveTo>
                    <a:pt x="4559" y="1208"/>
                  </a:moveTo>
                  <a:lnTo>
                    <a:pt x="3980" y="629"/>
                  </a:lnTo>
                  <a:cubicBezTo>
                    <a:pt x="3980" y="629"/>
                    <a:pt x="3980" y="629"/>
                    <a:pt x="3980" y="628"/>
                  </a:cubicBezTo>
                  <a:cubicBezTo>
                    <a:pt x="3979" y="628"/>
                    <a:pt x="3979" y="628"/>
                    <a:pt x="3979" y="628"/>
                  </a:cubicBezTo>
                  <a:lnTo>
                    <a:pt x="3400" y="49"/>
                  </a:lnTo>
                  <a:cubicBezTo>
                    <a:pt x="3369" y="18"/>
                    <a:pt x="3326" y="0"/>
                    <a:pt x="3282" y="0"/>
                  </a:cubicBezTo>
                  <a:cubicBezTo>
                    <a:pt x="3238" y="0"/>
                    <a:pt x="3195" y="18"/>
                    <a:pt x="3164" y="49"/>
                  </a:cubicBezTo>
                  <a:lnTo>
                    <a:pt x="358" y="2855"/>
                  </a:lnTo>
                  <a:cubicBezTo>
                    <a:pt x="335" y="2878"/>
                    <a:pt x="320" y="2907"/>
                    <a:pt x="313" y="2939"/>
                  </a:cubicBezTo>
                  <a:lnTo>
                    <a:pt x="11" y="4400"/>
                  </a:lnTo>
                  <a:cubicBezTo>
                    <a:pt x="0" y="4455"/>
                    <a:pt x="17" y="4512"/>
                    <a:pt x="57" y="4551"/>
                  </a:cubicBezTo>
                  <a:cubicBezTo>
                    <a:pt x="88" y="4583"/>
                    <a:pt x="131" y="4600"/>
                    <a:pt x="175" y="4600"/>
                  </a:cubicBezTo>
                  <a:cubicBezTo>
                    <a:pt x="186" y="4600"/>
                    <a:pt x="197" y="4599"/>
                    <a:pt x="208" y="4597"/>
                  </a:cubicBezTo>
                  <a:lnTo>
                    <a:pt x="1669" y="4295"/>
                  </a:lnTo>
                  <a:cubicBezTo>
                    <a:pt x="1701" y="4288"/>
                    <a:pt x="1730" y="4273"/>
                    <a:pt x="1753" y="4250"/>
                  </a:cubicBezTo>
                  <a:lnTo>
                    <a:pt x="4559" y="1444"/>
                  </a:lnTo>
                  <a:cubicBezTo>
                    <a:pt x="4624" y="1379"/>
                    <a:pt x="4624" y="1273"/>
                    <a:pt x="4559" y="1208"/>
                  </a:cubicBezTo>
                  <a:close/>
                  <a:moveTo>
                    <a:pt x="577" y="3309"/>
                  </a:moveTo>
                  <a:lnTo>
                    <a:pt x="1299" y="4031"/>
                  </a:lnTo>
                  <a:lnTo>
                    <a:pt x="389" y="4219"/>
                  </a:lnTo>
                  <a:lnTo>
                    <a:pt x="577" y="3309"/>
                  </a:lnTo>
                  <a:close/>
                  <a:moveTo>
                    <a:pt x="1636" y="3896"/>
                  </a:moveTo>
                  <a:lnTo>
                    <a:pt x="712" y="2972"/>
                  </a:lnTo>
                  <a:lnTo>
                    <a:pt x="3282" y="402"/>
                  </a:lnTo>
                  <a:lnTo>
                    <a:pt x="3626" y="746"/>
                  </a:lnTo>
                  <a:lnTo>
                    <a:pt x="2071" y="2302"/>
                  </a:lnTo>
                  <a:cubicBezTo>
                    <a:pt x="2006" y="2367"/>
                    <a:pt x="2006" y="2472"/>
                    <a:pt x="2071" y="2537"/>
                  </a:cubicBezTo>
                  <a:cubicBezTo>
                    <a:pt x="2103" y="2570"/>
                    <a:pt x="2146" y="2586"/>
                    <a:pt x="2189" y="2586"/>
                  </a:cubicBezTo>
                  <a:cubicBezTo>
                    <a:pt x="2231" y="2586"/>
                    <a:pt x="2274" y="2570"/>
                    <a:pt x="2307" y="2537"/>
                  </a:cubicBezTo>
                  <a:lnTo>
                    <a:pt x="3862" y="982"/>
                  </a:lnTo>
                  <a:lnTo>
                    <a:pt x="4206" y="1326"/>
                  </a:lnTo>
                  <a:lnTo>
                    <a:pt x="1636" y="389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22" name="组合 221"/>
          <p:cNvGrpSpPr/>
          <p:nvPr/>
        </p:nvGrpSpPr>
        <p:grpSpPr>
          <a:xfrm>
            <a:off x="9850918" y="3913091"/>
            <a:ext cx="893283" cy="893282"/>
            <a:chOff x="1714500" y="2264446"/>
            <a:chExt cx="1524918" cy="1524917"/>
          </a:xfrm>
        </p:grpSpPr>
        <p:sp>
          <p:nvSpPr>
            <p:cNvPr id="223" name="椭圆 222"/>
            <p:cNvSpPr/>
            <p:nvPr/>
          </p:nvSpPr>
          <p:spPr>
            <a:xfrm>
              <a:off x="1714500" y="2264446"/>
              <a:ext cx="1524918" cy="15249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4" name="椭圆 207"/>
            <p:cNvSpPr/>
            <p:nvPr/>
          </p:nvSpPr>
          <p:spPr>
            <a:xfrm>
              <a:off x="2036510" y="2639649"/>
              <a:ext cx="880897" cy="774510"/>
            </a:xfrm>
            <a:custGeom>
              <a:avLst/>
              <a:gdLst>
                <a:gd name="T0" fmla="*/ 435 w 1489"/>
                <a:gd name="T1" fmla="*/ 387 h 1311"/>
                <a:gd name="T2" fmla="*/ 48 w 1489"/>
                <a:gd name="T3" fmla="*/ 387 h 1311"/>
                <a:gd name="T4" fmla="*/ 48 w 1489"/>
                <a:gd name="T5" fmla="*/ 0 h 1311"/>
                <a:gd name="T6" fmla="*/ 435 w 1489"/>
                <a:gd name="T7" fmla="*/ 0 h 1311"/>
                <a:gd name="T8" fmla="*/ 435 w 1489"/>
                <a:gd name="T9" fmla="*/ 387 h 1311"/>
                <a:gd name="T10" fmla="*/ 1287 w 1489"/>
                <a:gd name="T11" fmla="*/ 891 h 1311"/>
                <a:gd name="T12" fmla="*/ 1086 w 1489"/>
                <a:gd name="T13" fmla="*/ 1092 h 1311"/>
                <a:gd name="T14" fmla="*/ 1287 w 1489"/>
                <a:gd name="T15" fmla="*/ 1294 h 1311"/>
                <a:gd name="T16" fmla="*/ 1489 w 1489"/>
                <a:gd name="T17" fmla="*/ 1092 h 1311"/>
                <a:gd name="T18" fmla="*/ 1287 w 1489"/>
                <a:gd name="T19" fmla="*/ 891 h 1311"/>
                <a:gd name="T20" fmla="*/ 275 w 1489"/>
                <a:gd name="T21" fmla="*/ 453 h 1311"/>
                <a:gd name="T22" fmla="*/ 208 w 1489"/>
                <a:gd name="T23" fmla="*/ 453 h 1311"/>
                <a:gd name="T24" fmla="*/ 208 w 1489"/>
                <a:gd name="T25" fmla="*/ 635 h 1311"/>
                <a:gd name="T26" fmla="*/ 208 w 1489"/>
                <a:gd name="T27" fmla="*/ 635 h 1311"/>
                <a:gd name="T28" fmla="*/ 208 w 1489"/>
                <a:gd name="T29" fmla="*/ 837 h 1311"/>
                <a:gd name="T30" fmla="*/ 275 w 1489"/>
                <a:gd name="T31" fmla="*/ 837 h 1311"/>
                <a:gd name="T32" fmla="*/ 275 w 1489"/>
                <a:gd name="T33" fmla="*/ 671 h 1311"/>
                <a:gd name="T34" fmla="*/ 456 w 1489"/>
                <a:gd name="T35" fmla="*/ 671 h 1311"/>
                <a:gd name="T36" fmla="*/ 740 w 1489"/>
                <a:gd name="T37" fmla="*/ 671 h 1311"/>
                <a:gd name="T38" fmla="*/ 740 w 1489"/>
                <a:gd name="T39" fmla="*/ 837 h 1311"/>
                <a:gd name="T40" fmla="*/ 807 w 1489"/>
                <a:gd name="T41" fmla="*/ 837 h 1311"/>
                <a:gd name="T42" fmla="*/ 807 w 1489"/>
                <a:gd name="T43" fmla="*/ 671 h 1311"/>
                <a:gd name="T44" fmla="*/ 1254 w 1489"/>
                <a:gd name="T45" fmla="*/ 671 h 1311"/>
                <a:gd name="T46" fmla="*/ 1254 w 1489"/>
                <a:gd name="T47" fmla="*/ 837 h 1311"/>
                <a:gd name="T48" fmla="*/ 1321 w 1489"/>
                <a:gd name="T49" fmla="*/ 837 h 1311"/>
                <a:gd name="T50" fmla="*/ 1321 w 1489"/>
                <a:gd name="T51" fmla="*/ 635 h 1311"/>
                <a:gd name="T52" fmla="*/ 1320 w 1489"/>
                <a:gd name="T53" fmla="*/ 635 h 1311"/>
                <a:gd name="T54" fmla="*/ 1320 w 1489"/>
                <a:gd name="T55" fmla="*/ 604 h 1311"/>
                <a:gd name="T56" fmla="*/ 456 w 1489"/>
                <a:gd name="T57" fmla="*/ 604 h 1311"/>
                <a:gd name="T58" fmla="*/ 275 w 1489"/>
                <a:gd name="T59" fmla="*/ 604 h 1311"/>
                <a:gd name="T60" fmla="*/ 275 w 1489"/>
                <a:gd name="T61" fmla="*/ 453 h 1311"/>
                <a:gd name="T62" fmla="*/ 121 w 1489"/>
                <a:gd name="T63" fmla="*/ 883 h 1311"/>
                <a:gd name="T64" fmla="*/ 0 w 1489"/>
                <a:gd name="T65" fmla="*/ 1092 h 1311"/>
                <a:gd name="T66" fmla="*/ 121 w 1489"/>
                <a:gd name="T67" fmla="*/ 1302 h 1311"/>
                <a:gd name="T68" fmla="*/ 363 w 1489"/>
                <a:gd name="T69" fmla="*/ 1302 h 1311"/>
                <a:gd name="T70" fmla="*/ 484 w 1489"/>
                <a:gd name="T71" fmla="*/ 1092 h 1311"/>
                <a:gd name="T72" fmla="*/ 363 w 1489"/>
                <a:gd name="T73" fmla="*/ 883 h 1311"/>
                <a:gd name="T74" fmla="*/ 121 w 1489"/>
                <a:gd name="T75" fmla="*/ 883 h 1311"/>
                <a:gd name="T76" fmla="*/ 121 w 1489"/>
                <a:gd name="T77" fmla="*/ 883 h 1311"/>
                <a:gd name="T78" fmla="*/ 536 w 1489"/>
                <a:gd name="T79" fmla="*/ 1031 h 1311"/>
                <a:gd name="T80" fmla="*/ 627 w 1489"/>
                <a:gd name="T81" fmla="*/ 1311 h 1311"/>
                <a:gd name="T82" fmla="*/ 921 w 1489"/>
                <a:gd name="T83" fmla="*/ 1311 h 1311"/>
                <a:gd name="T84" fmla="*/ 1012 w 1489"/>
                <a:gd name="T85" fmla="*/ 1031 h 1311"/>
                <a:gd name="T86" fmla="*/ 774 w 1489"/>
                <a:gd name="T87" fmla="*/ 858 h 1311"/>
                <a:gd name="T88" fmla="*/ 536 w 1489"/>
                <a:gd name="T89" fmla="*/ 1031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9" h="1311">
                  <a:moveTo>
                    <a:pt x="435" y="387"/>
                  </a:moveTo>
                  <a:lnTo>
                    <a:pt x="48" y="387"/>
                  </a:lnTo>
                  <a:lnTo>
                    <a:pt x="48" y="0"/>
                  </a:lnTo>
                  <a:lnTo>
                    <a:pt x="435" y="0"/>
                  </a:lnTo>
                  <a:lnTo>
                    <a:pt x="435" y="387"/>
                  </a:lnTo>
                  <a:close/>
                  <a:moveTo>
                    <a:pt x="1287" y="891"/>
                  </a:moveTo>
                  <a:cubicBezTo>
                    <a:pt x="1176" y="891"/>
                    <a:pt x="1086" y="981"/>
                    <a:pt x="1086" y="1092"/>
                  </a:cubicBezTo>
                  <a:cubicBezTo>
                    <a:pt x="1086" y="1204"/>
                    <a:pt x="1176" y="1294"/>
                    <a:pt x="1287" y="1294"/>
                  </a:cubicBezTo>
                  <a:cubicBezTo>
                    <a:pt x="1398" y="1294"/>
                    <a:pt x="1489" y="1204"/>
                    <a:pt x="1489" y="1092"/>
                  </a:cubicBezTo>
                  <a:cubicBezTo>
                    <a:pt x="1489" y="981"/>
                    <a:pt x="1398" y="891"/>
                    <a:pt x="1287" y="891"/>
                  </a:cubicBezTo>
                  <a:close/>
                  <a:moveTo>
                    <a:pt x="275" y="453"/>
                  </a:moveTo>
                  <a:lnTo>
                    <a:pt x="208" y="453"/>
                  </a:lnTo>
                  <a:lnTo>
                    <a:pt x="208" y="635"/>
                  </a:lnTo>
                  <a:lnTo>
                    <a:pt x="208" y="635"/>
                  </a:lnTo>
                  <a:lnTo>
                    <a:pt x="208" y="837"/>
                  </a:lnTo>
                  <a:lnTo>
                    <a:pt x="275" y="837"/>
                  </a:lnTo>
                  <a:lnTo>
                    <a:pt x="275" y="671"/>
                  </a:lnTo>
                  <a:lnTo>
                    <a:pt x="456" y="671"/>
                  </a:lnTo>
                  <a:lnTo>
                    <a:pt x="740" y="671"/>
                  </a:lnTo>
                  <a:lnTo>
                    <a:pt x="740" y="837"/>
                  </a:lnTo>
                  <a:lnTo>
                    <a:pt x="807" y="837"/>
                  </a:lnTo>
                  <a:lnTo>
                    <a:pt x="807" y="671"/>
                  </a:lnTo>
                  <a:lnTo>
                    <a:pt x="1254" y="671"/>
                  </a:lnTo>
                  <a:lnTo>
                    <a:pt x="1254" y="837"/>
                  </a:lnTo>
                  <a:lnTo>
                    <a:pt x="1321" y="837"/>
                  </a:lnTo>
                  <a:lnTo>
                    <a:pt x="1321" y="635"/>
                  </a:lnTo>
                  <a:lnTo>
                    <a:pt x="1320" y="635"/>
                  </a:lnTo>
                  <a:lnTo>
                    <a:pt x="1320" y="604"/>
                  </a:lnTo>
                  <a:lnTo>
                    <a:pt x="456" y="604"/>
                  </a:lnTo>
                  <a:lnTo>
                    <a:pt x="275" y="604"/>
                  </a:lnTo>
                  <a:lnTo>
                    <a:pt x="275" y="453"/>
                  </a:lnTo>
                  <a:close/>
                  <a:moveTo>
                    <a:pt x="121" y="883"/>
                  </a:moveTo>
                  <a:lnTo>
                    <a:pt x="0" y="1092"/>
                  </a:lnTo>
                  <a:lnTo>
                    <a:pt x="121" y="1302"/>
                  </a:lnTo>
                  <a:lnTo>
                    <a:pt x="363" y="1302"/>
                  </a:lnTo>
                  <a:lnTo>
                    <a:pt x="484" y="1092"/>
                  </a:lnTo>
                  <a:lnTo>
                    <a:pt x="363" y="883"/>
                  </a:lnTo>
                  <a:lnTo>
                    <a:pt x="121" y="883"/>
                  </a:lnTo>
                  <a:lnTo>
                    <a:pt x="121" y="883"/>
                  </a:lnTo>
                  <a:close/>
                  <a:moveTo>
                    <a:pt x="536" y="1031"/>
                  </a:moveTo>
                  <a:lnTo>
                    <a:pt x="627" y="1311"/>
                  </a:lnTo>
                  <a:lnTo>
                    <a:pt x="921" y="1311"/>
                  </a:lnTo>
                  <a:lnTo>
                    <a:pt x="1012" y="1031"/>
                  </a:lnTo>
                  <a:lnTo>
                    <a:pt x="774" y="858"/>
                  </a:lnTo>
                  <a:lnTo>
                    <a:pt x="536" y="10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48" name="矩形 147"/>
          <p:cNvSpPr/>
          <p:nvPr/>
        </p:nvSpPr>
        <p:spPr>
          <a:xfrm>
            <a:off x="874713" y="5085773"/>
            <a:ext cx="208438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sp>
        <p:nvSpPr>
          <p:cNvPr id="149" name="矩形 148"/>
          <p:cNvSpPr/>
          <p:nvPr/>
        </p:nvSpPr>
        <p:spPr>
          <a:xfrm>
            <a:off x="2972076" y="5085773"/>
            <a:ext cx="208438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sp>
        <p:nvSpPr>
          <p:cNvPr id="150" name="矩形 149"/>
          <p:cNvSpPr/>
          <p:nvPr/>
        </p:nvSpPr>
        <p:spPr>
          <a:xfrm>
            <a:off x="5070508" y="5085773"/>
            <a:ext cx="208438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sp>
        <p:nvSpPr>
          <p:cNvPr id="151" name="矩形 150"/>
          <p:cNvSpPr/>
          <p:nvPr/>
        </p:nvSpPr>
        <p:spPr>
          <a:xfrm>
            <a:off x="7168940" y="5085773"/>
            <a:ext cx="208438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sp>
        <p:nvSpPr>
          <p:cNvPr id="152" name="矩形 151"/>
          <p:cNvSpPr/>
          <p:nvPr/>
        </p:nvSpPr>
        <p:spPr>
          <a:xfrm>
            <a:off x="9255365" y="5085773"/>
            <a:ext cx="208438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标题文字添加</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 calcmode="lin" valueType="num">
                                      <p:cBhvr additive="base">
                                        <p:cTn id="7" dur="500" fill="hold"/>
                                        <p:tgtEl>
                                          <p:spTgt spid="123"/>
                                        </p:tgtEl>
                                        <p:attrNameLst>
                                          <p:attrName>ppt_x</p:attrName>
                                        </p:attrNameLst>
                                      </p:cBhvr>
                                      <p:tavLst>
                                        <p:tav tm="0">
                                          <p:val>
                                            <p:strVal val="1+#ppt_w/2"/>
                                          </p:val>
                                        </p:tav>
                                        <p:tav tm="100000">
                                          <p:val>
                                            <p:strVal val="#ppt_x"/>
                                          </p:val>
                                        </p:tav>
                                      </p:tavLst>
                                    </p:anim>
                                    <p:anim calcmode="lin" valueType="num">
                                      <p:cBhvr additive="base">
                                        <p:cTn id="8" dur="500" fill="hold"/>
                                        <p:tgtEl>
                                          <p:spTgt spid="1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18"/>
                                        </p:tgtEl>
                                        <p:attrNameLst>
                                          <p:attrName>style.visibility</p:attrName>
                                        </p:attrNameLst>
                                      </p:cBhvr>
                                      <p:to>
                                        <p:strVal val="visible"/>
                                      </p:to>
                                    </p:set>
                                    <p:anim calcmode="lin" valueType="num">
                                      <p:cBhvr>
                                        <p:cTn id="12" dur="500" fill="hold"/>
                                        <p:tgtEl>
                                          <p:spTgt spid="218"/>
                                        </p:tgtEl>
                                        <p:attrNameLst>
                                          <p:attrName>ppt_w</p:attrName>
                                        </p:attrNameLst>
                                      </p:cBhvr>
                                      <p:tavLst>
                                        <p:tav tm="0">
                                          <p:val>
                                            <p:fltVal val="0"/>
                                          </p:val>
                                        </p:tav>
                                        <p:tav tm="100000">
                                          <p:val>
                                            <p:strVal val="#ppt_w"/>
                                          </p:val>
                                        </p:tav>
                                      </p:tavLst>
                                    </p:anim>
                                    <p:anim calcmode="lin" valueType="num">
                                      <p:cBhvr>
                                        <p:cTn id="13" dur="500" fill="hold"/>
                                        <p:tgtEl>
                                          <p:spTgt spid="218"/>
                                        </p:tgtEl>
                                        <p:attrNameLst>
                                          <p:attrName>ppt_h</p:attrName>
                                        </p:attrNameLst>
                                      </p:cBhvr>
                                      <p:tavLst>
                                        <p:tav tm="0">
                                          <p:val>
                                            <p:fltVal val="0"/>
                                          </p:val>
                                        </p:tav>
                                        <p:tav tm="100000">
                                          <p:val>
                                            <p:strVal val="#ppt_h"/>
                                          </p:val>
                                        </p:tav>
                                      </p:tavLst>
                                    </p:anim>
                                    <p:animEffect transition="in" filter="fade">
                                      <p:cBhvr>
                                        <p:cTn id="14" dur="500"/>
                                        <p:tgtEl>
                                          <p:spTgt spid="218"/>
                                        </p:tgtEl>
                                      </p:cBhvr>
                                    </p:animEffect>
                                  </p:childTnLst>
                                </p:cTn>
                              </p:par>
                              <p:par>
                                <p:cTn id="15" presetID="53" presetClass="entr" presetSubtype="16" fill="hold" nodeType="withEffect">
                                  <p:stCondLst>
                                    <p:cond delay="0"/>
                                  </p:stCondLst>
                                  <p:childTnLst>
                                    <p:set>
                                      <p:cBhvr>
                                        <p:cTn id="16" dur="1" fill="hold">
                                          <p:stCondLst>
                                            <p:cond delay="0"/>
                                          </p:stCondLst>
                                        </p:cTn>
                                        <p:tgtEl>
                                          <p:spTgt spid="219"/>
                                        </p:tgtEl>
                                        <p:attrNameLst>
                                          <p:attrName>style.visibility</p:attrName>
                                        </p:attrNameLst>
                                      </p:cBhvr>
                                      <p:to>
                                        <p:strVal val="visible"/>
                                      </p:to>
                                    </p:set>
                                    <p:anim calcmode="lin" valueType="num">
                                      <p:cBhvr>
                                        <p:cTn id="17" dur="500" fill="hold"/>
                                        <p:tgtEl>
                                          <p:spTgt spid="219"/>
                                        </p:tgtEl>
                                        <p:attrNameLst>
                                          <p:attrName>ppt_w</p:attrName>
                                        </p:attrNameLst>
                                      </p:cBhvr>
                                      <p:tavLst>
                                        <p:tav tm="0">
                                          <p:val>
                                            <p:fltVal val="0"/>
                                          </p:val>
                                        </p:tav>
                                        <p:tav tm="100000">
                                          <p:val>
                                            <p:strVal val="#ppt_w"/>
                                          </p:val>
                                        </p:tav>
                                      </p:tavLst>
                                    </p:anim>
                                    <p:anim calcmode="lin" valueType="num">
                                      <p:cBhvr>
                                        <p:cTn id="18" dur="500" fill="hold"/>
                                        <p:tgtEl>
                                          <p:spTgt spid="219"/>
                                        </p:tgtEl>
                                        <p:attrNameLst>
                                          <p:attrName>ppt_h</p:attrName>
                                        </p:attrNameLst>
                                      </p:cBhvr>
                                      <p:tavLst>
                                        <p:tav tm="0">
                                          <p:val>
                                            <p:fltVal val="0"/>
                                          </p:val>
                                        </p:tav>
                                        <p:tav tm="100000">
                                          <p:val>
                                            <p:strVal val="#ppt_h"/>
                                          </p:val>
                                        </p:tav>
                                      </p:tavLst>
                                    </p:anim>
                                    <p:animEffect transition="in" filter="fade">
                                      <p:cBhvr>
                                        <p:cTn id="19" dur="500"/>
                                        <p:tgtEl>
                                          <p:spTgt spid="219"/>
                                        </p:tgtEl>
                                      </p:cBhvr>
                                    </p:animEffect>
                                  </p:childTnLst>
                                </p:cTn>
                              </p:par>
                              <p:par>
                                <p:cTn id="20" presetID="53" presetClass="entr" presetSubtype="16" fill="hold" nodeType="withEffect">
                                  <p:stCondLst>
                                    <p:cond delay="0"/>
                                  </p:stCondLst>
                                  <p:childTnLst>
                                    <p:set>
                                      <p:cBhvr>
                                        <p:cTn id="21" dur="1" fill="hold">
                                          <p:stCondLst>
                                            <p:cond delay="0"/>
                                          </p:stCondLst>
                                        </p:cTn>
                                        <p:tgtEl>
                                          <p:spTgt spid="220"/>
                                        </p:tgtEl>
                                        <p:attrNameLst>
                                          <p:attrName>style.visibility</p:attrName>
                                        </p:attrNameLst>
                                      </p:cBhvr>
                                      <p:to>
                                        <p:strVal val="visible"/>
                                      </p:to>
                                    </p:set>
                                    <p:anim calcmode="lin" valueType="num">
                                      <p:cBhvr>
                                        <p:cTn id="22" dur="500" fill="hold"/>
                                        <p:tgtEl>
                                          <p:spTgt spid="220"/>
                                        </p:tgtEl>
                                        <p:attrNameLst>
                                          <p:attrName>ppt_w</p:attrName>
                                        </p:attrNameLst>
                                      </p:cBhvr>
                                      <p:tavLst>
                                        <p:tav tm="0">
                                          <p:val>
                                            <p:fltVal val="0"/>
                                          </p:val>
                                        </p:tav>
                                        <p:tav tm="100000">
                                          <p:val>
                                            <p:strVal val="#ppt_w"/>
                                          </p:val>
                                        </p:tav>
                                      </p:tavLst>
                                    </p:anim>
                                    <p:anim calcmode="lin" valueType="num">
                                      <p:cBhvr>
                                        <p:cTn id="23" dur="500" fill="hold"/>
                                        <p:tgtEl>
                                          <p:spTgt spid="220"/>
                                        </p:tgtEl>
                                        <p:attrNameLst>
                                          <p:attrName>ppt_h</p:attrName>
                                        </p:attrNameLst>
                                      </p:cBhvr>
                                      <p:tavLst>
                                        <p:tav tm="0">
                                          <p:val>
                                            <p:fltVal val="0"/>
                                          </p:val>
                                        </p:tav>
                                        <p:tav tm="100000">
                                          <p:val>
                                            <p:strVal val="#ppt_h"/>
                                          </p:val>
                                        </p:tav>
                                      </p:tavLst>
                                    </p:anim>
                                    <p:animEffect transition="in" filter="fade">
                                      <p:cBhvr>
                                        <p:cTn id="24" dur="500"/>
                                        <p:tgtEl>
                                          <p:spTgt spid="220"/>
                                        </p:tgtEl>
                                      </p:cBhvr>
                                    </p:animEffect>
                                  </p:childTnLst>
                                </p:cTn>
                              </p:par>
                              <p:par>
                                <p:cTn id="25" presetID="53" presetClass="entr" presetSubtype="16" fill="hold" nodeType="withEffect">
                                  <p:stCondLst>
                                    <p:cond delay="0"/>
                                  </p:stCondLst>
                                  <p:childTnLst>
                                    <p:set>
                                      <p:cBhvr>
                                        <p:cTn id="26" dur="1" fill="hold">
                                          <p:stCondLst>
                                            <p:cond delay="0"/>
                                          </p:stCondLst>
                                        </p:cTn>
                                        <p:tgtEl>
                                          <p:spTgt spid="221"/>
                                        </p:tgtEl>
                                        <p:attrNameLst>
                                          <p:attrName>style.visibility</p:attrName>
                                        </p:attrNameLst>
                                      </p:cBhvr>
                                      <p:to>
                                        <p:strVal val="visible"/>
                                      </p:to>
                                    </p:set>
                                    <p:anim calcmode="lin" valueType="num">
                                      <p:cBhvr>
                                        <p:cTn id="27" dur="500" fill="hold"/>
                                        <p:tgtEl>
                                          <p:spTgt spid="221"/>
                                        </p:tgtEl>
                                        <p:attrNameLst>
                                          <p:attrName>ppt_w</p:attrName>
                                        </p:attrNameLst>
                                      </p:cBhvr>
                                      <p:tavLst>
                                        <p:tav tm="0">
                                          <p:val>
                                            <p:fltVal val="0"/>
                                          </p:val>
                                        </p:tav>
                                        <p:tav tm="100000">
                                          <p:val>
                                            <p:strVal val="#ppt_w"/>
                                          </p:val>
                                        </p:tav>
                                      </p:tavLst>
                                    </p:anim>
                                    <p:anim calcmode="lin" valueType="num">
                                      <p:cBhvr>
                                        <p:cTn id="28" dur="500" fill="hold"/>
                                        <p:tgtEl>
                                          <p:spTgt spid="221"/>
                                        </p:tgtEl>
                                        <p:attrNameLst>
                                          <p:attrName>ppt_h</p:attrName>
                                        </p:attrNameLst>
                                      </p:cBhvr>
                                      <p:tavLst>
                                        <p:tav tm="0">
                                          <p:val>
                                            <p:fltVal val="0"/>
                                          </p:val>
                                        </p:tav>
                                        <p:tav tm="100000">
                                          <p:val>
                                            <p:strVal val="#ppt_h"/>
                                          </p:val>
                                        </p:tav>
                                      </p:tavLst>
                                    </p:anim>
                                    <p:animEffect transition="in" filter="fade">
                                      <p:cBhvr>
                                        <p:cTn id="29" dur="500"/>
                                        <p:tgtEl>
                                          <p:spTgt spid="221"/>
                                        </p:tgtEl>
                                      </p:cBhvr>
                                    </p:animEffect>
                                  </p:childTnLst>
                                </p:cTn>
                              </p:par>
                              <p:par>
                                <p:cTn id="30" presetID="53" presetClass="entr" presetSubtype="16" fill="hold" nodeType="withEffect">
                                  <p:stCondLst>
                                    <p:cond delay="0"/>
                                  </p:stCondLst>
                                  <p:childTnLst>
                                    <p:set>
                                      <p:cBhvr>
                                        <p:cTn id="31" dur="1" fill="hold">
                                          <p:stCondLst>
                                            <p:cond delay="0"/>
                                          </p:stCondLst>
                                        </p:cTn>
                                        <p:tgtEl>
                                          <p:spTgt spid="222"/>
                                        </p:tgtEl>
                                        <p:attrNameLst>
                                          <p:attrName>style.visibility</p:attrName>
                                        </p:attrNameLst>
                                      </p:cBhvr>
                                      <p:to>
                                        <p:strVal val="visible"/>
                                      </p:to>
                                    </p:set>
                                    <p:anim calcmode="lin" valueType="num">
                                      <p:cBhvr>
                                        <p:cTn id="32" dur="500" fill="hold"/>
                                        <p:tgtEl>
                                          <p:spTgt spid="222"/>
                                        </p:tgtEl>
                                        <p:attrNameLst>
                                          <p:attrName>ppt_w</p:attrName>
                                        </p:attrNameLst>
                                      </p:cBhvr>
                                      <p:tavLst>
                                        <p:tav tm="0">
                                          <p:val>
                                            <p:fltVal val="0"/>
                                          </p:val>
                                        </p:tav>
                                        <p:tav tm="100000">
                                          <p:val>
                                            <p:strVal val="#ppt_w"/>
                                          </p:val>
                                        </p:tav>
                                      </p:tavLst>
                                    </p:anim>
                                    <p:anim calcmode="lin" valueType="num">
                                      <p:cBhvr>
                                        <p:cTn id="33" dur="500" fill="hold"/>
                                        <p:tgtEl>
                                          <p:spTgt spid="222"/>
                                        </p:tgtEl>
                                        <p:attrNameLst>
                                          <p:attrName>ppt_h</p:attrName>
                                        </p:attrNameLst>
                                      </p:cBhvr>
                                      <p:tavLst>
                                        <p:tav tm="0">
                                          <p:val>
                                            <p:fltVal val="0"/>
                                          </p:val>
                                        </p:tav>
                                        <p:tav tm="100000">
                                          <p:val>
                                            <p:strVal val="#ppt_h"/>
                                          </p:val>
                                        </p:tav>
                                      </p:tavLst>
                                    </p:anim>
                                    <p:animEffect transition="in" filter="fade">
                                      <p:cBhvr>
                                        <p:cTn id="34" dur="500"/>
                                        <p:tgtEl>
                                          <p:spTgt spid="222"/>
                                        </p:tgtEl>
                                      </p:cBhvr>
                                    </p:animEffect>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48"/>
                                        </p:tgtEl>
                                        <p:attrNameLst>
                                          <p:attrName>style.visibility</p:attrName>
                                        </p:attrNameLst>
                                      </p:cBhvr>
                                      <p:to>
                                        <p:strVal val="visible"/>
                                      </p:to>
                                    </p:set>
                                    <p:animEffect transition="in" filter="fade">
                                      <p:cBhvr>
                                        <p:cTn id="38" dur="1000"/>
                                        <p:tgtEl>
                                          <p:spTgt spid="148"/>
                                        </p:tgtEl>
                                      </p:cBhvr>
                                    </p:animEffect>
                                    <p:anim calcmode="lin" valueType="num">
                                      <p:cBhvr>
                                        <p:cTn id="39" dur="1000" fill="hold"/>
                                        <p:tgtEl>
                                          <p:spTgt spid="148"/>
                                        </p:tgtEl>
                                        <p:attrNameLst>
                                          <p:attrName>ppt_x</p:attrName>
                                        </p:attrNameLst>
                                      </p:cBhvr>
                                      <p:tavLst>
                                        <p:tav tm="0">
                                          <p:val>
                                            <p:strVal val="#ppt_x"/>
                                          </p:val>
                                        </p:tav>
                                        <p:tav tm="100000">
                                          <p:val>
                                            <p:strVal val="#ppt_x"/>
                                          </p:val>
                                        </p:tav>
                                      </p:tavLst>
                                    </p:anim>
                                    <p:anim calcmode="lin" valueType="num">
                                      <p:cBhvr>
                                        <p:cTn id="40" dur="1000" fill="hold"/>
                                        <p:tgtEl>
                                          <p:spTgt spid="14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49"/>
                                        </p:tgtEl>
                                        <p:attrNameLst>
                                          <p:attrName>style.visibility</p:attrName>
                                        </p:attrNameLst>
                                      </p:cBhvr>
                                      <p:to>
                                        <p:strVal val="visible"/>
                                      </p:to>
                                    </p:set>
                                    <p:animEffect transition="in" filter="fade">
                                      <p:cBhvr>
                                        <p:cTn id="43" dur="1000"/>
                                        <p:tgtEl>
                                          <p:spTgt spid="149"/>
                                        </p:tgtEl>
                                      </p:cBhvr>
                                    </p:animEffect>
                                    <p:anim calcmode="lin" valueType="num">
                                      <p:cBhvr>
                                        <p:cTn id="44" dur="1000" fill="hold"/>
                                        <p:tgtEl>
                                          <p:spTgt spid="149"/>
                                        </p:tgtEl>
                                        <p:attrNameLst>
                                          <p:attrName>ppt_x</p:attrName>
                                        </p:attrNameLst>
                                      </p:cBhvr>
                                      <p:tavLst>
                                        <p:tav tm="0">
                                          <p:val>
                                            <p:strVal val="#ppt_x"/>
                                          </p:val>
                                        </p:tav>
                                        <p:tav tm="100000">
                                          <p:val>
                                            <p:strVal val="#ppt_x"/>
                                          </p:val>
                                        </p:tav>
                                      </p:tavLst>
                                    </p:anim>
                                    <p:anim calcmode="lin" valueType="num">
                                      <p:cBhvr>
                                        <p:cTn id="45" dur="1000" fill="hold"/>
                                        <p:tgtEl>
                                          <p:spTgt spid="14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0"/>
                                        </p:tgtEl>
                                        <p:attrNameLst>
                                          <p:attrName>style.visibility</p:attrName>
                                        </p:attrNameLst>
                                      </p:cBhvr>
                                      <p:to>
                                        <p:strVal val="visible"/>
                                      </p:to>
                                    </p:set>
                                    <p:animEffect transition="in" filter="fade">
                                      <p:cBhvr>
                                        <p:cTn id="48" dur="1000"/>
                                        <p:tgtEl>
                                          <p:spTgt spid="150"/>
                                        </p:tgtEl>
                                      </p:cBhvr>
                                    </p:animEffect>
                                    <p:anim calcmode="lin" valueType="num">
                                      <p:cBhvr>
                                        <p:cTn id="49" dur="1000" fill="hold"/>
                                        <p:tgtEl>
                                          <p:spTgt spid="150"/>
                                        </p:tgtEl>
                                        <p:attrNameLst>
                                          <p:attrName>ppt_x</p:attrName>
                                        </p:attrNameLst>
                                      </p:cBhvr>
                                      <p:tavLst>
                                        <p:tav tm="0">
                                          <p:val>
                                            <p:strVal val="#ppt_x"/>
                                          </p:val>
                                        </p:tav>
                                        <p:tav tm="100000">
                                          <p:val>
                                            <p:strVal val="#ppt_x"/>
                                          </p:val>
                                        </p:tav>
                                      </p:tavLst>
                                    </p:anim>
                                    <p:anim calcmode="lin" valueType="num">
                                      <p:cBhvr>
                                        <p:cTn id="50" dur="1000" fill="hold"/>
                                        <p:tgtEl>
                                          <p:spTgt spid="15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1"/>
                                        </p:tgtEl>
                                        <p:attrNameLst>
                                          <p:attrName>style.visibility</p:attrName>
                                        </p:attrNameLst>
                                      </p:cBhvr>
                                      <p:to>
                                        <p:strVal val="visible"/>
                                      </p:to>
                                    </p:set>
                                    <p:animEffect transition="in" filter="fade">
                                      <p:cBhvr>
                                        <p:cTn id="53" dur="1000"/>
                                        <p:tgtEl>
                                          <p:spTgt spid="151"/>
                                        </p:tgtEl>
                                      </p:cBhvr>
                                    </p:animEffect>
                                    <p:anim calcmode="lin" valueType="num">
                                      <p:cBhvr>
                                        <p:cTn id="54" dur="1000" fill="hold"/>
                                        <p:tgtEl>
                                          <p:spTgt spid="151"/>
                                        </p:tgtEl>
                                        <p:attrNameLst>
                                          <p:attrName>ppt_x</p:attrName>
                                        </p:attrNameLst>
                                      </p:cBhvr>
                                      <p:tavLst>
                                        <p:tav tm="0">
                                          <p:val>
                                            <p:strVal val="#ppt_x"/>
                                          </p:val>
                                        </p:tav>
                                        <p:tav tm="100000">
                                          <p:val>
                                            <p:strVal val="#ppt_x"/>
                                          </p:val>
                                        </p:tav>
                                      </p:tavLst>
                                    </p:anim>
                                    <p:anim calcmode="lin" valueType="num">
                                      <p:cBhvr>
                                        <p:cTn id="55" dur="1000" fill="hold"/>
                                        <p:tgtEl>
                                          <p:spTgt spid="15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2"/>
                                        </p:tgtEl>
                                        <p:attrNameLst>
                                          <p:attrName>style.visibility</p:attrName>
                                        </p:attrNameLst>
                                      </p:cBhvr>
                                      <p:to>
                                        <p:strVal val="visible"/>
                                      </p:to>
                                    </p:set>
                                    <p:animEffect transition="in" filter="fade">
                                      <p:cBhvr>
                                        <p:cTn id="58" dur="1000"/>
                                        <p:tgtEl>
                                          <p:spTgt spid="152"/>
                                        </p:tgtEl>
                                      </p:cBhvr>
                                    </p:animEffect>
                                    <p:anim calcmode="lin" valueType="num">
                                      <p:cBhvr>
                                        <p:cTn id="59" dur="1000" fill="hold"/>
                                        <p:tgtEl>
                                          <p:spTgt spid="152"/>
                                        </p:tgtEl>
                                        <p:attrNameLst>
                                          <p:attrName>ppt_x</p:attrName>
                                        </p:attrNameLst>
                                      </p:cBhvr>
                                      <p:tavLst>
                                        <p:tav tm="0">
                                          <p:val>
                                            <p:strVal val="#ppt_x"/>
                                          </p:val>
                                        </p:tav>
                                        <p:tav tm="100000">
                                          <p:val>
                                            <p:strVal val="#ppt_x"/>
                                          </p:val>
                                        </p:tav>
                                      </p:tavLst>
                                    </p:anim>
                                    <p:anim calcmode="lin" valueType="num">
                                      <p:cBhvr>
                                        <p:cTn id="60"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p:bldP spid="150" grpId="0"/>
      <p:bldP spid="151" grpId="0"/>
      <p:bldP spid="1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60198" y="4385894"/>
            <a:ext cx="3314783" cy="1351418"/>
            <a:chOff x="874713" y="1063625"/>
            <a:chExt cx="3314783" cy="1351418"/>
          </a:xfrm>
        </p:grpSpPr>
        <p:sp>
          <p:nvSpPr>
            <p:cNvPr id="6" name="矩形 5"/>
            <p:cNvSpPr/>
            <p:nvPr/>
          </p:nvSpPr>
          <p:spPr>
            <a:xfrm>
              <a:off x="874713" y="1436314"/>
              <a:ext cx="3314783"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用户可以在投影仪或者计算机上进行演示，也可以将演示文稿打印出来，制作成胶片，以便应用到更广泛的领域中。利用</a:t>
              </a:r>
              <a:r>
                <a:rPr lang="en-US" altLang="zh-CN" sz="1200" dirty="0"/>
                <a:t>Microsoft Office PowerPoint</a:t>
              </a:r>
              <a:r>
                <a:rPr lang="zh-CN" altLang="en-US" sz="1200" dirty="0"/>
                <a:t>不仅可以创建演示文稿</a:t>
              </a:r>
            </a:p>
          </p:txBody>
        </p:sp>
        <p:sp>
          <p:nvSpPr>
            <p:cNvPr id="7" name="矩形 6"/>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8" name="组合 7"/>
          <p:cNvGrpSpPr/>
          <p:nvPr/>
        </p:nvGrpSpPr>
        <p:grpSpPr>
          <a:xfrm>
            <a:off x="4431351" y="4385894"/>
            <a:ext cx="3314783" cy="1351418"/>
            <a:chOff x="874713" y="1063625"/>
            <a:chExt cx="3314783" cy="1351418"/>
          </a:xfrm>
        </p:grpSpPr>
        <p:sp>
          <p:nvSpPr>
            <p:cNvPr id="9" name="矩形 8"/>
            <p:cNvSpPr/>
            <p:nvPr/>
          </p:nvSpPr>
          <p:spPr>
            <a:xfrm>
              <a:off x="874713" y="1436314"/>
              <a:ext cx="3314783"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用户可以在投影仪或者计算机上进行演示，也可以将演示文稿打印出来，制作成胶片，以便应用到更广泛的领域中。利用</a:t>
              </a:r>
              <a:r>
                <a:rPr lang="en-US" altLang="zh-CN" sz="1200" dirty="0"/>
                <a:t>Microsoft Office PowerPoint</a:t>
              </a:r>
              <a:r>
                <a:rPr lang="zh-CN" altLang="en-US" sz="1200" dirty="0"/>
                <a:t>不仅可以创建演示文稿</a:t>
              </a:r>
            </a:p>
          </p:txBody>
        </p:sp>
        <p:sp>
          <p:nvSpPr>
            <p:cNvPr id="10" name="矩形 9"/>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11" name="组合 10"/>
          <p:cNvGrpSpPr/>
          <p:nvPr/>
        </p:nvGrpSpPr>
        <p:grpSpPr>
          <a:xfrm>
            <a:off x="8017018" y="4385894"/>
            <a:ext cx="3314783" cy="1351418"/>
            <a:chOff x="874713" y="1063625"/>
            <a:chExt cx="3314783" cy="1351418"/>
          </a:xfrm>
        </p:grpSpPr>
        <p:sp>
          <p:nvSpPr>
            <p:cNvPr id="12" name="矩形 11"/>
            <p:cNvSpPr/>
            <p:nvPr/>
          </p:nvSpPr>
          <p:spPr>
            <a:xfrm>
              <a:off x="874713" y="1436314"/>
              <a:ext cx="3314783"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用户可以在投影仪或者计算机上进行演示，也可以将演示文稿打印出来，制作成胶片，以便应用到更广泛的领域中。利用</a:t>
              </a:r>
              <a:r>
                <a:rPr lang="en-US" altLang="zh-CN" sz="1200" dirty="0"/>
                <a:t>Microsoft Office PowerPoint</a:t>
              </a:r>
              <a:r>
                <a:rPr lang="zh-CN" altLang="en-US" sz="1200" dirty="0"/>
                <a:t>不仅可以创建演示文稿</a:t>
              </a:r>
            </a:p>
          </p:txBody>
        </p:sp>
        <p:sp>
          <p:nvSpPr>
            <p:cNvPr id="13" name="矩形 1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14" name="图片 13"/>
          <p:cNvPicPr>
            <a:picLocks noChangeAspect="1"/>
          </p:cNvPicPr>
          <p:nvPr/>
        </p:nvPicPr>
        <p:blipFill>
          <a:blip r:embed="rId3"/>
          <a:stretch>
            <a:fillRect/>
          </a:stretch>
        </p:blipFill>
        <p:spPr>
          <a:xfrm>
            <a:off x="422294" y="221070"/>
            <a:ext cx="904838" cy="929550"/>
          </a:xfrm>
          <a:prstGeom prst="rect">
            <a:avLst/>
          </a:prstGeom>
        </p:spPr>
      </p:pic>
      <p:grpSp>
        <p:nvGrpSpPr>
          <p:cNvPr id="15" name="组合 14"/>
          <p:cNvGrpSpPr/>
          <p:nvPr/>
        </p:nvGrpSpPr>
        <p:grpSpPr>
          <a:xfrm>
            <a:off x="1435432" y="370674"/>
            <a:ext cx="4885993" cy="649392"/>
            <a:chOff x="5402407" y="1247256"/>
            <a:chExt cx="4885993" cy="649392"/>
          </a:xfrm>
        </p:grpSpPr>
        <p:sp>
          <p:nvSpPr>
            <p:cNvPr id="16" name="文本框 15"/>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17" name="文本框 16"/>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pic>
        <p:nvPicPr>
          <p:cNvPr id="21" name="图片占位符 20"/>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1046" b="1046"/>
          <a:stretch>
            <a:fillRect/>
          </a:stretch>
        </p:blipFill>
        <p:spPr/>
      </p:pic>
      <p:pic>
        <p:nvPicPr>
          <p:cNvPr id="22" name="图片占位符 21"/>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t="1037" b="1037"/>
          <a:stretch>
            <a:fillRect/>
          </a:stretch>
        </p:blipFill>
        <p:spPr/>
      </p:pic>
      <p:pic>
        <p:nvPicPr>
          <p:cNvPr id="23" name="图片占位符 22"/>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t="1046" b="1046"/>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4" presetClass="entr" presetSubtype="1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randombar(horizontal)">
                                      <p:cBhvr>
                                        <p:cTn id="13" dur="500"/>
                                        <p:tgtEl>
                                          <p:spTgt spid="23"/>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3000" r="13000"/>
          <a:stretch>
            <a:fillRect/>
          </a:stretch>
        </p:blipFill>
        <p:spPr/>
      </p:pic>
      <p:pic>
        <p:nvPicPr>
          <p:cNvPr id="39" name="图片占位符 38"/>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3000" r="13000"/>
          <a:stretch>
            <a:fillRect/>
          </a:stretch>
        </p:blipFill>
        <p:spPr/>
      </p:pic>
      <p:pic>
        <p:nvPicPr>
          <p:cNvPr id="40" name="图片占位符 39"/>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3000" r="13000"/>
          <a:stretch>
            <a:fillRect/>
          </a:stretch>
        </p:blipFill>
        <p:spPr/>
      </p:pic>
      <p:pic>
        <p:nvPicPr>
          <p:cNvPr id="41" name="图片占位符 40"/>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3000" r="13000"/>
          <a:stretch>
            <a:fillRect/>
          </a:stretch>
        </p:blipFill>
        <p:spPr/>
      </p:pic>
      <p:sp>
        <p:nvSpPr>
          <p:cNvPr id="6" name="矩形 5"/>
          <p:cNvSpPr/>
          <p:nvPr/>
        </p:nvSpPr>
        <p:spPr>
          <a:xfrm>
            <a:off x="874713" y="3352800"/>
            <a:ext cx="2274887" cy="436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597276" y="3352800"/>
            <a:ext cx="2274887" cy="436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319839" y="3352800"/>
            <a:ext cx="2274887" cy="436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9042401" y="3352800"/>
            <a:ext cx="2274887" cy="436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74713" y="4149091"/>
            <a:ext cx="2274887" cy="133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597276" y="4149091"/>
            <a:ext cx="2274887" cy="133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19839" y="4149091"/>
            <a:ext cx="2274887" cy="133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042401" y="4149091"/>
            <a:ext cx="2274887" cy="133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74713" y="4149091"/>
            <a:ext cx="1354137" cy="133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597276" y="4149091"/>
            <a:ext cx="1782444" cy="133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319839" y="4149091"/>
            <a:ext cx="906461" cy="133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042401" y="4149091"/>
            <a:ext cx="1915159" cy="133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799365" y="4483236"/>
            <a:ext cx="2350235" cy="1351418"/>
            <a:chOff x="874713" y="1063625"/>
            <a:chExt cx="2350235" cy="1351418"/>
          </a:xfrm>
        </p:grpSpPr>
        <p:sp>
          <p:nvSpPr>
            <p:cNvPr id="19" name="矩形 18"/>
            <p:cNvSpPr/>
            <p:nvPr/>
          </p:nvSpPr>
          <p:spPr>
            <a:xfrm>
              <a:off x="874713" y="1436314"/>
              <a:ext cx="235023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用户可以在投影仪或者计算机上进行演示以便应以便应也可以将演示文稿打印出来制作成胶片以便应用到更广泛的领域中</a:t>
              </a:r>
            </a:p>
          </p:txBody>
        </p:sp>
        <p:sp>
          <p:nvSpPr>
            <p:cNvPr id="20" name="矩形 19"/>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1" name="组合 20"/>
          <p:cNvGrpSpPr/>
          <p:nvPr/>
        </p:nvGrpSpPr>
        <p:grpSpPr>
          <a:xfrm>
            <a:off x="3536442" y="4483236"/>
            <a:ext cx="2350235" cy="1351418"/>
            <a:chOff x="874713" y="1063625"/>
            <a:chExt cx="2350235" cy="1351418"/>
          </a:xfrm>
        </p:grpSpPr>
        <p:sp>
          <p:nvSpPr>
            <p:cNvPr id="22" name="矩形 21"/>
            <p:cNvSpPr/>
            <p:nvPr/>
          </p:nvSpPr>
          <p:spPr>
            <a:xfrm>
              <a:off x="874713" y="1436314"/>
              <a:ext cx="235023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用户可以在投影仪或者计算机上进行演示以便应以便应也可以将演示文稿打印出来制作成胶片以便应用到更广泛的领域中</a:t>
              </a:r>
            </a:p>
          </p:txBody>
        </p:sp>
        <p:sp>
          <p:nvSpPr>
            <p:cNvPr id="23" name="矩形 22"/>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4" name="组合 23"/>
          <p:cNvGrpSpPr/>
          <p:nvPr/>
        </p:nvGrpSpPr>
        <p:grpSpPr>
          <a:xfrm>
            <a:off x="6244491" y="4483236"/>
            <a:ext cx="2350235" cy="1351418"/>
            <a:chOff x="874713" y="1063625"/>
            <a:chExt cx="2350235" cy="1351418"/>
          </a:xfrm>
        </p:grpSpPr>
        <p:sp>
          <p:nvSpPr>
            <p:cNvPr id="25" name="矩形 24"/>
            <p:cNvSpPr/>
            <p:nvPr/>
          </p:nvSpPr>
          <p:spPr>
            <a:xfrm>
              <a:off x="874713" y="1436314"/>
              <a:ext cx="235023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用户可以在投影仪或者计算机上进行演示以便应以便应也可以将演示文稿打印出来制作成胶片以便应用到更广泛的领域中</a:t>
              </a:r>
            </a:p>
          </p:txBody>
        </p:sp>
        <p:sp>
          <p:nvSpPr>
            <p:cNvPr id="26" name="矩形 25"/>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27" name="组合 26"/>
          <p:cNvGrpSpPr/>
          <p:nvPr/>
        </p:nvGrpSpPr>
        <p:grpSpPr>
          <a:xfrm>
            <a:off x="8977767" y="4483236"/>
            <a:ext cx="2350235" cy="1351418"/>
            <a:chOff x="874713" y="1063625"/>
            <a:chExt cx="2350235" cy="1351418"/>
          </a:xfrm>
        </p:grpSpPr>
        <p:sp>
          <p:nvSpPr>
            <p:cNvPr id="28" name="矩形 27"/>
            <p:cNvSpPr/>
            <p:nvPr/>
          </p:nvSpPr>
          <p:spPr>
            <a:xfrm>
              <a:off x="874713" y="1436314"/>
              <a:ext cx="235023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用户可以在投影仪或者计算机上进行演示以便应以便应也可以将演示文稿打印出来制作成胶片以便应用到更广泛的领域中</a:t>
              </a:r>
            </a:p>
          </p:txBody>
        </p:sp>
        <p:sp>
          <p:nvSpPr>
            <p:cNvPr id="29" name="矩形 28"/>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30" name="图片 29"/>
          <p:cNvPicPr>
            <a:picLocks noChangeAspect="1"/>
          </p:cNvPicPr>
          <p:nvPr/>
        </p:nvPicPr>
        <p:blipFill>
          <a:blip r:embed="rId7"/>
          <a:stretch>
            <a:fillRect/>
          </a:stretch>
        </p:blipFill>
        <p:spPr>
          <a:xfrm>
            <a:off x="422294" y="221070"/>
            <a:ext cx="904838" cy="929550"/>
          </a:xfrm>
          <a:prstGeom prst="rect">
            <a:avLst/>
          </a:prstGeom>
        </p:spPr>
      </p:pic>
      <p:grpSp>
        <p:nvGrpSpPr>
          <p:cNvPr id="31" name="组合 30"/>
          <p:cNvGrpSpPr/>
          <p:nvPr/>
        </p:nvGrpSpPr>
        <p:grpSpPr>
          <a:xfrm>
            <a:off x="1435432" y="370674"/>
            <a:ext cx="4885993" cy="649392"/>
            <a:chOff x="5402407" y="1247256"/>
            <a:chExt cx="4885993" cy="649392"/>
          </a:xfrm>
        </p:grpSpPr>
        <p:sp>
          <p:nvSpPr>
            <p:cNvPr id="32" name="文本框 31"/>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3" name="文本框 32"/>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ppt_x"/>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ppt_x"/>
                                          </p:val>
                                        </p:tav>
                                        <p:tav tm="100000">
                                          <p:val>
                                            <p:strVal val="#ppt_x"/>
                                          </p:val>
                                        </p:tav>
                                      </p:tavLst>
                                    </p:anim>
                                    <p:anim calcmode="lin" valueType="num">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1000"/>
                            </p:stCondLst>
                            <p:childTnLst>
                              <p:par>
                                <p:cTn id="59" presetID="2" presetClass="entr" presetSubtype="4"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childTnLst>
                          </p:cTn>
                        </p:par>
                        <p:par>
                          <p:cTn id="63" fill="hold">
                            <p:stCondLst>
                              <p:cond delay="1500"/>
                            </p:stCondLst>
                            <p:childTnLst>
                              <p:par>
                                <p:cTn id="64" presetID="2" presetClass="entr" presetSubtype="4"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par>
                          <p:cTn id="68" fill="hold">
                            <p:stCondLst>
                              <p:cond delay="2000"/>
                            </p:stCondLst>
                            <p:childTnLst>
                              <p:par>
                                <p:cTn id="69" presetID="2" presetClass="entr" presetSubtype="4"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childTnLst>
                          </p:cTn>
                        </p:par>
                        <p:par>
                          <p:cTn id="73" fill="hold">
                            <p:stCondLst>
                              <p:cond delay="2500"/>
                            </p:stCondLst>
                            <p:childTnLst>
                              <p:par>
                                <p:cTn id="74" presetID="2" presetClass="entr" presetSubtype="4"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ppt_x"/>
                                          </p:val>
                                        </p:tav>
                                        <p:tav tm="100000">
                                          <p:val>
                                            <p:strVal val="#ppt_x"/>
                                          </p:val>
                                        </p:tav>
                                      </p:tavLst>
                                    </p:anim>
                                    <p:anim calcmode="lin" valueType="num">
                                      <p:cBhvr additive="base">
                                        <p:cTn id="7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占位符 51"/>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4221" r="24221"/>
          <a:stretch>
            <a:fillRect/>
          </a:stretch>
        </p:blipFill>
        <p:spPr/>
      </p:pic>
      <p:pic>
        <p:nvPicPr>
          <p:cNvPr id="54" name="图片占位符 53"/>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394" b="3394"/>
          <a:stretch>
            <a:fillRect/>
          </a:stretch>
        </p:blipFill>
        <p:spPr/>
      </p:pic>
      <p:pic>
        <p:nvPicPr>
          <p:cNvPr id="55" name="图片占位符 5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3407" b="3407"/>
          <a:stretch>
            <a:fillRect/>
          </a:stretch>
        </p:blipFill>
        <p:spPr/>
      </p:pic>
      <p:pic>
        <p:nvPicPr>
          <p:cNvPr id="53" name="图片占位符 52"/>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24221" r="24221"/>
          <a:stretch>
            <a:fillRect/>
          </a:stretch>
        </p:blipFill>
        <p:spPr/>
      </p:pic>
      <p:sp>
        <p:nvSpPr>
          <p:cNvPr id="6" name="矩形 5"/>
          <p:cNvSpPr/>
          <p:nvPr/>
        </p:nvSpPr>
        <p:spPr>
          <a:xfrm>
            <a:off x="874713" y="5074920"/>
            <a:ext cx="3320735" cy="853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435633" y="5074920"/>
            <a:ext cx="3320735" cy="853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35633" y="2844483"/>
            <a:ext cx="3320735" cy="853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96553" y="5074920"/>
            <a:ext cx="3320735" cy="853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3310971" y="4610100"/>
            <a:ext cx="640080" cy="640080"/>
            <a:chOff x="3310971" y="4754880"/>
            <a:chExt cx="640080" cy="640080"/>
          </a:xfrm>
        </p:grpSpPr>
        <p:sp>
          <p:nvSpPr>
            <p:cNvPr id="37" name="椭圆 36"/>
            <p:cNvSpPr/>
            <p:nvPr/>
          </p:nvSpPr>
          <p:spPr>
            <a:xfrm>
              <a:off x="3310971" y="4754880"/>
              <a:ext cx="640080" cy="640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14"/>
            <p:cNvSpPr/>
            <p:nvPr/>
          </p:nvSpPr>
          <p:spPr>
            <a:xfrm>
              <a:off x="3464641" y="4908801"/>
              <a:ext cx="332740" cy="332237"/>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862209" y="4610100"/>
            <a:ext cx="640080" cy="640080"/>
            <a:chOff x="3310971" y="4754880"/>
            <a:chExt cx="640080" cy="640080"/>
          </a:xfrm>
        </p:grpSpPr>
        <p:sp>
          <p:nvSpPr>
            <p:cNvPr id="40" name="椭圆 39"/>
            <p:cNvSpPr/>
            <p:nvPr/>
          </p:nvSpPr>
          <p:spPr>
            <a:xfrm>
              <a:off x="3310971" y="4754880"/>
              <a:ext cx="640080" cy="64008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18"/>
            <p:cNvSpPr/>
            <p:nvPr/>
          </p:nvSpPr>
          <p:spPr>
            <a:xfrm>
              <a:off x="3529940" y="4908550"/>
              <a:ext cx="202142" cy="33274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5" name="组合 44"/>
          <p:cNvGrpSpPr/>
          <p:nvPr/>
        </p:nvGrpSpPr>
        <p:grpSpPr>
          <a:xfrm>
            <a:off x="10413446" y="4610100"/>
            <a:ext cx="640080" cy="640080"/>
            <a:chOff x="3310971" y="4754880"/>
            <a:chExt cx="640080" cy="640080"/>
          </a:xfrm>
        </p:grpSpPr>
        <p:sp>
          <p:nvSpPr>
            <p:cNvPr id="46" name="椭圆 45"/>
            <p:cNvSpPr/>
            <p:nvPr/>
          </p:nvSpPr>
          <p:spPr>
            <a:xfrm>
              <a:off x="3310971" y="4754880"/>
              <a:ext cx="640080" cy="64008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椭圆 21"/>
            <p:cNvSpPr/>
            <p:nvPr/>
          </p:nvSpPr>
          <p:spPr>
            <a:xfrm>
              <a:off x="3510571" y="4908550"/>
              <a:ext cx="240879" cy="332740"/>
            </a:xfrm>
            <a:custGeom>
              <a:avLst/>
              <a:gdLst>
                <a:gd name="connsiteX0" fmla="*/ 72833 w 437435"/>
                <a:gd name="connsiteY0" fmla="*/ 462281 h 604252"/>
                <a:gd name="connsiteX1" fmla="*/ 72833 w 437435"/>
                <a:gd name="connsiteY1" fmla="*/ 505964 h 604252"/>
                <a:gd name="connsiteX2" fmla="*/ 364493 w 437435"/>
                <a:gd name="connsiteY2" fmla="*/ 505964 h 604252"/>
                <a:gd name="connsiteX3" fmla="*/ 364493 w 437435"/>
                <a:gd name="connsiteY3" fmla="*/ 462281 h 604252"/>
                <a:gd name="connsiteX4" fmla="*/ 72833 w 437435"/>
                <a:gd name="connsiteY4" fmla="*/ 360389 h 604252"/>
                <a:gd name="connsiteX5" fmla="*/ 72833 w 437435"/>
                <a:gd name="connsiteY5" fmla="*/ 404072 h 604252"/>
                <a:gd name="connsiteX6" fmla="*/ 364493 w 437435"/>
                <a:gd name="connsiteY6" fmla="*/ 404072 h 604252"/>
                <a:gd name="connsiteX7" fmla="*/ 364493 w 437435"/>
                <a:gd name="connsiteY7" fmla="*/ 360389 h 604252"/>
                <a:gd name="connsiteX8" fmla="*/ 72833 w 437435"/>
                <a:gd name="connsiteY8" fmla="*/ 258497 h 604252"/>
                <a:gd name="connsiteX9" fmla="*/ 72833 w 437435"/>
                <a:gd name="connsiteY9" fmla="*/ 302181 h 604252"/>
                <a:gd name="connsiteX10" fmla="*/ 364493 w 437435"/>
                <a:gd name="connsiteY10" fmla="*/ 302181 h 604252"/>
                <a:gd name="connsiteX11" fmla="*/ 364493 w 437435"/>
                <a:gd name="connsiteY11" fmla="*/ 258497 h 604252"/>
                <a:gd name="connsiteX12" fmla="*/ 313452 w 437435"/>
                <a:gd name="connsiteY12" fmla="*/ 21875 h 604252"/>
                <a:gd name="connsiteX13" fmla="*/ 415631 w 437435"/>
                <a:gd name="connsiteY13" fmla="*/ 123772 h 604252"/>
                <a:gd name="connsiteX14" fmla="*/ 313452 w 437435"/>
                <a:gd name="connsiteY14" fmla="*/ 123772 h 604252"/>
                <a:gd name="connsiteX15" fmla="*/ 0 w 437435"/>
                <a:gd name="connsiteY15" fmla="*/ 0 h 604252"/>
                <a:gd name="connsiteX16" fmla="*/ 269679 w 437435"/>
                <a:gd name="connsiteY16" fmla="*/ 0 h 604252"/>
                <a:gd name="connsiteX17" fmla="*/ 269679 w 437435"/>
                <a:gd name="connsiteY17" fmla="*/ 167417 h 604252"/>
                <a:gd name="connsiteX18" fmla="*/ 437435 w 437435"/>
                <a:gd name="connsiteY18" fmla="*/ 167417 h 604252"/>
                <a:gd name="connsiteX19" fmla="*/ 437435 w 437435"/>
                <a:gd name="connsiteY19" fmla="*/ 604252 h 604252"/>
                <a:gd name="connsiteX20" fmla="*/ 0 w 437435"/>
                <a:gd name="connsiteY20" fmla="*/ 604252 h 604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37435" h="604252">
                  <a:moveTo>
                    <a:pt x="72833" y="462281"/>
                  </a:moveTo>
                  <a:lnTo>
                    <a:pt x="72833" y="505964"/>
                  </a:lnTo>
                  <a:lnTo>
                    <a:pt x="364493" y="505964"/>
                  </a:lnTo>
                  <a:lnTo>
                    <a:pt x="364493" y="462281"/>
                  </a:lnTo>
                  <a:close/>
                  <a:moveTo>
                    <a:pt x="72833" y="360389"/>
                  </a:moveTo>
                  <a:lnTo>
                    <a:pt x="72833" y="404072"/>
                  </a:lnTo>
                  <a:lnTo>
                    <a:pt x="364493" y="404072"/>
                  </a:lnTo>
                  <a:lnTo>
                    <a:pt x="364493" y="360389"/>
                  </a:lnTo>
                  <a:close/>
                  <a:moveTo>
                    <a:pt x="72833" y="258497"/>
                  </a:moveTo>
                  <a:lnTo>
                    <a:pt x="72833" y="302181"/>
                  </a:lnTo>
                  <a:lnTo>
                    <a:pt x="364493" y="302181"/>
                  </a:lnTo>
                  <a:lnTo>
                    <a:pt x="364493" y="258497"/>
                  </a:lnTo>
                  <a:close/>
                  <a:moveTo>
                    <a:pt x="313452" y="21875"/>
                  </a:moveTo>
                  <a:lnTo>
                    <a:pt x="415631" y="123772"/>
                  </a:lnTo>
                  <a:lnTo>
                    <a:pt x="313452" y="123772"/>
                  </a:lnTo>
                  <a:close/>
                  <a:moveTo>
                    <a:pt x="0" y="0"/>
                  </a:moveTo>
                  <a:lnTo>
                    <a:pt x="269679" y="0"/>
                  </a:lnTo>
                  <a:lnTo>
                    <a:pt x="269679" y="167417"/>
                  </a:lnTo>
                  <a:lnTo>
                    <a:pt x="437435" y="167417"/>
                  </a:lnTo>
                  <a:lnTo>
                    <a:pt x="437435" y="604252"/>
                  </a:lnTo>
                  <a:lnTo>
                    <a:pt x="0" y="60425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6862209" y="2379663"/>
            <a:ext cx="640080" cy="640080"/>
            <a:chOff x="3310971" y="4754880"/>
            <a:chExt cx="640080" cy="640080"/>
          </a:xfrm>
        </p:grpSpPr>
        <p:sp>
          <p:nvSpPr>
            <p:cNvPr id="43" name="椭圆 42"/>
            <p:cNvSpPr/>
            <p:nvPr/>
          </p:nvSpPr>
          <p:spPr>
            <a:xfrm>
              <a:off x="3310971" y="4754880"/>
              <a:ext cx="640080" cy="64008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4"/>
            <p:cNvSpPr/>
            <p:nvPr/>
          </p:nvSpPr>
          <p:spPr>
            <a:xfrm>
              <a:off x="3464641" y="4908800"/>
              <a:ext cx="332740" cy="332240"/>
            </a:xfrm>
            <a:custGeom>
              <a:avLst/>
              <a:gdLst>
                <a:gd name="connsiteX0" fmla="*/ 303663 w 607281"/>
                <a:gd name="connsiteY0" fmla="*/ 168793 h 606369"/>
                <a:gd name="connsiteX1" fmla="*/ 323788 w 607281"/>
                <a:gd name="connsiteY1" fmla="*/ 188887 h 606369"/>
                <a:gd name="connsiteX2" fmla="*/ 323788 w 607281"/>
                <a:gd name="connsiteY2" fmla="*/ 280901 h 606369"/>
                <a:gd name="connsiteX3" fmla="*/ 326009 w 607281"/>
                <a:gd name="connsiteY3" fmla="*/ 283119 h 606369"/>
                <a:gd name="connsiteX4" fmla="*/ 479793 w 607281"/>
                <a:gd name="connsiteY4" fmla="*/ 283119 h 606369"/>
                <a:gd name="connsiteX5" fmla="*/ 499918 w 607281"/>
                <a:gd name="connsiteY5" fmla="*/ 303212 h 606369"/>
                <a:gd name="connsiteX6" fmla="*/ 479793 w 607281"/>
                <a:gd name="connsiteY6" fmla="*/ 323306 h 606369"/>
                <a:gd name="connsiteX7" fmla="*/ 326009 w 607281"/>
                <a:gd name="connsiteY7" fmla="*/ 323306 h 606369"/>
                <a:gd name="connsiteX8" fmla="*/ 303663 w 607281"/>
                <a:gd name="connsiteY8" fmla="*/ 333422 h 606369"/>
                <a:gd name="connsiteX9" fmla="*/ 273544 w 607281"/>
                <a:gd name="connsiteY9" fmla="*/ 303212 h 606369"/>
                <a:gd name="connsiteX10" fmla="*/ 283537 w 607281"/>
                <a:gd name="connsiteY10" fmla="*/ 280901 h 606369"/>
                <a:gd name="connsiteX11" fmla="*/ 283537 w 607281"/>
                <a:gd name="connsiteY11" fmla="*/ 188887 h 606369"/>
                <a:gd name="connsiteX12" fmla="*/ 303663 w 607281"/>
                <a:gd name="connsiteY12" fmla="*/ 168793 h 606369"/>
                <a:gd name="connsiteX13" fmla="*/ 303641 w 607281"/>
                <a:gd name="connsiteY13" fmla="*/ 62771 h 606369"/>
                <a:gd name="connsiteX14" fmla="*/ 62865 w 607281"/>
                <a:gd name="connsiteY14" fmla="*/ 303185 h 606369"/>
                <a:gd name="connsiteX15" fmla="*/ 303641 w 607281"/>
                <a:gd name="connsiteY15" fmla="*/ 543598 h 606369"/>
                <a:gd name="connsiteX16" fmla="*/ 544416 w 607281"/>
                <a:gd name="connsiteY16" fmla="*/ 303185 h 606369"/>
                <a:gd name="connsiteX17" fmla="*/ 303641 w 607281"/>
                <a:gd name="connsiteY17" fmla="*/ 0 h 606369"/>
                <a:gd name="connsiteX18" fmla="*/ 317935 w 607281"/>
                <a:gd name="connsiteY18" fmla="*/ 5820 h 606369"/>
                <a:gd name="connsiteX19" fmla="*/ 601453 w 607281"/>
                <a:gd name="connsiteY19" fmla="*/ 289051 h 606369"/>
                <a:gd name="connsiteX20" fmla="*/ 601453 w 607281"/>
                <a:gd name="connsiteY20" fmla="*/ 317457 h 606369"/>
                <a:gd name="connsiteX21" fmla="*/ 317935 w 607281"/>
                <a:gd name="connsiteY21" fmla="*/ 600549 h 606369"/>
                <a:gd name="connsiteX22" fmla="*/ 303641 w 607281"/>
                <a:gd name="connsiteY22" fmla="*/ 606369 h 606369"/>
                <a:gd name="connsiteX23" fmla="*/ 289486 w 607281"/>
                <a:gd name="connsiteY23" fmla="*/ 600549 h 606369"/>
                <a:gd name="connsiteX24" fmla="*/ 5828 w 607281"/>
                <a:gd name="connsiteY24" fmla="*/ 317457 h 606369"/>
                <a:gd name="connsiteX25" fmla="*/ 5828 w 607281"/>
                <a:gd name="connsiteY25" fmla="*/ 289051 h 606369"/>
                <a:gd name="connsiteX26" fmla="*/ 289486 w 607281"/>
                <a:gd name="connsiteY26" fmla="*/ 5820 h 606369"/>
                <a:gd name="connsiteX27" fmla="*/ 303641 w 607281"/>
                <a:gd name="connsiteY27"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7281" h="606369">
                  <a:moveTo>
                    <a:pt x="303663" y="168793"/>
                  </a:moveTo>
                  <a:cubicBezTo>
                    <a:pt x="314766" y="168793"/>
                    <a:pt x="323788" y="177800"/>
                    <a:pt x="323788" y="188887"/>
                  </a:cubicBezTo>
                  <a:lnTo>
                    <a:pt x="323788" y="280901"/>
                  </a:lnTo>
                  <a:cubicBezTo>
                    <a:pt x="324621" y="281594"/>
                    <a:pt x="325315" y="282287"/>
                    <a:pt x="326009" y="283119"/>
                  </a:cubicBezTo>
                  <a:lnTo>
                    <a:pt x="479793" y="283119"/>
                  </a:lnTo>
                  <a:cubicBezTo>
                    <a:pt x="490897" y="283119"/>
                    <a:pt x="499918" y="292126"/>
                    <a:pt x="499918" y="303212"/>
                  </a:cubicBezTo>
                  <a:cubicBezTo>
                    <a:pt x="499918" y="314298"/>
                    <a:pt x="490897" y="323306"/>
                    <a:pt x="479793" y="323306"/>
                  </a:cubicBezTo>
                  <a:lnTo>
                    <a:pt x="326009" y="323306"/>
                  </a:lnTo>
                  <a:cubicBezTo>
                    <a:pt x="320457" y="329403"/>
                    <a:pt x="312546" y="333422"/>
                    <a:pt x="303663" y="333422"/>
                  </a:cubicBezTo>
                  <a:cubicBezTo>
                    <a:pt x="287007" y="333422"/>
                    <a:pt x="273544" y="319841"/>
                    <a:pt x="273544" y="303212"/>
                  </a:cubicBezTo>
                  <a:cubicBezTo>
                    <a:pt x="273544" y="294343"/>
                    <a:pt x="277430" y="286445"/>
                    <a:pt x="283537" y="280901"/>
                  </a:cubicBezTo>
                  <a:lnTo>
                    <a:pt x="283537" y="188887"/>
                  </a:lnTo>
                  <a:cubicBezTo>
                    <a:pt x="283537" y="177800"/>
                    <a:pt x="292559" y="168793"/>
                    <a:pt x="303663" y="168793"/>
                  </a:cubicBezTo>
                  <a:close/>
                  <a:moveTo>
                    <a:pt x="303641" y="62771"/>
                  </a:moveTo>
                  <a:lnTo>
                    <a:pt x="62865" y="303185"/>
                  </a:lnTo>
                  <a:lnTo>
                    <a:pt x="303641" y="543598"/>
                  </a:lnTo>
                  <a:lnTo>
                    <a:pt x="544416" y="303185"/>
                  </a:lnTo>
                  <a:close/>
                  <a:moveTo>
                    <a:pt x="303641" y="0"/>
                  </a:moveTo>
                  <a:cubicBezTo>
                    <a:pt x="308775" y="0"/>
                    <a:pt x="313910" y="1940"/>
                    <a:pt x="317935" y="5820"/>
                  </a:cubicBezTo>
                  <a:lnTo>
                    <a:pt x="601453" y="289051"/>
                  </a:lnTo>
                  <a:cubicBezTo>
                    <a:pt x="609224" y="296810"/>
                    <a:pt x="609224" y="309559"/>
                    <a:pt x="601453" y="317457"/>
                  </a:cubicBezTo>
                  <a:lnTo>
                    <a:pt x="317935" y="600549"/>
                  </a:lnTo>
                  <a:cubicBezTo>
                    <a:pt x="313910" y="604429"/>
                    <a:pt x="308775" y="606369"/>
                    <a:pt x="303641" y="606369"/>
                  </a:cubicBezTo>
                  <a:cubicBezTo>
                    <a:pt x="298506" y="606369"/>
                    <a:pt x="293371" y="604429"/>
                    <a:pt x="289486" y="600549"/>
                  </a:cubicBezTo>
                  <a:lnTo>
                    <a:pt x="5828" y="317457"/>
                  </a:lnTo>
                  <a:cubicBezTo>
                    <a:pt x="-1943" y="309559"/>
                    <a:pt x="-1943" y="296810"/>
                    <a:pt x="5828" y="289051"/>
                  </a:cubicBezTo>
                  <a:lnTo>
                    <a:pt x="289486" y="5820"/>
                  </a:lnTo>
                  <a:cubicBezTo>
                    <a:pt x="293371" y="1940"/>
                    <a:pt x="298506" y="0"/>
                    <a:pt x="30364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7" name="矩形 26"/>
          <p:cNvSpPr/>
          <p:nvPr/>
        </p:nvSpPr>
        <p:spPr>
          <a:xfrm>
            <a:off x="1048886" y="5250180"/>
            <a:ext cx="29723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29" name="矩形 28"/>
          <p:cNvSpPr/>
          <p:nvPr/>
        </p:nvSpPr>
        <p:spPr>
          <a:xfrm>
            <a:off x="4612132" y="5250180"/>
            <a:ext cx="29723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30" name="矩形 29"/>
          <p:cNvSpPr/>
          <p:nvPr/>
        </p:nvSpPr>
        <p:spPr>
          <a:xfrm>
            <a:off x="8170725" y="5250180"/>
            <a:ext cx="29723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sp>
        <p:nvSpPr>
          <p:cNvPr id="31" name="矩形 30"/>
          <p:cNvSpPr/>
          <p:nvPr/>
        </p:nvSpPr>
        <p:spPr>
          <a:xfrm>
            <a:off x="4612132" y="3061313"/>
            <a:ext cx="29723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用户可以在投影仪或者计算机上进行演示也可以将演示文稿打印出来制作成胶片</a:t>
            </a:r>
          </a:p>
        </p:txBody>
      </p:sp>
      <p:pic>
        <p:nvPicPr>
          <p:cNvPr id="32" name="图片 31"/>
          <p:cNvPicPr>
            <a:picLocks noChangeAspect="1"/>
          </p:cNvPicPr>
          <p:nvPr/>
        </p:nvPicPr>
        <p:blipFill>
          <a:blip r:embed="rId7"/>
          <a:stretch>
            <a:fillRect/>
          </a:stretch>
        </p:blipFill>
        <p:spPr>
          <a:xfrm>
            <a:off x="422294" y="221070"/>
            <a:ext cx="904838" cy="929550"/>
          </a:xfrm>
          <a:prstGeom prst="rect">
            <a:avLst/>
          </a:prstGeom>
        </p:spPr>
      </p:pic>
      <p:grpSp>
        <p:nvGrpSpPr>
          <p:cNvPr id="33" name="组合 32"/>
          <p:cNvGrpSpPr/>
          <p:nvPr/>
        </p:nvGrpSpPr>
        <p:grpSpPr>
          <a:xfrm>
            <a:off x="1435432" y="370674"/>
            <a:ext cx="4885993" cy="649392"/>
            <a:chOff x="5402407" y="1247256"/>
            <a:chExt cx="4885993" cy="649392"/>
          </a:xfrm>
        </p:grpSpPr>
        <p:sp>
          <p:nvSpPr>
            <p:cNvPr id="34" name="文本框 33"/>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35" name="文本框 34"/>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1000"/>
                                        <p:tgtEl>
                                          <p:spTgt spid="42"/>
                                        </p:tgtEl>
                                      </p:cBhvr>
                                    </p:animEffect>
                                    <p:anim calcmode="lin" valueType="num">
                                      <p:cBhvr>
                                        <p:cTn id="39" dur="1000" fill="hold"/>
                                        <p:tgtEl>
                                          <p:spTgt spid="42"/>
                                        </p:tgtEl>
                                        <p:attrNameLst>
                                          <p:attrName>ppt_x</p:attrName>
                                        </p:attrNameLst>
                                      </p:cBhvr>
                                      <p:tavLst>
                                        <p:tav tm="0">
                                          <p:val>
                                            <p:strVal val="#ppt_x"/>
                                          </p:val>
                                        </p:tav>
                                        <p:tav tm="100000">
                                          <p:val>
                                            <p:strVal val="#ppt_x"/>
                                          </p:val>
                                        </p:tav>
                                      </p:tavLst>
                                    </p:anim>
                                    <p:anim calcmode="lin" valueType="num">
                                      <p:cBhvr>
                                        <p:cTn id="40" dur="1000" fill="hold"/>
                                        <p:tgtEl>
                                          <p:spTgt spid="4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7" presetClass="entr" presetSubtype="0"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1000"/>
                                        <p:tgtEl>
                                          <p:spTgt spid="55"/>
                                        </p:tgtEl>
                                      </p:cBhvr>
                                    </p:animEffect>
                                    <p:anim calcmode="lin" valueType="num">
                                      <p:cBhvr>
                                        <p:cTn id="50" dur="1000" fill="hold"/>
                                        <p:tgtEl>
                                          <p:spTgt spid="55"/>
                                        </p:tgtEl>
                                        <p:attrNameLst>
                                          <p:attrName>ppt_x</p:attrName>
                                        </p:attrNameLst>
                                      </p:cBhvr>
                                      <p:tavLst>
                                        <p:tav tm="0">
                                          <p:val>
                                            <p:strVal val="#ppt_x"/>
                                          </p:val>
                                        </p:tav>
                                        <p:tav tm="100000">
                                          <p:val>
                                            <p:strVal val="#ppt_x"/>
                                          </p:val>
                                        </p:tav>
                                      </p:tavLst>
                                    </p:anim>
                                    <p:anim calcmode="lin" valueType="num">
                                      <p:cBhvr>
                                        <p:cTn id="51" dur="1000" fill="hold"/>
                                        <p:tgtEl>
                                          <p:spTgt spid="5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1000"/>
                                        <p:tgtEl>
                                          <p:spTgt spid="39"/>
                                        </p:tgtEl>
                                      </p:cBhvr>
                                    </p:animEffect>
                                    <p:anim calcmode="lin" valueType="num">
                                      <p:cBhvr>
                                        <p:cTn id="60" dur="1000" fill="hold"/>
                                        <p:tgtEl>
                                          <p:spTgt spid="39"/>
                                        </p:tgtEl>
                                        <p:attrNameLst>
                                          <p:attrName>ppt_x</p:attrName>
                                        </p:attrNameLst>
                                      </p:cBhvr>
                                      <p:tavLst>
                                        <p:tav tm="0">
                                          <p:val>
                                            <p:strVal val="#ppt_x"/>
                                          </p:val>
                                        </p:tav>
                                        <p:tav tm="100000">
                                          <p:val>
                                            <p:strVal val="#ppt_x"/>
                                          </p:val>
                                        </p:tav>
                                      </p:tavLst>
                                    </p:anim>
                                    <p:anim calcmode="lin" valueType="num">
                                      <p:cBhvr>
                                        <p:cTn id="61" dur="1000" fill="hold"/>
                                        <p:tgtEl>
                                          <p:spTgt spid="39"/>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1000"/>
                                        <p:tgtEl>
                                          <p:spTgt spid="29"/>
                                        </p:tgtEl>
                                      </p:cBhvr>
                                    </p:animEffect>
                                    <p:anim calcmode="lin" valueType="num">
                                      <p:cBhvr>
                                        <p:cTn id="65" dur="1000" fill="hold"/>
                                        <p:tgtEl>
                                          <p:spTgt spid="29"/>
                                        </p:tgtEl>
                                        <p:attrNameLst>
                                          <p:attrName>ppt_x</p:attrName>
                                        </p:attrNameLst>
                                      </p:cBhvr>
                                      <p:tavLst>
                                        <p:tav tm="0">
                                          <p:val>
                                            <p:strVal val="#ppt_x"/>
                                          </p:val>
                                        </p:tav>
                                        <p:tav tm="100000">
                                          <p:val>
                                            <p:strVal val="#ppt_x"/>
                                          </p:val>
                                        </p:tav>
                                      </p:tavLst>
                                    </p:anim>
                                    <p:anim calcmode="lin" valueType="num">
                                      <p:cBhvr>
                                        <p:cTn id="66" dur="1000" fill="hold"/>
                                        <p:tgtEl>
                                          <p:spTgt spid="29"/>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1000"/>
                                        <p:tgtEl>
                                          <p:spTgt spid="45"/>
                                        </p:tgtEl>
                                      </p:cBhvr>
                                    </p:animEffect>
                                    <p:anim calcmode="lin" valueType="num">
                                      <p:cBhvr>
                                        <p:cTn id="81" dur="1000" fill="hold"/>
                                        <p:tgtEl>
                                          <p:spTgt spid="45"/>
                                        </p:tgtEl>
                                        <p:attrNameLst>
                                          <p:attrName>ppt_x</p:attrName>
                                        </p:attrNameLst>
                                      </p:cBhvr>
                                      <p:tavLst>
                                        <p:tav tm="0">
                                          <p:val>
                                            <p:strVal val="#ppt_x"/>
                                          </p:val>
                                        </p:tav>
                                        <p:tav tm="100000">
                                          <p:val>
                                            <p:strVal val="#ppt_x"/>
                                          </p:val>
                                        </p:tav>
                                      </p:tavLst>
                                    </p:anim>
                                    <p:anim calcmode="lin" valueType="num">
                                      <p:cBhvr>
                                        <p:cTn id="82" dur="1000" fill="hold"/>
                                        <p:tgtEl>
                                          <p:spTgt spid="4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27"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6356350" y="1525470"/>
            <a:ext cx="4733695" cy="4616400"/>
            <a:chOff x="6356350" y="1525470"/>
            <a:chExt cx="4733695" cy="4616400"/>
          </a:xfrm>
        </p:grpSpPr>
        <p:cxnSp>
          <p:nvCxnSpPr>
            <p:cNvPr id="3" name="直接连接符 2"/>
            <p:cNvCxnSpPr/>
            <p:nvPr/>
          </p:nvCxnSpPr>
          <p:spPr>
            <a:xfrm>
              <a:off x="6631751"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328900"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026049"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8723198"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420347"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0117496"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814644" y="1905810"/>
              <a:ext cx="0" cy="3855720"/>
            </a:xfrm>
            <a:prstGeom prst="line">
              <a:avLst/>
            </a:prstGeom>
            <a:ln w="381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631751" y="4579620"/>
              <a:ext cx="0" cy="1181910"/>
            </a:xfrm>
            <a:prstGeom prst="line">
              <a:avLst/>
            </a:prstGeom>
            <a:ln w="38100" cap="rnd">
              <a:solidFill>
                <a:schemeClr val="accent1"/>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328900" y="3627120"/>
              <a:ext cx="0" cy="2134410"/>
            </a:xfrm>
            <a:prstGeom prst="line">
              <a:avLst/>
            </a:prstGeom>
            <a:ln w="38100" cap="rnd">
              <a:solidFill>
                <a:schemeClr val="accent2"/>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026049" y="2506980"/>
              <a:ext cx="0" cy="3254550"/>
            </a:xfrm>
            <a:prstGeom prst="line">
              <a:avLst/>
            </a:prstGeom>
            <a:ln w="38100" cap="rnd">
              <a:solidFill>
                <a:schemeClr val="accent1"/>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723198" y="2880360"/>
              <a:ext cx="0" cy="2881170"/>
            </a:xfrm>
            <a:prstGeom prst="line">
              <a:avLst/>
            </a:prstGeom>
            <a:ln w="38100" cap="rnd">
              <a:solidFill>
                <a:schemeClr val="accent2"/>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9420347" y="4008120"/>
              <a:ext cx="0" cy="1753410"/>
            </a:xfrm>
            <a:prstGeom prst="line">
              <a:avLst/>
            </a:prstGeom>
            <a:ln w="38100" cap="rnd">
              <a:solidFill>
                <a:schemeClr val="accent1"/>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0117496" y="3276600"/>
              <a:ext cx="0" cy="2484930"/>
            </a:xfrm>
            <a:prstGeom prst="line">
              <a:avLst/>
            </a:prstGeom>
            <a:ln w="38100" cap="rnd">
              <a:solidFill>
                <a:schemeClr val="accent2"/>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814644" y="3627120"/>
              <a:ext cx="0" cy="2134410"/>
            </a:xfrm>
            <a:prstGeom prst="line">
              <a:avLst/>
            </a:prstGeom>
            <a:ln w="38100" cap="rnd">
              <a:solidFill>
                <a:schemeClr val="accent1"/>
              </a:solidFill>
              <a:round/>
              <a:headEnd type="oval" w="lg" len="lg"/>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6356350"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19" name="矩形 18"/>
            <p:cNvSpPr/>
            <p:nvPr/>
          </p:nvSpPr>
          <p:spPr>
            <a:xfrm>
              <a:off x="7053499"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0" name="矩形 19"/>
            <p:cNvSpPr/>
            <p:nvPr/>
          </p:nvSpPr>
          <p:spPr>
            <a:xfrm>
              <a:off x="7750648"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1" name="矩形 20"/>
            <p:cNvSpPr/>
            <p:nvPr/>
          </p:nvSpPr>
          <p:spPr>
            <a:xfrm>
              <a:off x="8447797"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2" name="矩形 21"/>
            <p:cNvSpPr/>
            <p:nvPr/>
          </p:nvSpPr>
          <p:spPr>
            <a:xfrm>
              <a:off x="9144946"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3" name="矩形 22"/>
            <p:cNvSpPr/>
            <p:nvPr/>
          </p:nvSpPr>
          <p:spPr>
            <a:xfrm>
              <a:off x="9842095"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4" name="矩形 23"/>
            <p:cNvSpPr/>
            <p:nvPr/>
          </p:nvSpPr>
          <p:spPr>
            <a:xfrm>
              <a:off x="10539243" y="5827938"/>
              <a:ext cx="550802"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t>文字</a:t>
              </a:r>
            </a:p>
          </p:txBody>
        </p:sp>
        <p:sp>
          <p:nvSpPr>
            <p:cNvPr id="25" name="矩形 24"/>
            <p:cNvSpPr/>
            <p:nvPr/>
          </p:nvSpPr>
          <p:spPr>
            <a:xfrm>
              <a:off x="6356350"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30%</a:t>
              </a:r>
              <a:endParaRPr lang="zh-CN" altLang="en-US" sz="1200" dirty="0">
                <a:solidFill>
                  <a:schemeClr val="tx1">
                    <a:lumMod val="65000"/>
                    <a:lumOff val="35000"/>
                  </a:schemeClr>
                </a:solidFill>
              </a:endParaRPr>
            </a:p>
          </p:txBody>
        </p:sp>
        <p:sp>
          <p:nvSpPr>
            <p:cNvPr id="26" name="矩形 25"/>
            <p:cNvSpPr/>
            <p:nvPr/>
          </p:nvSpPr>
          <p:spPr>
            <a:xfrm>
              <a:off x="7053499"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50%</a:t>
              </a:r>
              <a:endParaRPr lang="zh-CN" altLang="en-US" sz="1200" dirty="0">
                <a:solidFill>
                  <a:schemeClr val="tx1">
                    <a:lumMod val="65000"/>
                    <a:lumOff val="35000"/>
                  </a:schemeClr>
                </a:solidFill>
              </a:endParaRPr>
            </a:p>
          </p:txBody>
        </p:sp>
        <p:sp>
          <p:nvSpPr>
            <p:cNvPr id="27" name="矩形 26"/>
            <p:cNvSpPr/>
            <p:nvPr/>
          </p:nvSpPr>
          <p:spPr>
            <a:xfrm>
              <a:off x="7750648"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75%</a:t>
              </a:r>
              <a:endParaRPr lang="zh-CN" altLang="en-US" sz="1200" dirty="0">
                <a:solidFill>
                  <a:schemeClr val="tx1">
                    <a:lumMod val="65000"/>
                    <a:lumOff val="35000"/>
                  </a:schemeClr>
                </a:solidFill>
              </a:endParaRPr>
            </a:p>
          </p:txBody>
        </p:sp>
        <p:sp>
          <p:nvSpPr>
            <p:cNvPr id="28" name="矩形 27"/>
            <p:cNvSpPr/>
            <p:nvPr/>
          </p:nvSpPr>
          <p:spPr>
            <a:xfrm>
              <a:off x="8447797"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70%</a:t>
              </a:r>
              <a:endParaRPr lang="zh-CN" altLang="en-US" sz="1200" dirty="0">
                <a:solidFill>
                  <a:schemeClr val="tx1">
                    <a:lumMod val="65000"/>
                    <a:lumOff val="35000"/>
                  </a:schemeClr>
                </a:solidFill>
              </a:endParaRPr>
            </a:p>
          </p:txBody>
        </p:sp>
        <p:sp>
          <p:nvSpPr>
            <p:cNvPr id="29" name="矩形 28"/>
            <p:cNvSpPr/>
            <p:nvPr/>
          </p:nvSpPr>
          <p:spPr>
            <a:xfrm>
              <a:off x="9144946"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45%</a:t>
              </a:r>
              <a:endParaRPr lang="zh-CN" altLang="en-US" sz="1200" dirty="0">
                <a:solidFill>
                  <a:schemeClr val="tx1">
                    <a:lumMod val="65000"/>
                    <a:lumOff val="35000"/>
                  </a:schemeClr>
                </a:solidFill>
              </a:endParaRPr>
            </a:p>
          </p:txBody>
        </p:sp>
        <p:sp>
          <p:nvSpPr>
            <p:cNvPr id="30" name="矩形 29"/>
            <p:cNvSpPr/>
            <p:nvPr/>
          </p:nvSpPr>
          <p:spPr>
            <a:xfrm>
              <a:off x="9842095"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62%</a:t>
              </a:r>
              <a:endParaRPr lang="zh-CN" altLang="en-US" sz="1200" dirty="0">
                <a:solidFill>
                  <a:schemeClr val="tx1">
                    <a:lumMod val="65000"/>
                    <a:lumOff val="35000"/>
                  </a:schemeClr>
                </a:solidFill>
              </a:endParaRPr>
            </a:p>
          </p:txBody>
        </p:sp>
        <p:sp>
          <p:nvSpPr>
            <p:cNvPr id="31" name="矩形 30"/>
            <p:cNvSpPr/>
            <p:nvPr/>
          </p:nvSpPr>
          <p:spPr>
            <a:xfrm>
              <a:off x="10539243" y="1525470"/>
              <a:ext cx="550802" cy="2948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200" dirty="0">
                  <a:solidFill>
                    <a:schemeClr val="tx1">
                      <a:lumMod val="65000"/>
                      <a:lumOff val="35000"/>
                    </a:schemeClr>
                  </a:solidFill>
                </a:rPr>
                <a:t>47%</a:t>
              </a:r>
              <a:endParaRPr lang="zh-CN" altLang="en-US" sz="1200" dirty="0">
                <a:solidFill>
                  <a:schemeClr val="tx1">
                    <a:lumMod val="65000"/>
                    <a:lumOff val="35000"/>
                  </a:schemeClr>
                </a:solidFill>
              </a:endParaRPr>
            </a:p>
          </p:txBody>
        </p:sp>
      </p:grpSp>
      <p:grpSp>
        <p:nvGrpSpPr>
          <p:cNvPr id="40" name="组合 39"/>
          <p:cNvGrpSpPr/>
          <p:nvPr/>
        </p:nvGrpSpPr>
        <p:grpSpPr>
          <a:xfrm>
            <a:off x="1151162" y="1905810"/>
            <a:ext cx="4563839" cy="908220"/>
            <a:chOff x="874713" y="1063625"/>
            <a:chExt cx="4563839" cy="908220"/>
          </a:xfrm>
        </p:grpSpPr>
        <p:sp>
          <p:nvSpPr>
            <p:cNvPr id="41" name="矩形 40"/>
            <p:cNvSpPr/>
            <p:nvPr/>
          </p:nvSpPr>
          <p:spPr>
            <a:xfrm>
              <a:off x="874714" y="1436314"/>
              <a:ext cx="456383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42" name="矩形 41"/>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3" name="组合 42"/>
          <p:cNvGrpSpPr/>
          <p:nvPr/>
        </p:nvGrpSpPr>
        <p:grpSpPr>
          <a:xfrm>
            <a:off x="1151162" y="3300068"/>
            <a:ext cx="4563839" cy="908220"/>
            <a:chOff x="874713" y="1063625"/>
            <a:chExt cx="4563839" cy="908220"/>
          </a:xfrm>
        </p:grpSpPr>
        <p:sp>
          <p:nvSpPr>
            <p:cNvPr id="44" name="矩形 43"/>
            <p:cNvSpPr/>
            <p:nvPr/>
          </p:nvSpPr>
          <p:spPr>
            <a:xfrm>
              <a:off x="874714" y="1436314"/>
              <a:ext cx="456383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45" name="矩形 44"/>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grpSp>
        <p:nvGrpSpPr>
          <p:cNvPr id="46" name="组合 45"/>
          <p:cNvGrpSpPr/>
          <p:nvPr/>
        </p:nvGrpSpPr>
        <p:grpSpPr>
          <a:xfrm>
            <a:off x="1151162" y="4694325"/>
            <a:ext cx="4563839" cy="908220"/>
            <a:chOff x="874713" y="1063625"/>
            <a:chExt cx="4563839" cy="908220"/>
          </a:xfrm>
        </p:grpSpPr>
        <p:sp>
          <p:nvSpPr>
            <p:cNvPr id="47" name="矩形 46"/>
            <p:cNvSpPr/>
            <p:nvPr/>
          </p:nvSpPr>
          <p:spPr>
            <a:xfrm>
              <a:off x="874714" y="1436314"/>
              <a:ext cx="456383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t>用户可以在投影仪或者计算机上进行演示，也可以将演示文稿打印出来，制作成胶片，以便应用到更广泛的领域中</a:t>
              </a:r>
            </a:p>
          </p:txBody>
        </p:sp>
        <p:sp>
          <p:nvSpPr>
            <p:cNvPr id="48" name="矩形 47"/>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t>标题文字添加</a:t>
              </a:r>
            </a:p>
          </p:txBody>
        </p:sp>
      </p:grpSp>
      <p:pic>
        <p:nvPicPr>
          <p:cNvPr id="49" name="图片 48"/>
          <p:cNvPicPr>
            <a:picLocks noChangeAspect="1"/>
          </p:cNvPicPr>
          <p:nvPr/>
        </p:nvPicPr>
        <p:blipFill>
          <a:blip r:embed="rId3"/>
          <a:stretch>
            <a:fillRect/>
          </a:stretch>
        </p:blipFill>
        <p:spPr>
          <a:xfrm>
            <a:off x="422294" y="221070"/>
            <a:ext cx="904838" cy="929550"/>
          </a:xfrm>
          <a:prstGeom prst="rect">
            <a:avLst/>
          </a:prstGeom>
        </p:spPr>
      </p:pic>
      <p:grpSp>
        <p:nvGrpSpPr>
          <p:cNvPr id="50" name="组合 49"/>
          <p:cNvGrpSpPr/>
          <p:nvPr/>
        </p:nvGrpSpPr>
        <p:grpSpPr>
          <a:xfrm>
            <a:off x="1435432" y="370674"/>
            <a:ext cx="4885993" cy="649392"/>
            <a:chOff x="5402407" y="1247256"/>
            <a:chExt cx="4885993" cy="649392"/>
          </a:xfrm>
        </p:grpSpPr>
        <p:sp>
          <p:nvSpPr>
            <p:cNvPr id="51" name="文本框 50"/>
            <p:cNvSpPr txBox="1"/>
            <p:nvPr/>
          </p:nvSpPr>
          <p:spPr>
            <a:xfrm>
              <a:off x="5402407" y="1247256"/>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latin typeface="+mn-ea"/>
                </a:rPr>
                <a:t>标题文字添加此处</a:t>
              </a:r>
            </a:p>
          </p:txBody>
        </p:sp>
        <p:sp>
          <p:nvSpPr>
            <p:cNvPr id="52" name="文本框 51"/>
            <p:cNvSpPr txBox="1"/>
            <p:nvPr/>
          </p:nvSpPr>
          <p:spPr>
            <a:xfrm>
              <a:off x="5402408" y="1626831"/>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65000"/>
                    </a:schemeClr>
                  </a:solidFill>
                  <a:latin typeface="+mj-ea"/>
                  <a:ea typeface="+mj-ea"/>
                </a:rPr>
                <a:t>print the presentation and make it into a film to be used in a wider field</a:t>
              </a: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wipe(down)">
                                      <p:cBhvr>
                                        <p:cTn id="2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a:blip r:embed="rId3"/>
          <a:stretch>
            <a:fillRect/>
          </a:stretch>
        </p:blipFill>
        <p:spPr>
          <a:xfrm>
            <a:off x="5113028" y="1636486"/>
            <a:ext cx="1965944" cy="2019300"/>
          </a:xfrm>
          <a:prstGeom prst="rect">
            <a:avLst/>
          </a:prstGeom>
        </p:spPr>
      </p:pic>
      <p:sp>
        <p:nvSpPr>
          <p:cNvPr id="60" name="文本框 59"/>
          <p:cNvSpPr txBox="1"/>
          <p:nvPr/>
        </p:nvSpPr>
        <p:spPr>
          <a:xfrm>
            <a:off x="5719935" y="2268024"/>
            <a:ext cx="752130" cy="707886"/>
          </a:xfrm>
          <a:prstGeom prst="rect">
            <a:avLst/>
          </a:prstGeom>
          <a:noFill/>
        </p:spPr>
        <p:txBody>
          <a:bodyPr wrap="none" rtlCol="0">
            <a:spAutoFit/>
            <a:scene3d>
              <a:camera prst="orthographicFront"/>
              <a:lightRig rig="threePt" dir="t"/>
            </a:scene3d>
            <a:sp3d contourW="12700"/>
          </a:bodyPr>
          <a:lstStyle/>
          <a:p>
            <a:pPr algn="ctr"/>
            <a:r>
              <a:rPr lang="en-US" altLang="zh-CN" sz="4000" i="1" dirty="0">
                <a:solidFill>
                  <a:schemeClr val="bg1"/>
                </a:solidFill>
                <a:latin typeface="Century Gothic" panose="020B0502020202020204" pitchFamily="34" charset="0"/>
              </a:rPr>
              <a:t>02</a:t>
            </a:r>
            <a:endParaRPr lang="zh-CN" altLang="en-US" sz="4000" i="1" dirty="0">
              <a:solidFill>
                <a:schemeClr val="bg1"/>
              </a:solidFill>
              <a:latin typeface="Century Gothic" panose="020B0502020202020204" pitchFamily="34" charset="0"/>
            </a:endParaRPr>
          </a:p>
        </p:txBody>
      </p:sp>
      <p:grpSp>
        <p:nvGrpSpPr>
          <p:cNvPr id="62" name="组合 61"/>
          <p:cNvGrpSpPr/>
          <p:nvPr/>
        </p:nvGrpSpPr>
        <p:grpSpPr>
          <a:xfrm>
            <a:off x="3048000" y="4071712"/>
            <a:ext cx="6096000" cy="1093022"/>
            <a:chOff x="851838" y="306332"/>
            <a:chExt cx="6096000" cy="1093022"/>
          </a:xfrm>
        </p:grpSpPr>
        <p:sp>
          <p:nvSpPr>
            <p:cNvPr id="63" name="文本框 62"/>
            <p:cNvSpPr txBox="1"/>
            <p:nvPr/>
          </p:nvSpPr>
          <p:spPr>
            <a:xfrm>
              <a:off x="1572965" y="306332"/>
              <a:ext cx="4653747" cy="523220"/>
            </a:xfrm>
            <a:prstGeom prst="rect">
              <a:avLst/>
            </a:prstGeom>
            <a:noFill/>
          </p:spPr>
          <p:txBody>
            <a:bodyPr wrap="square" rtlCol="0">
              <a:spAutoFit/>
              <a:scene3d>
                <a:camera prst="orthographicFront"/>
                <a:lightRig rig="threePt" dir="t"/>
              </a:scene3d>
              <a:sp3d contourW="12700"/>
            </a:bodyPr>
            <a:lstStyle/>
            <a:p>
              <a:pPr algn="ctr"/>
              <a:r>
                <a:rPr lang="zh-CN" altLang="en-US" sz="2800" b="1" dirty="0">
                  <a:latin typeface="+mn-ea"/>
                </a:rPr>
                <a:t>标题文字添加此处</a:t>
              </a:r>
            </a:p>
          </p:txBody>
        </p:sp>
        <p:sp>
          <p:nvSpPr>
            <p:cNvPr id="64" name="文本框 63"/>
            <p:cNvSpPr txBox="1"/>
            <p:nvPr/>
          </p:nvSpPr>
          <p:spPr>
            <a:xfrm>
              <a:off x="851838" y="863823"/>
              <a:ext cx="6096000" cy="53553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200" dirty="0">
                  <a:solidFill>
                    <a:schemeClr val="bg1">
                      <a:lumMod val="50000"/>
                    </a:schemeClr>
                  </a:solidFill>
                  <a:latin typeface="+mj-ea"/>
                  <a:ea typeface="+mj-ea"/>
                </a:rPr>
                <a:t>The user can demonstrate on a projector or computer, or print the presentation and make it into a film to be used in a wider field</a:t>
              </a:r>
            </a:p>
          </p:txBody>
        </p:sp>
      </p:grpSp>
      <p:sp>
        <p:nvSpPr>
          <p:cNvPr id="65" name="文本框 6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solidFill>
            <a:srgbClr val="1A78DD"/>
          </a:solidFill>
          <a:ln>
            <a:noFill/>
          </a:ln>
          <a:effectLst/>
        </p:spPr>
        <p:txBody>
          <a:bodyPr rot="0" spcFirstLastPara="0" vertOverflow="overflow" horzOverflow="overflow" vert="horz" wrap="square" lIns="91440" tIns="45720" rIns="91440" bIns="45720" numCol="1" spcCol="0" rtlCol="0" fromWordArt="0" anchor="t" anchorCtr="0" forceAA="0" compatLnSpc="1">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panose="020B0503020204020204" charset="-122"/>
              <a:cs typeface="+mn-cs"/>
            </a:endParaRPr>
          </a:p>
        </p:txBody>
      </p:sp>
      <p:sp>
        <p:nvSpPr>
          <p:cNvPr id="68"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14:presetBounceEnd="49000">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14:bounceEnd="49000">
                                          <p:cBhvr additive="base">
                                            <p:cTn id="17" dur="1000" fill="hold"/>
                                            <p:tgtEl>
                                              <p:spTgt spid="62"/>
                                            </p:tgtEl>
                                            <p:attrNameLst>
                                              <p:attrName>ppt_x</p:attrName>
                                            </p:attrNameLst>
                                          </p:cBhvr>
                                          <p:tavLst>
                                            <p:tav tm="0">
                                              <p:val>
                                                <p:strVal val="#ppt_x"/>
                                              </p:val>
                                            </p:tav>
                                            <p:tav tm="100000">
                                              <p:val>
                                                <p:strVal val="#ppt_x"/>
                                              </p:val>
                                            </p:tav>
                                          </p:tavLst>
                                        </p:anim>
                                        <p:anim calcmode="lin" valueType="num" p14:bounceEnd="49000">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1000" fill="hold"/>
                                            <p:tgtEl>
                                              <p:spTgt spid="62"/>
                                            </p:tgtEl>
                                            <p:attrNameLst>
                                              <p:attrName>ppt_x</p:attrName>
                                            </p:attrNameLst>
                                          </p:cBhvr>
                                          <p:tavLst>
                                            <p:tav tm="0">
                                              <p:val>
                                                <p:strVal val="#ppt_x"/>
                                              </p:val>
                                            </p:tav>
                                            <p:tav tm="100000">
                                              <p:val>
                                                <p:strVal val="#ppt_x"/>
                                              </p:val>
                                            </p:tav>
                                          </p:tavLst>
                                        </p:anim>
                                        <p:anim calcmode="lin" valueType="num">
                                          <p:cBhvr additive="base">
                                            <p:cTn id="18"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616caf30-964c-44d5-8778-60f66ba872f9"/>
</p:tagLst>
</file>

<file path=ppt/tags/tag3.xml><?xml version="1.0" encoding="utf-8"?>
<p:tagLst xmlns:a="http://schemas.openxmlformats.org/drawingml/2006/main" xmlns:r="http://schemas.openxmlformats.org/officeDocument/2006/relationships" xmlns:p="http://schemas.openxmlformats.org/presentationml/2006/main">
  <p:tag name="ISLIDE.DIAGRAM" val="c09b2c77-012e-4067-8e28-2f3248e3e617"/>
</p:tagLst>
</file>

<file path=ppt/tags/tag4.xml><?xml version="1.0" encoding="utf-8"?>
<p:tagLst xmlns:a="http://schemas.openxmlformats.org/drawingml/2006/main" xmlns:r="http://schemas.openxmlformats.org/officeDocument/2006/relationships" xmlns:p="http://schemas.openxmlformats.org/presentationml/2006/main">
  <p:tag name="ISLIDE.DIAGRAM" val="f928b2a5-4491-4bee-a999-858901e9460c"/>
</p:tagLst>
</file>

<file path=ppt/tags/tag5.xml><?xml version="1.0" encoding="utf-8"?>
<p:tagLst xmlns:a="http://schemas.openxmlformats.org/drawingml/2006/main" xmlns:r="http://schemas.openxmlformats.org/officeDocument/2006/relationships" xmlns:p="http://schemas.openxmlformats.org/presentationml/2006/main">
  <p:tag name="ISLIDE.DIAGRAM" val="685b2c05-b32d-4a8d-a1cf-c2dac069c6de"/>
</p:tagLst>
</file>

<file path=ppt/tags/tag6.xml><?xml version="1.0" encoding="utf-8"?>
<p:tagLst xmlns:a="http://schemas.openxmlformats.org/drawingml/2006/main" xmlns:r="http://schemas.openxmlformats.org/officeDocument/2006/relationships" xmlns:p="http://schemas.openxmlformats.org/presentationml/2006/main">
  <p:tag name="ISLIDE.DIAGRAM" val="5cf47140-bd9c-4953-a7a3-c1dfd34af165"/>
</p:tagLst>
</file>

<file path=ppt/tags/tag7.xml><?xml version="1.0" encoding="utf-8"?>
<p:tagLst xmlns:a="http://schemas.openxmlformats.org/drawingml/2006/main" xmlns:r="http://schemas.openxmlformats.org/officeDocument/2006/relationships" xmlns:p="http://schemas.openxmlformats.org/presentationml/2006/main">
  <p:tag name="ISLIDE.DIAGRAM" val="75da193a-3c44-43b6-a175-79f326dd9bb5"/>
</p:tagLst>
</file>

<file path=ppt/tags/tag8.xml><?xml version="1.0" encoding="utf-8"?>
<p:tagLst xmlns:a="http://schemas.openxmlformats.org/drawingml/2006/main" xmlns:r="http://schemas.openxmlformats.org/officeDocument/2006/relationships" xmlns:p="http://schemas.openxmlformats.org/presentationml/2006/main">
  <p:tag name="ISLIDE.DIAGRAM" val="f5f12a42-fcf9-4278-a2dd-507b786aad65"/>
</p:tagLst>
</file>

<file path=ppt/tags/tag9.xml><?xml version="1.0" encoding="utf-8"?>
<p:tagLst xmlns:a="http://schemas.openxmlformats.org/drawingml/2006/main" xmlns:r="http://schemas.openxmlformats.org/officeDocument/2006/relationships" xmlns:p="http://schemas.openxmlformats.org/presentationml/2006/main">
  <p:tag name="ISLIDE.DIAGRAM" val="e51329a9-628c-411f-ae28-1db188862d61"/>
</p:tagLst>
</file>

<file path=ppt/theme/theme1.xml><?xml version="1.0" encoding="utf-8"?>
<a:theme xmlns:a="http://schemas.openxmlformats.org/drawingml/2006/main" name="第一PPT，www.1ppt.com">
  <a:themeElements>
    <a:clrScheme name="自定义 99">
      <a:dk1>
        <a:sysClr val="windowText" lastClr="000000"/>
      </a:dk1>
      <a:lt1>
        <a:sysClr val="window" lastClr="FFFFFF"/>
      </a:lt1>
      <a:dk2>
        <a:srgbClr val="44546A"/>
      </a:dk2>
      <a:lt2>
        <a:srgbClr val="E7E6E6"/>
      </a:lt2>
      <a:accent1>
        <a:srgbClr val="E92325"/>
      </a:accent1>
      <a:accent2>
        <a:srgbClr val="1A78DD"/>
      </a:accent2>
      <a:accent3>
        <a:srgbClr val="E92325"/>
      </a:accent3>
      <a:accent4>
        <a:srgbClr val="1A78DD"/>
      </a:accent4>
      <a:accent5>
        <a:srgbClr val="E92325"/>
      </a:accent5>
      <a:accent6>
        <a:srgbClr val="1A78DD"/>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115</TotalTime>
  <Words>2547</Words>
  <Application>Microsoft Office PowerPoint</Application>
  <PresentationFormat>宽屏</PresentationFormat>
  <Paragraphs>235</Paragraphs>
  <Slides>25</Slides>
  <Notes>25</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25</vt:i4>
      </vt:variant>
    </vt:vector>
  </HeadingPairs>
  <TitlesOfParts>
    <vt:vector size="32" baseType="lpstr">
      <vt:lpstr>等线</vt:lpstr>
      <vt:lpstr>微软雅黑</vt:lpstr>
      <vt:lpstr>Arial</vt:lpstr>
      <vt:lpstr>Century Gothic</vt:lpstr>
      <vt:lpstr>Impact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daybao.com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daybao.com</dc:title>
  <dc:creator>daybao.com</dc:creator>
  <cp:keywords>daybao.com</cp:keywords>
  <dc:description>daybao.com</dc:description>
  <cp:lastModifiedBy>强化铁</cp:lastModifiedBy>
  <cp:revision>40</cp:revision>
  <dcterms:created xsi:type="dcterms:W3CDTF">2017-08-03T06:46:00Z</dcterms:created>
  <dcterms:modified xsi:type="dcterms:W3CDTF">2024-02-26T02:42:02Z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BB8F86CB59554C4DB7E45B56DB3DB46E_12</vt:lpwstr>
  </property>
  <property fmtid="{D5CDD505-2E9C-101B-9397-08002B2CF9AE}" pid="3" name="KSOProductBuildVer">
    <vt:lpwstr>2052-12.1.0.15120</vt:lpwstr>
  </property>
</Properties>
</file>