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74" r:id="rId2"/>
  </p:sldMasterIdLst>
  <p:notesMasterIdLst>
    <p:notesMasterId r:id="rId28"/>
  </p:notesMasterIdLst>
  <p:handoutMasterIdLst>
    <p:handoutMasterId r:id="rId29"/>
  </p:handoutMasterIdLst>
  <p:sldIdLst>
    <p:sldId id="285" r:id="rId3"/>
    <p:sldId id="286" r:id="rId4"/>
    <p:sldId id="294" r:id="rId5"/>
    <p:sldId id="295" r:id="rId6"/>
    <p:sldId id="304" r:id="rId7"/>
    <p:sldId id="297" r:id="rId8"/>
    <p:sldId id="310" r:id="rId9"/>
    <p:sldId id="301" r:id="rId10"/>
    <p:sldId id="299" r:id="rId11"/>
    <p:sldId id="308" r:id="rId12"/>
    <p:sldId id="298" r:id="rId13"/>
    <p:sldId id="311" r:id="rId14"/>
    <p:sldId id="302" r:id="rId15"/>
    <p:sldId id="306" r:id="rId16"/>
    <p:sldId id="307" r:id="rId17"/>
    <p:sldId id="314" r:id="rId18"/>
    <p:sldId id="309" r:id="rId19"/>
    <p:sldId id="312" r:id="rId20"/>
    <p:sldId id="296" r:id="rId21"/>
    <p:sldId id="292" r:id="rId22"/>
    <p:sldId id="293" r:id="rId23"/>
    <p:sldId id="300" r:id="rId24"/>
    <p:sldId id="303" r:id="rId25"/>
    <p:sldId id="305" r:id="rId26"/>
    <p:sldId id="313" r:id="rId27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505F"/>
    <a:srgbClr val="153A4A"/>
    <a:srgbClr val="CDBF97"/>
    <a:srgbClr val="8D7545"/>
    <a:srgbClr val="ECE8E5"/>
    <a:srgbClr val="E4CBCB"/>
    <a:srgbClr val="A88755"/>
    <a:srgbClr val="1F2020"/>
    <a:srgbClr val="263B45"/>
    <a:srgbClr val="193B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880" autoAdjust="0"/>
    <p:restoredTop sz="93023" autoAdjust="0"/>
  </p:normalViewPr>
  <p:slideViewPr>
    <p:cSldViewPr snapToGrid="0">
      <p:cViewPr varScale="1">
        <p:scale>
          <a:sx n="104" d="100"/>
          <a:sy n="104" d="100"/>
        </p:scale>
        <p:origin x="53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2024-02-29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7878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  <a:t>2024-02-29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23095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模板来自于： 第一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baseline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https://www.XXX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7451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fade/>
  </p:transition>
  <p:hf sldNum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889375927"/>
      </p:ext>
    </p:extLst>
  </p:cSld>
  <p:clrMapOvr>
    <a:masterClrMapping/>
  </p:clrMapOvr>
  <p:transition spd="slow" advClick="0" advTm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453650" y="0"/>
            <a:ext cx="54006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http://www.XXX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/hangye/</a:t>
            </a:r>
          </a:p>
        </p:txBody>
      </p:sp>
    </p:spTree>
    <p:extLst>
      <p:ext uri="{BB962C8B-B14F-4D97-AF65-F5344CB8AC3E}">
        <p14:creationId xmlns:p14="http://schemas.microsoft.com/office/powerpoint/2010/main" val="1211960507"/>
      </p:ext>
    </p:extLst>
  </p:cSld>
  <p:clrMapOvr>
    <a:masterClrMapping/>
  </p:clrMapOvr>
  <p:transition spd="slow" advClick="0" advTm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 advClick="0" advTm="0">
    <p:fade/>
  </p:transition>
  <p:hf sldNum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 defTabSz="914400"/>
              <a:t>2024-02-29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 defTabSz="914400"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741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 defTabSz="914400"/>
              <a:t>2024-02-29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 defTabSz="914400"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668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5624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771" r:id="rId3"/>
    <p:sldLayoutId id="2147483650" r:id="rId4"/>
  </p:sldLayoutIdLst>
  <p:transition spd="slow" advClick="0" advTm="0">
    <p:fade/>
  </p:transition>
  <p:hf sldNum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6916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2667001" y="-2666998"/>
            <a:ext cx="6858000" cy="12192002"/>
          </a:xfrm>
          <a:prstGeom prst="rect">
            <a:avLst/>
          </a:prstGeom>
          <a:ln>
            <a:noFill/>
          </a:ln>
        </p:spPr>
      </p:pic>
      <p:sp>
        <p:nvSpPr>
          <p:cNvPr id="5" name="iconfont-11910-5686862"/>
          <p:cNvSpPr>
            <a:spLocks noChangeAspect="1"/>
          </p:cNvSpPr>
          <p:nvPr/>
        </p:nvSpPr>
        <p:spPr bwMode="auto">
          <a:xfrm rot="16200000">
            <a:off x="571240" y="5915087"/>
            <a:ext cx="320765" cy="366309"/>
          </a:xfrm>
          <a:custGeom>
            <a:avLst/>
            <a:gdLst>
              <a:gd name="T0" fmla="*/ 4621 w 9242"/>
              <a:gd name="T1" fmla="*/ 10555 h 10555"/>
              <a:gd name="T2" fmla="*/ 4034 w 9242"/>
              <a:gd name="T3" fmla="*/ 10285 h 10555"/>
              <a:gd name="T4" fmla="*/ 244 w 9242"/>
              <a:gd name="T5" fmla="*/ 5872 h 10555"/>
              <a:gd name="T6" fmla="*/ 127 w 9242"/>
              <a:gd name="T7" fmla="*/ 5043 h 10555"/>
              <a:gd name="T8" fmla="*/ 831 w 9242"/>
              <a:gd name="T9" fmla="*/ 4592 h 10555"/>
              <a:gd name="T10" fmla="*/ 2221 w 9242"/>
              <a:gd name="T11" fmla="*/ 4592 h 10555"/>
              <a:gd name="T12" fmla="*/ 2221 w 9242"/>
              <a:gd name="T13" fmla="*/ 1200 h 10555"/>
              <a:gd name="T14" fmla="*/ 3421 w 9242"/>
              <a:gd name="T15" fmla="*/ 0 h 10555"/>
              <a:gd name="T16" fmla="*/ 5821 w 9242"/>
              <a:gd name="T17" fmla="*/ 0 h 10555"/>
              <a:gd name="T18" fmla="*/ 7021 w 9242"/>
              <a:gd name="T19" fmla="*/ 1200 h 10555"/>
              <a:gd name="T20" fmla="*/ 7021 w 9242"/>
              <a:gd name="T21" fmla="*/ 4591 h 10555"/>
              <a:gd name="T22" fmla="*/ 8411 w 9242"/>
              <a:gd name="T23" fmla="*/ 4591 h 10555"/>
              <a:gd name="T24" fmla="*/ 9115 w 9242"/>
              <a:gd name="T25" fmla="*/ 5042 h 10555"/>
              <a:gd name="T26" fmla="*/ 8999 w 9242"/>
              <a:gd name="T27" fmla="*/ 5871 h 10555"/>
              <a:gd name="T28" fmla="*/ 5209 w 9242"/>
              <a:gd name="T29" fmla="*/ 10285 h 10555"/>
              <a:gd name="T30" fmla="*/ 4621 w 9242"/>
              <a:gd name="T31" fmla="*/ 10555 h 10555"/>
              <a:gd name="T32" fmla="*/ 886 w 9242"/>
              <a:gd name="T33" fmla="*/ 5392 h 10555"/>
              <a:gd name="T34" fmla="*/ 4621 w 9242"/>
              <a:gd name="T35" fmla="*/ 9742 h 10555"/>
              <a:gd name="T36" fmla="*/ 8356 w 9242"/>
              <a:gd name="T37" fmla="*/ 5392 h 10555"/>
              <a:gd name="T38" fmla="*/ 6221 w 9242"/>
              <a:gd name="T39" fmla="*/ 5392 h 10555"/>
              <a:gd name="T40" fmla="*/ 6221 w 9242"/>
              <a:gd name="T41" fmla="*/ 1200 h 10555"/>
              <a:gd name="T42" fmla="*/ 5821 w 9242"/>
              <a:gd name="T43" fmla="*/ 800 h 10555"/>
              <a:gd name="T44" fmla="*/ 3421 w 9242"/>
              <a:gd name="T45" fmla="*/ 800 h 10555"/>
              <a:gd name="T46" fmla="*/ 3021 w 9242"/>
              <a:gd name="T47" fmla="*/ 1200 h 10555"/>
              <a:gd name="T48" fmla="*/ 3021 w 9242"/>
              <a:gd name="T49" fmla="*/ 5391 h 10555"/>
              <a:gd name="T50" fmla="*/ 886 w 9242"/>
              <a:gd name="T51" fmla="*/ 5391 h 10555"/>
              <a:gd name="T52" fmla="*/ 886 w 9242"/>
              <a:gd name="T53" fmla="*/ 5392 h 10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9242" h="10555">
                <a:moveTo>
                  <a:pt x="4621" y="10555"/>
                </a:moveTo>
                <a:cubicBezTo>
                  <a:pt x="4395" y="10555"/>
                  <a:pt x="4181" y="10456"/>
                  <a:pt x="4034" y="10285"/>
                </a:cubicBezTo>
                <a:lnTo>
                  <a:pt x="244" y="5872"/>
                </a:lnTo>
                <a:cubicBezTo>
                  <a:pt x="44" y="5640"/>
                  <a:pt x="0" y="5322"/>
                  <a:pt x="127" y="5043"/>
                </a:cubicBezTo>
                <a:cubicBezTo>
                  <a:pt x="255" y="4765"/>
                  <a:pt x="525" y="4592"/>
                  <a:pt x="831" y="4592"/>
                </a:cubicBezTo>
                <a:lnTo>
                  <a:pt x="2221" y="4592"/>
                </a:lnTo>
                <a:lnTo>
                  <a:pt x="2221" y="1200"/>
                </a:lnTo>
                <a:cubicBezTo>
                  <a:pt x="2221" y="539"/>
                  <a:pt x="2760" y="0"/>
                  <a:pt x="3421" y="0"/>
                </a:cubicBezTo>
                <a:lnTo>
                  <a:pt x="5821" y="0"/>
                </a:lnTo>
                <a:cubicBezTo>
                  <a:pt x="6482" y="0"/>
                  <a:pt x="7021" y="539"/>
                  <a:pt x="7021" y="1200"/>
                </a:cubicBezTo>
                <a:lnTo>
                  <a:pt x="7021" y="4591"/>
                </a:lnTo>
                <a:lnTo>
                  <a:pt x="8411" y="4591"/>
                </a:lnTo>
                <a:cubicBezTo>
                  <a:pt x="8717" y="4591"/>
                  <a:pt x="8987" y="4764"/>
                  <a:pt x="9115" y="5042"/>
                </a:cubicBezTo>
                <a:cubicBezTo>
                  <a:pt x="9242" y="5321"/>
                  <a:pt x="9199" y="5639"/>
                  <a:pt x="8999" y="5871"/>
                </a:cubicBezTo>
                <a:lnTo>
                  <a:pt x="5209" y="10285"/>
                </a:lnTo>
                <a:cubicBezTo>
                  <a:pt x="5061" y="10457"/>
                  <a:pt x="4847" y="10555"/>
                  <a:pt x="4621" y="10555"/>
                </a:cubicBezTo>
                <a:close/>
                <a:moveTo>
                  <a:pt x="886" y="5392"/>
                </a:moveTo>
                <a:lnTo>
                  <a:pt x="4621" y="9742"/>
                </a:lnTo>
                <a:lnTo>
                  <a:pt x="8356" y="5392"/>
                </a:lnTo>
                <a:lnTo>
                  <a:pt x="6221" y="5392"/>
                </a:lnTo>
                <a:lnTo>
                  <a:pt x="6221" y="1200"/>
                </a:lnTo>
                <a:cubicBezTo>
                  <a:pt x="6221" y="980"/>
                  <a:pt x="6041" y="800"/>
                  <a:pt x="5821" y="800"/>
                </a:cubicBezTo>
                <a:lnTo>
                  <a:pt x="3421" y="800"/>
                </a:lnTo>
                <a:cubicBezTo>
                  <a:pt x="3201" y="800"/>
                  <a:pt x="3021" y="980"/>
                  <a:pt x="3021" y="1200"/>
                </a:cubicBezTo>
                <a:lnTo>
                  <a:pt x="3021" y="5391"/>
                </a:lnTo>
                <a:lnTo>
                  <a:pt x="886" y="5391"/>
                </a:lnTo>
                <a:lnTo>
                  <a:pt x="886" y="539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6" name="iconfont-1054-809968"/>
          <p:cNvSpPr>
            <a:spLocks noChangeAspect="1"/>
          </p:cNvSpPr>
          <p:nvPr/>
        </p:nvSpPr>
        <p:spPr bwMode="auto">
          <a:xfrm>
            <a:off x="603752" y="799336"/>
            <a:ext cx="304842" cy="304842"/>
          </a:xfrm>
          <a:custGeom>
            <a:avLst/>
            <a:gdLst>
              <a:gd name="T0" fmla="*/ 7991 w 12800"/>
              <a:gd name="T1" fmla="*/ 4785 h 12800"/>
              <a:gd name="T2" fmla="*/ 7237 w 12800"/>
              <a:gd name="T3" fmla="*/ 4281 h 12800"/>
              <a:gd name="T4" fmla="*/ 6348 w 12800"/>
              <a:gd name="T5" fmla="*/ 4105 h 12800"/>
              <a:gd name="T6" fmla="*/ 5458 w 12800"/>
              <a:gd name="T7" fmla="*/ 4281 h 12800"/>
              <a:gd name="T8" fmla="*/ 4704 w 12800"/>
              <a:gd name="T9" fmla="*/ 4785 h 12800"/>
              <a:gd name="T10" fmla="*/ 4200 w 12800"/>
              <a:gd name="T11" fmla="*/ 5538 h 12800"/>
              <a:gd name="T12" fmla="*/ 4023 w 12800"/>
              <a:gd name="T13" fmla="*/ 6426 h 12800"/>
              <a:gd name="T14" fmla="*/ 4200 w 12800"/>
              <a:gd name="T15" fmla="*/ 7314 h 12800"/>
              <a:gd name="T16" fmla="*/ 4704 w 12800"/>
              <a:gd name="T17" fmla="*/ 8067 h 12800"/>
              <a:gd name="T18" fmla="*/ 5458 w 12800"/>
              <a:gd name="T19" fmla="*/ 8571 h 12800"/>
              <a:gd name="T20" fmla="*/ 6348 w 12800"/>
              <a:gd name="T21" fmla="*/ 8747 h 12800"/>
              <a:gd name="T22" fmla="*/ 7237 w 12800"/>
              <a:gd name="T23" fmla="*/ 8571 h 12800"/>
              <a:gd name="T24" fmla="*/ 7991 w 12800"/>
              <a:gd name="T25" fmla="*/ 8067 h 12800"/>
              <a:gd name="T26" fmla="*/ 8495 w 12800"/>
              <a:gd name="T27" fmla="*/ 7314 h 12800"/>
              <a:gd name="T28" fmla="*/ 8672 w 12800"/>
              <a:gd name="T29" fmla="*/ 6426 h 12800"/>
              <a:gd name="T30" fmla="*/ 8495 w 12800"/>
              <a:gd name="T31" fmla="*/ 5538 h 12800"/>
              <a:gd name="T32" fmla="*/ 7991 w 12800"/>
              <a:gd name="T33" fmla="*/ 4785 h 12800"/>
              <a:gd name="T34" fmla="*/ 11482 w 12800"/>
              <a:gd name="T35" fmla="*/ 5844 h 12800"/>
              <a:gd name="T36" fmla="*/ 6947 w 12800"/>
              <a:gd name="T37" fmla="*/ 1317 h 12800"/>
              <a:gd name="T38" fmla="*/ 6947 w 12800"/>
              <a:gd name="T39" fmla="*/ 0 h 12800"/>
              <a:gd name="T40" fmla="*/ 5880 w 12800"/>
              <a:gd name="T41" fmla="*/ 0 h 12800"/>
              <a:gd name="T42" fmla="*/ 5880 w 12800"/>
              <a:gd name="T43" fmla="*/ 1334 h 12800"/>
              <a:gd name="T44" fmla="*/ 1318 w 12800"/>
              <a:gd name="T45" fmla="*/ 5844 h 12800"/>
              <a:gd name="T46" fmla="*/ 0 w 12800"/>
              <a:gd name="T47" fmla="*/ 5844 h 12800"/>
              <a:gd name="T48" fmla="*/ 0 w 12800"/>
              <a:gd name="T49" fmla="*/ 6933 h 12800"/>
              <a:gd name="T50" fmla="*/ 1318 w 12800"/>
              <a:gd name="T51" fmla="*/ 6933 h 12800"/>
              <a:gd name="T52" fmla="*/ 5857 w 12800"/>
              <a:gd name="T53" fmla="*/ 11466 h 12800"/>
              <a:gd name="T54" fmla="*/ 5857 w 12800"/>
              <a:gd name="T55" fmla="*/ 12800 h 12800"/>
              <a:gd name="T56" fmla="*/ 6947 w 12800"/>
              <a:gd name="T57" fmla="*/ 12800 h 12800"/>
              <a:gd name="T58" fmla="*/ 6947 w 12800"/>
              <a:gd name="T59" fmla="*/ 11483 h 12800"/>
              <a:gd name="T60" fmla="*/ 11482 w 12800"/>
              <a:gd name="T61" fmla="*/ 6933 h 12800"/>
              <a:gd name="T62" fmla="*/ 12800 w 12800"/>
              <a:gd name="T63" fmla="*/ 6933 h 12800"/>
              <a:gd name="T64" fmla="*/ 12800 w 12800"/>
              <a:gd name="T65" fmla="*/ 5844 h 12800"/>
              <a:gd name="T66" fmla="*/ 11482 w 12800"/>
              <a:gd name="T67" fmla="*/ 5844 h 12800"/>
              <a:gd name="T68" fmla="*/ 6400 w 12800"/>
              <a:gd name="T69" fmla="*/ 10589 h 12800"/>
              <a:gd name="T70" fmla="*/ 2214 w 12800"/>
              <a:gd name="T71" fmla="*/ 6409 h 12800"/>
              <a:gd name="T72" fmla="*/ 6400 w 12800"/>
              <a:gd name="T73" fmla="*/ 2206 h 12800"/>
              <a:gd name="T74" fmla="*/ 10586 w 12800"/>
              <a:gd name="T75" fmla="*/ 6409 h 12800"/>
              <a:gd name="T76" fmla="*/ 6400 w 12800"/>
              <a:gd name="T77" fmla="*/ 10589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00" h="12800">
                <a:moveTo>
                  <a:pt x="7991" y="4785"/>
                </a:moveTo>
                <a:cubicBezTo>
                  <a:pt x="7776" y="4570"/>
                  <a:pt x="7518" y="4398"/>
                  <a:pt x="7237" y="4281"/>
                </a:cubicBezTo>
                <a:cubicBezTo>
                  <a:pt x="6956" y="4165"/>
                  <a:pt x="6652" y="4105"/>
                  <a:pt x="6348" y="4105"/>
                </a:cubicBezTo>
                <a:cubicBezTo>
                  <a:pt x="6043" y="4105"/>
                  <a:pt x="5739" y="4165"/>
                  <a:pt x="5458" y="4281"/>
                </a:cubicBezTo>
                <a:cubicBezTo>
                  <a:pt x="5177" y="4398"/>
                  <a:pt x="4919" y="4570"/>
                  <a:pt x="4704" y="4785"/>
                </a:cubicBezTo>
                <a:cubicBezTo>
                  <a:pt x="4489" y="4999"/>
                  <a:pt x="4317" y="5257"/>
                  <a:pt x="4200" y="5538"/>
                </a:cubicBezTo>
                <a:cubicBezTo>
                  <a:pt x="4084" y="5819"/>
                  <a:pt x="4023" y="6122"/>
                  <a:pt x="4023" y="6426"/>
                </a:cubicBezTo>
                <a:cubicBezTo>
                  <a:pt x="4023" y="6730"/>
                  <a:pt x="4084" y="7033"/>
                  <a:pt x="4200" y="7314"/>
                </a:cubicBezTo>
                <a:cubicBezTo>
                  <a:pt x="4317" y="7595"/>
                  <a:pt x="4489" y="7853"/>
                  <a:pt x="4704" y="8067"/>
                </a:cubicBezTo>
                <a:cubicBezTo>
                  <a:pt x="4919" y="8282"/>
                  <a:pt x="5177" y="8454"/>
                  <a:pt x="5458" y="8571"/>
                </a:cubicBezTo>
                <a:cubicBezTo>
                  <a:pt x="5739" y="8687"/>
                  <a:pt x="6043" y="8747"/>
                  <a:pt x="6348" y="8747"/>
                </a:cubicBezTo>
                <a:cubicBezTo>
                  <a:pt x="6652" y="8747"/>
                  <a:pt x="6956" y="8687"/>
                  <a:pt x="7237" y="8571"/>
                </a:cubicBezTo>
                <a:cubicBezTo>
                  <a:pt x="7518" y="8454"/>
                  <a:pt x="7776" y="8282"/>
                  <a:pt x="7991" y="8067"/>
                </a:cubicBezTo>
                <a:cubicBezTo>
                  <a:pt x="8206" y="7853"/>
                  <a:pt x="8379" y="7595"/>
                  <a:pt x="8495" y="7314"/>
                </a:cubicBezTo>
                <a:cubicBezTo>
                  <a:pt x="8611" y="7034"/>
                  <a:pt x="8672" y="6730"/>
                  <a:pt x="8672" y="6426"/>
                </a:cubicBezTo>
                <a:cubicBezTo>
                  <a:pt x="8672" y="6122"/>
                  <a:pt x="8611" y="5819"/>
                  <a:pt x="8495" y="5538"/>
                </a:cubicBezTo>
                <a:cubicBezTo>
                  <a:pt x="8379" y="5257"/>
                  <a:pt x="8207" y="5000"/>
                  <a:pt x="7991" y="4785"/>
                </a:cubicBezTo>
                <a:close/>
                <a:moveTo>
                  <a:pt x="11482" y="5844"/>
                </a:moveTo>
                <a:cubicBezTo>
                  <a:pt x="11274" y="3350"/>
                  <a:pt x="9445" y="1490"/>
                  <a:pt x="6947" y="1317"/>
                </a:cubicBezTo>
                <a:lnTo>
                  <a:pt x="6947" y="0"/>
                </a:lnTo>
                <a:lnTo>
                  <a:pt x="5880" y="0"/>
                </a:lnTo>
                <a:lnTo>
                  <a:pt x="5880" y="1334"/>
                </a:lnTo>
                <a:cubicBezTo>
                  <a:pt x="3452" y="1559"/>
                  <a:pt x="1526" y="3402"/>
                  <a:pt x="1318" y="5844"/>
                </a:cubicBezTo>
                <a:lnTo>
                  <a:pt x="0" y="5844"/>
                </a:lnTo>
                <a:lnTo>
                  <a:pt x="0" y="6933"/>
                </a:lnTo>
                <a:lnTo>
                  <a:pt x="1318" y="6933"/>
                </a:lnTo>
                <a:cubicBezTo>
                  <a:pt x="1526" y="9375"/>
                  <a:pt x="3429" y="11224"/>
                  <a:pt x="5857" y="11466"/>
                </a:cubicBezTo>
                <a:lnTo>
                  <a:pt x="5857" y="12800"/>
                </a:lnTo>
                <a:lnTo>
                  <a:pt x="6947" y="12800"/>
                </a:lnTo>
                <a:lnTo>
                  <a:pt x="6947" y="11483"/>
                </a:lnTo>
                <a:cubicBezTo>
                  <a:pt x="9444" y="11310"/>
                  <a:pt x="11274" y="9427"/>
                  <a:pt x="11482" y="6933"/>
                </a:cubicBezTo>
                <a:lnTo>
                  <a:pt x="12800" y="6933"/>
                </a:lnTo>
                <a:lnTo>
                  <a:pt x="12800" y="5844"/>
                </a:lnTo>
                <a:lnTo>
                  <a:pt x="11482" y="5844"/>
                </a:lnTo>
                <a:close/>
                <a:moveTo>
                  <a:pt x="6400" y="10589"/>
                </a:moveTo>
                <a:cubicBezTo>
                  <a:pt x="4093" y="10589"/>
                  <a:pt x="2214" y="8695"/>
                  <a:pt x="2214" y="6409"/>
                </a:cubicBezTo>
                <a:cubicBezTo>
                  <a:pt x="2214" y="4122"/>
                  <a:pt x="4111" y="2206"/>
                  <a:pt x="6400" y="2206"/>
                </a:cubicBezTo>
                <a:cubicBezTo>
                  <a:pt x="8707" y="2206"/>
                  <a:pt x="10586" y="4122"/>
                  <a:pt x="10586" y="6409"/>
                </a:cubicBezTo>
                <a:cubicBezTo>
                  <a:pt x="10586" y="8695"/>
                  <a:pt x="8707" y="10589"/>
                  <a:pt x="6400" y="1058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4651" y="2180491"/>
            <a:ext cx="353943" cy="2092125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  <a:sym typeface="Arial"/>
              </a:rPr>
              <a:t>XXX</a:t>
            </a:r>
            <a:r>
              <a:rPr lang="zh-CN" altLang="en-US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  <a:sym typeface="Arial"/>
              </a:rPr>
              <a:t>公司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982857" y="2233401"/>
            <a:ext cx="64880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  <a:sym typeface="Arial"/>
              </a:rPr>
              <a:t>高端商务汇报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4988032" y="1731612"/>
            <a:ext cx="2402652" cy="0"/>
          </a:xfrm>
          <a:prstGeom prst="lin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7592847" y="1708957"/>
            <a:ext cx="103423" cy="10342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1D505F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788450" y="1708957"/>
            <a:ext cx="103423" cy="10342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1D505F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984053" y="1708957"/>
            <a:ext cx="103423" cy="10342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1D505F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4" name="iṩļïḓè"/>
          <p:cNvSpPr txBox="1"/>
          <p:nvPr/>
        </p:nvSpPr>
        <p:spPr bwMode="auto">
          <a:xfrm>
            <a:off x="5328676" y="1554545"/>
            <a:ext cx="1721363" cy="41224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600" dirty="0">
                <a:solidFill>
                  <a:srgbClr val="1D505F"/>
                </a:solidFill>
                <a:latin typeface="Arial"/>
                <a:ea typeface="微软雅黑"/>
                <a:sym typeface="Arial"/>
              </a:rPr>
              <a:t>XXX</a:t>
            </a:r>
            <a:r>
              <a:rPr lang="zh-CN" altLang="en-US" sz="1600" dirty="0">
                <a:solidFill>
                  <a:srgbClr val="1D505F"/>
                </a:solidFill>
                <a:latin typeface="Arial"/>
                <a:ea typeface="微软雅黑"/>
                <a:sym typeface="Arial"/>
              </a:rPr>
              <a:t>公司</a:t>
            </a:r>
            <a:endParaRPr lang="en-US" altLang="zh-CN" sz="1600" dirty="0">
              <a:solidFill>
                <a:srgbClr val="1D505F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315329" y="1708957"/>
            <a:ext cx="103423" cy="10342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1D505F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510932" y="1708957"/>
            <a:ext cx="103423" cy="10342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1D505F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706535" y="1708957"/>
            <a:ext cx="103423" cy="10342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1D505F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8" name="Synergistically utilize technically sound portals with frictionless chains. Dramatically customize…"/>
          <p:cNvSpPr txBox="1"/>
          <p:nvPr/>
        </p:nvSpPr>
        <p:spPr>
          <a:xfrm>
            <a:off x="4439423" y="4613816"/>
            <a:ext cx="3884953" cy="66781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Synergistically utilize technically sound portals with frictionless chains. Dramatically customize</a:t>
            </a:r>
            <a:r>
              <a:rPr lang="en-US" sz="1000" kern="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sz="1000" kern="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empowered networks rather than goal-opportunities. </a:t>
            </a:r>
          </a:p>
        </p:txBody>
      </p:sp>
      <p:sp>
        <p:nvSpPr>
          <p:cNvPr id="19" name="椭圆 18"/>
          <p:cNvSpPr/>
          <p:nvPr/>
        </p:nvSpPr>
        <p:spPr>
          <a:xfrm>
            <a:off x="11076316" y="6155201"/>
            <a:ext cx="103423" cy="10342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Arial"/>
              <a:ea typeface="微软雅黑"/>
              <a:sym typeface="Arial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1271919" y="6155201"/>
            <a:ext cx="103423" cy="10342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Arial"/>
              <a:ea typeface="微软雅黑"/>
              <a:sym typeface="Arial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1467522" y="6155201"/>
            <a:ext cx="103423" cy="10342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Arial"/>
              <a:ea typeface="微软雅黑"/>
              <a:sym typeface="Arial"/>
            </a:endParaRPr>
          </a:p>
        </p:txBody>
      </p:sp>
      <p:sp>
        <p:nvSpPr>
          <p:cNvPr id="22" name="ïŝ1îḋe"/>
          <p:cNvSpPr/>
          <p:nvPr/>
        </p:nvSpPr>
        <p:spPr bwMode="auto">
          <a:xfrm>
            <a:off x="3176562" y="3714178"/>
            <a:ext cx="5963267" cy="667812"/>
          </a:xfrm>
          <a:prstGeom prst="rect">
            <a:avLst/>
          </a:prstGeom>
          <a:noFill/>
          <a:ln w="3175" cap="rnd">
            <a:solidFill>
              <a:schemeClr val="bg1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3" name="iṡḻïḑé"/>
          <p:cNvSpPr/>
          <p:nvPr/>
        </p:nvSpPr>
        <p:spPr bwMode="auto">
          <a:xfrm>
            <a:off x="11076316" y="951757"/>
            <a:ext cx="404813" cy="57150"/>
          </a:xfrm>
          <a:prstGeom prst="rect">
            <a:avLst/>
          </a:prstGeom>
          <a:solidFill>
            <a:schemeClr val="bg1">
              <a:alpha val="50000"/>
            </a:schemeClr>
          </a:solidFill>
          <a:ln w="12700" cap="rnd">
            <a:solidFill>
              <a:schemeClr val="bg1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267565" y="3815952"/>
            <a:ext cx="39881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简约</a:t>
            </a:r>
            <a:r>
              <a:rPr lang="en-US" altLang="zh-CN" sz="24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/</a:t>
            </a:r>
            <a:r>
              <a:rPr lang="zh-CN" altLang="en-US" sz="24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通用</a:t>
            </a:r>
            <a:r>
              <a:rPr lang="en-US" altLang="zh-CN" sz="24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/</a:t>
            </a:r>
            <a:r>
              <a:rPr lang="zh-CN" altLang="en-US" sz="24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商务</a:t>
            </a:r>
            <a:r>
              <a:rPr lang="en-US" altLang="zh-CN" sz="24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/</a:t>
            </a:r>
            <a:r>
              <a:rPr lang="zh-CN" altLang="en-US" sz="24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时尚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 animBg="1"/>
      <p:bldP spid="19" grpId="0" animBg="1"/>
      <p:bldP spid="20" grpId="0" animBg="1"/>
      <p:bldP spid="21" grpId="0" animBg="1"/>
      <p:bldP spid="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$ḻîḍê"/>
          <p:cNvSpPr/>
          <p:nvPr/>
        </p:nvSpPr>
        <p:spPr bwMode="auto">
          <a:xfrm>
            <a:off x="0" y="0"/>
            <a:ext cx="12192000" cy="3606800"/>
          </a:xfrm>
          <a:prstGeom prst="flowChartProcess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707487" y="3131451"/>
            <a:ext cx="1849423" cy="954072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609689" y="3131451"/>
            <a:ext cx="1849423" cy="954072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5158588" y="3131451"/>
            <a:ext cx="1849423" cy="954072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îṡļíďe"/>
          <p:cNvSpPr/>
          <p:nvPr/>
        </p:nvSpPr>
        <p:spPr>
          <a:xfrm>
            <a:off x="1981198" y="2405162"/>
            <a:ext cx="850900" cy="850900"/>
          </a:xfrm>
          <a:prstGeom prst="teardrop">
            <a:avLst/>
          </a:prstGeom>
          <a:solidFill>
            <a:schemeClr val="bg1"/>
          </a:solidFill>
          <a:ln w="38100" cap="rnd">
            <a:solidFill>
              <a:schemeClr val="bg1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9" name="í$ľidè"/>
          <p:cNvSpPr/>
          <p:nvPr/>
        </p:nvSpPr>
        <p:spPr>
          <a:xfrm>
            <a:off x="4432299" y="3960912"/>
            <a:ext cx="850900" cy="850900"/>
          </a:xfrm>
          <a:prstGeom prst="teardrop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0" name="íṩļíďê"/>
          <p:cNvSpPr/>
          <p:nvPr/>
        </p:nvSpPr>
        <p:spPr>
          <a:xfrm>
            <a:off x="6883400" y="2405162"/>
            <a:ext cx="850900" cy="850900"/>
          </a:xfrm>
          <a:prstGeom prst="teardrop">
            <a:avLst/>
          </a:prstGeom>
          <a:solidFill>
            <a:schemeClr val="bg1"/>
          </a:solidFill>
          <a:ln w="38100" cap="rnd">
            <a:solidFill>
              <a:schemeClr val="bg1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1" name="í$1iḓe"/>
          <p:cNvSpPr/>
          <p:nvPr/>
        </p:nvSpPr>
        <p:spPr>
          <a:xfrm>
            <a:off x="9334502" y="3960912"/>
            <a:ext cx="850900" cy="850900"/>
          </a:xfrm>
          <a:prstGeom prst="teardrop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2" name="ísḻídê"/>
          <p:cNvSpPr/>
          <p:nvPr/>
        </p:nvSpPr>
        <p:spPr>
          <a:xfrm>
            <a:off x="2199198" y="2626450"/>
            <a:ext cx="414900" cy="408323"/>
          </a:xfrm>
          <a:custGeom>
            <a:avLst/>
            <a:gdLst>
              <a:gd name="connsiteX0" fmla="*/ 60025 w 605236"/>
              <a:gd name="connsiteY0" fmla="*/ 344571 h 595643"/>
              <a:gd name="connsiteX1" fmla="*/ 290527 w 605236"/>
              <a:gd name="connsiteY1" fmla="*/ 344571 h 595643"/>
              <a:gd name="connsiteX2" fmla="*/ 329370 w 605236"/>
              <a:gd name="connsiteY2" fmla="*/ 376465 h 595643"/>
              <a:gd name="connsiteX3" fmla="*/ 349814 w 605236"/>
              <a:gd name="connsiteY3" fmla="*/ 479931 h 595643"/>
              <a:gd name="connsiteX4" fmla="*/ 331031 w 605236"/>
              <a:gd name="connsiteY4" fmla="*/ 528793 h 595643"/>
              <a:gd name="connsiteX5" fmla="*/ 175276 w 605236"/>
              <a:gd name="connsiteY5" fmla="*/ 595643 h 595643"/>
              <a:gd name="connsiteX6" fmla="*/ 19393 w 605236"/>
              <a:gd name="connsiteY6" fmla="*/ 528793 h 595643"/>
              <a:gd name="connsiteX7" fmla="*/ 738 w 605236"/>
              <a:gd name="connsiteY7" fmla="*/ 479931 h 595643"/>
              <a:gd name="connsiteX8" fmla="*/ 21182 w 605236"/>
              <a:gd name="connsiteY8" fmla="*/ 376465 h 595643"/>
              <a:gd name="connsiteX9" fmla="*/ 60025 w 605236"/>
              <a:gd name="connsiteY9" fmla="*/ 344571 h 595643"/>
              <a:gd name="connsiteX10" fmla="*/ 357987 w 605236"/>
              <a:gd name="connsiteY10" fmla="*/ 252695 h 595643"/>
              <a:gd name="connsiteX11" fmla="*/ 553093 w 605236"/>
              <a:gd name="connsiteY11" fmla="*/ 252695 h 595643"/>
              <a:gd name="connsiteX12" fmla="*/ 587208 w 605236"/>
              <a:gd name="connsiteY12" fmla="*/ 280762 h 595643"/>
              <a:gd name="connsiteX13" fmla="*/ 604585 w 605236"/>
              <a:gd name="connsiteY13" fmla="*/ 368409 h 595643"/>
              <a:gd name="connsiteX14" fmla="*/ 588231 w 605236"/>
              <a:gd name="connsiteY14" fmla="*/ 411020 h 595643"/>
              <a:gd name="connsiteX15" fmla="*/ 455476 w 605236"/>
              <a:gd name="connsiteY15" fmla="*/ 467920 h 595643"/>
              <a:gd name="connsiteX16" fmla="*/ 402323 w 605236"/>
              <a:gd name="connsiteY16" fmla="*/ 455928 h 595643"/>
              <a:gd name="connsiteX17" fmla="*/ 388524 w 605236"/>
              <a:gd name="connsiteY17" fmla="*/ 440618 h 595643"/>
              <a:gd name="connsiteX18" fmla="*/ 388269 w 605236"/>
              <a:gd name="connsiteY18" fmla="*/ 439725 h 595643"/>
              <a:gd name="connsiteX19" fmla="*/ 371403 w 605236"/>
              <a:gd name="connsiteY19" fmla="*/ 354503 h 595643"/>
              <a:gd name="connsiteX20" fmla="*/ 334732 w 605236"/>
              <a:gd name="connsiteY20" fmla="*/ 308064 h 595643"/>
              <a:gd name="connsiteX21" fmla="*/ 322722 w 605236"/>
              <a:gd name="connsiteY21" fmla="*/ 290458 h 595643"/>
              <a:gd name="connsiteX22" fmla="*/ 322722 w 605236"/>
              <a:gd name="connsiteY22" fmla="*/ 289693 h 595643"/>
              <a:gd name="connsiteX23" fmla="*/ 324127 w 605236"/>
              <a:gd name="connsiteY23" fmla="*/ 280762 h 595643"/>
              <a:gd name="connsiteX24" fmla="*/ 357987 w 605236"/>
              <a:gd name="connsiteY24" fmla="*/ 252695 h 595643"/>
              <a:gd name="connsiteX25" fmla="*/ 175276 w 605236"/>
              <a:gd name="connsiteY25" fmla="*/ 50313 h 595643"/>
              <a:gd name="connsiteX26" fmla="*/ 303670 w 605236"/>
              <a:gd name="connsiteY26" fmla="*/ 178531 h 595643"/>
              <a:gd name="connsiteX27" fmla="*/ 175276 w 605236"/>
              <a:gd name="connsiteY27" fmla="*/ 306749 h 595643"/>
              <a:gd name="connsiteX28" fmla="*/ 46882 w 605236"/>
              <a:gd name="connsiteY28" fmla="*/ 178531 h 595643"/>
              <a:gd name="connsiteX29" fmla="*/ 175276 w 605236"/>
              <a:gd name="connsiteY29" fmla="*/ 50313 h 595643"/>
              <a:gd name="connsiteX30" fmla="*/ 455527 w 605236"/>
              <a:gd name="connsiteY30" fmla="*/ 0 h 595643"/>
              <a:gd name="connsiteX31" fmla="*/ 562928 w 605236"/>
              <a:gd name="connsiteY31" fmla="*/ 107260 h 595643"/>
              <a:gd name="connsiteX32" fmla="*/ 455527 w 605236"/>
              <a:gd name="connsiteY32" fmla="*/ 214520 h 595643"/>
              <a:gd name="connsiteX33" fmla="*/ 348126 w 605236"/>
              <a:gd name="connsiteY33" fmla="*/ 107260 h 595643"/>
              <a:gd name="connsiteX34" fmla="*/ 455527 w 605236"/>
              <a:gd name="connsiteY34" fmla="*/ 0 h 595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236" h="595643">
                <a:moveTo>
                  <a:pt x="60025" y="344571"/>
                </a:moveTo>
                <a:lnTo>
                  <a:pt x="290527" y="344571"/>
                </a:lnTo>
                <a:cubicBezTo>
                  <a:pt x="308671" y="344571"/>
                  <a:pt x="325793" y="358605"/>
                  <a:pt x="329370" y="376465"/>
                </a:cubicBezTo>
                <a:lnTo>
                  <a:pt x="349814" y="479931"/>
                </a:lnTo>
                <a:cubicBezTo>
                  <a:pt x="353136" y="496898"/>
                  <a:pt x="344959" y="518331"/>
                  <a:pt x="331031" y="528793"/>
                </a:cubicBezTo>
                <a:cubicBezTo>
                  <a:pt x="327454" y="531472"/>
                  <a:pt x="241079" y="595643"/>
                  <a:pt x="175276" y="595643"/>
                </a:cubicBezTo>
                <a:cubicBezTo>
                  <a:pt x="109473" y="595643"/>
                  <a:pt x="23098" y="531472"/>
                  <a:pt x="19393" y="528793"/>
                </a:cubicBezTo>
                <a:cubicBezTo>
                  <a:pt x="5593" y="518331"/>
                  <a:pt x="-2584" y="496898"/>
                  <a:pt x="738" y="479931"/>
                </a:cubicBezTo>
                <a:lnTo>
                  <a:pt x="21182" y="376465"/>
                </a:lnTo>
                <a:cubicBezTo>
                  <a:pt x="24759" y="358605"/>
                  <a:pt x="41753" y="344571"/>
                  <a:pt x="60025" y="344571"/>
                </a:cubicBezTo>
                <a:close/>
                <a:moveTo>
                  <a:pt x="357987" y="252695"/>
                </a:moveTo>
                <a:lnTo>
                  <a:pt x="553093" y="252695"/>
                </a:lnTo>
                <a:cubicBezTo>
                  <a:pt x="569065" y="252695"/>
                  <a:pt x="584142" y="265070"/>
                  <a:pt x="587208" y="280762"/>
                </a:cubicBezTo>
                <a:lnTo>
                  <a:pt x="604585" y="368409"/>
                </a:lnTo>
                <a:cubicBezTo>
                  <a:pt x="607524" y="383208"/>
                  <a:pt x="600241" y="401834"/>
                  <a:pt x="588231" y="411020"/>
                </a:cubicBezTo>
                <a:cubicBezTo>
                  <a:pt x="585164" y="413316"/>
                  <a:pt x="511696" y="467920"/>
                  <a:pt x="455476" y="467920"/>
                </a:cubicBezTo>
                <a:cubicBezTo>
                  <a:pt x="440272" y="467920"/>
                  <a:pt x="422384" y="463838"/>
                  <a:pt x="402323" y="455928"/>
                </a:cubicBezTo>
                <a:cubicBezTo>
                  <a:pt x="395679" y="453249"/>
                  <a:pt x="390824" y="447890"/>
                  <a:pt x="388524" y="440618"/>
                </a:cubicBezTo>
                <a:lnTo>
                  <a:pt x="388269" y="439725"/>
                </a:lnTo>
                <a:lnTo>
                  <a:pt x="371403" y="354503"/>
                </a:lnTo>
                <a:cubicBezTo>
                  <a:pt x="367697" y="335621"/>
                  <a:pt x="354537" y="318653"/>
                  <a:pt x="334732" y="308064"/>
                </a:cubicBezTo>
                <a:cubicBezTo>
                  <a:pt x="322722" y="301685"/>
                  <a:pt x="322722" y="291607"/>
                  <a:pt x="322722" y="290458"/>
                </a:cubicBezTo>
                <a:lnTo>
                  <a:pt x="322722" y="289693"/>
                </a:lnTo>
                <a:lnTo>
                  <a:pt x="324127" y="280762"/>
                </a:lnTo>
                <a:cubicBezTo>
                  <a:pt x="327194" y="265070"/>
                  <a:pt x="341888" y="252695"/>
                  <a:pt x="357987" y="252695"/>
                </a:cubicBezTo>
                <a:close/>
                <a:moveTo>
                  <a:pt x="175276" y="50313"/>
                </a:moveTo>
                <a:cubicBezTo>
                  <a:pt x="246186" y="50313"/>
                  <a:pt x="303670" y="107718"/>
                  <a:pt x="303670" y="178531"/>
                </a:cubicBezTo>
                <a:cubicBezTo>
                  <a:pt x="303670" y="249344"/>
                  <a:pt x="246186" y="306749"/>
                  <a:pt x="175276" y="306749"/>
                </a:cubicBezTo>
                <a:cubicBezTo>
                  <a:pt x="104366" y="306749"/>
                  <a:pt x="46882" y="249344"/>
                  <a:pt x="46882" y="178531"/>
                </a:cubicBezTo>
                <a:cubicBezTo>
                  <a:pt x="46882" y="107718"/>
                  <a:pt x="104366" y="50313"/>
                  <a:pt x="175276" y="50313"/>
                </a:cubicBezTo>
                <a:close/>
                <a:moveTo>
                  <a:pt x="455527" y="0"/>
                </a:moveTo>
                <a:cubicBezTo>
                  <a:pt x="514843" y="0"/>
                  <a:pt x="562928" y="48022"/>
                  <a:pt x="562928" y="107260"/>
                </a:cubicBezTo>
                <a:cubicBezTo>
                  <a:pt x="562928" y="166498"/>
                  <a:pt x="514843" y="214520"/>
                  <a:pt x="455527" y="214520"/>
                </a:cubicBezTo>
                <a:cubicBezTo>
                  <a:pt x="396211" y="214520"/>
                  <a:pt x="348126" y="166498"/>
                  <a:pt x="348126" y="107260"/>
                </a:cubicBezTo>
                <a:cubicBezTo>
                  <a:pt x="348126" y="48022"/>
                  <a:pt x="396211" y="0"/>
                  <a:pt x="455527" y="0"/>
                </a:cubicBezTo>
                <a:close/>
              </a:path>
            </a:pathLst>
          </a:cu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3" name="iSļïḍê"/>
          <p:cNvSpPr/>
          <p:nvPr/>
        </p:nvSpPr>
        <p:spPr>
          <a:xfrm>
            <a:off x="4650299" y="4182201"/>
            <a:ext cx="414900" cy="408323"/>
          </a:xfrm>
          <a:custGeom>
            <a:avLst/>
            <a:gdLst>
              <a:gd name="connsiteX0" fmla="*/ 60025 w 605236"/>
              <a:gd name="connsiteY0" fmla="*/ 344571 h 595643"/>
              <a:gd name="connsiteX1" fmla="*/ 290527 w 605236"/>
              <a:gd name="connsiteY1" fmla="*/ 344571 h 595643"/>
              <a:gd name="connsiteX2" fmla="*/ 329370 w 605236"/>
              <a:gd name="connsiteY2" fmla="*/ 376465 h 595643"/>
              <a:gd name="connsiteX3" fmla="*/ 349814 w 605236"/>
              <a:gd name="connsiteY3" fmla="*/ 479931 h 595643"/>
              <a:gd name="connsiteX4" fmla="*/ 331031 w 605236"/>
              <a:gd name="connsiteY4" fmla="*/ 528793 h 595643"/>
              <a:gd name="connsiteX5" fmla="*/ 175276 w 605236"/>
              <a:gd name="connsiteY5" fmla="*/ 595643 h 595643"/>
              <a:gd name="connsiteX6" fmla="*/ 19393 w 605236"/>
              <a:gd name="connsiteY6" fmla="*/ 528793 h 595643"/>
              <a:gd name="connsiteX7" fmla="*/ 738 w 605236"/>
              <a:gd name="connsiteY7" fmla="*/ 479931 h 595643"/>
              <a:gd name="connsiteX8" fmla="*/ 21182 w 605236"/>
              <a:gd name="connsiteY8" fmla="*/ 376465 h 595643"/>
              <a:gd name="connsiteX9" fmla="*/ 60025 w 605236"/>
              <a:gd name="connsiteY9" fmla="*/ 344571 h 595643"/>
              <a:gd name="connsiteX10" fmla="*/ 357987 w 605236"/>
              <a:gd name="connsiteY10" fmla="*/ 252695 h 595643"/>
              <a:gd name="connsiteX11" fmla="*/ 553093 w 605236"/>
              <a:gd name="connsiteY11" fmla="*/ 252695 h 595643"/>
              <a:gd name="connsiteX12" fmla="*/ 587208 w 605236"/>
              <a:gd name="connsiteY12" fmla="*/ 280762 h 595643"/>
              <a:gd name="connsiteX13" fmla="*/ 604585 w 605236"/>
              <a:gd name="connsiteY13" fmla="*/ 368409 h 595643"/>
              <a:gd name="connsiteX14" fmla="*/ 588231 w 605236"/>
              <a:gd name="connsiteY14" fmla="*/ 411020 h 595643"/>
              <a:gd name="connsiteX15" fmla="*/ 455476 w 605236"/>
              <a:gd name="connsiteY15" fmla="*/ 467920 h 595643"/>
              <a:gd name="connsiteX16" fmla="*/ 402323 w 605236"/>
              <a:gd name="connsiteY16" fmla="*/ 455928 h 595643"/>
              <a:gd name="connsiteX17" fmla="*/ 388524 w 605236"/>
              <a:gd name="connsiteY17" fmla="*/ 440618 h 595643"/>
              <a:gd name="connsiteX18" fmla="*/ 388269 w 605236"/>
              <a:gd name="connsiteY18" fmla="*/ 439725 h 595643"/>
              <a:gd name="connsiteX19" fmla="*/ 371403 w 605236"/>
              <a:gd name="connsiteY19" fmla="*/ 354503 h 595643"/>
              <a:gd name="connsiteX20" fmla="*/ 334732 w 605236"/>
              <a:gd name="connsiteY20" fmla="*/ 308064 h 595643"/>
              <a:gd name="connsiteX21" fmla="*/ 322722 w 605236"/>
              <a:gd name="connsiteY21" fmla="*/ 290458 h 595643"/>
              <a:gd name="connsiteX22" fmla="*/ 322722 w 605236"/>
              <a:gd name="connsiteY22" fmla="*/ 289693 h 595643"/>
              <a:gd name="connsiteX23" fmla="*/ 324127 w 605236"/>
              <a:gd name="connsiteY23" fmla="*/ 280762 h 595643"/>
              <a:gd name="connsiteX24" fmla="*/ 357987 w 605236"/>
              <a:gd name="connsiteY24" fmla="*/ 252695 h 595643"/>
              <a:gd name="connsiteX25" fmla="*/ 175276 w 605236"/>
              <a:gd name="connsiteY25" fmla="*/ 50313 h 595643"/>
              <a:gd name="connsiteX26" fmla="*/ 303670 w 605236"/>
              <a:gd name="connsiteY26" fmla="*/ 178531 h 595643"/>
              <a:gd name="connsiteX27" fmla="*/ 175276 w 605236"/>
              <a:gd name="connsiteY27" fmla="*/ 306749 h 595643"/>
              <a:gd name="connsiteX28" fmla="*/ 46882 w 605236"/>
              <a:gd name="connsiteY28" fmla="*/ 178531 h 595643"/>
              <a:gd name="connsiteX29" fmla="*/ 175276 w 605236"/>
              <a:gd name="connsiteY29" fmla="*/ 50313 h 595643"/>
              <a:gd name="connsiteX30" fmla="*/ 455527 w 605236"/>
              <a:gd name="connsiteY30" fmla="*/ 0 h 595643"/>
              <a:gd name="connsiteX31" fmla="*/ 562928 w 605236"/>
              <a:gd name="connsiteY31" fmla="*/ 107260 h 595643"/>
              <a:gd name="connsiteX32" fmla="*/ 455527 w 605236"/>
              <a:gd name="connsiteY32" fmla="*/ 214520 h 595643"/>
              <a:gd name="connsiteX33" fmla="*/ 348126 w 605236"/>
              <a:gd name="connsiteY33" fmla="*/ 107260 h 595643"/>
              <a:gd name="connsiteX34" fmla="*/ 455527 w 605236"/>
              <a:gd name="connsiteY34" fmla="*/ 0 h 595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236" h="595643">
                <a:moveTo>
                  <a:pt x="60025" y="344571"/>
                </a:moveTo>
                <a:lnTo>
                  <a:pt x="290527" y="344571"/>
                </a:lnTo>
                <a:cubicBezTo>
                  <a:pt x="308671" y="344571"/>
                  <a:pt x="325793" y="358605"/>
                  <a:pt x="329370" y="376465"/>
                </a:cubicBezTo>
                <a:lnTo>
                  <a:pt x="349814" y="479931"/>
                </a:lnTo>
                <a:cubicBezTo>
                  <a:pt x="353136" y="496898"/>
                  <a:pt x="344959" y="518331"/>
                  <a:pt x="331031" y="528793"/>
                </a:cubicBezTo>
                <a:cubicBezTo>
                  <a:pt x="327454" y="531472"/>
                  <a:pt x="241079" y="595643"/>
                  <a:pt x="175276" y="595643"/>
                </a:cubicBezTo>
                <a:cubicBezTo>
                  <a:pt x="109473" y="595643"/>
                  <a:pt x="23098" y="531472"/>
                  <a:pt x="19393" y="528793"/>
                </a:cubicBezTo>
                <a:cubicBezTo>
                  <a:pt x="5593" y="518331"/>
                  <a:pt x="-2584" y="496898"/>
                  <a:pt x="738" y="479931"/>
                </a:cubicBezTo>
                <a:lnTo>
                  <a:pt x="21182" y="376465"/>
                </a:lnTo>
                <a:cubicBezTo>
                  <a:pt x="24759" y="358605"/>
                  <a:pt x="41753" y="344571"/>
                  <a:pt x="60025" y="344571"/>
                </a:cubicBezTo>
                <a:close/>
                <a:moveTo>
                  <a:pt x="357987" y="252695"/>
                </a:moveTo>
                <a:lnTo>
                  <a:pt x="553093" y="252695"/>
                </a:lnTo>
                <a:cubicBezTo>
                  <a:pt x="569065" y="252695"/>
                  <a:pt x="584142" y="265070"/>
                  <a:pt x="587208" y="280762"/>
                </a:cubicBezTo>
                <a:lnTo>
                  <a:pt x="604585" y="368409"/>
                </a:lnTo>
                <a:cubicBezTo>
                  <a:pt x="607524" y="383208"/>
                  <a:pt x="600241" y="401834"/>
                  <a:pt x="588231" y="411020"/>
                </a:cubicBezTo>
                <a:cubicBezTo>
                  <a:pt x="585164" y="413316"/>
                  <a:pt x="511696" y="467920"/>
                  <a:pt x="455476" y="467920"/>
                </a:cubicBezTo>
                <a:cubicBezTo>
                  <a:pt x="440272" y="467920"/>
                  <a:pt x="422384" y="463838"/>
                  <a:pt x="402323" y="455928"/>
                </a:cubicBezTo>
                <a:cubicBezTo>
                  <a:pt x="395679" y="453249"/>
                  <a:pt x="390824" y="447890"/>
                  <a:pt x="388524" y="440618"/>
                </a:cubicBezTo>
                <a:lnTo>
                  <a:pt x="388269" y="439725"/>
                </a:lnTo>
                <a:lnTo>
                  <a:pt x="371403" y="354503"/>
                </a:lnTo>
                <a:cubicBezTo>
                  <a:pt x="367697" y="335621"/>
                  <a:pt x="354537" y="318653"/>
                  <a:pt x="334732" y="308064"/>
                </a:cubicBezTo>
                <a:cubicBezTo>
                  <a:pt x="322722" y="301685"/>
                  <a:pt x="322722" y="291607"/>
                  <a:pt x="322722" y="290458"/>
                </a:cubicBezTo>
                <a:lnTo>
                  <a:pt x="322722" y="289693"/>
                </a:lnTo>
                <a:lnTo>
                  <a:pt x="324127" y="280762"/>
                </a:lnTo>
                <a:cubicBezTo>
                  <a:pt x="327194" y="265070"/>
                  <a:pt x="341888" y="252695"/>
                  <a:pt x="357987" y="252695"/>
                </a:cubicBezTo>
                <a:close/>
                <a:moveTo>
                  <a:pt x="175276" y="50313"/>
                </a:moveTo>
                <a:cubicBezTo>
                  <a:pt x="246186" y="50313"/>
                  <a:pt x="303670" y="107718"/>
                  <a:pt x="303670" y="178531"/>
                </a:cubicBezTo>
                <a:cubicBezTo>
                  <a:pt x="303670" y="249344"/>
                  <a:pt x="246186" y="306749"/>
                  <a:pt x="175276" y="306749"/>
                </a:cubicBezTo>
                <a:cubicBezTo>
                  <a:pt x="104366" y="306749"/>
                  <a:pt x="46882" y="249344"/>
                  <a:pt x="46882" y="178531"/>
                </a:cubicBezTo>
                <a:cubicBezTo>
                  <a:pt x="46882" y="107718"/>
                  <a:pt x="104366" y="50313"/>
                  <a:pt x="175276" y="50313"/>
                </a:cubicBezTo>
                <a:close/>
                <a:moveTo>
                  <a:pt x="455527" y="0"/>
                </a:moveTo>
                <a:cubicBezTo>
                  <a:pt x="514843" y="0"/>
                  <a:pt x="562928" y="48022"/>
                  <a:pt x="562928" y="107260"/>
                </a:cubicBezTo>
                <a:cubicBezTo>
                  <a:pt x="562928" y="166498"/>
                  <a:pt x="514843" y="214520"/>
                  <a:pt x="455527" y="214520"/>
                </a:cubicBezTo>
                <a:cubicBezTo>
                  <a:pt x="396211" y="214520"/>
                  <a:pt x="348126" y="166498"/>
                  <a:pt x="348126" y="107260"/>
                </a:cubicBezTo>
                <a:cubicBezTo>
                  <a:pt x="348126" y="48022"/>
                  <a:pt x="396211" y="0"/>
                  <a:pt x="455527" y="0"/>
                </a:cubicBezTo>
                <a:close/>
              </a:path>
            </a:pathLst>
          </a:custGeom>
          <a:solidFill>
            <a:schemeClr val="bg1"/>
          </a:solidFill>
          <a:ln w="381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4" name="îs1îďè"/>
          <p:cNvSpPr/>
          <p:nvPr/>
        </p:nvSpPr>
        <p:spPr>
          <a:xfrm>
            <a:off x="7101400" y="2626450"/>
            <a:ext cx="414900" cy="408323"/>
          </a:xfrm>
          <a:custGeom>
            <a:avLst/>
            <a:gdLst>
              <a:gd name="connsiteX0" fmla="*/ 60025 w 605236"/>
              <a:gd name="connsiteY0" fmla="*/ 344571 h 595643"/>
              <a:gd name="connsiteX1" fmla="*/ 290527 w 605236"/>
              <a:gd name="connsiteY1" fmla="*/ 344571 h 595643"/>
              <a:gd name="connsiteX2" fmla="*/ 329370 w 605236"/>
              <a:gd name="connsiteY2" fmla="*/ 376465 h 595643"/>
              <a:gd name="connsiteX3" fmla="*/ 349814 w 605236"/>
              <a:gd name="connsiteY3" fmla="*/ 479931 h 595643"/>
              <a:gd name="connsiteX4" fmla="*/ 331031 w 605236"/>
              <a:gd name="connsiteY4" fmla="*/ 528793 h 595643"/>
              <a:gd name="connsiteX5" fmla="*/ 175276 w 605236"/>
              <a:gd name="connsiteY5" fmla="*/ 595643 h 595643"/>
              <a:gd name="connsiteX6" fmla="*/ 19393 w 605236"/>
              <a:gd name="connsiteY6" fmla="*/ 528793 h 595643"/>
              <a:gd name="connsiteX7" fmla="*/ 738 w 605236"/>
              <a:gd name="connsiteY7" fmla="*/ 479931 h 595643"/>
              <a:gd name="connsiteX8" fmla="*/ 21182 w 605236"/>
              <a:gd name="connsiteY8" fmla="*/ 376465 h 595643"/>
              <a:gd name="connsiteX9" fmla="*/ 60025 w 605236"/>
              <a:gd name="connsiteY9" fmla="*/ 344571 h 595643"/>
              <a:gd name="connsiteX10" fmla="*/ 357987 w 605236"/>
              <a:gd name="connsiteY10" fmla="*/ 252695 h 595643"/>
              <a:gd name="connsiteX11" fmla="*/ 553093 w 605236"/>
              <a:gd name="connsiteY11" fmla="*/ 252695 h 595643"/>
              <a:gd name="connsiteX12" fmla="*/ 587208 w 605236"/>
              <a:gd name="connsiteY12" fmla="*/ 280762 h 595643"/>
              <a:gd name="connsiteX13" fmla="*/ 604585 w 605236"/>
              <a:gd name="connsiteY13" fmla="*/ 368409 h 595643"/>
              <a:gd name="connsiteX14" fmla="*/ 588231 w 605236"/>
              <a:gd name="connsiteY14" fmla="*/ 411020 h 595643"/>
              <a:gd name="connsiteX15" fmla="*/ 455476 w 605236"/>
              <a:gd name="connsiteY15" fmla="*/ 467920 h 595643"/>
              <a:gd name="connsiteX16" fmla="*/ 402323 w 605236"/>
              <a:gd name="connsiteY16" fmla="*/ 455928 h 595643"/>
              <a:gd name="connsiteX17" fmla="*/ 388524 w 605236"/>
              <a:gd name="connsiteY17" fmla="*/ 440618 h 595643"/>
              <a:gd name="connsiteX18" fmla="*/ 388269 w 605236"/>
              <a:gd name="connsiteY18" fmla="*/ 439725 h 595643"/>
              <a:gd name="connsiteX19" fmla="*/ 371403 w 605236"/>
              <a:gd name="connsiteY19" fmla="*/ 354503 h 595643"/>
              <a:gd name="connsiteX20" fmla="*/ 334732 w 605236"/>
              <a:gd name="connsiteY20" fmla="*/ 308064 h 595643"/>
              <a:gd name="connsiteX21" fmla="*/ 322722 w 605236"/>
              <a:gd name="connsiteY21" fmla="*/ 290458 h 595643"/>
              <a:gd name="connsiteX22" fmla="*/ 322722 w 605236"/>
              <a:gd name="connsiteY22" fmla="*/ 289693 h 595643"/>
              <a:gd name="connsiteX23" fmla="*/ 324127 w 605236"/>
              <a:gd name="connsiteY23" fmla="*/ 280762 h 595643"/>
              <a:gd name="connsiteX24" fmla="*/ 357987 w 605236"/>
              <a:gd name="connsiteY24" fmla="*/ 252695 h 595643"/>
              <a:gd name="connsiteX25" fmla="*/ 175276 w 605236"/>
              <a:gd name="connsiteY25" fmla="*/ 50313 h 595643"/>
              <a:gd name="connsiteX26" fmla="*/ 303670 w 605236"/>
              <a:gd name="connsiteY26" fmla="*/ 178531 h 595643"/>
              <a:gd name="connsiteX27" fmla="*/ 175276 w 605236"/>
              <a:gd name="connsiteY27" fmla="*/ 306749 h 595643"/>
              <a:gd name="connsiteX28" fmla="*/ 46882 w 605236"/>
              <a:gd name="connsiteY28" fmla="*/ 178531 h 595643"/>
              <a:gd name="connsiteX29" fmla="*/ 175276 w 605236"/>
              <a:gd name="connsiteY29" fmla="*/ 50313 h 595643"/>
              <a:gd name="connsiteX30" fmla="*/ 455527 w 605236"/>
              <a:gd name="connsiteY30" fmla="*/ 0 h 595643"/>
              <a:gd name="connsiteX31" fmla="*/ 562928 w 605236"/>
              <a:gd name="connsiteY31" fmla="*/ 107260 h 595643"/>
              <a:gd name="connsiteX32" fmla="*/ 455527 w 605236"/>
              <a:gd name="connsiteY32" fmla="*/ 214520 h 595643"/>
              <a:gd name="connsiteX33" fmla="*/ 348126 w 605236"/>
              <a:gd name="connsiteY33" fmla="*/ 107260 h 595643"/>
              <a:gd name="connsiteX34" fmla="*/ 455527 w 605236"/>
              <a:gd name="connsiteY34" fmla="*/ 0 h 595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236" h="595643">
                <a:moveTo>
                  <a:pt x="60025" y="344571"/>
                </a:moveTo>
                <a:lnTo>
                  <a:pt x="290527" y="344571"/>
                </a:lnTo>
                <a:cubicBezTo>
                  <a:pt x="308671" y="344571"/>
                  <a:pt x="325793" y="358605"/>
                  <a:pt x="329370" y="376465"/>
                </a:cubicBezTo>
                <a:lnTo>
                  <a:pt x="349814" y="479931"/>
                </a:lnTo>
                <a:cubicBezTo>
                  <a:pt x="353136" y="496898"/>
                  <a:pt x="344959" y="518331"/>
                  <a:pt x="331031" y="528793"/>
                </a:cubicBezTo>
                <a:cubicBezTo>
                  <a:pt x="327454" y="531472"/>
                  <a:pt x="241079" y="595643"/>
                  <a:pt x="175276" y="595643"/>
                </a:cubicBezTo>
                <a:cubicBezTo>
                  <a:pt x="109473" y="595643"/>
                  <a:pt x="23098" y="531472"/>
                  <a:pt x="19393" y="528793"/>
                </a:cubicBezTo>
                <a:cubicBezTo>
                  <a:pt x="5593" y="518331"/>
                  <a:pt x="-2584" y="496898"/>
                  <a:pt x="738" y="479931"/>
                </a:cubicBezTo>
                <a:lnTo>
                  <a:pt x="21182" y="376465"/>
                </a:lnTo>
                <a:cubicBezTo>
                  <a:pt x="24759" y="358605"/>
                  <a:pt x="41753" y="344571"/>
                  <a:pt x="60025" y="344571"/>
                </a:cubicBezTo>
                <a:close/>
                <a:moveTo>
                  <a:pt x="357987" y="252695"/>
                </a:moveTo>
                <a:lnTo>
                  <a:pt x="553093" y="252695"/>
                </a:lnTo>
                <a:cubicBezTo>
                  <a:pt x="569065" y="252695"/>
                  <a:pt x="584142" y="265070"/>
                  <a:pt x="587208" y="280762"/>
                </a:cubicBezTo>
                <a:lnTo>
                  <a:pt x="604585" y="368409"/>
                </a:lnTo>
                <a:cubicBezTo>
                  <a:pt x="607524" y="383208"/>
                  <a:pt x="600241" y="401834"/>
                  <a:pt x="588231" y="411020"/>
                </a:cubicBezTo>
                <a:cubicBezTo>
                  <a:pt x="585164" y="413316"/>
                  <a:pt x="511696" y="467920"/>
                  <a:pt x="455476" y="467920"/>
                </a:cubicBezTo>
                <a:cubicBezTo>
                  <a:pt x="440272" y="467920"/>
                  <a:pt x="422384" y="463838"/>
                  <a:pt x="402323" y="455928"/>
                </a:cubicBezTo>
                <a:cubicBezTo>
                  <a:pt x="395679" y="453249"/>
                  <a:pt x="390824" y="447890"/>
                  <a:pt x="388524" y="440618"/>
                </a:cubicBezTo>
                <a:lnTo>
                  <a:pt x="388269" y="439725"/>
                </a:lnTo>
                <a:lnTo>
                  <a:pt x="371403" y="354503"/>
                </a:lnTo>
                <a:cubicBezTo>
                  <a:pt x="367697" y="335621"/>
                  <a:pt x="354537" y="318653"/>
                  <a:pt x="334732" y="308064"/>
                </a:cubicBezTo>
                <a:cubicBezTo>
                  <a:pt x="322722" y="301685"/>
                  <a:pt x="322722" y="291607"/>
                  <a:pt x="322722" y="290458"/>
                </a:cubicBezTo>
                <a:lnTo>
                  <a:pt x="322722" y="289693"/>
                </a:lnTo>
                <a:lnTo>
                  <a:pt x="324127" y="280762"/>
                </a:lnTo>
                <a:cubicBezTo>
                  <a:pt x="327194" y="265070"/>
                  <a:pt x="341888" y="252695"/>
                  <a:pt x="357987" y="252695"/>
                </a:cubicBezTo>
                <a:close/>
                <a:moveTo>
                  <a:pt x="175276" y="50313"/>
                </a:moveTo>
                <a:cubicBezTo>
                  <a:pt x="246186" y="50313"/>
                  <a:pt x="303670" y="107718"/>
                  <a:pt x="303670" y="178531"/>
                </a:cubicBezTo>
                <a:cubicBezTo>
                  <a:pt x="303670" y="249344"/>
                  <a:pt x="246186" y="306749"/>
                  <a:pt x="175276" y="306749"/>
                </a:cubicBezTo>
                <a:cubicBezTo>
                  <a:pt x="104366" y="306749"/>
                  <a:pt x="46882" y="249344"/>
                  <a:pt x="46882" y="178531"/>
                </a:cubicBezTo>
                <a:cubicBezTo>
                  <a:pt x="46882" y="107718"/>
                  <a:pt x="104366" y="50313"/>
                  <a:pt x="175276" y="50313"/>
                </a:cubicBezTo>
                <a:close/>
                <a:moveTo>
                  <a:pt x="455527" y="0"/>
                </a:moveTo>
                <a:cubicBezTo>
                  <a:pt x="514843" y="0"/>
                  <a:pt x="562928" y="48022"/>
                  <a:pt x="562928" y="107260"/>
                </a:cubicBezTo>
                <a:cubicBezTo>
                  <a:pt x="562928" y="166498"/>
                  <a:pt x="514843" y="214520"/>
                  <a:pt x="455527" y="214520"/>
                </a:cubicBezTo>
                <a:cubicBezTo>
                  <a:pt x="396211" y="214520"/>
                  <a:pt x="348126" y="166498"/>
                  <a:pt x="348126" y="107260"/>
                </a:cubicBezTo>
                <a:cubicBezTo>
                  <a:pt x="348126" y="48022"/>
                  <a:pt x="396211" y="0"/>
                  <a:pt x="455527" y="0"/>
                </a:cubicBezTo>
                <a:close/>
              </a:path>
            </a:pathLst>
          </a:cu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5" name="îṧḷïďè"/>
          <p:cNvSpPr/>
          <p:nvPr/>
        </p:nvSpPr>
        <p:spPr>
          <a:xfrm>
            <a:off x="9552503" y="4182201"/>
            <a:ext cx="414900" cy="408323"/>
          </a:xfrm>
          <a:custGeom>
            <a:avLst/>
            <a:gdLst>
              <a:gd name="connsiteX0" fmla="*/ 60025 w 605236"/>
              <a:gd name="connsiteY0" fmla="*/ 344571 h 595643"/>
              <a:gd name="connsiteX1" fmla="*/ 290527 w 605236"/>
              <a:gd name="connsiteY1" fmla="*/ 344571 h 595643"/>
              <a:gd name="connsiteX2" fmla="*/ 329370 w 605236"/>
              <a:gd name="connsiteY2" fmla="*/ 376465 h 595643"/>
              <a:gd name="connsiteX3" fmla="*/ 349814 w 605236"/>
              <a:gd name="connsiteY3" fmla="*/ 479931 h 595643"/>
              <a:gd name="connsiteX4" fmla="*/ 331031 w 605236"/>
              <a:gd name="connsiteY4" fmla="*/ 528793 h 595643"/>
              <a:gd name="connsiteX5" fmla="*/ 175276 w 605236"/>
              <a:gd name="connsiteY5" fmla="*/ 595643 h 595643"/>
              <a:gd name="connsiteX6" fmla="*/ 19393 w 605236"/>
              <a:gd name="connsiteY6" fmla="*/ 528793 h 595643"/>
              <a:gd name="connsiteX7" fmla="*/ 738 w 605236"/>
              <a:gd name="connsiteY7" fmla="*/ 479931 h 595643"/>
              <a:gd name="connsiteX8" fmla="*/ 21182 w 605236"/>
              <a:gd name="connsiteY8" fmla="*/ 376465 h 595643"/>
              <a:gd name="connsiteX9" fmla="*/ 60025 w 605236"/>
              <a:gd name="connsiteY9" fmla="*/ 344571 h 595643"/>
              <a:gd name="connsiteX10" fmla="*/ 357987 w 605236"/>
              <a:gd name="connsiteY10" fmla="*/ 252695 h 595643"/>
              <a:gd name="connsiteX11" fmla="*/ 553093 w 605236"/>
              <a:gd name="connsiteY11" fmla="*/ 252695 h 595643"/>
              <a:gd name="connsiteX12" fmla="*/ 587208 w 605236"/>
              <a:gd name="connsiteY12" fmla="*/ 280762 h 595643"/>
              <a:gd name="connsiteX13" fmla="*/ 604585 w 605236"/>
              <a:gd name="connsiteY13" fmla="*/ 368409 h 595643"/>
              <a:gd name="connsiteX14" fmla="*/ 588231 w 605236"/>
              <a:gd name="connsiteY14" fmla="*/ 411020 h 595643"/>
              <a:gd name="connsiteX15" fmla="*/ 455476 w 605236"/>
              <a:gd name="connsiteY15" fmla="*/ 467920 h 595643"/>
              <a:gd name="connsiteX16" fmla="*/ 402323 w 605236"/>
              <a:gd name="connsiteY16" fmla="*/ 455928 h 595643"/>
              <a:gd name="connsiteX17" fmla="*/ 388524 w 605236"/>
              <a:gd name="connsiteY17" fmla="*/ 440618 h 595643"/>
              <a:gd name="connsiteX18" fmla="*/ 388269 w 605236"/>
              <a:gd name="connsiteY18" fmla="*/ 439725 h 595643"/>
              <a:gd name="connsiteX19" fmla="*/ 371403 w 605236"/>
              <a:gd name="connsiteY19" fmla="*/ 354503 h 595643"/>
              <a:gd name="connsiteX20" fmla="*/ 334732 w 605236"/>
              <a:gd name="connsiteY20" fmla="*/ 308064 h 595643"/>
              <a:gd name="connsiteX21" fmla="*/ 322722 w 605236"/>
              <a:gd name="connsiteY21" fmla="*/ 290458 h 595643"/>
              <a:gd name="connsiteX22" fmla="*/ 322722 w 605236"/>
              <a:gd name="connsiteY22" fmla="*/ 289693 h 595643"/>
              <a:gd name="connsiteX23" fmla="*/ 324127 w 605236"/>
              <a:gd name="connsiteY23" fmla="*/ 280762 h 595643"/>
              <a:gd name="connsiteX24" fmla="*/ 357987 w 605236"/>
              <a:gd name="connsiteY24" fmla="*/ 252695 h 595643"/>
              <a:gd name="connsiteX25" fmla="*/ 175276 w 605236"/>
              <a:gd name="connsiteY25" fmla="*/ 50313 h 595643"/>
              <a:gd name="connsiteX26" fmla="*/ 303670 w 605236"/>
              <a:gd name="connsiteY26" fmla="*/ 178531 h 595643"/>
              <a:gd name="connsiteX27" fmla="*/ 175276 w 605236"/>
              <a:gd name="connsiteY27" fmla="*/ 306749 h 595643"/>
              <a:gd name="connsiteX28" fmla="*/ 46882 w 605236"/>
              <a:gd name="connsiteY28" fmla="*/ 178531 h 595643"/>
              <a:gd name="connsiteX29" fmla="*/ 175276 w 605236"/>
              <a:gd name="connsiteY29" fmla="*/ 50313 h 595643"/>
              <a:gd name="connsiteX30" fmla="*/ 455527 w 605236"/>
              <a:gd name="connsiteY30" fmla="*/ 0 h 595643"/>
              <a:gd name="connsiteX31" fmla="*/ 562928 w 605236"/>
              <a:gd name="connsiteY31" fmla="*/ 107260 h 595643"/>
              <a:gd name="connsiteX32" fmla="*/ 455527 w 605236"/>
              <a:gd name="connsiteY32" fmla="*/ 214520 h 595643"/>
              <a:gd name="connsiteX33" fmla="*/ 348126 w 605236"/>
              <a:gd name="connsiteY33" fmla="*/ 107260 h 595643"/>
              <a:gd name="connsiteX34" fmla="*/ 455527 w 605236"/>
              <a:gd name="connsiteY34" fmla="*/ 0 h 595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236" h="595643">
                <a:moveTo>
                  <a:pt x="60025" y="344571"/>
                </a:moveTo>
                <a:lnTo>
                  <a:pt x="290527" y="344571"/>
                </a:lnTo>
                <a:cubicBezTo>
                  <a:pt x="308671" y="344571"/>
                  <a:pt x="325793" y="358605"/>
                  <a:pt x="329370" y="376465"/>
                </a:cubicBezTo>
                <a:lnTo>
                  <a:pt x="349814" y="479931"/>
                </a:lnTo>
                <a:cubicBezTo>
                  <a:pt x="353136" y="496898"/>
                  <a:pt x="344959" y="518331"/>
                  <a:pt x="331031" y="528793"/>
                </a:cubicBezTo>
                <a:cubicBezTo>
                  <a:pt x="327454" y="531472"/>
                  <a:pt x="241079" y="595643"/>
                  <a:pt x="175276" y="595643"/>
                </a:cubicBezTo>
                <a:cubicBezTo>
                  <a:pt x="109473" y="595643"/>
                  <a:pt x="23098" y="531472"/>
                  <a:pt x="19393" y="528793"/>
                </a:cubicBezTo>
                <a:cubicBezTo>
                  <a:pt x="5593" y="518331"/>
                  <a:pt x="-2584" y="496898"/>
                  <a:pt x="738" y="479931"/>
                </a:cubicBezTo>
                <a:lnTo>
                  <a:pt x="21182" y="376465"/>
                </a:lnTo>
                <a:cubicBezTo>
                  <a:pt x="24759" y="358605"/>
                  <a:pt x="41753" y="344571"/>
                  <a:pt x="60025" y="344571"/>
                </a:cubicBezTo>
                <a:close/>
                <a:moveTo>
                  <a:pt x="357987" y="252695"/>
                </a:moveTo>
                <a:lnTo>
                  <a:pt x="553093" y="252695"/>
                </a:lnTo>
                <a:cubicBezTo>
                  <a:pt x="569065" y="252695"/>
                  <a:pt x="584142" y="265070"/>
                  <a:pt x="587208" y="280762"/>
                </a:cubicBezTo>
                <a:lnTo>
                  <a:pt x="604585" y="368409"/>
                </a:lnTo>
                <a:cubicBezTo>
                  <a:pt x="607524" y="383208"/>
                  <a:pt x="600241" y="401834"/>
                  <a:pt x="588231" y="411020"/>
                </a:cubicBezTo>
                <a:cubicBezTo>
                  <a:pt x="585164" y="413316"/>
                  <a:pt x="511696" y="467920"/>
                  <a:pt x="455476" y="467920"/>
                </a:cubicBezTo>
                <a:cubicBezTo>
                  <a:pt x="440272" y="467920"/>
                  <a:pt x="422384" y="463838"/>
                  <a:pt x="402323" y="455928"/>
                </a:cubicBezTo>
                <a:cubicBezTo>
                  <a:pt x="395679" y="453249"/>
                  <a:pt x="390824" y="447890"/>
                  <a:pt x="388524" y="440618"/>
                </a:cubicBezTo>
                <a:lnTo>
                  <a:pt x="388269" y="439725"/>
                </a:lnTo>
                <a:lnTo>
                  <a:pt x="371403" y="354503"/>
                </a:lnTo>
                <a:cubicBezTo>
                  <a:pt x="367697" y="335621"/>
                  <a:pt x="354537" y="318653"/>
                  <a:pt x="334732" y="308064"/>
                </a:cubicBezTo>
                <a:cubicBezTo>
                  <a:pt x="322722" y="301685"/>
                  <a:pt x="322722" y="291607"/>
                  <a:pt x="322722" y="290458"/>
                </a:cubicBezTo>
                <a:lnTo>
                  <a:pt x="322722" y="289693"/>
                </a:lnTo>
                <a:lnTo>
                  <a:pt x="324127" y="280762"/>
                </a:lnTo>
                <a:cubicBezTo>
                  <a:pt x="327194" y="265070"/>
                  <a:pt x="341888" y="252695"/>
                  <a:pt x="357987" y="252695"/>
                </a:cubicBezTo>
                <a:close/>
                <a:moveTo>
                  <a:pt x="175276" y="50313"/>
                </a:moveTo>
                <a:cubicBezTo>
                  <a:pt x="246186" y="50313"/>
                  <a:pt x="303670" y="107718"/>
                  <a:pt x="303670" y="178531"/>
                </a:cubicBezTo>
                <a:cubicBezTo>
                  <a:pt x="303670" y="249344"/>
                  <a:pt x="246186" y="306749"/>
                  <a:pt x="175276" y="306749"/>
                </a:cubicBezTo>
                <a:cubicBezTo>
                  <a:pt x="104366" y="306749"/>
                  <a:pt x="46882" y="249344"/>
                  <a:pt x="46882" y="178531"/>
                </a:cubicBezTo>
                <a:cubicBezTo>
                  <a:pt x="46882" y="107718"/>
                  <a:pt x="104366" y="50313"/>
                  <a:pt x="175276" y="50313"/>
                </a:cubicBezTo>
                <a:close/>
                <a:moveTo>
                  <a:pt x="455527" y="0"/>
                </a:moveTo>
                <a:cubicBezTo>
                  <a:pt x="514843" y="0"/>
                  <a:pt x="562928" y="48022"/>
                  <a:pt x="562928" y="107260"/>
                </a:cubicBezTo>
                <a:cubicBezTo>
                  <a:pt x="562928" y="166498"/>
                  <a:pt x="514843" y="214520"/>
                  <a:pt x="455527" y="214520"/>
                </a:cubicBezTo>
                <a:cubicBezTo>
                  <a:pt x="396211" y="214520"/>
                  <a:pt x="348126" y="166498"/>
                  <a:pt x="348126" y="107260"/>
                </a:cubicBezTo>
                <a:cubicBezTo>
                  <a:pt x="348126" y="48022"/>
                  <a:pt x="396211" y="0"/>
                  <a:pt x="455527" y="0"/>
                </a:cubicBezTo>
                <a:close/>
              </a:path>
            </a:pathLst>
          </a:custGeom>
          <a:solidFill>
            <a:schemeClr val="bg1"/>
          </a:solidFill>
          <a:ln w="381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707487" y="3127894"/>
            <a:ext cx="850900" cy="438958"/>
          </a:xfrm>
          <a:prstGeom prst="line">
            <a:avLst/>
          </a:prstGeom>
          <a:ln w="190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6128539" y="3131451"/>
            <a:ext cx="879472" cy="452068"/>
          </a:xfrm>
          <a:prstGeom prst="line">
            <a:avLst/>
          </a:prstGeom>
          <a:ln w="190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7609689" y="3131451"/>
            <a:ext cx="850900" cy="438958"/>
          </a:xfrm>
          <a:prstGeom prst="line">
            <a:avLst/>
          </a:prstGeom>
          <a:ln w="190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335010" y="431801"/>
            <a:ext cx="3111018" cy="412248"/>
            <a:chOff x="335010" y="686444"/>
            <a:chExt cx="3111018" cy="412248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335010" y="863511"/>
              <a:ext cx="2402652" cy="0"/>
            </a:xfrm>
            <a:prstGeom prst="line">
              <a:avLst/>
            </a:prstGeom>
            <a:ln>
              <a:solidFill>
                <a:srgbClr val="1D50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>
              <a:off x="2951399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147002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342605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2" name="iṩļïḓè"/>
            <p:cNvSpPr txBox="1"/>
            <p:nvPr/>
          </p:nvSpPr>
          <p:spPr bwMode="auto">
            <a:xfrm>
              <a:off x="675654" y="686444"/>
              <a:ext cx="1721363" cy="412248"/>
            </a:xfrm>
            <a:prstGeom prst="rect">
              <a:avLst/>
            </a:prstGeom>
            <a:solidFill>
              <a:srgbClr val="1D505F"/>
            </a:solidFill>
            <a:ln w="9525">
              <a:solidFill>
                <a:srgbClr val="1D505F"/>
              </a:solidFill>
              <a:miter lim="800000"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dist"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XXX</a:t>
              </a:r>
              <a:r>
                <a:rPr lang="zh-CN" altLang="en-US" sz="16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公司</a:t>
              </a:r>
              <a:endParaRPr lang="en-US" altLang="zh-CN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043300" y="3915395"/>
            <a:ext cx="251816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078306" y="3960912"/>
            <a:ext cx="251816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598667" y="2007504"/>
            <a:ext cx="251816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8514705" y="2125980"/>
            <a:ext cx="251816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  <p:sp>
        <p:nvSpPr>
          <p:cNvPr id="30" name="iṩļïḓè"/>
          <p:cNvSpPr txBox="1"/>
          <p:nvPr/>
        </p:nvSpPr>
        <p:spPr bwMode="auto">
          <a:xfrm>
            <a:off x="3789617" y="5202056"/>
            <a:ext cx="1721363" cy="412248"/>
          </a:xfrm>
          <a:prstGeom prst="rect">
            <a:avLst/>
          </a:prstGeom>
          <a:solidFill>
            <a:srgbClr val="1D505F"/>
          </a:solidFill>
          <a:ln w="9525">
            <a:solidFill>
              <a:srgbClr val="1D505F"/>
            </a:solidFill>
            <a:miter lim="800000"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XXX</a:t>
            </a:r>
            <a:r>
              <a:rPr lang="zh-CN" altLang="en-US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公司</a:t>
            </a:r>
            <a:endParaRPr lang="en-US" altLang="zh-CN" sz="16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1" name="iṩļïḓè"/>
          <p:cNvSpPr txBox="1"/>
          <p:nvPr/>
        </p:nvSpPr>
        <p:spPr bwMode="auto">
          <a:xfrm>
            <a:off x="8913105" y="5233513"/>
            <a:ext cx="1721363" cy="412248"/>
          </a:xfrm>
          <a:prstGeom prst="rect">
            <a:avLst/>
          </a:prstGeom>
          <a:solidFill>
            <a:srgbClr val="1D505F"/>
          </a:solidFill>
          <a:ln w="9525">
            <a:solidFill>
              <a:srgbClr val="1D505F"/>
            </a:solidFill>
            <a:miter lim="800000"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XXX</a:t>
            </a:r>
            <a:r>
              <a:rPr lang="zh-CN" altLang="en-US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公司</a:t>
            </a:r>
            <a:endParaRPr lang="en-US" altLang="zh-CN" sz="16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28" grpId="0"/>
      <p:bldP spid="29" grpId="0"/>
      <p:bldP spid="30" grpId="0" animBg="1"/>
      <p:bldP spid="3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ś1ïḍê"/>
          <p:cNvSpPr/>
          <p:nvPr/>
        </p:nvSpPr>
        <p:spPr bwMode="auto">
          <a:xfrm>
            <a:off x="817581" y="0"/>
            <a:ext cx="5304913" cy="6870452"/>
          </a:xfrm>
          <a:prstGeom prst="parallelogram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5" name="işlíḍe"/>
          <p:cNvSpPr/>
          <p:nvPr/>
        </p:nvSpPr>
        <p:spPr>
          <a:xfrm>
            <a:off x="1004457" y="2673862"/>
            <a:ext cx="2374402" cy="772126"/>
          </a:xfrm>
          <a:prstGeom prst="rect">
            <a:avLst/>
          </a:prstGeom>
          <a:noFill/>
        </p:spPr>
        <p:txBody>
          <a:bodyPr wrap="square" lIns="91440" tIns="45720" rIns="91440" bIns="45720" anchor="ctr" anchorCtr="0">
            <a:normAutofit/>
          </a:bodyPr>
          <a:lstStyle/>
          <a:p>
            <a:pPr algn="r">
              <a:lnSpc>
                <a:spcPct val="120000"/>
              </a:lnSpc>
            </a:pPr>
            <a:endParaRPr lang="en-US" altLang="zh-CN" sz="3200" b="1" dirty="0">
              <a:solidFill>
                <a:sysClr val="windowText" lastClr="000000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5" name="îS1íḓê"/>
          <p:cNvSpPr/>
          <p:nvPr/>
        </p:nvSpPr>
        <p:spPr>
          <a:xfrm>
            <a:off x="6827687" y="1485195"/>
            <a:ext cx="701612" cy="600634"/>
          </a:xfrm>
          <a:prstGeom prst="parallelogram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70000" lnSpcReduction="20000"/>
          </a:bodyPr>
          <a:lstStyle/>
          <a:p>
            <a:pPr algn="ctr" defTabSz="913765"/>
            <a:r>
              <a:rPr lang="en-US" altLang="zh-CN" sz="2000" b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0 1</a:t>
            </a:r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2" name="ïSḻîdê"/>
          <p:cNvSpPr/>
          <p:nvPr/>
        </p:nvSpPr>
        <p:spPr>
          <a:xfrm>
            <a:off x="6425426" y="3748352"/>
            <a:ext cx="701612" cy="600634"/>
          </a:xfrm>
          <a:prstGeom prst="parallelogram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70000" lnSpcReduction="20000"/>
          </a:bodyPr>
          <a:lstStyle/>
          <a:p>
            <a:pPr algn="ctr" defTabSz="913765"/>
            <a:r>
              <a:rPr lang="en-US" altLang="zh-CN" sz="2000" b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0 3</a:t>
            </a:r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7" name="ïŝlíḍe"/>
          <p:cNvSpPr/>
          <p:nvPr/>
        </p:nvSpPr>
        <p:spPr>
          <a:xfrm>
            <a:off x="6637187" y="2647245"/>
            <a:ext cx="701612" cy="600634"/>
          </a:xfrm>
          <a:prstGeom prst="parallelogram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70000" lnSpcReduction="20000"/>
          </a:bodyPr>
          <a:lstStyle/>
          <a:p>
            <a:pPr algn="ctr" defTabSz="913765"/>
            <a:r>
              <a:rPr lang="en-US" altLang="zh-CN" sz="2000" b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0 2</a:t>
            </a:r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3" name="ïs1íḓè"/>
          <p:cNvSpPr/>
          <p:nvPr/>
        </p:nvSpPr>
        <p:spPr>
          <a:xfrm>
            <a:off x="6232820" y="4896829"/>
            <a:ext cx="701612" cy="600634"/>
          </a:xfrm>
          <a:prstGeom prst="parallelogram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70000" lnSpcReduction="20000"/>
          </a:bodyPr>
          <a:lstStyle/>
          <a:p>
            <a:pPr algn="ctr" defTabSz="913765"/>
            <a:r>
              <a:rPr lang="en-US" altLang="zh-CN" sz="2000" b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0 4</a:t>
            </a:r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0" name="íšļiḍê"/>
          <p:cNvSpPr/>
          <p:nvPr/>
        </p:nvSpPr>
        <p:spPr bwMode="auto">
          <a:xfrm>
            <a:off x="-9847" y="3321"/>
            <a:ext cx="6015594" cy="6870452"/>
          </a:xfrm>
          <a:custGeom>
            <a:avLst/>
            <a:gdLst>
              <a:gd name="connsiteX0" fmla="*/ 0 w 6015594"/>
              <a:gd name="connsiteY0" fmla="*/ 0 h 6870452"/>
              <a:gd name="connsiteX1" fmla="*/ 6015594 w 6015594"/>
              <a:gd name="connsiteY1" fmla="*/ 0 h 6870452"/>
              <a:gd name="connsiteX2" fmla="*/ 4633003 w 6015594"/>
              <a:gd name="connsiteY2" fmla="*/ 6870452 h 6870452"/>
              <a:gd name="connsiteX3" fmla="*/ 0 w 6015594"/>
              <a:gd name="connsiteY3" fmla="*/ 6870452 h 6870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15594" h="6870452">
                <a:moveTo>
                  <a:pt x="0" y="0"/>
                </a:moveTo>
                <a:lnTo>
                  <a:pt x="6015594" y="0"/>
                </a:lnTo>
                <a:lnTo>
                  <a:pt x="4633003" y="6870452"/>
                </a:lnTo>
                <a:lnTo>
                  <a:pt x="0" y="6870452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-35666" r="-35516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</a:p>
        </p:txBody>
      </p:sp>
      <p:sp>
        <p:nvSpPr>
          <p:cNvPr id="11" name="iṣḻíḍé"/>
          <p:cNvSpPr/>
          <p:nvPr/>
        </p:nvSpPr>
        <p:spPr bwMode="auto">
          <a:xfrm>
            <a:off x="-38100" y="-70"/>
            <a:ext cx="1676400" cy="6870522"/>
          </a:xfrm>
          <a:custGeom>
            <a:avLst/>
            <a:gdLst>
              <a:gd name="connsiteX0" fmla="*/ 0 w 1968500"/>
              <a:gd name="connsiteY0" fmla="*/ 12700 h 6921500"/>
              <a:gd name="connsiteX1" fmla="*/ 38100 w 1968500"/>
              <a:gd name="connsiteY1" fmla="*/ 6921500 h 6921500"/>
              <a:gd name="connsiteX2" fmla="*/ 1968500 w 1968500"/>
              <a:gd name="connsiteY2" fmla="*/ 0 h 6921500"/>
              <a:gd name="connsiteX3" fmla="*/ 0 w 1968500"/>
              <a:gd name="connsiteY3" fmla="*/ 12700 h 6921500"/>
              <a:gd name="connsiteX0-1" fmla="*/ 0 w 1676400"/>
              <a:gd name="connsiteY0-2" fmla="*/ 0 h 6908800"/>
              <a:gd name="connsiteX1-3" fmla="*/ 38100 w 1676400"/>
              <a:gd name="connsiteY1-4" fmla="*/ 6908800 h 6908800"/>
              <a:gd name="connsiteX2-5" fmla="*/ 1676400 w 1676400"/>
              <a:gd name="connsiteY2-6" fmla="*/ 71 h 6908800"/>
              <a:gd name="connsiteX3-7" fmla="*/ 0 w 1676400"/>
              <a:gd name="connsiteY3-8" fmla="*/ 0 h 69088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676400" h="6908800">
                <a:moveTo>
                  <a:pt x="0" y="0"/>
                </a:moveTo>
                <a:lnTo>
                  <a:pt x="38100" y="6908800"/>
                </a:lnTo>
                <a:lnTo>
                  <a:pt x="1676400" y="71"/>
                </a:lnTo>
                <a:lnTo>
                  <a:pt x="0" y="0"/>
                </a:lnTo>
                <a:close/>
              </a:path>
            </a:pathLst>
          </a:cu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47670" y="1433460"/>
            <a:ext cx="3726749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529299" y="2499862"/>
            <a:ext cx="372674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338799" y="3654035"/>
            <a:ext cx="3726749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178493" y="4791117"/>
            <a:ext cx="3726749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</p:spTree>
    <p:custDataLst>
      <p:tags r:id="rId1"/>
    </p:custData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ṥļide"/>
          <p:cNvSpPr/>
          <p:nvPr/>
        </p:nvSpPr>
        <p:spPr>
          <a:xfrm>
            <a:off x="6179370" y="1085263"/>
            <a:ext cx="4686935" cy="4686935"/>
          </a:xfrm>
          <a:prstGeom prst="donut">
            <a:avLst>
              <a:gd name="adj" fmla="val 11888"/>
            </a:avLst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7" name="iṡḻïḑé"/>
          <p:cNvSpPr/>
          <p:nvPr/>
        </p:nvSpPr>
        <p:spPr bwMode="auto">
          <a:xfrm>
            <a:off x="1943891" y="2225674"/>
            <a:ext cx="404813" cy="57150"/>
          </a:xfrm>
          <a:prstGeom prst="rect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10" name="îs1ïḑe"/>
          <p:cNvGrpSpPr/>
          <p:nvPr/>
        </p:nvGrpSpPr>
        <p:grpSpPr>
          <a:xfrm>
            <a:off x="5593289" y="5015393"/>
            <a:ext cx="5859098" cy="122919"/>
            <a:chOff x="-1348120" y="5777968"/>
            <a:chExt cx="9361040" cy="187524"/>
          </a:xfrm>
        </p:grpSpPr>
        <p:sp>
          <p:nvSpPr>
            <p:cNvPr id="18" name="íşḻïḓê"/>
            <p:cNvSpPr/>
            <p:nvPr/>
          </p:nvSpPr>
          <p:spPr>
            <a:xfrm flipV="1">
              <a:off x="-1348120" y="5928916"/>
              <a:ext cx="9361040" cy="36576"/>
            </a:xfrm>
            <a:prstGeom prst="trapezoid">
              <a:avLst>
                <a:gd name="adj" fmla="val 814192"/>
              </a:avLst>
            </a:prstGeom>
            <a:solidFill>
              <a:srgbClr val="80808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9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9" name="îśḻïďê"/>
            <p:cNvSpPr/>
            <p:nvPr/>
          </p:nvSpPr>
          <p:spPr>
            <a:xfrm>
              <a:off x="-1348120" y="5777968"/>
              <a:ext cx="9361040" cy="151090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90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1" name="ïṡļïďé"/>
          <p:cNvGrpSpPr/>
          <p:nvPr/>
        </p:nvGrpSpPr>
        <p:grpSpPr>
          <a:xfrm>
            <a:off x="6092358" y="1898589"/>
            <a:ext cx="4860960" cy="3080807"/>
            <a:chOff x="-375492" y="1139528"/>
            <a:chExt cx="7415785" cy="4700016"/>
          </a:xfrm>
        </p:grpSpPr>
        <p:grpSp>
          <p:nvGrpSpPr>
            <p:cNvPr id="13" name="is1iḍe"/>
            <p:cNvGrpSpPr/>
            <p:nvPr/>
          </p:nvGrpSpPr>
          <p:grpSpPr>
            <a:xfrm>
              <a:off x="-375492" y="1139528"/>
              <a:ext cx="7415785" cy="4700016"/>
              <a:chOff x="-375492" y="1139528"/>
              <a:chExt cx="7415785" cy="4700016"/>
            </a:xfrm>
          </p:grpSpPr>
          <p:sp>
            <p:nvSpPr>
              <p:cNvPr id="15" name="iṧlíḑê"/>
              <p:cNvSpPr/>
              <p:nvPr/>
            </p:nvSpPr>
            <p:spPr>
              <a:xfrm>
                <a:off x="-375492" y="1139528"/>
                <a:ext cx="7415784" cy="4700016"/>
              </a:xfrm>
              <a:custGeom>
                <a:avLst/>
                <a:gdLst>
                  <a:gd name="connsiteX0" fmla="*/ 224028 w 7415784"/>
                  <a:gd name="connsiteY0" fmla="*/ 269748 h 4700016"/>
                  <a:gd name="connsiteX1" fmla="*/ 224028 w 7415784"/>
                  <a:gd name="connsiteY1" fmla="*/ 4430268 h 4700016"/>
                  <a:gd name="connsiteX2" fmla="*/ 7191756 w 7415784"/>
                  <a:gd name="connsiteY2" fmla="*/ 4430268 h 4700016"/>
                  <a:gd name="connsiteX3" fmla="*/ 7191756 w 7415784"/>
                  <a:gd name="connsiteY3" fmla="*/ 269748 h 4700016"/>
                  <a:gd name="connsiteX4" fmla="*/ 266867 w 7415784"/>
                  <a:gd name="connsiteY4" fmla="*/ 0 h 4700016"/>
                  <a:gd name="connsiteX5" fmla="*/ 7148917 w 7415784"/>
                  <a:gd name="connsiteY5" fmla="*/ 0 h 4700016"/>
                  <a:gd name="connsiteX6" fmla="*/ 7415784 w 7415784"/>
                  <a:gd name="connsiteY6" fmla="*/ 266867 h 4700016"/>
                  <a:gd name="connsiteX7" fmla="*/ 7415784 w 7415784"/>
                  <a:gd name="connsiteY7" fmla="*/ 4433149 h 4700016"/>
                  <a:gd name="connsiteX8" fmla="*/ 7148917 w 7415784"/>
                  <a:gd name="connsiteY8" fmla="*/ 4700016 h 4700016"/>
                  <a:gd name="connsiteX9" fmla="*/ 266867 w 7415784"/>
                  <a:gd name="connsiteY9" fmla="*/ 4700016 h 4700016"/>
                  <a:gd name="connsiteX10" fmla="*/ 0 w 7415784"/>
                  <a:gd name="connsiteY10" fmla="*/ 4433149 h 4700016"/>
                  <a:gd name="connsiteX11" fmla="*/ 0 w 7415784"/>
                  <a:gd name="connsiteY11" fmla="*/ 266867 h 4700016"/>
                  <a:gd name="connsiteX12" fmla="*/ 266867 w 7415784"/>
                  <a:gd name="connsiteY12" fmla="*/ 0 h 4700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15784" h="4700016">
                    <a:moveTo>
                      <a:pt x="224028" y="269748"/>
                    </a:moveTo>
                    <a:lnTo>
                      <a:pt x="224028" y="4430268"/>
                    </a:lnTo>
                    <a:lnTo>
                      <a:pt x="7191756" y="4430268"/>
                    </a:lnTo>
                    <a:lnTo>
                      <a:pt x="7191756" y="269748"/>
                    </a:lnTo>
                    <a:close/>
                    <a:moveTo>
                      <a:pt x="266867" y="0"/>
                    </a:moveTo>
                    <a:lnTo>
                      <a:pt x="7148917" y="0"/>
                    </a:lnTo>
                    <a:cubicBezTo>
                      <a:pt x="7296304" y="0"/>
                      <a:pt x="7415784" y="119480"/>
                      <a:pt x="7415784" y="266867"/>
                    </a:cubicBezTo>
                    <a:lnTo>
                      <a:pt x="7415784" y="4433149"/>
                    </a:lnTo>
                    <a:cubicBezTo>
                      <a:pt x="7415784" y="4580536"/>
                      <a:pt x="7296304" y="4700016"/>
                      <a:pt x="7148917" y="4700016"/>
                    </a:cubicBezTo>
                    <a:lnTo>
                      <a:pt x="266867" y="4700016"/>
                    </a:lnTo>
                    <a:cubicBezTo>
                      <a:pt x="119480" y="4700016"/>
                      <a:pt x="0" y="4580536"/>
                      <a:pt x="0" y="4433149"/>
                    </a:cubicBezTo>
                    <a:lnTo>
                      <a:pt x="0" y="266867"/>
                    </a:lnTo>
                    <a:cubicBezTo>
                      <a:pt x="0" y="119480"/>
                      <a:pt x="119480" y="0"/>
                      <a:pt x="266867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9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6" name="iSḻíďe"/>
              <p:cNvSpPr/>
              <p:nvPr/>
            </p:nvSpPr>
            <p:spPr>
              <a:xfrm>
                <a:off x="-358011" y="1160080"/>
                <a:ext cx="7380820" cy="4658913"/>
              </a:xfrm>
              <a:custGeom>
                <a:avLst/>
                <a:gdLst>
                  <a:gd name="connsiteX0" fmla="*/ 252028 w 7380820"/>
                  <a:gd name="connsiteY0" fmla="*/ 295230 h 4658912"/>
                  <a:gd name="connsiteX1" fmla="*/ 252028 w 7380820"/>
                  <a:gd name="connsiteY1" fmla="*/ 4363682 h 4658912"/>
                  <a:gd name="connsiteX2" fmla="*/ 7128792 w 7380820"/>
                  <a:gd name="connsiteY2" fmla="*/ 4363682 h 4658912"/>
                  <a:gd name="connsiteX3" fmla="*/ 7128792 w 7380820"/>
                  <a:gd name="connsiteY3" fmla="*/ 295230 h 4658912"/>
                  <a:gd name="connsiteX4" fmla="*/ 264533 w 7380820"/>
                  <a:gd name="connsiteY4" fmla="*/ 0 h 4658912"/>
                  <a:gd name="connsiteX5" fmla="*/ 7116287 w 7380820"/>
                  <a:gd name="connsiteY5" fmla="*/ 0 h 4658912"/>
                  <a:gd name="connsiteX6" fmla="*/ 7380820 w 7380820"/>
                  <a:gd name="connsiteY6" fmla="*/ 264533 h 4658912"/>
                  <a:gd name="connsiteX7" fmla="*/ 7380820 w 7380820"/>
                  <a:gd name="connsiteY7" fmla="*/ 4394379 h 4658912"/>
                  <a:gd name="connsiteX8" fmla="*/ 7116287 w 7380820"/>
                  <a:gd name="connsiteY8" fmla="*/ 4658912 h 4658912"/>
                  <a:gd name="connsiteX9" fmla="*/ 264533 w 7380820"/>
                  <a:gd name="connsiteY9" fmla="*/ 4658912 h 4658912"/>
                  <a:gd name="connsiteX10" fmla="*/ 0 w 7380820"/>
                  <a:gd name="connsiteY10" fmla="*/ 4394379 h 4658912"/>
                  <a:gd name="connsiteX11" fmla="*/ 0 w 7380820"/>
                  <a:gd name="connsiteY11" fmla="*/ 264533 h 4658912"/>
                  <a:gd name="connsiteX12" fmla="*/ 264533 w 7380820"/>
                  <a:gd name="connsiteY12" fmla="*/ 0 h 465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380820" h="4658912">
                    <a:moveTo>
                      <a:pt x="252028" y="295230"/>
                    </a:moveTo>
                    <a:lnTo>
                      <a:pt x="252028" y="4363682"/>
                    </a:lnTo>
                    <a:lnTo>
                      <a:pt x="7128792" y="4363682"/>
                    </a:lnTo>
                    <a:lnTo>
                      <a:pt x="7128792" y="295230"/>
                    </a:lnTo>
                    <a:close/>
                    <a:moveTo>
                      <a:pt x="264533" y="0"/>
                    </a:moveTo>
                    <a:lnTo>
                      <a:pt x="7116287" y="0"/>
                    </a:lnTo>
                    <a:cubicBezTo>
                      <a:pt x="7262385" y="0"/>
                      <a:pt x="7380820" y="118435"/>
                      <a:pt x="7380820" y="264533"/>
                    </a:cubicBezTo>
                    <a:lnTo>
                      <a:pt x="7380820" y="4394379"/>
                    </a:lnTo>
                    <a:cubicBezTo>
                      <a:pt x="7380820" y="4540477"/>
                      <a:pt x="7262385" y="4658912"/>
                      <a:pt x="7116287" y="4658912"/>
                    </a:cubicBezTo>
                    <a:lnTo>
                      <a:pt x="264533" y="4658912"/>
                    </a:lnTo>
                    <a:cubicBezTo>
                      <a:pt x="118435" y="4658912"/>
                      <a:pt x="0" y="4540477"/>
                      <a:pt x="0" y="4394379"/>
                    </a:cubicBezTo>
                    <a:lnTo>
                      <a:pt x="0" y="264533"/>
                    </a:lnTo>
                    <a:cubicBezTo>
                      <a:pt x="0" y="118435"/>
                      <a:pt x="118435" y="0"/>
                      <a:pt x="26453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90" dirty="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7" name="íṥḻíḓe" hidden="1"/>
              <p:cNvSpPr/>
              <p:nvPr/>
            </p:nvSpPr>
            <p:spPr>
              <a:xfrm>
                <a:off x="4509683" y="1139528"/>
                <a:ext cx="2530610" cy="4700016"/>
              </a:xfrm>
              <a:custGeom>
                <a:avLst/>
                <a:gdLst>
                  <a:gd name="connsiteX0" fmla="*/ 0 w 2530610"/>
                  <a:gd name="connsiteY0" fmla="*/ 0 h 4700016"/>
                  <a:gd name="connsiteX1" fmla="*/ 2263743 w 2530610"/>
                  <a:gd name="connsiteY1" fmla="*/ 0 h 4700016"/>
                  <a:gd name="connsiteX2" fmla="*/ 2530610 w 2530610"/>
                  <a:gd name="connsiteY2" fmla="*/ 266867 h 4700016"/>
                  <a:gd name="connsiteX3" fmla="*/ 2530610 w 2530610"/>
                  <a:gd name="connsiteY3" fmla="*/ 4433149 h 4700016"/>
                  <a:gd name="connsiteX4" fmla="*/ 2263743 w 2530610"/>
                  <a:gd name="connsiteY4" fmla="*/ 4700016 h 4700016"/>
                  <a:gd name="connsiteX5" fmla="*/ 1961175 w 2530610"/>
                  <a:gd name="connsiteY5" fmla="*/ 4700016 h 4700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30610" h="4700016">
                    <a:moveTo>
                      <a:pt x="0" y="0"/>
                    </a:moveTo>
                    <a:lnTo>
                      <a:pt x="2263743" y="0"/>
                    </a:lnTo>
                    <a:cubicBezTo>
                      <a:pt x="2411130" y="0"/>
                      <a:pt x="2530610" y="119480"/>
                      <a:pt x="2530610" y="266867"/>
                    </a:cubicBezTo>
                    <a:lnTo>
                      <a:pt x="2530610" y="4433149"/>
                    </a:lnTo>
                    <a:cubicBezTo>
                      <a:pt x="2530610" y="4580536"/>
                      <a:pt x="2411130" y="4700016"/>
                      <a:pt x="2263743" y="4700016"/>
                    </a:cubicBezTo>
                    <a:lnTo>
                      <a:pt x="1961175" y="4700016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3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90" dirty="0">
                  <a:latin typeface="Arial"/>
                  <a:ea typeface="微软雅黑"/>
                  <a:sym typeface="Arial"/>
                </a:endParaRPr>
              </a:p>
            </p:txBody>
          </p:sp>
        </p:grpSp>
        <p:sp>
          <p:nvSpPr>
            <p:cNvPr id="14" name="ïśḻïḓe"/>
            <p:cNvSpPr/>
            <p:nvPr/>
          </p:nvSpPr>
          <p:spPr>
            <a:xfrm>
              <a:off x="3260392" y="1241052"/>
              <a:ext cx="144016" cy="144016"/>
            </a:xfrm>
            <a:prstGeom prst="ellipse">
              <a:avLst/>
            </a:prstGeom>
            <a:gradFill flip="none" rotWithShape="1">
              <a:gsLst>
                <a:gs pos="17000">
                  <a:schemeClr val="tx1"/>
                </a:gs>
                <a:gs pos="34000">
                  <a:srgbClr val="000000">
                    <a:lumMod val="84000"/>
                    <a:lumOff val="16000"/>
                  </a:srgbClr>
                </a:gs>
                <a:gs pos="100000">
                  <a:schemeClr val="bg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90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2" name="iṥḻiḑé"/>
          <p:cNvSpPr/>
          <p:nvPr/>
        </p:nvSpPr>
        <p:spPr>
          <a:xfrm>
            <a:off x="6256023" y="2079090"/>
            <a:ext cx="4515875" cy="2699819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35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9" name="ïŝ1îḋe"/>
          <p:cNvSpPr/>
          <p:nvPr/>
        </p:nvSpPr>
        <p:spPr bwMode="auto">
          <a:xfrm>
            <a:off x="1232954" y="2042931"/>
            <a:ext cx="236220" cy="2835275"/>
          </a:xfrm>
          <a:prstGeom prst="rect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810829" y="2342837"/>
            <a:ext cx="33474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rgbClr val="153A4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  <a:sym typeface="Arial"/>
              </a:rPr>
              <a:t>工作成果</a:t>
            </a:r>
          </a:p>
        </p:txBody>
      </p:sp>
      <p:sp>
        <p:nvSpPr>
          <p:cNvPr id="21" name="iṩļïḓè"/>
          <p:cNvSpPr txBox="1"/>
          <p:nvPr/>
        </p:nvSpPr>
        <p:spPr bwMode="auto">
          <a:xfrm>
            <a:off x="1944406" y="3394348"/>
            <a:ext cx="1721363" cy="412248"/>
          </a:xfrm>
          <a:prstGeom prst="rect">
            <a:avLst/>
          </a:prstGeom>
          <a:solidFill>
            <a:srgbClr val="1D505F"/>
          </a:solidFill>
          <a:ln w="9525">
            <a:solidFill>
              <a:srgbClr val="1D505F"/>
            </a:solidFill>
            <a:miter lim="800000"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XXX</a:t>
            </a:r>
            <a:r>
              <a:rPr lang="zh-CN" altLang="en-US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公司</a:t>
            </a:r>
            <a:endParaRPr lang="en-US" altLang="zh-CN" sz="16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943891" y="4810478"/>
            <a:ext cx="2402652" cy="0"/>
          </a:xfrm>
          <a:prstGeom prst="line">
            <a:avLst/>
          </a:prstGeom>
          <a:ln>
            <a:solidFill>
              <a:srgbClr val="1D50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4560280" y="4758766"/>
            <a:ext cx="103423" cy="103423"/>
          </a:xfrm>
          <a:prstGeom prst="ellipse">
            <a:avLst/>
          </a:prstGeom>
          <a:solidFill>
            <a:srgbClr val="1D505F"/>
          </a:solidFill>
          <a:ln>
            <a:solidFill>
              <a:srgbClr val="1D505F"/>
            </a:solidFill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755883" y="4758766"/>
            <a:ext cx="103423" cy="103423"/>
          </a:xfrm>
          <a:prstGeom prst="ellipse">
            <a:avLst/>
          </a:prstGeom>
          <a:solidFill>
            <a:srgbClr val="1D505F"/>
          </a:solidFill>
          <a:ln>
            <a:solidFill>
              <a:srgbClr val="1D505F"/>
            </a:solidFill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951486" y="4758766"/>
            <a:ext cx="103423" cy="103423"/>
          </a:xfrm>
          <a:prstGeom prst="ellipse">
            <a:avLst/>
          </a:prstGeom>
          <a:solidFill>
            <a:srgbClr val="1D505F"/>
          </a:solidFill>
          <a:ln>
            <a:solidFill>
              <a:srgbClr val="1D505F"/>
            </a:solidFill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6" name="Synergistically utilize technically sound portals with frictionless chains. Dramatically customize…"/>
          <p:cNvSpPr txBox="1"/>
          <p:nvPr/>
        </p:nvSpPr>
        <p:spPr>
          <a:xfrm>
            <a:off x="1943891" y="4028476"/>
            <a:ext cx="2616389" cy="66531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Synergistically utilize technically sound portals with frictionless chains. Dramatically customize</a:t>
            </a:r>
            <a:r>
              <a:rPr lang="en-US" sz="10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sz="10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empowered</a:t>
            </a:r>
          </a:p>
        </p:txBody>
      </p:sp>
    </p:spTree>
    <p:custDataLst>
      <p:tags r:id="rId1"/>
    </p:custData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íṥḻïdé"/>
          <p:cNvSpPr/>
          <p:nvPr/>
        </p:nvSpPr>
        <p:spPr bwMode="auto">
          <a:xfrm>
            <a:off x="621322" y="3431839"/>
            <a:ext cx="2694650" cy="1500188"/>
          </a:xfrm>
          <a:custGeom>
            <a:avLst/>
            <a:gdLst>
              <a:gd name="T0" fmla="*/ 179 w 4047"/>
              <a:gd name="T1" fmla="*/ 0 h 2836"/>
              <a:gd name="T2" fmla="*/ 143 w 4047"/>
              <a:gd name="T3" fmla="*/ 4 h 2836"/>
              <a:gd name="T4" fmla="*/ 109 w 4047"/>
              <a:gd name="T5" fmla="*/ 14 h 2836"/>
              <a:gd name="T6" fmla="*/ 79 w 4047"/>
              <a:gd name="T7" fmla="*/ 30 h 2836"/>
              <a:gd name="T8" fmla="*/ 53 w 4047"/>
              <a:gd name="T9" fmla="*/ 53 h 2836"/>
              <a:gd name="T10" fmla="*/ 30 w 4047"/>
              <a:gd name="T11" fmla="*/ 79 h 2836"/>
              <a:gd name="T12" fmla="*/ 14 w 4047"/>
              <a:gd name="T13" fmla="*/ 109 h 2836"/>
              <a:gd name="T14" fmla="*/ 4 w 4047"/>
              <a:gd name="T15" fmla="*/ 143 h 2836"/>
              <a:gd name="T16" fmla="*/ 0 w 4047"/>
              <a:gd name="T17" fmla="*/ 179 h 2836"/>
              <a:gd name="T18" fmla="*/ 26 w 4047"/>
              <a:gd name="T19" fmla="*/ 2836 h 2836"/>
              <a:gd name="T20" fmla="*/ 27 w 4047"/>
              <a:gd name="T21" fmla="*/ 1185 h 2836"/>
              <a:gd name="T22" fmla="*/ 34 w 4047"/>
              <a:gd name="T23" fmla="*/ 1150 h 2836"/>
              <a:gd name="T24" fmla="*/ 48 w 4047"/>
              <a:gd name="T25" fmla="*/ 1118 h 2836"/>
              <a:gd name="T26" fmla="*/ 67 w 4047"/>
              <a:gd name="T27" fmla="*/ 1090 h 2836"/>
              <a:gd name="T28" fmla="*/ 91 w 4047"/>
              <a:gd name="T29" fmla="*/ 1066 h 2836"/>
              <a:gd name="T30" fmla="*/ 118 w 4047"/>
              <a:gd name="T31" fmla="*/ 1045 h 2836"/>
              <a:gd name="T32" fmla="*/ 151 w 4047"/>
              <a:gd name="T33" fmla="*/ 1032 h 2836"/>
              <a:gd name="T34" fmla="*/ 185 w 4047"/>
              <a:gd name="T35" fmla="*/ 1025 h 2836"/>
              <a:gd name="T36" fmla="*/ 3844 w 4047"/>
              <a:gd name="T37" fmla="*/ 1024 h 2836"/>
              <a:gd name="T38" fmla="*/ 3879 w 4047"/>
              <a:gd name="T39" fmla="*/ 1028 h 2836"/>
              <a:gd name="T40" fmla="*/ 3912 w 4047"/>
              <a:gd name="T41" fmla="*/ 1038 h 2836"/>
              <a:gd name="T42" fmla="*/ 3943 w 4047"/>
              <a:gd name="T43" fmla="*/ 1054 h 2836"/>
              <a:gd name="T44" fmla="*/ 3969 w 4047"/>
              <a:gd name="T45" fmla="*/ 1077 h 2836"/>
              <a:gd name="T46" fmla="*/ 3990 w 4047"/>
              <a:gd name="T47" fmla="*/ 1103 h 2836"/>
              <a:gd name="T48" fmla="*/ 4007 w 4047"/>
              <a:gd name="T49" fmla="*/ 1133 h 2836"/>
              <a:gd name="T50" fmla="*/ 4017 w 4047"/>
              <a:gd name="T51" fmla="*/ 1167 h 2836"/>
              <a:gd name="T52" fmla="*/ 4021 w 4047"/>
              <a:gd name="T53" fmla="*/ 1203 h 2836"/>
              <a:gd name="T54" fmla="*/ 4047 w 4047"/>
              <a:gd name="T55" fmla="*/ 2836 h 2836"/>
              <a:gd name="T56" fmla="*/ 4046 w 4047"/>
              <a:gd name="T57" fmla="*/ 161 h 2836"/>
              <a:gd name="T58" fmla="*/ 4039 w 4047"/>
              <a:gd name="T59" fmla="*/ 125 h 2836"/>
              <a:gd name="T60" fmla="*/ 4026 w 4047"/>
              <a:gd name="T61" fmla="*/ 94 h 2836"/>
              <a:gd name="T62" fmla="*/ 4006 w 4047"/>
              <a:gd name="T63" fmla="*/ 66 h 2836"/>
              <a:gd name="T64" fmla="*/ 3981 w 4047"/>
              <a:gd name="T65" fmla="*/ 41 h 2836"/>
              <a:gd name="T66" fmla="*/ 3953 w 4047"/>
              <a:gd name="T67" fmla="*/ 21 h 2836"/>
              <a:gd name="T68" fmla="*/ 3922 w 4047"/>
              <a:gd name="T69" fmla="*/ 8 h 2836"/>
              <a:gd name="T70" fmla="*/ 3886 w 4047"/>
              <a:gd name="T71" fmla="*/ 1 h 2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047" h="2836">
                <a:moveTo>
                  <a:pt x="3868" y="0"/>
                </a:moveTo>
                <a:lnTo>
                  <a:pt x="179" y="0"/>
                </a:lnTo>
                <a:lnTo>
                  <a:pt x="161" y="1"/>
                </a:lnTo>
                <a:lnTo>
                  <a:pt x="143" y="4"/>
                </a:lnTo>
                <a:lnTo>
                  <a:pt x="125" y="8"/>
                </a:lnTo>
                <a:lnTo>
                  <a:pt x="109" y="14"/>
                </a:lnTo>
                <a:lnTo>
                  <a:pt x="94" y="21"/>
                </a:lnTo>
                <a:lnTo>
                  <a:pt x="79" y="30"/>
                </a:lnTo>
                <a:lnTo>
                  <a:pt x="65" y="41"/>
                </a:lnTo>
                <a:lnTo>
                  <a:pt x="53" y="53"/>
                </a:lnTo>
                <a:lnTo>
                  <a:pt x="40" y="66"/>
                </a:lnTo>
                <a:lnTo>
                  <a:pt x="30" y="79"/>
                </a:lnTo>
                <a:lnTo>
                  <a:pt x="21" y="94"/>
                </a:lnTo>
                <a:lnTo>
                  <a:pt x="14" y="109"/>
                </a:lnTo>
                <a:lnTo>
                  <a:pt x="8" y="125"/>
                </a:lnTo>
                <a:lnTo>
                  <a:pt x="4" y="143"/>
                </a:lnTo>
                <a:lnTo>
                  <a:pt x="1" y="161"/>
                </a:lnTo>
                <a:lnTo>
                  <a:pt x="0" y="179"/>
                </a:lnTo>
                <a:lnTo>
                  <a:pt x="0" y="2836"/>
                </a:lnTo>
                <a:lnTo>
                  <a:pt x="26" y="2836"/>
                </a:lnTo>
                <a:lnTo>
                  <a:pt x="26" y="1203"/>
                </a:lnTo>
                <a:lnTo>
                  <a:pt x="27" y="1185"/>
                </a:lnTo>
                <a:lnTo>
                  <a:pt x="30" y="1167"/>
                </a:lnTo>
                <a:lnTo>
                  <a:pt x="34" y="1150"/>
                </a:lnTo>
                <a:lnTo>
                  <a:pt x="40" y="1133"/>
                </a:lnTo>
                <a:lnTo>
                  <a:pt x="48" y="1118"/>
                </a:lnTo>
                <a:lnTo>
                  <a:pt x="57" y="1103"/>
                </a:lnTo>
                <a:lnTo>
                  <a:pt x="67" y="1090"/>
                </a:lnTo>
                <a:lnTo>
                  <a:pt x="78" y="1077"/>
                </a:lnTo>
                <a:lnTo>
                  <a:pt x="91" y="1066"/>
                </a:lnTo>
                <a:lnTo>
                  <a:pt x="104" y="1054"/>
                </a:lnTo>
                <a:lnTo>
                  <a:pt x="118" y="1045"/>
                </a:lnTo>
                <a:lnTo>
                  <a:pt x="135" y="1038"/>
                </a:lnTo>
                <a:lnTo>
                  <a:pt x="151" y="1032"/>
                </a:lnTo>
                <a:lnTo>
                  <a:pt x="167" y="1028"/>
                </a:lnTo>
                <a:lnTo>
                  <a:pt x="185" y="1025"/>
                </a:lnTo>
                <a:lnTo>
                  <a:pt x="203" y="1024"/>
                </a:lnTo>
                <a:lnTo>
                  <a:pt x="3844" y="1024"/>
                </a:lnTo>
                <a:lnTo>
                  <a:pt x="3862" y="1025"/>
                </a:lnTo>
                <a:lnTo>
                  <a:pt x="3879" y="1028"/>
                </a:lnTo>
                <a:lnTo>
                  <a:pt x="3896" y="1032"/>
                </a:lnTo>
                <a:lnTo>
                  <a:pt x="3912" y="1038"/>
                </a:lnTo>
                <a:lnTo>
                  <a:pt x="3928" y="1045"/>
                </a:lnTo>
                <a:lnTo>
                  <a:pt x="3943" y="1054"/>
                </a:lnTo>
                <a:lnTo>
                  <a:pt x="3956" y="1066"/>
                </a:lnTo>
                <a:lnTo>
                  <a:pt x="3969" y="1077"/>
                </a:lnTo>
                <a:lnTo>
                  <a:pt x="3980" y="1090"/>
                </a:lnTo>
                <a:lnTo>
                  <a:pt x="3990" y="1103"/>
                </a:lnTo>
                <a:lnTo>
                  <a:pt x="3999" y="1118"/>
                </a:lnTo>
                <a:lnTo>
                  <a:pt x="4007" y="1133"/>
                </a:lnTo>
                <a:lnTo>
                  <a:pt x="4013" y="1150"/>
                </a:lnTo>
                <a:lnTo>
                  <a:pt x="4017" y="1167"/>
                </a:lnTo>
                <a:lnTo>
                  <a:pt x="4020" y="1185"/>
                </a:lnTo>
                <a:lnTo>
                  <a:pt x="4021" y="1203"/>
                </a:lnTo>
                <a:lnTo>
                  <a:pt x="4021" y="2836"/>
                </a:lnTo>
                <a:lnTo>
                  <a:pt x="4047" y="2836"/>
                </a:lnTo>
                <a:lnTo>
                  <a:pt x="4047" y="179"/>
                </a:lnTo>
                <a:lnTo>
                  <a:pt x="4046" y="161"/>
                </a:lnTo>
                <a:lnTo>
                  <a:pt x="4043" y="143"/>
                </a:lnTo>
                <a:lnTo>
                  <a:pt x="4039" y="125"/>
                </a:lnTo>
                <a:lnTo>
                  <a:pt x="4033" y="109"/>
                </a:lnTo>
                <a:lnTo>
                  <a:pt x="4026" y="94"/>
                </a:lnTo>
                <a:lnTo>
                  <a:pt x="4017" y="79"/>
                </a:lnTo>
                <a:lnTo>
                  <a:pt x="4006" y="66"/>
                </a:lnTo>
                <a:lnTo>
                  <a:pt x="3994" y="53"/>
                </a:lnTo>
                <a:lnTo>
                  <a:pt x="3981" y="41"/>
                </a:lnTo>
                <a:lnTo>
                  <a:pt x="3968" y="30"/>
                </a:lnTo>
                <a:lnTo>
                  <a:pt x="3953" y="21"/>
                </a:lnTo>
                <a:lnTo>
                  <a:pt x="3938" y="14"/>
                </a:lnTo>
                <a:lnTo>
                  <a:pt x="3922" y="8"/>
                </a:lnTo>
                <a:lnTo>
                  <a:pt x="3904" y="4"/>
                </a:lnTo>
                <a:lnTo>
                  <a:pt x="3886" y="1"/>
                </a:lnTo>
                <a:lnTo>
                  <a:pt x="3868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ïś1ïdè"/>
          <p:cNvSpPr/>
          <p:nvPr/>
        </p:nvSpPr>
        <p:spPr bwMode="auto">
          <a:xfrm>
            <a:off x="3342605" y="3631864"/>
            <a:ext cx="2694650" cy="1500188"/>
          </a:xfrm>
          <a:custGeom>
            <a:avLst/>
            <a:gdLst>
              <a:gd name="T0" fmla="*/ 3868 w 4047"/>
              <a:gd name="T1" fmla="*/ 2836 h 2836"/>
              <a:gd name="T2" fmla="*/ 3904 w 4047"/>
              <a:gd name="T3" fmla="*/ 2832 h 2836"/>
              <a:gd name="T4" fmla="*/ 3938 w 4047"/>
              <a:gd name="T5" fmla="*/ 2822 h 2836"/>
              <a:gd name="T6" fmla="*/ 3968 w 4047"/>
              <a:gd name="T7" fmla="*/ 2806 h 2836"/>
              <a:gd name="T8" fmla="*/ 3994 w 4047"/>
              <a:gd name="T9" fmla="*/ 2783 h 2836"/>
              <a:gd name="T10" fmla="*/ 4017 w 4047"/>
              <a:gd name="T11" fmla="*/ 2757 h 2836"/>
              <a:gd name="T12" fmla="*/ 4033 w 4047"/>
              <a:gd name="T13" fmla="*/ 2727 h 2836"/>
              <a:gd name="T14" fmla="*/ 4043 w 4047"/>
              <a:gd name="T15" fmla="*/ 2693 h 2836"/>
              <a:gd name="T16" fmla="*/ 4047 w 4047"/>
              <a:gd name="T17" fmla="*/ 2657 h 2836"/>
              <a:gd name="T18" fmla="*/ 4021 w 4047"/>
              <a:gd name="T19" fmla="*/ 0 h 2836"/>
              <a:gd name="T20" fmla="*/ 4020 w 4047"/>
              <a:gd name="T21" fmla="*/ 1651 h 2836"/>
              <a:gd name="T22" fmla="*/ 4013 w 4047"/>
              <a:gd name="T23" fmla="*/ 1686 h 2836"/>
              <a:gd name="T24" fmla="*/ 3999 w 4047"/>
              <a:gd name="T25" fmla="*/ 1718 h 2836"/>
              <a:gd name="T26" fmla="*/ 3980 w 4047"/>
              <a:gd name="T27" fmla="*/ 1746 h 2836"/>
              <a:gd name="T28" fmla="*/ 3956 w 4047"/>
              <a:gd name="T29" fmla="*/ 1770 h 2836"/>
              <a:gd name="T30" fmla="*/ 3928 w 4047"/>
              <a:gd name="T31" fmla="*/ 1791 h 2836"/>
              <a:gd name="T32" fmla="*/ 3896 w 4047"/>
              <a:gd name="T33" fmla="*/ 1804 h 2836"/>
              <a:gd name="T34" fmla="*/ 3862 w 4047"/>
              <a:gd name="T35" fmla="*/ 1811 h 2836"/>
              <a:gd name="T36" fmla="*/ 203 w 4047"/>
              <a:gd name="T37" fmla="*/ 1812 h 2836"/>
              <a:gd name="T38" fmla="*/ 167 w 4047"/>
              <a:gd name="T39" fmla="*/ 1808 h 2836"/>
              <a:gd name="T40" fmla="*/ 135 w 4047"/>
              <a:gd name="T41" fmla="*/ 1798 h 2836"/>
              <a:gd name="T42" fmla="*/ 104 w 4047"/>
              <a:gd name="T43" fmla="*/ 1782 h 2836"/>
              <a:gd name="T44" fmla="*/ 78 w 4047"/>
              <a:gd name="T45" fmla="*/ 1759 h 2836"/>
              <a:gd name="T46" fmla="*/ 57 w 4047"/>
              <a:gd name="T47" fmla="*/ 1733 h 2836"/>
              <a:gd name="T48" fmla="*/ 40 w 4047"/>
              <a:gd name="T49" fmla="*/ 1703 h 2836"/>
              <a:gd name="T50" fmla="*/ 30 w 4047"/>
              <a:gd name="T51" fmla="*/ 1669 h 2836"/>
              <a:gd name="T52" fmla="*/ 26 w 4047"/>
              <a:gd name="T53" fmla="*/ 1633 h 2836"/>
              <a:gd name="T54" fmla="*/ 0 w 4047"/>
              <a:gd name="T55" fmla="*/ 0 h 2836"/>
              <a:gd name="T56" fmla="*/ 1 w 4047"/>
              <a:gd name="T57" fmla="*/ 2675 h 2836"/>
              <a:gd name="T58" fmla="*/ 8 w 4047"/>
              <a:gd name="T59" fmla="*/ 2711 h 2836"/>
              <a:gd name="T60" fmla="*/ 21 w 4047"/>
              <a:gd name="T61" fmla="*/ 2742 h 2836"/>
              <a:gd name="T62" fmla="*/ 40 w 4047"/>
              <a:gd name="T63" fmla="*/ 2770 h 2836"/>
              <a:gd name="T64" fmla="*/ 65 w 4047"/>
              <a:gd name="T65" fmla="*/ 2796 h 2836"/>
              <a:gd name="T66" fmla="*/ 94 w 4047"/>
              <a:gd name="T67" fmla="*/ 2815 h 2836"/>
              <a:gd name="T68" fmla="*/ 125 w 4047"/>
              <a:gd name="T69" fmla="*/ 2828 h 2836"/>
              <a:gd name="T70" fmla="*/ 161 w 4047"/>
              <a:gd name="T71" fmla="*/ 2835 h 2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047" h="2836">
                <a:moveTo>
                  <a:pt x="179" y="2836"/>
                </a:moveTo>
                <a:lnTo>
                  <a:pt x="3868" y="2836"/>
                </a:lnTo>
                <a:lnTo>
                  <a:pt x="3886" y="2835"/>
                </a:lnTo>
                <a:lnTo>
                  <a:pt x="3904" y="2832"/>
                </a:lnTo>
                <a:lnTo>
                  <a:pt x="3922" y="2828"/>
                </a:lnTo>
                <a:lnTo>
                  <a:pt x="3938" y="2822"/>
                </a:lnTo>
                <a:lnTo>
                  <a:pt x="3953" y="2815"/>
                </a:lnTo>
                <a:lnTo>
                  <a:pt x="3968" y="2806"/>
                </a:lnTo>
                <a:lnTo>
                  <a:pt x="3981" y="2796"/>
                </a:lnTo>
                <a:lnTo>
                  <a:pt x="3994" y="2783"/>
                </a:lnTo>
                <a:lnTo>
                  <a:pt x="4006" y="2770"/>
                </a:lnTo>
                <a:lnTo>
                  <a:pt x="4017" y="2757"/>
                </a:lnTo>
                <a:lnTo>
                  <a:pt x="4026" y="2742"/>
                </a:lnTo>
                <a:lnTo>
                  <a:pt x="4033" y="2727"/>
                </a:lnTo>
                <a:lnTo>
                  <a:pt x="4039" y="2711"/>
                </a:lnTo>
                <a:lnTo>
                  <a:pt x="4043" y="2693"/>
                </a:lnTo>
                <a:lnTo>
                  <a:pt x="4046" y="2675"/>
                </a:lnTo>
                <a:lnTo>
                  <a:pt x="4047" y="2657"/>
                </a:lnTo>
                <a:lnTo>
                  <a:pt x="4047" y="0"/>
                </a:lnTo>
                <a:lnTo>
                  <a:pt x="4021" y="0"/>
                </a:lnTo>
                <a:lnTo>
                  <a:pt x="4021" y="1633"/>
                </a:lnTo>
                <a:lnTo>
                  <a:pt x="4020" y="1651"/>
                </a:lnTo>
                <a:lnTo>
                  <a:pt x="4017" y="1669"/>
                </a:lnTo>
                <a:lnTo>
                  <a:pt x="4013" y="1686"/>
                </a:lnTo>
                <a:lnTo>
                  <a:pt x="4007" y="1703"/>
                </a:lnTo>
                <a:lnTo>
                  <a:pt x="3999" y="1718"/>
                </a:lnTo>
                <a:lnTo>
                  <a:pt x="3990" y="1733"/>
                </a:lnTo>
                <a:lnTo>
                  <a:pt x="3980" y="1746"/>
                </a:lnTo>
                <a:lnTo>
                  <a:pt x="3969" y="1759"/>
                </a:lnTo>
                <a:lnTo>
                  <a:pt x="3956" y="1770"/>
                </a:lnTo>
                <a:lnTo>
                  <a:pt x="3943" y="1782"/>
                </a:lnTo>
                <a:lnTo>
                  <a:pt x="3928" y="1791"/>
                </a:lnTo>
                <a:lnTo>
                  <a:pt x="3912" y="1798"/>
                </a:lnTo>
                <a:lnTo>
                  <a:pt x="3896" y="1804"/>
                </a:lnTo>
                <a:lnTo>
                  <a:pt x="3880" y="1808"/>
                </a:lnTo>
                <a:lnTo>
                  <a:pt x="3862" y="1811"/>
                </a:lnTo>
                <a:lnTo>
                  <a:pt x="3844" y="1812"/>
                </a:lnTo>
                <a:lnTo>
                  <a:pt x="203" y="1812"/>
                </a:lnTo>
                <a:lnTo>
                  <a:pt x="185" y="1811"/>
                </a:lnTo>
                <a:lnTo>
                  <a:pt x="167" y="1808"/>
                </a:lnTo>
                <a:lnTo>
                  <a:pt x="151" y="1804"/>
                </a:lnTo>
                <a:lnTo>
                  <a:pt x="135" y="1798"/>
                </a:lnTo>
                <a:lnTo>
                  <a:pt x="118" y="1791"/>
                </a:lnTo>
                <a:lnTo>
                  <a:pt x="104" y="1782"/>
                </a:lnTo>
                <a:lnTo>
                  <a:pt x="91" y="1771"/>
                </a:lnTo>
                <a:lnTo>
                  <a:pt x="78" y="1759"/>
                </a:lnTo>
                <a:lnTo>
                  <a:pt x="67" y="1746"/>
                </a:lnTo>
                <a:lnTo>
                  <a:pt x="57" y="1733"/>
                </a:lnTo>
                <a:lnTo>
                  <a:pt x="48" y="1718"/>
                </a:lnTo>
                <a:lnTo>
                  <a:pt x="40" y="1703"/>
                </a:lnTo>
                <a:lnTo>
                  <a:pt x="34" y="1686"/>
                </a:lnTo>
                <a:lnTo>
                  <a:pt x="30" y="1669"/>
                </a:lnTo>
                <a:lnTo>
                  <a:pt x="27" y="1651"/>
                </a:lnTo>
                <a:lnTo>
                  <a:pt x="26" y="1633"/>
                </a:lnTo>
                <a:lnTo>
                  <a:pt x="26" y="0"/>
                </a:lnTo>
                <a:lnTo>
                  <a:pt x="0" y="0"/>
                </a:lnTo>
                <a:lnTo>
                  <a:pt x="0" y="2657"/>
                </a:lnTo>
                <a:lnTo>
                  <a:pt x="1" y="2675"/>
                </a:lnTo>
                <a:lnTo>
                  <a:pt x="4" y="2693"/>
                </a:lnTo>
                <a:lnTo>
                  <a:pt x="8" y="2711"/>
                </a:lnTo>
                <a:lnTo>
                  <a:pt x="14" y="2727"/>
                </a:lnTo>
                <a:lnTo>
                  <a:pt x="21" y="2742"/>
                </a:lnTo>
                <a:lnTo>
                  <a:pt x="30" y="2757"/>
                </a:lnTo>
                <a:lnTo>
                  <a:pt x="40" y="2770"/>
                </a:lnTo>
                <a:lnTo>
                  <a:pt x="53" y="2783"/>
                </a:lnTo>
                <a:lnTo>
                  <a:pt x="65" y="2796"/>
                </a:lnTo>
                <a:lnTo>
                  <a:pt x="79" y="2806"/>
                </a:lnTo>
                <a:lnTo>
                  <a:pt x="94" y="2815"/>
                </a:lnTo>
                <a:lnTo>
                  <a:pt x="109" y="2822"/>
                </a:lnTo>
                <a:lnTo>
                  <a:pt x="125" y="2828"/>
                </a:lnTo>
                <a:lnTo>
                  <a:pt x="143" y="2832"/>
                </a:lnTo>
                <a:lnTo>
                  <a:pt x="161" y="2835"/>
                </a:lnTo>
                <a:lnTo>
                  <a:pt x="179" y="2836"/>
                </a:lnTo>
                <a:close/>
              </a:path>
            </a:pathLst>
          </a:cu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en-US" sz="2000" b="1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7" name="î$ḷîḋé"/>
          <p:cNvSpPr/>
          <p:nvPr/>
        </p:nvSpPr>
        <p:spPr bwMode="auto">
          <a:xfrm>
            <a:off x="6063888" y="3431839"/>
            <a:ext cx="2694650" cy="1500188"/>
          </a:xfrm>
          <a:custGeom>
            <a:avLst/>
            <a:gdLst>
              <a:gd name="T0" fmla="*/ 179 w 4047"/>
              <a:gd name="T1" fmla="*/ 0 h 2836"/>
              <a:gd name="T2" fmla="*/ 143 w 4047"/>
              <a:gd name="T3" fmla="*/ 4 h 2836"/>
              <a:gd name="T4" fmla="*/ 109 w 4047"/>
              <a:gd name="T5" fmla="*/ 14 h 2836"/>
              <a:gd name="T6" fmla="*/ 79 w 4047"/>
              <a:gd name="T7" fmla="*/ 30 h 2836"/>
              <a:gd name="T8" fmla="*/ 53 w 4047"/>
              <a:gd name="T9" fmla="*/ 53 h 2836"/>
              <a:gd name="T10" fmla="*/ 30 w 4047"/>
              <a:gd name="T11" fmla="*/ 79 h 2836"/>
              <a:gd name="T12" fmla="*/ 14 w 4047"/>
              <a:gd name="T13" fmla="*/ 109 h 2836"/>
              <a:gd name="T14" fmla="*/ 4 w 4047"/>
              <a:gd name="T15" fmla="*/ 143 h 2836"/>
              <a:gd name="T16" fmla="*/ 0 w 4047"/>
              <a:gd name="T17" fmla="*/ 179 h 2836"/>
              <a:gd name="T18" fmla="*/ 26 w 4047"/>
              <a:gd name="T19" fmla="*/ 2836 h 2836"/>
              <a:gd name="T20" fmla="*/ 27 w 4047"/>
              <a:gd name="T21" fmla="*/ 1185 h 2836"/>
              <a:gd name="T22" fmla="*/ 34 w 4047"/>
              <a:gd name="T23" fmla="*/ 1150 h 2836"/>
              <a:gd name="T24" fmla="*/ 48 w 4047"/>
              <a:gd name="T25" fmla="*/ 1118 h 2836"/>
              <a:gd name="T26" fmla="*/ 67 w 4047"/>
              <a:gd name="T27" fmla="*/ 1090 h 2836"/>
              <a:gd name="T28" fmla="*/ 91 w 4047"/>
              <a:gd name="T29" fmla="*/ 1066 h 2836"/>
              <a:gd name="T30" fmla="*/ 118 w 4047"/>
              <a:gd name="T31" fmla="*/ 1045 h 2836"/>
              <a:gd name="T32" fmla="*/ 151 w 4047"/>
              <a:gd name="T33" fmla="*/ 1032 h 2836"/>
              <a:gd name="T34" fmla="*/ 185 w 4047"/>
              <a:gd name="T35" fmla="*/ 1025 h 2836"/>
              <a:gd name="T36" fmla="*/ 3844 w 4047"/>
              <a:gd name="T37" fmla="*/ 1024 h 2836"/>
              <a:gd name="T38" fmla="*/ 3879 w 4047"/>
              <a:gd name="T39" fmla="*/ 1028 h 2836"/>
              <a:gd name="T40" fmla="*/ 3912 w 4047"/>
              <a:gd name="T41" fmla="*/ 1038 h 2836"/>
              <a:gd name="T42" fmla="*/ 3943 w 4047"/>
              <a:gd name="T43" fmla="*/ 1054 h 2836"/>
              <a:gd name="T44" fmla="*/ 3969 w 4047"/>
              <a:gd name="T45" fmla="*/ 1077 h 2836"/>
              <a:gd name="T46" fmla="*/ 3990 w 4047"/>
              <a:gd name="T47" fmla="*/ 1103 h 2836"/>
              <a:gd name="T48" fmla="*/ 4007 w 4047"/>
              <a:gd name="T49" fmla="*/ 1133 h 2836"/>
              <a:gd name="T50" fmla="*/ 4017 w 4047"/>
              <a:gd name="T51" fmla="*/ 1167 h 2836"/>
              <a:gd name="T52" fmla="*/ 4021 w 4047"/>
              <a:gd name="T53" fmla="*/ 1203 h 2836"/>
              <a:gd name="T54" fmla="*/ 4047 w 4047"/>
              <a:gd name="T55" fmla="*/ 2836 h 2836"/>
              <a:gd name="T56" fmla="*/ 4046 w 4047"/>
              <a:gd name="T57" fmla="*/ 161 h 2836"/>
              <a:gd name="T58" fmla="*/ 4039 w 4047"/>
              <a:gd name="T59" fmla="*/ 125 h 2836"/>
              <a:gd name="T60" fmla="*/ 4026 w 4047"/>
              <a:gd name="T61" fmla="*/ 94 h 2836"/>
              <a:gd name="T62" fmla="*/ 4006 w 4047"/>
              <a:gd name="T63" fmla="*/ 66 h 2836"/>
              <a:gd name="T64" fmla="*/ 3981 w 4047"/>
              <a:gd name="T65" fmla="*/ 41 h 2836"/>
              <a:gd name="T66" fmla="*/ 3953 w 4047"/>
              <a:gd name="T67" fmla="*/ 21 h 2836"/>
              <a:gd name="T68" fmla="*/ 3922 w 4047"/>
              <a:gd name="T69" fmla="*/ 8 h 2836"/>
              <a:gd name="T70" fmla="*/ 3886 w 4047"/>
              <a:gd name="T71" fmla="*/ 1 h 2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047" h="2836">
                <a:moveTo>
                  <a:pt x="3868" y="0"/>
                </a:moveTo>
                <a:lnTo>
                  <a:pt x="179" y="0"/>
                </a:lnTo>
                <a:lnTo>
                  <a:pt x="161" y="1"/>
                </a:lnTo>
                <a:lnTo>
                  <a:pt x="143" y="4"/>
                </a:lnTo>
                <a:lnTo>
                  <a:pt x="125" y="8"/>
                </a:lnTo>
                <a:lnTo>
                  <a:pt x="109" y="14"/>
                </a:lnTo>
                <a:lnTo>
                  <a:pt x="94" y="21"/>
                </a:lnTo>
                <a:lnTo>
                  <a:pt x="79" y="30"/>
                </a:lnTo>
                <a:lnTo>
                  <a:pt x="65" y="41"/>
                </a:lnTo>
                <a:lnTo>
                  <a:pt x="53" y="53"/>
                </a:lnTo>
                <a:lnTo>
                  <a:pt x="40" y="66"/>
                </a:lnTo>
                <a:lnTo>
                  <a:pt x="30" y="79"/>
                </a:lnTo>
                <a:lnTo>
                  <a:pt x="21" y="94"/>
                </a:lnTo>
                <a:lnTo>
                  <a:pt x="14" y="109"/>
                </a:lnTo>
                <a:lnTo>
                  <a:pt x="8" y="125"/>
                </a:lnTo>
                <a:lnTo>
                  <a:pt x="4" y="143"/>
                </a:lnTo>
                <a:lnTo>
                  <a:pt x="1" y="161"/>
                </a:lnTo>
                <a:lnTo>
                  <a:pt x="0" y="179"/>
                </a:lnTo>
                <a:lnTo>
                  <a:pt x="0" y="2836"/>
                </a:lnTo>
                <a:lnTo>
                  <a:pt x="26" y="2836"/>
                </a:lnTo>
                <a:lnTo>
                  <a:pt x="26" y="1203"/>
                </a:lnTo>
                <a:lnTo>
                  <a:pt x="27" y="1185"/>
                </a:lnTo>
                <a:lnTo>
                  <a:pt x="30" y="1167"/>
                </a:lnTo>
                <a:lnTo>
                  <a:pt x="34" y="1150"/>
                </a:lnTo>
                <a:lnTo>
                  <a:pt x="40" y="1133"/>
                </a:lnTo>
                <a:lnTo>
                  <a:pt x="48" y="1118"/>
                </a:lnTo>
                <a:lnTo>
                  <a:pt x="57" y="1103"/>
                </a:lnTo>
                <a:lnTo>
                  <a:pt x="67" y="1090"/>
                </a:lnTo>
                <a:lnTo>
                  <a:pt x="78" y="1077"/>
                </a:lnTo>
                <a:lnTo>
                  <a:pt x="91" y="1066"/>
                </a:lnTo>
                <a:lnTo>
                  <a:pt x="104" y="1054"/>
                </a:lnTo>
                <a:lnTo>
                  <a:pt x="118" y="1045"/>
                </a:lnTo>
                <a:lnTo>
                  <a:pt x="135" y="1038"/>
                </a:lnTo>
                <a:lnTo>
                  <a:pt x="151" y="1032"/>
                </a:lnTo>
                <a:lnTo>
                  <a:pt x="167" y="1028"/>
                </a:lnTo>
                <a:lnTo>
                  <a:pt x="185" y="1025"/>
                </a:lnTo>
                <a:lnTo>
                  <a:pt x="203" y="1024"/>
                </a:lnTo>
                <a:lnTo>
                  <a:pt x="3844" y="1024"/>
                </a:lnTo>
                <a:lnTo>
                  <a:pt x="3862" y="1025"/>
                </a:lnTo>
                <a:lnTo>
                  <a:pt x="3879" y="1028"/>
                </a:lnTo>
                <a:lnTo>
                  <a:pt x="3896" y="1032"/>
                </a:lnTo>
                <a:lnTo>
                  <a:pt x="3912" y="1038"/>
                </a:lnTo>
                <a:lnTo>
                  <a:pt x="3928" y="1045"/>
                </a:lnTo>
                <a:lnTo>
                  <a:pt x="3943" y="1054"/>
                </a:lnTo>
                <a:lnTo>
                  <a:pt x="3956" y="1066"/>
                </a:lnTo>
                <a:lnTo>
                  <a:pt x="3969" y="1077"/>
                </a:lnTo>
                <a:lnTo>
                  <a:pt x="3980" y="1090"/>
                </a:lnTo>
                <a:lnTo>
                  <a:pt x="3990" y="1103"/>
                </a:lnTo>
                <a:lnTo>
                  <a:pt x="3999" y="1118"/>
                </a:lnTo>
                <a:lnTo>
                  <a:pt x="4007" y="1133"/>
                </a:lnTo>
                <a:lnTo>
                  <a:pt x="4013" y="1150"/>
                </a:lnTo>
                <a:lnTo>
                  <a:pt x="4017" y="1167"/>
                </a:lnTo>
                <a:lnTo>
                  <a:pt x="4020" y="1185"/>
                </a:lnTo>
                <a:lnTo>
                  <a:pt x="4021" y="1203"/>
                </a:lnTo>
                <a:lnTo>
                  <a:pt x="4021" y="2836"/>
                </a:lnTo>
                <a:lnTo>
                  <a:pt x="4047" y="2836"/>
                </a:lnTo>
                <a:lnTo>
                  <a:pt x="4047" y="179"/>
                </a:lnTo>
                <a:lnTo>
                  <a:pt x="4046" y="161"/>
                </a:lnTo>
                <a:lnTo>
                  <a:pt x="4043" y="143"/>
                </a:lnTo>
                <a:lnTo>
                  <a:pt x="4039" y="125"/>
                </a:lnTo>
                <a:lnTo>
                  <a:pt x="4033" y="109"/>
                </a:lnTo>
                <a:lnTo>
                  <a:pt x="4026" y="94"/>
                </a:lnTo>
                <a:lnTo>
                  <a:pt x="4017" y="79"/>
                </a:lnTo>
                <a:lnTo>
                  <a:pt x="4006" y="66"/>
                </a:lnTo>
                <a:lnTo>
                  <a:pt x="3994" y="53"/>
                </a:lnTo>
                <a:lnTo>
                  <a:pt x="3981" y="41"/>
                </a:lnTo>
                <a:lnTo>
                  <a:pt x="3968" y="30"/>
                </a:lnTo>
                <a:lnTo>
                  <a:pt x="3953" y="21"/>
                </a:lnTo>
                <a:lnTo>
                  <a:pt x="3938" y="14"/>
                </a:lnTo>
                <a:lnTo>
                  <a:pt x="3922" y="8"/>
                </a:lnTo>
                <a:lnTo>
                  <a:pt x="3904" y="4"/>
                </a:lnTo>
                <a:lnTo>
                  <a:pt x="3886" y="1"/>
                </a:lnTo>
                <a:lnTo>
                  <a:pt x="3868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rial"/>
              <a:ea typeface="微软雅黑"/>
              <a:sym typeface="Arial"/>
            </a:endParaRPr>
          </a:p>
        </p:txBody>
      </p:sp>
      <p:sp>
        <p:nvSpPr>
          <p:cNvPr id="18" name="îṥļiḍé"/>
          <p:cNvSpPr/>
          <p:nvPr/>
        </p:nvSpPr>
        <p:spPr bwMode="auto">
          <a:xfrm>
            <a:off x="8785172" y="3631864"/>
            <a:ext cx="2694650" cy="1500188"/>
          </a:xfrm>
          <a:custGeom>
            <a:avLst/>
            <a:gdLst>
              <a:gd name="T0" fmla="*/ 3868 w 4047"/>
              <a:gd name="T1" fmla="*/ 2836 h 2836"/>
              <a:gd name="T2" fmla="*/ 3904 w 4047"/>
              <a:gd name="T3" fmla="*/ 2832 h 2836"/>
              <a:gd name="T4" fmla="*/ 3938 w 4047"/>
              <a:gd name="T5" fmla="*/ 2822 h 2836"/>
              <a:gd name="T6" fmla="*/ 3968 w 4047"/>
              <a:gd name="T7" fmla="*/ 2806 h 2836"/>
              <a:gd name="T8" fmla="*/ 3994 w 4047"/>
              <a:gd name="T9" fmla="*/ 2783 h 2836"/>
              <a:gd name="T10" fmla="*/ 4017 w 4047"/>
              <a:gd name="T11" fmla="*/ 2757 h 2836"/>
              <a:gd name="T12" fmla="*/ 4033 w 4047"/>
              <a:gd name="T13" fmla="*/ 2727 h 2836"/>
              <a:gd name="T14" fmla="*/ 4043 w 4047"/>
              <a:gd name="T15" fmla="*/ 2693 h 2836"/>
              <a:gd name="T16" fmla="*/ 4047 w 4047"/>
              <a:gd name="T17" fmla="*/ 2657 h 2836"/>
              <a:gd name="T18" fmla="*/ 4021 w 4047"/>
              <a:gd name="T19" fmla="*/ 0 h 2836"/>
              <a:gd name="T20" fmla="*/ 4020 w 4047"/>
              <a:gd name="T21" fmla="*/ 1651 h 2836"/>
              <a:gd name="T22" fmla="*/ 4013 w 4047"/>
              <a:gd name="T23" fmla="*/ 1686 h 2836"/>
              <a:gd name="T24" fmla="*/ 3999 w 4047"/>
              <a:gd name="T25" fmla="*/ 1718 h 2836"/>
              <a:gd name="T26" fmla="*/ 3980 w 4047"/>
              <a:gd name="T27" fmla="*/ 1746 h 2836"/>
              <a:gd name="T28" fmla="*/ 3956 w 4047"/>
              <a:gd name="T29" fmla="*/ 1770 h 2836"/>
              <a:gd name="T30" fmla="*/ 3928 w 4047"/>
              <a:gd name="T31" fmla="*/ 1791 h 2836"/>
              <a:gd name="T32" fmla="*/ 3896 w 4047"/>
              <a:gd name="T33" fmla="*/ 1804 h 2836"/>
              <a:gd name="T34" fmla="*/ 3862 w 4047"/>
              <a:gd name="T35" fmla="*/ 1811 h 2836"/>
              <a:gd name="T36" fmla="*/ 203 w 4047"/>
              <a:gd name="T37" fmla="*/ 1812 h 2836"/>
              <a:gd name="T38" fmla="*/ 167 w 4047"/>
              <a:gd name="T39" fmla="*/ 1808 h 2836"/>
              <a:gd name="T40" fmla="*/ 135 w 4047"/>
              <a:gd name="T41" fmla="*/ 1798 h 2836"/>
              <a:gd name="T42" fmla="*/ 104 w 4047"/>
              <a:gd name="T43" fmla="*/ 1782 h 2836"/>
              <a:gd name="T44" fmla="*/ 78 w 4047"/>
              <a:gd name="T45" fmla="*/ 1759 h 2836"/>
              <a:gd name="T46" fmla="*/ 57 w 4047"/>
              <a:gd name="T47" fmla="*/ 1733 h 2836"/>
              <a:gd name="T48" fmla="*/ 40 w 4047"/>
              <a:gd name="T49" fmla="*/ 1703 h 2836"/>
              <a:gd name="T50" fmla="*/ 30 w 4047"/>
              <a:gd name="T51" fmla="*/ 1669 h 2836"/>
              <a:gd name="T52" fmla="*/ 26 w 4047"/>
              <a:gd name="T53" fmla="*/ 1633 h 2836"/>
              <a:gd name="T54" fmla="*/ 0 w 4047"/>
              <a:gd name="T55" fmla="*/ 0 h 2836"/>
              <a:gd name="T56" fmla="*/ 1 w 4047"/>
              <a:gd name="T57" fmla="*/ 2675 h 2836"/>
              <a:gd name="T58" fmla="*/ 8 w 4047"/>
              <a:gd name="T59" fmla="*/ 2711 h 2836"/>
              <a:gd name="T60" fmla="*/ 21 w 4047"/>
              <a:gd name="T61" fmla="*/ 2742 h 2836"/>
              <a:gd name="T62" fmla="*/ 40 w 4047"/>
              <a:gd name="T63" fmla="*/ 2770 h 2836"/>
              <a:gd name="T64" fmla="*/ 65 w 4047"/>
              <a:gd name="T65" fmla="*/ 2796 h 2836"/>
              <a:gd name="T66" fmla="*/ 94 w 4047"/>
              <a:gd name="T67" fmla="*/ 2815 h 2836"/>
              <a:gd name="T68" fmla="*/ 125 w 4047"/>
              <a:gd name="T69" fmla="*/ 2828 h 2836"/>
              <a:gd name="T70" fmla="*/ 161 w 4047"/>
              <a:gd name="T71" fmla="*/ 2835 h 2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047" h="2836">
                <a:moveTo>
                  <a:pt x="179" y="2836"/>
                </a:moveTo>
                <a:lnTo>
                  <a:pt x="3868" y="2836"/>
                </a:lnTo>
                <a:lnTo>
                  <a:pt x="3886" y="2835"/>
                </a:lnTo>
                <a:lnTo>
                  <a:pt x="3904" y="2832"/>
                </a:lnTo>
                <a:lnTo>
                  <a:pt x="3922" y="2828"/>
                </a:lnTo>
                <a:lnTo>
                  <a:pt x="3938" y="2822"/>
                </a:lnTo>
                <a:lnTo>
                  <a:pt x="3953" y="2815"/>
                </a:lnTo>
                <a:lnTo>
                  <a:pt x="3968" y="2806"/>
                </a:lnTo>
                <a:lnTo>
                  <a:pt x="3981" y="2796"/>
                </a:lnTo>
                <a:lnTo>
                  <a:pt x="3994" y="2783"/>
                </a:lnTo>
                <a:lnTo>
                  <a:pt x="4006" y="2770"/>
                </a:lnTo>
                <a:lnTo>
                  <a:pt x="4017" y="2757"/>
                </a:lnTo>
                <a:lnTo>
                  <a:pt x="4026" y="2742"/>
                </a:lnTo>
                <a:lnTo>
                  <a:pt x="4033" y="2727"/>
                </a:lnTo>
                <a:lnTo>
                  <a:pt x="4039" y="2711"/>
                </a:lnTo>
                <a:lnTo>
                  <a:pt x="4043" y="2693"/>
                </a:lnTo>
                <a:lnTo>
                  <a:pt x="4046" y="2675"/>
                </a:lnTo>
                <a:lnTo>
                  <a:pt x="4047" y="2657"/>
                </a:lnTo>
                <a:lnTo>
                  <a:pt x="4047" y="0"/>
                </a:lnTo>
                <a:lnTo>
                  <a:pt x="4021" y="0"/>
                </a:lnTo>
                <a:lnTo>
                  <a:pt x="4021" y="1633"/>
                </a:lnTo>
                <a:lnTo>
                  <a:pt x="4020" y="1651"/>
                </a:lnTo>
                <a:lnTo>
                  <a:pt x="4017" y="1669"/>
                </a:lnTo>
                <a:lnTo>
                  <a:pt x="4013" y="1686"/>
                </a:lnTo>
                <a:lnTo>
                  <a:pt x="4007" y="1703"/>
                </a:lnTo>
                <a:lnTo>
                  <a:pt x="3999" y="1718"/>
                </a:lnTo>
                <a:lnTo>
                  <a:pt x="3990" y="1733"/>
                </a:lnTo>
                <a:lnTo>
                  <a:pt x="3980" y="1746"/>
                </a:lnTo>
                <a:lnTo>
                  <a:pt x="3969" y="1759"/>
                </a:lnTo>
                <a:lnTo>
                  <a:pt x="3956" y="1770"/>
                </a:lnTo>
                <a:lnTo>
                  <a:pt x="3943" y="1782"/>
                </a:lnTo>
                <a:lnTo>
                  <a:pt x="3928" y="1791"/>
                </a:lnTo>
                <a:lnTo>
                  <a:pt x="3912" y="1798"/>
                </a:lnTo>
                <a:lnTo>
                  <a:pt x="3896" y="1804"/>
                </a:lnTo>
                <a:lnTo>
                  <a:pt x="3880" y="1808"/>
                </a:lnTo>
                <a:lnTo>
                  <a:pt x="3862" y="1811"/>
                </a:lnTo>
                <a:lnTo>
                  <a:pt x="3844" y="1812"/>
                </a:lnTo>
                <a:lnTo>
                  <a:pt x="203" y="1812"/>
                </a:lnTo>
                <a:lnTo>
                  <a:pt x="185" y="1811"/>
                </a:lnTo>
                <a:lnTo>
                  <a:pt x="167" y="1808"/>
                </a:lnTo>
                <a:lnTo>
                  <a:pt x="151" y="1804"/>
                </a:lnTo>
                <a:lnTo>
                  <a:pt x="135" y="1798"/>
                </a:lnTo>
                <a:lnTo>
                  <a:pt x="118" y="1791"/>
                </a:lnTo>
                <a:lnTo>
                  <a:pt x="104" y="1782"/>
                </a:lnTo>
                <a:lnTo>
                  <a:pt x="91" y="1771"/>
                </a:lnTo>
                <a:lnTo>
                  <a:pt x="78" y="1759"/>
                </a:lnTo>
                <a:lnTo>
                  <a:pt x="67" y="1746"/>
                </a:lnTo>
                <a:lnTo>
                  <a:pt x="57" y="1733"/>
                </a:lnTo>
                <a:lnTo>
                  <a:pt x="48" y="1718"/>
                </a:lnTo>
                <a:lnTo>
                  <a:pt x="40" y="1703"/>
                </a:lnTo>
                <a:lnTo>
                  <a:pt x="34" y="1686"/>
                </a:lnTo>
                <a:lnTo>
                  <a:pt x="30" y="1669"/>
                </a:lnTo>
                <a:lnTo>
                  <a:pt x="27" y="1651"/>
                </a:lnTo>
                <a:lnTo>
                  <a:pt x="26" y="1633"/>
                </a:lnTo>
                <a:lnTo>
                  <a:pt x="26" y="0"/>
                </a:lnTo>
                <a:lnTo>
                  <a:pt x="0" y="0"/>
                </a:lnTo>
                <a:lnTo>
                  <a:pt x="0" y="2657"/>
                </a:lnTo>
                <a:lnTo>
                  <a:pt x="1" y="2675"/>
                </a:lnTo>
                <a:lnTo>
                  <a:pt x="4" y="2693"/>
                </a:lnTo>
                <a:lnTo>
                  <a:pt x="8" y="2711"/>
                </a:lnTo>
                <a:lnTo>
                  <a:pt x="14" y="2727"/>
                </a:lnTo>
                <a:lnTo>
                  <a:pt x="21" y="2742"/>
                </a:lnTo>
                <a:lnTo>
                  <a:pt x="30" y="2757"/>
                </a:lnTo>
                <a:lnTo>
                  <a:pt x="40" y="2770"/>
                </a:lnTo>
                <a:lnTo>
                  <a:pt x="53" y="2783"/>
                </a:lnTo>
                <a:lnTo>
                  <a:pt x="65" y="2796"/>
                </a:lnTo>
                <a:lnTo>
                  <a:pt x="79" y="2806"/>
                </a:lnTo>
                <a:lnTo>
                  <a:pt x="94" y="2815"/>
                </a:lnTo>
                <a:lnTo>
                  <a:pt x="109" y="2822"/>
                </a:lnTo>
                <a:lnTo>
                  <a:pt x="125" y="2828"/>
                </a:lnTo>
                <a:lnTo>
                  <a:pt x="143" y="2832"/>
                </a:lnTo>
                <a:lnTo>
                  <a:pt x="161" y="2835"/>
                </a:lnTo>
                <a:lnTo>
                  <a:pt x="179" y="2836"/>
                </a:lnTo>
                <a:close/>
              </a:path>
            </a:pathLst>
          </a:cu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en-US" sz="2000" b="1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9" name="i$ḷîḍé"/>
          <p:cNvSpPr/>
          <p:nvPr/>
        </p:nvSpPr>
        <p:spPr bwMode="auto">
          <a:xfrm>
            <a:off x="1818235" y="3490650"/>
            <a:ext cx="354089" cy="352738"/>
          </a:xfrm>
          <a:custGeom>
            <a:avLst/>
            <a:gdLst>
              <a:gd name="connsiteX0" fmla="*/ 295780 w 336635"/>
              <a:gd name="connsiteY0" fmla="*/ 150213 h 335351"/>
              <a:gd name="connsiteX1" fmla="*/ 259128 w 336635"/>
              <a:gd name="connsiteY1" fmla="*/ 257550 h 335351"/>
              <a:gd name="connsiteX2" fmla="*/ 151791 w 336635"/>
              <a:gd name="connsiteY2" fmla="*/ 294202 h 335351"/>
              <a:gd name="connsiteX3" fmla="*/ 227713 w 336635"/>
              <a:gd name="connsiteY3" fmla="*/ 226135 h 335351"/>
              <a:gd name="connsiteX4" fmla="*/ 295780 w 336635"/>
              <a:gd name="connsiteY4" fmla="*/ 150213 h 335351"/>
              <a:gd name="connsiteX5" fmla="*/ 103605 w 336635"/>
              <a:gd name="connsiteY5" fmla="*/ 89611 h 335351"/>
              <a:gd name="connsiteX6" fmla="*/ 94601 w 336635"/>
              <a:gd name="connsiteY6" fmla="*/ 93546 h 335351"/>
              <a:gd name="connsiteX7" fmla="*/ 64478 w 336635"/>
              <a:gd name="connsiteY7" fmla="*/ 166985 h 335351"/>
              <a:gd name="connsiteX8" fmla="*/ 76265 w 336635"/>
              <a:gd name="connsiteY8" fmla="*/ 178788 h 335351"/>
              <a:gd name="connsiteX9" fmla="*/ 89362 w 336635"/>
              <a:gd name="connsiteY9" fmla="*/ 166985 h 335351"/>
              <a:gd name="connsiteX10" fmla="*/ 111627 w 336635"/>
              <a:gd name="connsiteY10" fmla="*/ 110594 h 335351"/>
              <a:gd name="connsiteX11" fmla="*/ 111627 w 336635"/>
              <a:gd name="connsiteY11" fmla="*/ 93546 h 335351"/>
              <a:gd name="connsiteX12" fmla="*/ 103605 w 336635"/>
              <a:gd name="connsiteY12" fmla="*/ 89611 h 335351"/>
              <a:gd name="connsiteX13" fmla="*/ 312658 w 336635"/>
              <a:gd name="connsiteY13" fmla="*/ 282 h 335351"/>
              <a:gd name="connsiteX14" fmla="*/ 328533 w 336635"/>
              <a:gd name="connsiteY14" fmla="*/ 8347 h 335351"/>
              <a:gd name="connsiteX15" fmla="*/ 332501 w 336635"/>
              <a:gd name="connsiteY15" fmla="*/ 47850 h 335351"/>
              <a:gd name="connsiteX16" fmla="*/ 308689 w 336635"/>
              <a:gd name="connsiteY16" fmla="*/ 92620 h 335351"/>
              <a:gd name="connsiteX17" fmla="*/ 210793 w 336635"/>
              <a:gd name="connsiteY17" fmla="*/ 209812 h 335351"/>
              <a:gd name="connsiteX18" fmla="*/ 93053 w 336635"/>
              <a:gd name="connsiteY18" fmla="*/ 307253 h 335351"/>
              <a:gd name="connsiteX19" fmla="*/ 48074 w 336635"/>
              <a:gd name="connsiteY19" fmla="*/ 332271 h 335351"/>
              <a:gd name="connsiteX20" fmla="*/ 8386 w 336635"/>
              <a:gd name="connsiteY20" fmla="*/ 327004 h 335351"/>
              <a:gd name="connsiteX21" fmla="*/ 3095 w 336635"/>
              <a:gd name="connsiteY21" fmla="*/ 287501 h 335351"/>
              <a:gd name="connsiteX22" fmla="*/ 12355 w 336635"/>
              <a:gd name="connsiteY22" fmla="*/ 267750 h 335351"/>
              <a:gd name="connsiteX23" fmla="*/ 28230 w 336635"/>
              <a:gd name="connsiteY23" fmla="*/ 242731 h 335351"/>
              <a:gd name="connsiteX24" fmla="*/ 30876 w 336635"/>
              <a:gd name="connsiteY24" fmla="*/ 237464 h 335351"/>
              <a:gd name="connsiteX25" fmla="*/ 49397 w 336635"/>
              <a:gd name="connsiteY25" fmla="*/ 265116 h 335351"/>
              <a:gd name="connsiteX26" fmla="*/ 41459 w 336635"/>
              <a:gd name="connsiteY26" fmla="*/ 279601 h 335351"/>
              <a:gd name="connsiteX27" fmla="*/ 30876 w 336635"/>
              <a:gd name="connsiteY27" fmla="*/ 304619 h 335351"/>
              <a:gd name="connsiteX28" fmla="*/ 83793 w 336635"/>
              <a:gd name="connsiteY28" fmla="*/ 275650 h 335351"/>
              <a:gd name="connsiteX29" fmla="*/ 91730 w 336635"/>
              <a:gd name="connsiteY29" fmla="*/ 271700 h 335351"/>
              <a:gd name="connsiteX30" fmla="*/ 77178 w 336635"/>
              <a:gd name="connsiteY30" fmla="*/ 258532 h 335351"/>
              <a:gd name="connsiteX31" fmla="*/ 77178 w 336635"/>
              <a:gd name="connsiteY31" fmla="*/ 76819 h 335351"/>
              <a:gd name="connsiteX32" fmla="*/ 259741 w 336635"/>
              <a:gd name="connsiteY32" fmla="*/ 76819 h 335351"/>
              <a:gd name="connsiteX33" fmla="*/ 272970 w 336635"/>
              <a:gd name="connsiteY33" fmla="*/ 91303 h 335351"/>
              <a:gd name="connsiteX34" fmla="*/ 276939 w 336635"/>
              <a:gd name="connsiteY34" fmla="*/ 83403 h 335351"/>
              <a:gd name="connsiteX35" fmla="*/ 306043 w 336635"/>
              <a:gd name="connsiteY35" fmla="*/ 30732 h 335351"/>
              <a:gd name="connsiteX36" fmla="*/ 272970 w 336635"/>
              <a:gd name="connsiteY36" fmla="*/ 46533 h 335351"/>
              <a:gd name="connsiteX37" fmla="*/ 266355 w 336635"/>
              <a:gd name="connsiteY37" fmla="*/ 49167 h 335351"/>
              <a:gd name="connsiteX38" fmla="*/ 238574 w 336635"/>
              <a:gd name="connsiteY38" fmla="*/ 30732 h 335351"/>
              <a:gd name="connsiteX39" fmla="*/ 243866 w 336635"/>
              <a:gd name="connsiteY39" fmla="*/ 28098 h 335351"/>
              <a:gd name="connsiteX40" fmla="*/ 262387 w 336635"/>
              <a:gd name="connsiteY40" fmla="*/ 16248 h 335351"/>
              <a:gd name="connsiteX41" fmla="*/ 288845 w 336635"/>
              <a:gd name="connsiteY41" fmla="*/ 3080 h 335351"/>
              <a:gd name="connsiteX42" fmla="*/ 312658 w 336635"/>
              <a:gd name="connsiteY42" fmla="*/ 282 h 33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36635" h="335351">
                <a:moveTo>
                  <a:pt x="295780" y="150213"/>
                </a:moveTo>
                <a:cubicBezTo>
                  <a:pt x="301016" y="188174"/>
                  <a:pt x="289235" y="228753"/>
                  <a:pt x="259128" y="257550"/>
                </a:cubicBezTo>
                <a:cubicBezTo>
                  <a:pt x="230330" y="287657"/>
                  <a:pt x="189752" y="299438"/>
                  <a:pt x="151791" y="294202"/>
                </a:cubicBezTo>
                <a:cubicBezTo>
                  <a:pt x="176662" y="274567"/>
                  <a:pt x="201533" y="251005"/>
                  <a:pt x="227713" y="226135"/>
                </a:cubicBezTo>
                <a:cubicBezTo>
                  <a:pt x="252583" y="199955"/>
                  <a:pt x="276145" y="175084"/>
                  <a:pt x="295780" y="150213"/>
                </a:cubicBezTo>
                <a:close/>
                <a:moveTo>
                  <a:pt x="103605" y="89611"/>
                </a:moveTo>
                <a:cubicBezTo>
                  <a:pt x="100495" y="89611"/>
                  <a:pt x="97220" y="90923"/>
                  <a:pt x="94601" y="93546"/>
                </a:cubicBezTo>
                <a:cubicBezTo>
                  <a:pt x="74956" y="113217"/>
                  <a:pt x="64478" y="139445"/>
                  <a:pt x="64478" y="166985"/>
                </a:cubicBezTo>
                <a:cubicBezTo>
                  <a:pt x="64478" y="173542"/>
                  <a:pt x="69717" y="178788"/>
                  <a:pt x="76265" y="178788"/>
                </a:cubicBezTo>
                <a:cubicBezTo>
                  <a:pt x="82814" y="178788"/>
                  <a:pt x="89362" y="173542"/>
                  <a:pt x="89362" y="166985"/>
                </a:cubicBezTo>
                <a:cubicBezTo>
                  <a:pt x="89362" y="146002"/>
                  <a:pt x="97221" y="126331"/>
                  <a:pt x="111627" y="110594"/>
                </a:cubicBezTo>
                <a:cubicBezTo>
                  <a:pt x="116866" y="105348"/>
                  <a:pt x="116866" y="97480"/>
                  <a:pt x="111627" y="93546"/>
                </a:cubicBezTo>
                <a:cubicBezTo>
                  <a:pt x="109663" y="90923"/>
                  <a:pt x="106716" y="89611"/>
                  <a:pt x="103605" y="89611"/>
                </a:cubicBezTo>
                <a:close/>
                <a:moveTo>
                  <a:pt x="312658" y="282"/>
                </a:moveTo>
                <a:cubicBezTo>
                  <a:pt x="319272" y="1105"/>
                  <a:pt x="324564" y="3738"/>
                  <a:pt x="328533" y="8347"/>
                </a:cubicBezTo>
                <a:cubicBezTo>
                  <a:pt x="337793" y="16248"/>
                  <a:pt x="339116" y="29415"/>
                  <a:pt x="332501" y="47850"/>
                </a:cubicBezTo>
                <a:cubicBezTo>
                  <a:pt x="328533" y="59701"/>
                  <a:pt x="320595" y="75502"/>
                  <a:pt x="308689" y="92620"/>
                </a:cubicBezTo>
                <a:cubicBezTo>
                  <a:pt x="286199" y="128172"/>
                  <a:pt x="251803" y="168992"/>
                  <a:pt x="210793" y="209812"/>
                </a:cubicBezTo>
                <a:cubicBezTo>
                  <a:pt x="169782" y="250632"/>
                  <a:pt x="127449" y="284868"/>
                  <a:pt x="93053" y="307253"/>
                </a:cubicBezTo>
                <a:cubicBezTo>
                  <a:pt x="75855" y="319103"/>
                  <a:pt x="59980" y="327004"/>
                  <a:pt x="48074" y="332271"/>
                </a:cubicBezTo>
                <a:cubicBezTo>
                  <a:pt x="29553" y="337538"/>
                  <a:pt x="16324" y="336221"/>
                  <a:pt x="8386" y="327004"/>
                </a:cubicBezTo>
                <a:cubicBezTo>
                  <a:pt x="-874" y="319103"/>
                  <a:pt x="-2197" y="305936"/>
                  <a:pt x="3095" y="287501"/>
                </a:cubicBezTo>
                <a:cubicBezTo>
                  <a:pt x="5741" y="282234"/>
                  <a:pt x="8386" y="275650"/>
                  <a:pt x="12355" y="267750"/>
                </a:cubicBezTo>
                <a:cubicBezTo>
                  <a:pt x="16324" y="259849"/>
                  <a:pt x="21616" y="251949"/>
                  <a:pt x="28230" y="242731"/>
                </a:cubicBezTo>
                <a:cubicBezTo>
                  <a:pt x="28230" y="241414"/>
                  <a:pt x="29553" y="238781"/>
                  <a:pt x="30876" y="237464"/>
                </a:cubicBezTo>
                <a:cubicBezTo>
                  <a:pt x="36168" y="247998"/>
                  <a:pt x="42782" y="257216"/>
                  <a:pt x="49397" y="265116"/>
                </a:cubicBezTo>
                <a:cubicBezTo>
                  <a:pt x="46751" y="270383"/>
                  <a:pt x="44105" y="275650"/>
                  <a:pt x="41459" y="279601"/>
                </a:cubicBezTo>
                <a:cubicBezTo>
                  <a:pt x="34845" y="291451"/>
                  <a:pt x="32199" y="299352"/>
                  <a:pt x="30876" y="304619"/>
                </a:cubicBezTo>
                <a:cubicBezTo>
                  <a:pt x="38813" y="301986"/>
                  <a:pt x="56011" y="296718"/>
                  <a:pt x="83793" y="275650"/>
                </a:cubicBezTo>
                <a:cubicBezTo>
                  <a:pt x="86439" y="274333"/>
                  <a:pt x="89084" y="273017"/>
                  <a:pt x="91730" y="271700"/>
                </a:cubicBezTo>
                <a:cubicBezTo>
                  <a:pt x="86439" y="267750"/>
                  <a:pt x="81147" y="263799"/>
                  <a:pt x="77178" y="258532"/>
                </a:cubicBezTo>
                <a:cubicBezTo>
                  <a:pt x="25584" y="208495"/>
                  <a:pt x="25584" y="126856"/>
                  <a:pt x="77178" y="76819"/>
                </a:cubicBezTo>
                <a:cubicBezTo>
                  <a:pt x="127449" y="25465"/>
                  <a:pt x="209470" y="25465"/>
                  <a:pt x="259741" y="76819"/>
                </a:cubicBezTo>
                <a:cubicBezTo>
                  <a:pt x="265033" y="80769"/>
                  <a:pt x="269001" y="86036"/>
                  <a:pt x="272970" y="91303"/>
                </a:cubicBezTo>
                <a:cubicBezTo>
                  <a:pt x="274293" y="88670"/>
                  <a:pt x="275616" y="86036"/>
                  <a:pt x="276939" y="83403"/>
                </a:cubicBezTo>
                <a:cubicBezTo>
                  <a:pt x="298106" y="55750"/>
                  <a:pt x="303397" y="38633"/>
                  <a:pt x="306043" y="30732"/>
                </a:cubicBezTo>
                <a:cubicBezTo>
                  <a:pt x="299428" y="32049"/>
                  <a:pt x="288845" y="35999"/>
                  <a:pt x="272970" y="46533"/>
                </a:cubicBezTo>
                <a:cubicBezTo>
                  <a:pt x="270324" y="47850"/>
                  <a:pt x="269001" y="47850"/>
                  <a:pt x="266355" y="49167"/>
                </a:cubicBezTo>
                <a:cubicBezTo>
                  <a:pt x="258418" y="42583"/>
                  <a:pt x="249158" y="35999"/>
                  <a:pt x="238574" y="30732"/>
                </a:cubicBezTo>
                <a:cubicBezTo>
                  <a:pt x="239897" y="29415"/>
                  <a:pt x="242543" y="28098"/>
                  <a:pt x="243866" y="28098"/>
                </a:cubicBezTo>
                <a:cubicBezTo>
                  <a:pt x="250480" y="22831"/>
                  <a:pt x="257095" y="18881"/>
                  <a:pt x="262387" y="16248"/>
                </a:cubicBezTo>
                <a:cubicBezTo>
                  <a:pt x="272970" y="10981"/>
                  <a:pt x="280908" y="5713"/>
                  <a:pt x="288845" y="3080"/>
                </a:cubicBezTo>
                <a:cubicBezTo>
                  <a:pt x="298106" y="446"/>
                  <a:pt x="306043" y="-541"/>
                  <a:pt x="312658" y="282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defTabSz="913765"/>
            <a:endParaRPr lang="zh-CN" altLang="en-US" sz="2000" b="1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615618" y="2215249"/>
            <a:ext cx="0" cy="600537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914578" y="2215249"/>
            <a:ext cx="0" cy="600537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213538" y="2215249"/>
            <a:ext cx="0" cy="600537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9512498" y="2215249"/>
            <a:ext cx="0" cy="600537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335010" y="431801"/>
            <a:ext cx="3111018" cy="412248"/>
            <a:chOff x="335010" y="686444"/>
            <a:chExt cx="3111018" cy="412248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335010" y="863511"/>
              <a:ext cx="2402652" cy="0"/>
            </a:xfrm>
            <a:prstGeom prst="line">
              <a:avLst/>
            </a:prstGeom>
            <a:ln>
              <a:solidFill>
                <a:srgbClr val="1D50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椭圆 25"/>
            <p:cNvSpPr/>
            <p:nvPr/>
          </p:nvSpPr>
          <p:spPr>
            <a:xfrm>
              <a:off x="2951399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147002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342605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3" name="iṩļïḓè"/>
            <p:cNvSpPr txBox="1"/>
            <p:nvPr/>
          </p:nvSpPr>
          <p:spPr bwMode="auto">
            <a:xfrm>
              <a:off x="675654" y="686444"/>
              <a:ext cx="1721363" cy="412248"/>
            </a:xfrm>
            <a:prstGeom prst="rect">
              <a:avLst/>
            </a:prstGeom>
            <a:solidFill>
              <a:srgbClr val="1D505F"/>
            </a:solidFill>
            <a:ln w="9525">
              <a:solidFill>
                <a:srgbClr val="1D505F"/>
              </a:solidFill>
              <a:miter lim="800000"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dist"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XXX</a:t>
              </a:r>
              <a:r>
                <a:rPr lang="zh-CN" altLang="en-US" sz="16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公司</a:t>
              </a:r>
              <a:endParaRPr lang="en-US" altLang="zh-CN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34" name="i$ḷîḍé"/>
          <p:cNvSpPr/>
          <p:nvPr/>
        </p:nvSpPr>
        <p:spPr bwMode="auto">
          <a:xfrm>
            <a:off x="4512885" y="4704657"/>
            <a:ext cx="354089" cy="352738"/>
          </a:xfrm>
          <a:custGeom>
            <a:avLst/>
            <a:gdLst>
              <a:gd name="connsiteX0" fmla="*/ 295780 w 336635"/>
              <a:gd name="connsiteY0" fmla="*/ 150213 h 335351"/>
              <a:gd name="connsiteX1" fmla="*/ 259128 w 336635"/>
              <a:gd name="connsiteY1" fmla="*/ 257550 h 335351"/>
              <a:gd name="connsiteX2" fmla="*/ 151791 w 336635"/>
              <a:gd name="connsiteY2" fmla="*/ 294202 h 335351"/>
              <a:gd name="connsiteX3" fmla="*/ 227713 w 336635"/>
              <a:gd name="connsiteY3" fmla="*/ 226135 h 335351"/>
              <a:gd name="connsiteX4" fmla="*/ 295780 w 336635"/>
              <a:gd name="connsiteY4" fmla="*/ 150213 h 335351"/>
              <a:gd name="connsiteX5" fmla="*/ 103605 w 336635"/>
              <a:gd name="connsiteY5" fmla="*/ 89611 h 335351"/>
              <a:gd name="connsiteX6" fmla="*/ 94601 w 336635"/>
              <a:gd name="connsiteY6" fmla="*/ 93546 h 335351"/>
              <a:gd name="connsiteX7" fmla="*/ 64478 w 336635"/>
              <a:gd name="connsiteY7" fmla="*/ 166985 h 335351"/>
              <a:gd name="connsiteX8" fmla="*/ 76265 w 336635"/>
              <a:gd name="connsiteY8" fmla="*/ 178788 h 335351"/>
              <a:gd name="connsiteX9" fmla="*/ 89362 w 336635"/>
              <a:gd name="connsiteY9" fmla="*/ 166985 h 335351"/>
              <a:gd name="connsiteX10" fmla="*/ 111627 w 336635"/>
              <a:gd name="connsiteY10" fmla="*/ 110594 h 335351"/>
              <a:gd name="connsiteX11" fmla="*/ 111627 w 336635"/>
              <a:gd name="connsiteY11" fmla="*/ 93546 h 335351"/>
              <a:gd name="connsiteX12" fmla="*/ 103605 w 336635"/>
              <a:gd name="connsiteY12" fmla="*/ 89611 h 335351"/>
              <a:gd name="connsiteX13" fmla="*/ 312658 w 336635"/>
              <a:gd name="connsiteY13" fmla="*/ 282 h 335351"/>
              <a:gd name="connsiteX14" fmla="*/ 328533 w 336635"/>
              <a:gd name="connsiteY14" fmla="*/ 8347 h 335351"/>
              <a:gd name="connsiteX15" fmla="*/ 332501 w 336635"/>
              <a:gd name="connsiteY15" fmla="*/ 47850 h 335351"/>
              <a:gd name="connsiteX16" fmla="*/ 308689 w 336635"/>
              <a:gd name="connsiteY16" fmla="*/ 92620 h 335351"/>
              <a:gd name="connsiteX17" fmla="*/ 210793 w 336635"/>
              <a:gd name="connsiteY17" fmla="*/ 209812 h 335351"/>
              <a:gd name="connsiteX18" fmla="*/ 93053 w 336635"/>
              <a:gd name="connsiteY18" fmla="*/ 307253 h 335351"/>
              <a:gd name="connsiteX19" fmla="*/ 48074 w 336635"/>
              <a:gd name="connsiteY19" fmla="*/ 332271 h 335351"/>
              <a:gd name="connsiteX20" fmla="*/ 8386 w 336635"/>
              <a:gd name="connsiteY20" fmla="*/ 327004 h 335351"/>
              <a:gd name="connsiteX21" fmla="*/ 3095 w 336635"/>
              <a:gd name="connsiteY21" fmla="*/ 287501 h 335351"/>
              <a:gd name="connsiteX22" fmla="*/ 12355 w 336635"/>
              <a:gd name="connsiteY22" fmla="*/ 267750 h 335351"/>
              <a:gd name="connsiteX23" fmla="*/ 28230 w 336635"/>
              <a:gd name="connsiteY23" fmla="*/ 242731 h 335351"/>
              <a:gd name="connsiteX24" fmla="*/ 30876 w 336635"/>
              <a:gd name="connsiteY24" fmla="*/ 237464 h 335351"/>
              <a:gd name="connsiteX25" fmla="*/ 49397 w 336635"/>
              <a:gd name="connsiteY25" fmla="*/ 265116 h 335351"/>
              <a:gd name="connsiteX26" fmla="*/ 41459 w 336635"/>
              <a:gd name="connsiteY26" fmla="*/ 279601 h 335351"/>
              <a:gd name="connsiteX27" fmla="*/ 30876 w 336635"/>
              <a:gd name="connsiteY27" fmla="*/ 304619 h 335351"/>
              <a:gd name="connsiteX28" fmla="*/ 83793 w 336635"/>
              <a:gd name="connsiteY28" fmla="*/ 275650 h 335351"/>
              <a:gd name="connsiteX29" fmla="*/ 91730 w 336635"/>
              <a:gd name="connsiteY29" fmla="*/ 271700 h 335351"/>
              <a:gd name="connsiteX30" fmla="*/ 77178 w 336635"/>
              <a:gd name="connsiteY30" fmla="*/ 258532 h 335351"/>
              <a:gd name="connsiteX31" fmla="*/ 77178 w 336635"/>
              <a:gd name="connsiteY31" fmla="*/ 76819 h 335351"/>
              <a:gd name="connsiteX32" fmla="*/ 259741 w 336635"/>
              <a:gd name="connsiteY32" fmla="*/ 76819 h 335351"/>
              <a:gd name="connsiteX33" fmla="*/ 272970 w 336635"/>
              <a:gd name="connsiteY33" fmla="*/ 91303 h 335351"/>
              <a:gd name="connsiteX34" fmla="*/ 276939 w 336635"/>
              <a:gd name="connsiteY34" fmla="*/ 83403 h 335351"/>
              <a:gd name="connsiteX35" fmla="*/ 306043 w 336635"/>
              <a:gd name="connsiteY35" fmla="*/ 30732 h 335351"/>
              <a:gd name="connsiteX36" fmla="*/ 272970 w 336635"/>
              <a:gd name="connsiteY36" fmla="*/ 46533 h 335351"/>
              <a:gd name="connsiteX37" fmla="*/ 266355 w 336635"/>
              <a:gd name="connsiteY37" fmla="*/ 49167 h 335351"/>
              <a:gd name="connsiteX38" fmla="*/ 238574 w 336635"/>
              <a:gd name="connsiteY38" fmla="*/ 30732 h 335351"/>
              <a:gd name="connsiteX39" fmla="*/ 243866 w 336635"/>
              <a:gd name="connsiteY39" fmla="*/ 28098 h 335351"/>
              <a:gd name="connsiteX40" fmla="*/ 262387 w 336635"/>
              <a:gd name="connsiteY40" fmla="*/ 16248 h 335351"/>
              <a:gd name="connsiteX41" fmla="*/ 288845 w 336635"/>
              <a:gd name="connsiteY41" fmla="*/ 3080 h 335351"/>
              <a:gd name="connsiteX42" fmla="*/ 312658 w 336635"/>
              <a:gd name="connsiteY42" fmla="*/ 282 h 33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36635" h="335351">
                <a:moveTo>
                  <a:pt x="295780" y="150213"/>
                </a:moveTo>
                <a:cubicBezTo>
                  <a:pt x="301016" y="188174"/>
                  <a:pt x="289235" y="228753"/>
                  <a:pt x="259128" y="257550"/>
                </a:cubicBezTo>
                <a:cubicBezTo>
                  <a:pt x="230330" y="287657"/>
                  <a:pt x="189752" y="299438"/>
                  <a:pt x="151791" y="294202"/>
                </a:cubicBezTo>
                <a:cubicBezTo>
                  <a:pt x="176662" y="274567"/>
                  <a:pt x="201533" y="251005"/>
                  <a:pt x="227713" y="226135"/>
                </a:cubicBezTo>
                <a:cubicBezTo>
                  <a:pt x="252583" y="199955"/>
                  <a:pt x="276145" y="175084"/>
                  <a:pt x="295780" y="150213"/>
                </a:cubicBezTo>
                <a:close/>
                <a:moveTo>
                  <a:pt x="103605" y="89611"/>
                </a:moveTo>
                <a:cubicBezTo>
                  <a:pt x="100495" y="89611"/>
                  <a:pt x="97220" y="90923"/>
                  <a:pt x="94601" y="93546"/>
                </a:cubicBezTo>
                <a:cubicBezTo>
                  <a:pt x="74956" y="113217"/>
                  <a:pt x="64478" y="139445"/>
                  <a:pt x="64478" y="166985"/>
                </a:cubicBezTo>
                <a:cubicBezTo>
                  <a:pt x="64478" y="173542"/>
                  <a:pt x="69717" y="178788"/>
                  <a:pt x="76265" y="178788"/>
                </a:cubicBezTo>
                <a:cubicBezTo>
                  <a:pt x="82814" y="178788"/>
                  <a:pt x="89362" y="173542"/>
                  <a:pt x="89362" y="166985"/>
                </a:cubicBezTo>
                <a:cubicBezTo>
                  <a:pt x="89362" y="146002"/>
                  <a:pt x="97221" y="126331"/>
                  <a:pt x="111627" y="110594"/>
                </a:cubicBezTo>
                <a:cubicBezTo>
                  <a:pt x="116866" y="105348"/>
                  <a:pt x="116866" y="97480"/>
                  <a:pt x="111627" y="93546"/>
                </a:cubicBezTo>
                <a:cubicBezTo>
                  <a:pt x="109663" y="90923"/>
                  <a:pt x="106716" y="89611"/>
                  <a:pt x="103605" y="89611"/>
                </a:cubicBezTo>
                <a:close/>
                <a:moveTo>
                  <a:pt x="312658" y="282"/>
                </a:moveTo>
                <a:cubicBezTo>
                  <a:pt x="319272" y="1105"/>
                  <a:pt x="324564" y="3738"/>
                  <a:pt x="328533" y="8347"/>
                </a:cubicBezTo>
                <a:cubicBezTo>
                  <a:pt x="337793" y="16248"/>
                  <a:pt x="339116" y="29415"/>
                  <a:pt x="332501" y="47850"/>
                </a:cubicBezTo>
                <a:cubicBezTo>
                  <a:pt x="328533" y="59701"/>
                  <a:pt x="320595" y="75502"/>
                  <a:pt x="308689" y="92620"/>
                </a:cubicBezTo>
                <a:cubicBezTo>
                  <a:pt x="286199" y="128172"/>
                  <a:pt x="251803" y="168992"/>
                  <a:pt x="210793" y="209812"/>
                </a:cubicBezTo>
                <a:cubicBezTo>
                  <a:pt x="169782" y="250632"/>
                  <a:pt x="127449" y="284868"/>
                  <a:pt x="93053" y="307253"/>
                </a:cubicBezTo>
                <a:cubicBezTo>
                  <a:pt x="75855" y="319103"/>
                  <a:pt x="59980" y="327004"/>
                  <a:pt x="48074" y="332271"/>
                </a:cubicBezTo>
                <a:cubicBezTo>
                  <a:pt x="29553" y="337538"/>
                  <a:pt x="16324" y="336221"/>
                  <a:pt x="8386" y="327004"/>
                </a:cubicBezTo>
                <a:cubicBezTo>
                  <a:pt x="-874" y="319103"/>
                  <a:pt x="-2197" y="305936"/>
                  <a:pt x="3095" y="287501"/>
                </a:cubicBezTo>
                <a:cubicBezTo>
                  <a:pt x="5741" y="282234"/>
                  <a:pt x="8386" y="275650"/>
                  <a:pt x="12355" y="267750"/>
                </a:cubicBezTo>
                <a:cubicBezTo>
                  <a:pt x="16324" y="259849"/>
                  <a:pt x="21616" y="251949"/>
                  <a:pt x="28230" y="242731"/>
                </a:cubicBezTo>
                <a:cubicBezTo>
                  <a:pt x="28230" y="241414"/>
                  <a:pt x="29553" y="238781"/>
                  <a:pt x="30876" y="237464"/>
                </a:cubicBezTo>
                <a:cubicBezTo>
                  <a:pt x="36168" y="247998"/>
                  <a:pt x="42782" y="257216"/>
                  <a:pt x="49397" y="265116"/>
                </a:cubicBezTo>
                <a:cubicBezTo>
                  <a:pt x="46751" y="270383"/>
                  <a:pt x="44105" y="275650"/>
                  <a:pt x="41459" y="279601"/>
                </a:cubicBezTo>
                <a:cubicBezTo>
                  <a:pt x="34845" y="291451"/>
                  <a:pt x="32199" y="299352"/>
                  <a:pt x="30876" y="304619"/>
                </a:cubicBezTo>
                <a:cubicBezTo>
                  <a:pt x="38813" y="301986"/>
                  <a:pt x="56011" y="296718"/>
                  <a:pt x="83793" y="275650"/>
                </a:cubicBezTo>
                <a:cubicBezTo>
                  <a:pt x="86439" y="274333"/>
                  <a:pt x="89084" y="273017"/>
                  <a:pt x="91730" y="271700"/>
                </a:cubicBezTo>
                <a:cubicBezTo>
                  <a:pt x="86439" y="267750"/>
                  <a:pt x="81147" y="263799"/>
                  <a:pt x="77178" y="258532"/>
                </a:cubicBezTo>
                <a:cubicBezTo>
                  <a:pt x="25584" y="208495"/>
                  <a:pt x="25584" y="126856"/>
                  <a:pt x="77178" y="76819"/>
                </a:cubicBezTo>
                <a:cubicBezTo>
                  <a:pt x="127449" y="25465"/>
                  <a:pt x="209470" y="25465"/>
                  <a:pt x="259741" y="76819"/>
                </a:cubicBezTo>
                <a:cubicBezTo>
                  <a:pt x="265033" y="80769"/>
                  <a:pt x="269001" y="86036"/>
                  <a:pt x="272970" y="91303"/>
                </a:cubicBezTo>
                <a:cubicBezTo>
                  <a:pt x="274293" y="88670"/>
                  <a:pt x="275616" y="86036"/>
                  <a:pt x="276939" y="83403"/>
                </a:cubicBezTo>
                <a:cubicBezTo>
                  <a:pt x="298106" y="55750"/>
                  <a:pt x="303397" y="38633"/>
                  <a:pt x="306043" y="30732"/>
                </a:cubicBezTo>
                <a:cubicBezTo>
                  <a:pt x="299428" y="32049"/>
                  <a:pt x="288845" y="35999"/>
                  <a:pt x="272970" y="46533"/>
                </a:cubicBezTo>
                <a:cubicBezTo>
                  <a:pt x="270324" y="47850"/>
                  <a:pt x="269001" y="47850"/>
                  <a:pt x="266355" y="49167"/>
                </a:cubicBezTo>
                <a:cubicBezTo>
                  <a:pt x="258418" y="42583"/>
                  <a:pt x="249158" y="35999"/>
                  <a:pt x="238574" y="30732"/>
                </a:cubicBezTo>
                <a:cubicBezTo>
                  <a:pt x="239897" y="29415"/>
                  <a:pt x="242543" y="28098"/>
                  <a:pt x="243866" y="28098"/>
                </a:cubicBezTo>
                <a:cubicBezTo>
                  <a:pt x="250480" y="22831"/>
                  <a:pt x="257095" y="18881"/>
                  <a:pt x="262387" y="16248"/>
                </a:cubicBezTo>
                <a:cubicBezTo>
                  <a:pt x="272970" y="10981"/>
                  <a:pt x="280908" y="5713"/>
                  <a:pt x="288845" y="3080"/>
                </a:cubicBezTo>
                <a:cubicBezTo>
                  <a:pt x="298106" y="446"/>
                  <a:pt x="306043" y="-541"/>
                  <a:pt x="312658" y="282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defTabSz="913765"/>
            <a:endParaRPr lang="zh-CN" altLang="en-US" sz="2000" b="1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5" name="i$ḷîḍé"/>
          <p:cNvSpPr/>
          <p:nvPr/>
        </p:nvSpPr>
        <p:spPr bwMode="auto">
          <a:xfrm>
            <a:off x="7201094" y="3543314"/>
            <a:ext cx="354089" cy="352738"/>
          </a:xfrm>
          <a:custGeom>
            <a:avLst/>
            <a:gdLst>
              <a:gd name="connsiteX0" fmla="*/ 295780 w 336635"/>
              <a:gd name="connsiteY0" fmla="*/ 150213 h 335351"/>
              <a:gd name="connsiteX1" fmla="*/ 259128 w 336635"/>
              <a:gd name="connsiteY1" fmla="*/ 257550 h 335351"/>
              <a:gd name="connsiteX2" fmla="*/ 151791 w 336635"/>
              <a:gd name="connsiteY2" fmla="*/ 294202 h 335351"/>
              <a:gd name="connsiteX3" fmla="*/ 227713 w 336635"/>
              <a:gd name="connsiteY3" fmla="*/ 226135 h 335351"/>
              <a:gd name="connsiteX4" fmla="*/ 295780 w 336635"/>
              <a:gd name="connsiteY4" fmla="*/ 150213 h 335351"/>
              <a:gd name="connsiteX5" fmla="*/ 103605 w 336635"/>
              <a:gd name="connsiteY5" fmla="*/ 89611 h 335351"/>
              <a:gd name="connsiteX6" fmla="*/ 94601 w 336635"/>
              <a:gd name="connsiteY6" fmla="*/ 93546 h 335351"/>
              <a:gd name="connsiteX7" fmla="*/ 64478 w 336635"/>
              <a:gd name="connsiteY7" fmla="*/ 166985 h 335351"/>
              <a:gd name="connsiteX8" fmla="*/ 76265 w 336635"/>
              <a:gd name="connsiteY8" fmla="*/ 178788 h 335351"/>
              <a:gd name="connsiteX9" fmla="*/ 89362 w 336635"/>
              <a:gd name="connsiteY9" fmla="*/ 166985 h 335351"/>
              <a:gd name="connsiteX10" fmla="*/ 111627 w 336635"/>
              <a:gd name="connsiteY10" fmla="*/ 110594 h 335351"/>
              <a:gd name="connsiteX11" fmla="*/ 111627 w 336635"/>
              <a:gd name="connsiteY11" fmla="*/ 93546 h 335351"/>
              <a:gd name="connsiteX12" fmla="*/ 103605 w 336635"/>
              <a:gd name="connsiteY12" fmla="*/ 89611 h 335351"/>
              <a:gd name="connsiteX13" fmla="*/ 312658 w 336635"/>
              <a:gd name="connsiteY13" fmla="*/ 282 h 335351"/>
              <a:gd name="connsiteX14" fmla="*/ 328533 w 336635"/>
              <a:gd name="connsiteY14" fmla="*/ 8347 h 335351"/>
              <a:gd name="connsiteX15" fmla="*/ 332501 w 336635"/>
              <a:gd name="connsiteY15" fmla="*/ 47850 h 335351"/>
              <a:gd name="connsiteX16" fmla="*/ 308689 w 336635"/>
              <a:gd name="connsiteY16" fmla="*/ 92620 h 335351"/>
              <a:gd name="connsiteX17" fmla="*/ 210793 w 336635"/>
              <a:gd name="connsiteY17" fmla="*/ 209812 h 335351"/>
              <a:gd name="connsiteX18" fmla="*/ 93053 w 336635"/>
              <a:gd name="connsiteY18" fmla="*/ 307253 h 335351"/>
              <a:gd name="connsiteX19" fmla="*/ 48074 w 336635"/>
              <a:gd name="connsiteY19" fmla="*/ 332271 h 335351"/>
              <a:gd name="connsiteX20" fmla="*/ 8386 w 336635"/>
              <a:gd name="connsiteY20" fmla="*/ 327004 h 335351"/>
              <a:gd name="connsiteX21" fmla="*/ 3095 w 336635"/>
              <a:gd name="connsiteY21" fmla="*/ 287501 h 335351"/>
              <a:gd name="connsiteX22" fmla="*/ 12355 w 336635"/>
              <a:gd name="connsiteY22" fmla="*/ 267750 h 335351"/>
              <a:gd name="connsiteX23" fmla="*/ 28230 w 336635"/>
              <a:gd name="connsiteY23" fmla="*/ 242731 h 335351"/>
              <a:gd name="connsiteX24" fmla="*/ 30876 w 336635"/>
              <a:gd name="connsiteY24" fmla="*/ 237464 h 335351"/>
              <a:gd name="connsiteX25" fmla="*/ 49397 w 336635"/>
              <a:gd name="connsiteY25" fmla="*/ 265116 h 335351"/>
              <a:gd name="connsiteX26" fmla="*/ 41459 w 336635"/>
              <a:gd name="connsiteY26" fmla="*/ 279601 h 335351"/>
              <a:gd name="connsiteX27" fmla="*/ 30876 w 336635"/>
              <a:gd name="connsiteY27" fmla="*/ 304619 h 335351"/>
              <a:gd name="connsiteX28" fmla="*/ 83793 w 336635"/>
              <a:gd name="connsiteY28" fmla="*/ 275650 h 335351"/>
              <a:gd name="connsiteX29" fmla="*/ 91730 w 336635"/>
              <a:gd name="connsiteY29" fmla="*/ 271700 h 335351"/>
              <a:gd name="connsiteX30" fmla="*/ 77178 w 336635"/>
              <a:gd name="connsiteY30" fmla="*/ 258532 h 335351"/>
              <a:gd name="connsiteX31" fmla="*/ 77178 w 336635"/>
              <a:gd name="connsiteY31" fmla="*/ 76819 h 335351"/>
              <a:gd name="connsiteX32" fmla="*/ 259741 w 336635"/>
              <a:gd name="connsiteY32" fmla="*/ 76819 h 335351"/>
              <a:gd name="connsiteX33" fmla="*/ 272970 w 336635"/>
              <a:gd name="connsiteY33" fmla="*/ 91303 h 335351"/>
              <a:gd name="connsiteX34" fmla="*/ 276939 w 336635"/>
              <a:gd name="connsiteY34" fmla="*/ 83403 h 335351"/>
              <a:gd name="connsiteX35" fmla="*/ 306043 w 336635"/>
              <a:gd name="connsiteY35" fmla="*/ 30732 h 335351"/>
              <a:gd name="connsiteX36" fmla="*/ 272970 w 336635"/>
              <a:gd name="connsiteY36" fmla="*/ 46533 h 335351"/>
              <a:gd name="connsiteX37" fmla="*/ 266355 w 336635"/>
              <a:gd name="connsiteY37" fmla="*/ 49167 h 335351"/>
              <a:gd name="connsiteX38" fmla="*/ 238574 w 336635"/>
              <a:gd name="connsiteY38" fmla="*/ 30732 h 335351"/>
              <a:gd name="connsiteX39" fmla="*/ 243866 w 336635"/>
              <a:gd name="connsiteY39" fmla="*/ 28098 h 335351"/>
              <a:gd name="connsiteX40" fmla="*/ 262387 w 336635"/>
              <a:gd name="connsiteY40" fmla="*/ 16248 h 335351"/>
              <a:gd name="connsiteX41" fmla="*/ 288845 w 336635"/>
              <a:gd name="connsiteY41" fmla="*/ 3080 h 335351"/>
              <a:gd name="connsiteX42" fmla="*/ 312658 w 336635"/>
              <a:gd name="connsiteY42" fmla="*/ 282 h 33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36635" h="335351">
                <a:moveTo>
                  <a:pt x="295780" y="150213"/>
                </a:moveTo>
                <a:cubicBezTo>
                  <a:pt x="301016" y="188174"/>
                  <a:pt x="289235" y="228753"/>
                  <a:pt x="259128" y="257550"/>
                </a:cubicBezTo>
                <a:cubicBezTo>
                  <a:pt x="230330" y="287657"/>
                  <a:pt x="189752" y="299438"/>
                  <a:pt x="151791" y="294202"/>
                </a:cubicBezTo>
                <a:cubicBezTo>
                  <a:pt x="176662" y="274567"/>
                  <a:pt x="201533" y="251005"/>
                  <a:pt x="227713" y="226135"/>
                </a:cubicBezTo>
                <a:cubicBezTo>
                  <a:pt x="252583" y="199955"/>
                  <a:pt x="276145" y="175084"/>
                  <a:pt x="295780" y="150213"/>
                </a:cubicBezTo>
                <a:close/>
                <a:moveTo>
                  <a:pt x="103605" y="89611"/>
                </a:moveTo>
                <a:cubicBezTo>
                  <a:pt x="100495" y="89611"/>
                  <a:pt x="97220" y="90923"/>
                  <a:pt x="94601" y="93546"/>
                </a:cubicBezTo>
                <a:cubicBezTo>
                  <a:pt x="74956" y="113217"/>
                  <a:pt x="64478" y="139445"/>
                  <a:pt x="64478" y="166985"/>
                </a:cubicBezTo>
                <a:cubicBezTo>
                  <a:pt x="64478" y="173542"/>
                  <a:pt x="69717" y="178788"/>
                  <a:pt x="76265" y="178788"/>
                </a:cubicBezTo>
                <a:cubicBezTo>
                  <a:pt x="82814" y="178788"/>
                  <a:pt x="89362" y="173542"/>
                  <a:pt x="89362" y="166985"/>
                </a:cubicBezTo>
                <a:cubicBezTo>
                  <a:pt x="89362" y="146002"/>
                  <a:pt x="97221" y="126331"/>
                  <a:pt x="111627" y="110594"/>
                </a:cubicBezTo>
                <a:cubicBezTo>
                  <a:pt x="116866" y="105348"/>
                  <a:pt x="116866" y="97480"/>
                  <a:pt x="111627" y="93546"/>
                </a:cubicBezTo>
                <a:cubicBezTo>
                  <a:pt x="109663" y="90923"/>
                  <a:pt x="106716" y="89611"/>
                  <a:pt x="103605" y="89611"/>
                </a:cubicBezTo>
                <a:close/>
                <a:moveTo>
                  <a:pt x="312658" y="282"/>
                </a:moveTo>
                <a:cubicBezTo>
                  <a:pt x="319272" y="1105"/>
                  <a:pt x="324564" y="3738"/>
                  <a:pt x="328533" y="8347"/>
                </a:cubicBezTo>
                <a:cubicBezTo>
                  <a:pt x="337793" y="16248"/>
                  <a:pt x="339116" y="29415"/>
                  <a:pt x="332501" y="47850"/>
                </a:cubicBezTo>
                <a:cubicBezTo>
                  <a:pt x="328533" y="59701"/>
                  <a:pt x="320595" y="75502"/>
                  <a:pt x="308689" y="92620"/>
                </a:cubicBezTo>
                <a:cubicBezTo>
                  <a:pt x="286199" y="128172"/>
                  <a:pt x="251803" y="168992"/>
                  <a:pt x="210793" y="209812"/>
                </a:cubicBezTo>
                <a:cubicBezTo>
                  <a:pt x="169782" y="250632"/>
                  <a:pt x="127449" y="284868"/>
                  <a:pt x="93053" y="307253"/>
                </a:cubicBezTo>
                <a:cubicBezTo>
                  <a:pt x="75855" y="319103"/>
                  <a:pt x="59980" y="327004"/>
                  <a:pt x="48074" y="332271"/>
                </a:cubicBezTo>
                <a:cubicBezTo>
                  <a:pt x="29553" y="337538"/>
                  <a:pt x="16324" y="336221"/>
                  <a:pt x="8386" y="327004"/>
                </a:cubicBezTo>
                <a:cubicBezTo>
                  <a:pt x="-874" y="319103"/>
                  <a:pt x="-2197" y="305936"/>
                  <a:pt x="3095" y="287501"/>
                </a:cubicBezTo>
                <a:cubicBezTo>
                  <a:pt x="5741" y="282234"/>
                  <a:pt x="8386" y="275650"/>
                  <a:pt x="12355" y="267750"/>
                </a:cubicBezTo>
                <a:cubicBezTo>
                  <a:pt x="16324" y="259849"/>
                  <a:pt x="21616" y="251949"/>
                  <a:pt x="28230" y="242731"/>
                </a:cubicBezTo>
                <a:cubicBezTo>
                  <a:pt x="28230" y="241414"/>
                  <a:pt x="29553" y="238781"/>
                  <a:pt x="30876" y="237464"/>
                </a:cubicBezTo>
                <a:cubicBezTo>
                  <a:pt x="36168" y="247998"/>
                  <a:pt x="42782" y="257216"/>
                  <a:pt x="49397" y="265116"/>
                </a:cubicBezTo>
                <a:cubicBezTo>
                  <a:pt x="46751" y="270383"/>
                  <a:pt x="44105" y="275650"/>
                  <a:pt x="41459" y="279601"/>
                </a:cubicBezTo>
                <a:cubicBezTo>
                  <a:pt x="34845" y="291451"/>
                  <a:pt x="32199" y="299352"/>
                  <a:pt x="30876" y="304619"/>
                </a:cubicBezTo>
                <a:cubicBezTo>
                  <a:pt x="38813" y="301986"/>
                  <a:pt x="56011" y="296718"/>
                  <a:pt x="83793" y="275650"/>
                </a:cubicBezTo>
                <a:cubicBezTo>
                  <a:pt x="86439" y="274333"/>
                  <a:pt x="89084" y="273017"/>
                  <a:pt x="91730" y="271700"/>
                </a:cubicBezTo>
                <a:cubicBezTo>
                  <a:pt x="86439" y="267750"/>
                  <a:pt x="81147" y="263799"/>
                  <a:pt x="77178" y="258532"/>
                </a:cubicBezTo>
                <a:cubicBezTo>
                  <a:pt x="25584" y="208495"/>
                  <a:pt x="25584" y="126856"/>
                  <a:pt x="77178" y="76819"/>
                </a:cubicBezTo>
                <a:cubicBezTo>
                  <a:pt x="127449" y="25465"/>
                  <a:pt x="209470" y="25465"/>
                  <a:pt x="259741" y="76819"/>
                </a:cubicBezTo>
                <a:cubicBezTo>
                  <a:pt x="265033" y="80769"/>
                  <a:pt x="269001" y="86036"/>
                  <a:pt x="272970" y="91303"/>
                </a:cubicBezTo>
                <a:cubicBezTo>
                  <a:pt x="274293" y="88670"/>
                  <a:pt x="275616" y="86036"/>
                  <a:pt x="276939" y="83403"/>
                </a:cubicBezTo>
                <a:cubicBezTo>
                  <a:pt x="298106" y="55750"/>
                  <a:pt x="303397" y="38633"/>
                  <a:pt x="306043" y="30732"/>
                </a:cubicBezTo>
                <a:cubicBezTo>
                  <a:pt x="299428" y="32049"/>
                  <a:pt x="288845" y="35999"/>
                  <a:pt x="272970" y="46533"/>
                </a:cubicBezTo>
                <a:cubicBezTo>
                  <a:pt x="270324" y="47850"/>
                  <a:pt x="269001" y="47850"/>
                  <a:pt x="266355" y="49167"/>
                </a:cubicBezTo>
                <a:cubicBezTo>
                  <a:pt x="258418" y="42583"/>
                  <a:pt x="249158" y="35999"/>
                  <a:pt x="238574" y="30732"/>
                </a:cubicBezTo>
                <a:cubicBezTo>
                  <a:pt x="239897" y="29415"/>
                  <a:pt x="242543" y="28098"/>
                  <a:pt x="243866" y="28098"/>
                </a:cubicBezTo>
                <a:cubicBezTo>
                  <a:pt x="250480" y="22831"/>
                  <a:pt x="257095" y="18881"/>
                  <a:pt x="262387" y="16248"/>
                </a:cubicBezTo>
                <a:cubicBezTo>
                  <a:pt x="272970" y="10981"/>
                  <a:pt x="280908" y="5713"/>
                  <a:pt x="288845" y="3080"/>
                </a:cubicBezTo>
                <a:cubicBezTo>
                  <a:pt x="298106" y="446"/>
                  <a:pt x="306043" y="-541"/>
                  <a:pt x="312658" y="282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defTabSz="913765"/>
            <a:endParaRPr lang="zh-CN" altLang="en-US" sz="2000" b="1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6" name="i$ḷîḍé"/>
          <p:cNvSpPr/>
          <p:nvPr/>
        </p:nvSpPr>
        <p:spPr bwMode="auto">
          <a:xfrm>
            <a:off x="10036892" y="4704657"/>
            <a:ext cx="354089" cy="352738"/>
          </a:xfrm>
          <a:custGeom>
            <a:avLst/>
            <a:gdLst>
              <a:gd name="connsiteX0" fmla="*/ 295780 w 336635"/>
              <a:gd name="connsiteY0" fmla="*/ 150213 h 335351"/>
              <a:gd name="connsiteX1" fmla="*/ 259128 w 336635"/>
              <a:gd name="connsiteY1" fmla="*/ 257550 h 335351"/>
              <a:gd name="connsiteX2" fmla="*/ 151791 w 336635"/>
              <a:gd name="connsiteY2" fmla="*/ 294202 h 335351"/>
              <a:gd name="connsiteX3" fmla="*/ 227713 w 336635"/>
              <a:gd name="connsiteY3" fmla="*/ 226135 h 335351"/>
              <a:gd name="connsiteX4" fmla="*/ 295780 w 336635"/>
              <a:gd name="connsiteY4" fmla="*/ 150213 h 335351"/>
              <a:gd name="connsiteX5" fmla="*/ 103605 w 336635"/>
              <a:gd name="connsiteY5" fmla="*/ 89611 h 335351"/>
              <a:gd name="connsiteX6" fmla="*/ 94601 w 336635"/>
              <a:gd name="connsiteY6" fmla="*/ 93546 h 335351"/>
              <a:gd name="connsiteX7" fmla="*/ 64478 w 336635"/>
              <a:gd name="connsiteY7" fmla="*/ 166985 h 335351"/>
              <a:gd name="connsiteX8" fmla="*/ 76265 w 336635"/>
              <a:gd name="connsiteY8" fmla="*/ 178788 h 335351"/>
              <a:gd name="connsiteX9" fmla="*/ 89362 w 336635"/>
              <a:gd name="connsiteY9" fmla="*/ 166985 h 335351"/>
              <a:gd name="connsiteX10" fmla="*/ 111627 w 336635"/>
              <a:gd name="connsiteY10" fmla="*/ 110594 h 335351"/>
              <a:gd name="connsiteX11" fmla="*/ 111627 w 336635"/>
              <a:gd name="connsiteY11" fmla="*/ 93546 h 335351"/>
              <a:gd name="connsiteX12" fmla="*/ 103605 w 336635"/>
              <a:gd name="connsiteY12" fmla="*/ 89611 h 335351"/>
              <a:gd name="connsiteX13" fmla="*/ 312658 w 336635"/>
              <a:gd name="connsiteY13" fmla="*/ 282 h 335351"/>
              <a:gd name="connsiteX14" fmla="*/ 328533 w 336635"/>
              <a:gd name="connsiteY14" fmla="*/ 8347 h 335351"/>
              <a:gd name="connsiteX15" fmla="*/ 332501 w 336635"/>
              <a:gd name="connsiteY15" fmla="*/ 47850 h 335351"/>
              <a:gd name="connsiteX16" fmla="*/ 308689 w 336635"/>
              <a:gd name="connsiteY16" fmla="*/ 92620 h 335351"/>
              <a:gd name="connsiteX17" fmla="*/ 210793 w 336635"/>
              <a:gd name="connsiteY17" fmla="*/ 209812 h 335351"/>
              <a:gd name="connsiteX18" fmla="*/ 93053 w 336635"/>
              <a:gd name="connsiteY18" fmla="*/ 307253 h 335351"/>
              <a:gd name="connsiteX19" fmla="*/ 48074 w 336635"/>
              <a:gd name="connsiteY19" fmla="*/ 332271 h 335351"/>
              <a:gd name="connsiteX20" fmla="*/ 8386 w 336635"/>
              <a:gd name="connsiteY20" fmla="*/ 327004 h 335351"/>
              <a:gd name="connsiteX21" fmla="*/ 3095 w 336635"/>
              <a:gd name="connsiteY21" fmla="*/ 287501 h 335351"/>
              <a:gd name="connsiteX22" fmla="*/ 12355 w 336635"/>
              <a:gd name="connsiteY22" fmla="*/ 267750 h 335351"/>
              <a:gd name="connsiteX23" fmla="*/ 28230 w 336635"/>
              <a:gd name="connsiteY23" fmla="*/ 242731 h 335351"/>
              <a:gd name="connsiteX24" fmla="*/ 30876 w 336635"/>
              <a:gd name="connsiteY24" fmla="*/ 237464 h 335351"/>
              <a:gd name="connsiteX25" fmla="*/ 49397 w 336635"/>
              <a:gd name="connsiteY25" fmla="*/ 265116 h 335351"/>
              <a:gd name="connsiteX26" fmla="*/ 41459 w 336635"/>
              <a:gd name="connsiteY26" fmla="*/ 279601 h 335351"/>
              <a:gd name="connsiteX27" fmla="*/ 30876 w 336635"/>
              <a:gd name="connsiteY27" fmla="*/ 304619 h 335351"/>
              <a:gd name="connsiteX28" fmla="*/ 83793 w 336635"/>
              <a:gd name="connsiteY28" fmla="*/ 275650 h 335351"/>
              <a:gd name="connsiteX29" fmla="*/ 91730 w 336635"/>
              <a:gd name="connsiteY29" fmla="*/ 271700 h 335351"/>
              <a:gd name="connsiteX30" fmla="*/ 77178 w 336635"/>
              <a:gd name="connsiteY30" fmla="*/ 258532 h 335351"/>
              <a:gd name="connsiteX31" fmla="*/ 77178 w 336635"/>
              <a:gd name="connsiteY31" fmla="*/ 76819 h 335351"/>
              <a:gd name="connsiteX32" fmla="*/ 259741 w 336635"/>
              <a:gd name="connsiteY32" fmla="*/ 76819 h 335351"/>
              <a:gd name="connsiteX33" fmla="*/ 272970 w 336635"/>
              <a:gd name="connsiteY33" fmla="*/ 91303 h 335351"/>
              <a:gd name="connsiteX34" fmla="*/ 276939 w 336635"/>
              <a:gd name="connsiteY34" fmla="*/ 83403 h 335351"/>
              <a:gd name="connsiteX35" fmla="*/ 306043 w 336635"/>
              <a:gd name="connsiteY35" fmla="*/ 30732 h 335351"/>
              <a:gd name="connsiteX36" fmla="*/ 272970 w 336635"/>
              <a:gd name="connsiteY36" fmla="*/ 46533 h 335351"/>
              <a:gd name="connsiteX37" fmla="*/ 266355 w 336635"/>
              <a:gd name="connsiteY37" fmla="*/ 49167 h 335351"/>
              <a:gd name="connsiteX38" fmla="*/ 238574 w 336635"/>
              <a:gd name="connsiteY38" fmla="*/ 30732 h 335351"/>
              <a:gd name="connsiteX39" fmla="*/ 243866 w 336635"/>
              <a:gd name="connsiteY39" fmla="*/ 28098 h 335351"/>
              <a:gd name="connsiteX40" fmla="*/ 262387 w 336635"/>
              <a:gd name="connsiteY40" fmla="*/ 16248 h 335351"/>
              <a:gd name="connsiteX41" fmla="*/ 288845 w 336635"/>
              <a:gd name="connsiteY41" fmla="*/ 3080 h 335351"/>
              <a:gd name="connsiteX42" fmla="*/ 312658 w 336635"/>
              <a:gd name="connsiteY42" fmla="*/ 282 h 33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36635" h="335351">
                <a:moveTo>
                  <a:pt x="295780" y="150213"/>
                </a:moveTo>
                <a:cubicBezTo>
                  <a:pt x="301016" y="188174"/>
                  <a:pt x="289235" y="228753"/>
                  <a:pt x="259128" y="257550"/>
                </a:cubicBezTo>
                <a:cubicBezTo>
                  <a:pt x="230330" y="287657"/>
                  <a:pt x="189752" y="299438"/>
                  <a:pt x="151791" y="294202"/>
                </a:cubicBezTo>
                <a:cubicBezTo>
                  <a:pt x="176662" y="274567"/>
                  <a:pt x="201533" y="251005"/>
                  <a:pt x="227713" y="226135"/>
                </a:cubicBezTo>
                <a:cubicBezTo>
                  <a:pt x="252583" y="199955"/>
                  <a:pt x="276145" y="175084"/>
                  <a:pt x="295780" y="150213"/>
                </a:cubicBezTo>
                <a:close/>
                <a:moveTo>
                  <a:pt x="103605" y="89611"/>
                </a:moveTo>
                <a:cubicBezTo>
                  <a:pt x="100495" y="89611"/>
                  <a:pt x="97220" y="90923"/>
                  <a:pt x="94601" y="93546"/>
                </a:cubicBezTo>
                <a:cubicBezTo>
                  <a:pt x="74956" y="113217"/>
                  <a:pt x="64478" y="139445"/>
                  <a:pt x="64478" y="166985"/>
                </a:cubicBezTo>
                <a:cubicBezTo>
                  <a:pt x="64478" y="173542"/>
                  <a:pt x="69717" y="178788"/>
                  <a:pt x="76265" y="178788"/>
                </a:cubicBezTo>
                <a:cubicBezTo>
                  <a:pt x="82814" y="178788"/>
                  <a:pt x="89362" y="173542"/>
                  <a:pt x="89362" y="166985"/>
                </a:cubicBezTo>
                <a:cubicBezTo>
                  <a:pt x="89362" y="146002"/>
                  <a:pt x="97221" y="126331"/>
                  <a:pt x="111627" y="110594"/>
                </a:cubicBezTo>
                <a:cubicBezTo>
                  <a:pt x="116866" y="105348"/>
                  <a:pt x="116866" y="97480"/>
                  <a:pt x="111627" y="93546"/>
                </a:cubicBezTo>
                <a:cubicBezTo>
                  <a:pt x="109663" y="90923"/>
                  <a:pt x="106716" y="89611"/>
                  <a:pt x="103605" y="89611"/>
                </a:cubicBezTo>
                <a:close/>
                <a:moveTo>
                  <a:pt x="312658" y="282"/>
                </a:moveTo>
                <a:cubicBezTo>
                  <a:pt x="319272" y="1105"/>
                  <a:pt x="324564" y="3738"/>
                  <a:pt x="328533" y="8347"/>
                </a:cubicBezTo>
                <a:cubicBezTo>
                  <a:pt x="337793" y="16248"/>
                  <a:pt x="339116" y="29415"/>
                  <a:pt x="332501" y="47850"/>
                </a:cubicBezTo>
                <a:cubicBezTo>
                  <a:pt x="328533" y="59701"/>
                  <a:pt x="320595" y="75502"/>
                  <a:pt x="308689" y="92620"/>
                </a:cubicBezTo>
                <a:cubicBezTo>
                  <a:pt x="286199" y="128172"/>
                  <a:pt x="251803" y="168992"/>
                  <a:pt x="210793" y="209812"/>
                </a:cubicBezTo>
                <a:cubicBezTo>
                  <a:pt x="169782" y="250632"/>
                  <a:pt x="127449" y="284868"/>
                  <a:pt x="93053" y="307253"/>
                </a:cubicBezTo>
                <a:cubicBezTo>
                  <a:pt x="75855" y="319103"/>
                  <a:pt x="59980" y="327004"/>
                  <a:pt x="48074" y="332271"/>
                </a:cubicBezTo>
                <a:cubicBezTo>
                  <a:pt x="29553" y="337538"/>
                  <a:pt x="16324" y="336221"/>
                  <a:pt x="8386" y="327004"/>
                </a:cubicBezTo>
                <a:cubicBezTo>
                  <a:pt x="-874" y="319103"/>
                  <a:pt x="-2197" y="305936"/>
                  <a:pt x="3095" y="287501"/>
                </a:cubicBezTo>
                <a:cubicBezTo>
                  <a:pt x="5741" y="282234"/>
                  <a:pt x="8386" y="275650"/>
                  <a:pt x="12355" y="267750"/>
                </a:cubicBezTo>
                <a:cubicBezTo>
                  <a:pt x="16324" y="259849"/>
                  <a:pt x="21616" y="251949"/>
                  <a:pt x="28230" y="242731"/>
                </a:cubicBezTo>
                <a:cubicBezTo>
                  <a:pt x="28230" y="241414"/>
                  <a:pt x="29553" y="238781"/>
                  <a:pt x="30876" y="237464"/>
                </a:cubicBezTo>
                <a:cubicBezTo>
                  <a:pt x="36168" y="247998"/>
                  <a:pt x="42782" y="257216"/>
                  <a:pt x="49397" y="265116"/>
                </a:cubicBezTo>
                <a:cubicBezTo>
                  <a:pt x="46751" y="270383"/>
                  <a:pt x="44105" y="275650"/>
                  <a:pt x="41459" y="279601"/>
                </a:cubicBezTo>
                <a:cubicBezTo>
                  <a:pt x="34845" y="291451"/>
                  <a:pt x="32199" y="299352"/>
                  <a:pt x="30876" y="304619"/>
                </a:cubicBezTo>
                <a:cubicBezTo>
                  <a:pt x="38813" y="301986"/>
                  <a:pt x="56011" y="296718"/>
                  <a:pt x="83793" y="275650"/>
                </a:cubicBezTo>
                <a:cubicBezTo>
                  <a:pt x="86439" y="274333"/>
                  <a:pt x="89084" y="273017"/>
                  <a:pt x="91730" y="271700"/>
                </a:cubicBezTo>
                <a:cubicBezTo>
                  <a:pt x="86439" y="267750"/>
                  <a:pt x="81147" y="263799"/>
                  <a:pt x="77178" y="258532"/>
                </a:cubicBezTo>
                <a:cubicBezTo>
                  <a:pt x="25584" y="208495"/>
                  <a:pt x="25584" y="126856"/>
                  <a:pt x="77178" y="76819"/>
                </a:cubicBezTo>
                <a:cubicBezTo>
                  <a:pt x="127449" y="25465"/>
                  <a:pt x="209470" y="25465"/>
                  <a:pt x="259741" y="76819"/>
                </a:cubicBezTo>
                <a:cubicBezTo>
                  <a:pt x="265033" y="80769"/>
                  <a:pt x="269001" y="86036"/>
                  <a:pt x="272970" y="91303"/>
                </a:cubicBezTo>
                <a:cubicBezTo>
                  <a:pt x="274293" y="88670"/>
                  <a:pt x="275616" y="86036"/>
                  <a:pt x="276939" y="83403"/>
                </a:cubicBezTo>
                <a:cubicBezTo>
                  <a:pt x="298106" y="55750"/>
                  <a:pt x="303397" y="38633"/>
                  <a:pt x="306043" y="30732"/>
                </a:cubicBezTo>
                <a:cubicBezTo>
                  <a:pt x="299428" y="32049"/>
                  <a:pt x="288845" y="35999"/>
                  <a:pt x="272970" y="46533"/>
                </a:cubicBezTo>
                <a:cubicBezTo>
                  <a:pt x="270324" y="47850"/>
                  <a:pt x="269001" y="47850"/>
                  <a:pt x="266355" y="49167"/>
                </a:cubicBezTo>
                <a:cubicBezTo>
                  <a:pt x="258418" y="42583"/>
                  <a:pt x="249158" y="35999"/>
                  <a:pt x="238574" y="30732"/>
                </a:cubicBezTo>
                <a:cubicBezTo>
                  <a:pt x="239897" y="29415"/>
                  <a:pt x="242543" y="28098"/>
                  <a:pt x="243866" y="28098"/>
                </a:cubicBezTo>
                <a:cubicBezTo>
                  <a:pt x="250480" y="22831"/>
                  <a:pt x="257095" y="18881"/>
                  <a:pt x="262387" y="16248"/>
                </a:cubicBezTo>
                <a:cubicBezTo>
                  <a:pt x="272970" y="10981"/>
                  <a:pt x="280908" y="5713"/>
                  <a:pt x="288845" y="3080"/>
                </a:cubicBezTo>
                <a:cubicBezTo>
                  <a:pt x="298106" y="446"/>
                  <a:pt x="306043" y="-541"/>
                  <a:pt x="312658" y="282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defTabSz="913765"/>
            <a:endParaRPr lang="zh-CN" altLang="en-US" sz="2000" b="1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7" name="iṩļïḓè"/>
          <p:cNvSpPr txBox="1"/>
          <p:nvPr/>
        </p:nvSpPr>
        <p:spPr bwMode="auto">
          <a:xfrm>
            <a:off x="649021" y="2309393"/>
            <a:ext cx="1721363" cy="412248"/>
          </a:xfrm>
          <a:prstGeom prst="rect">
            <a:avLst/>
          </a:prstGeom>
          <a:solidFill>
            <a:srgbClr val="1D505F"/>
          </a:solidFill>
          <a:ln w="9525">
            <a:solidFill>
              <a:srgbClr val="1D505F"/>
            </a:solidFill>
            <a:miter lim="800000"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XXX</a:t>
            </a:r>
            <a:r>
              <a:rPr lang="zh-CN" altLang="en-US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公司</a:t>
            </a:r>
            <a:endParaRPr lang="en-US" altLang="zh-CN" sz="16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8" name="iṩļïḓè"/>
          <p:cNvSpPr txBox="1"/>
          <p:nvPr/>
        </p:nvSpPr>
        <p:spPr bwMode="auto">
          <a:xfrm>
            <a:off x="2860853" y="2292944"/>
            <a:ext cx="1721363" cy="412248"/>
          </a:xfrm>
          <a:prstGeom prst="rect">
            <a:avLst/>
          </a:prstGeom>
          <a:solidFill>
            <a:srgbClr val="1D505F"/>
          </a:solidFill>
          <a:ln w="9525">
            <a:solidFill>
              <a:srgbClr val="1D505F"/>
            </a:solidFill>
            <a:miter lim="800000"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XXX</a:t>
            </a:r>
            <a:r>
              <a:rPr lang="zh-CN" altLang="en-US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公司</a:t>
            </a:r>
            <a:endParaRPr lang="en-US" altLang="zh-CN" sz="16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9" name="iṩļïḓè"/>
          <p:cNvSpPr txBox="1"/>
          <p:nvPr/>
        </p:nvSpPr>
        <p:spPr bwMode="auto">
          <a:xfrm>
            <a:off x="5159812" y="2292944"/>
            <a:ext cx="1721363" cy="412248"/>
          </a:xfrm>
          <a:prstGeom prst="rect">
            <a:avLst/>
          </a:prstGeom>
          <a:solidFill>
            <a:srgbClr val="1D505F"/>
          </a:solidFill>
          <a:ln w="9525">
            <a:solidFill>
              <a:srgbClr val="1D505F"/>
            </a:solidFill>
            <a:miter lim="800000"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XXX</a:t>
            </a:r>
            <a:r>
              <a:rPr lang="zh-CN" altLang="en-US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公司</a:t>
            </a:r>
            <a:endParaRPr lang="en-US" altLang="zh-CN" sz="16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0" name="iṩļïḓè"/>
          <p:cNvSpPr txBox="1"/>
          <p:nvPr/>
        </p:nvSpPr>
        <p:spPr bwMode="auto">
          <a:xfrm>
            <a:off x="7502337" y="2292944"/>
            <a:ext cx="1721363" cy="412248"/>
          </a:xfrm>
          <a:prstGeom prst="rect">
            <a:avLst/>
          </a:prstGeom>
          <a:solidFill>
            <a:srgbClr val="1D505F"/>
          </a:solidFill>
          <a:ln w="9525">
            <a:solidFill>
              <a:srgbClr val="1D505F"/>
            </a:solidFill>
            <a:miter lim="800000"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XXX</a:t>
            </a:r>
            <a:r>
              <a:rPr lang="zh-CN" altLang="en-US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公司</a:t>
            </a:r>
            <a:endParaRPr lang="en-US" altLang="zh-CN" sz="16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1" name="iṩļïḓè"/>
          <p:cNvSpPr txBox="1"/>
          <p:nvPr/>
        </p:nvSpPr>
        <p:spPr bwMode="auto">
          <a:xfrm>
            <a:off x="9768350" y="2309393"/>
            <a:ext cx="1721363" cy="412248"/>
          </a:xfrm>
          <a:prstGeom prst="rect">
            <a:avLst/>
          </a:prstGeom>
          <a:solidFill>
            <a:srgbClr val="1D505F"/>
          </a:solidFill>
          <a:ln w="9525">
            <a:solidFill>
              <a:srgbClr val="1D505F"/>
            </a:solidFill>
            <a:miter lim="800000"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XXX</a:t>
            </a:r>
            <a:r>
              <a:rPr lang="zh-CN" altLang="en-US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公司</a:t>
            </a:r>
            <a:endParaRPr lang="en-US" altLang="zh-CN" sz="16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15462" y="4191022"/>
            <a:ext cx="204857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3604574" y="3259899"/>
            <a:ext cx="204857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6415827" y="4172045"/>
            <a:ext cx="204857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9079312" y="3429585"/>
            <a:ext cx="204857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</a:t>
            </a:r>
          </a:p>
        </p:txBody>
      </p:sp>
    </p:spTree>
    <p:custDataLst>
      <p:tags r:id="rId1"/>
    </p:custData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 animBg="1"/>
      <p:bldP spid="42" grpId="0"/>
      <p:bldP spid="43" grpId="0"/>
      <p:bldP spid="44" grpId="0"/>
      <p:bldP spid="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$ļïḓè"/>
          <p:cNvSpPr/>
          <p:nvPr/>
        </p:nvSpPr>
        <p:spPr bwMode="auto">
          <a:xfrm>
            <a:off x="-12700" y="1674310"/>
            <a:ext cx="12204700" cy="192405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t="-395130" b="-389948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5" name="ïśḻídè"/>
          <p:cNvSpPr/>
          <p:nvPr/>
        </p:nvSpPr>
        <p:spPr bwMode="auto">
          <a:xfrm>
            <a:off x="-22225" y="3274869"/>
            <a:ext cx="12223750" cy="323491"/>
          </a:xfrm>
          <a:prstGeom prst="rect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85000" lnSpcReduction="20000"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2" name="iśḻïḓè"/>
          <p:cNvSpPr/>
          <p:nvPr/>
        </p:nvSpPr>
        <p:spPr>
          <a:xfrm rot="2700000">
            <a:off x="4170984" y="2764789"/>
            <a:ext cx="1342806" cy="1342808"/>
          </a:xfrm>
          <a:prstGeom prst="roundRect">
            <a:avLst>
              <a:gd name="adj" fmla="val 15071"/>
            </a:avLst>
          </a:prstGeom>
          <a:solidFill>
            <a:srgbClr val="1D505F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23" name="ïṡ1íḍé"/>
          <p:cNvSpPr/>
          <p:nvPr/>
        </p:nvSpPr>
        <p:spPr bwMode="auto">
          <a:xfrm>
            <a:off x="4674700" y="3275668"/>
            <a:ext cx="528542" cy="523639"/>
          </a:xfrm>
          <a:custGeom>
            <a:avLst/>
            <a:gdLst>
              <a:gd name="connsiteX0" fmla="*/ 447032 w 608697"/>
              <a:gd name="connsiteY0" fmla="*/ 441598 h 603052"/>
              <a:gd name="connsiteX1" fmla="*/ 537426 w 608697"/>
              <a:gd name="connsiteY1" fmla="*/ 441598 h 603052"/>
              <a:gd name="connsiteX2" fmla="*/ 447032 w 608697"/>
              <a:gd name="connsiteY2" fmla="*/ 531851 h 603052"/>
              <a:gd name="connsiteX3" fmla="*/ 461286 w 608697"/>
              <a:gd name="connsiteY3" fmla="*/ 358489 h 603052"/>
              <a:gd name="connsiteX4" fmla="*/ 363783 w 608697"/>
              <a:gd name="connsiteY4" fmla="*/ 455852 h 603052"/>
              <a:gd name="connsiteX5" fmla="*/ 461286 w 608697"/>
              <a:gd name="connsiteY5" fmla="*/ 553216 h 603052"/>
              <a:gd name="connsiteX6" fmla="*/ 558789 w 608697"/>
              <a:gd name="connsiteY6" fmla="*/ 455852 h 603052"/>
              <a:gd name="connsiteX7" fmla="*/ 461286 w 608697"/>
              <a:gd name="connsiteY7" fmla="*/ 358489 h 603052"/>
              <a:gd name="connsiteX8" fmla="*/ 247296 w 608697"/>
              <a:gd name="connsiteY8" fmla="*/ 335045 h 603052"/>
              <a:gd name="connsiteX9" fmla="*/ 285013 w 608697"/>
              <a:gd name="connsiteY9" fmla="*/ 372727 h 603052"/>
              <a:gd name="connsiteX10" fmla="*/ 247296 w 608697"/>
              <a:gd name="connsiteY10" fmla="*/ 410409 h 603052"/>
              <a:gd name="connsiteX11" fmla="*/ 209579 w 608697"/>
              <a:gd name="connsiteY11" fmla="*/ 372727 h 603052"/>
              <a:gd name="connsiteX12" fmla="*/ 247296 w 608697"/>
              <a:gd name="connsiteY12" fmla="*/ 335045 h 603052"/>
              <a:gd name="connsiteX13" fmla="*/ 134075 w 608697"/>
              <a:gd name="connsiteY13" fmla="*/ 335045 h 603052"/>
              <a:gd name="connsiteX14" fmla="*/ 171828 w 608697"/>
              <a:gd name="connsiteY14" fmla="*/ 372727 h 603052"/>
              <a:gd name="connsiteX15" fmla="*/ 134075 w 608697"/>
              <a:gd name="connsiteY15" fmla="*/ 410409 h 603052"/>
              <a:gd name="connsiteX16" fmla="*/ 96322 w 608697"/>
              <a:gd name="connsiteY16" fmla="*/ 372727 h 603052"/>
              <a:gd name="connsiteX17" fmla="*/ 134075 w 608697"/>
              <a:gd name="connsiteY17" fmla="*/ 335045 h 603052"/>
              <a:gd name="connsiteX18" fmla="*/ 461286 w 608697"/>
              <a:gd name="connsiteY18" fmla="*/ 308653 h 603052"/>
              <a:gd name="connsiteX19" fmla="*/ 494558 w 608697"/>
              <a:gd name="connsiteY19" fmla="*/ 312452 h 603052"/>
              <a:gd name="connsiteX20" fmla="*/ 608697 w 608697"/>
              <a:gd name="connsiteY20" fmla="*/ 455852 h 603052"/>
              <a:gd name="connsiteX21" fmla="*/ 461286 w 608697"/>
              <a:gd name="connsiteY21" fmla="*/ 603052 h 603052"/>
              <a:gd name="connsiteX22" fmla="*/ 318202 w 608697"/>
              <a:gd name="connsiteY22" fmla="*/ 491460 h 603052"/>
              <a:gd name="connsiteX23" fmla="*/ 313875 w 608697"/>
              <a:gd name="connsiteY23" fmla="*/ 455852 h 603052"/>
              <a:gd name="connsiteX24" fmla="*/ 314323 w 608697"/>
              <a:gd name="connsiteY24" fmla="*/ 444008 h 603052"/>
              <a:gd name="connsiteX25" fmla="*/ 451737 w 608697"/>
              <a:gd name="connsiteY25" fmla="*/ 308951 h 603052"/>
              <a:gd name="connsiteX26" fmla="*/ 461286 w 608697"/>
              <a:gd name="connsiteY26" fmla="*/ 308653 h 603052"/>
              <a:gd name="connsiteX27" fmla="*/ 360519 w 608697"/>
              <a:gd name="connsiteY27" fmla="*/ 221081 h 603052"/>
              <a:gd name="connsiteX28" fmla="*/ 398272 w 608697"/>
              <a:gd name="connsiteY28" fmla="*/ 258763 h 603052"/>
              <a:gd name="connsiteX29" fmla="*/ 360519 w 608697"/>
              <a:gd name="connsiteY29" fmla="*/ 296445 h 603052"/>
              <a:gd name="connsiteX30" fmla="*/ 322766 w 608697"/>
              <a:gd name="connsiteY30" fmla="*/ 258763 h 603052"/>
              <a:gd name="connsiteX31" fmla="*/ 360519 w 608697"/>
              <a:gd name="connsiteY31" fmla="*/ 221081 h 603052"/>
              <a:gd name="connsiteX32" fmla="*/ 247296 w 608697"/>
              <a:gd name="connsiteY32" fmla="*/ 221081 h 603052"/>
              <a:gd name="connsiteX33" fmla="*/ 285013 w 608697"/>
              <a:gd name="connsiteY33" fmla="*/ 258763 h 603052"/>
              <a:gd name="connsiteX34" fmla="*/ 247296 w 608697"/>
              <a:gd name="connsiteY34" fmla="*/ 296445 h 603052"/>
              <a:gd name="connsiteX35" fmla="*/ 209579 w 608697"/>
              <a:gd name="connsiteY35" fmla="*/ 258763 h 603052"/>
              <a:gd name="connsiteX36" fmla="*/ 247296 w 608697"/>
              <a:gd name="connsiteY36" fmla="*/ 221081 h 603052"/>
              <a:gd name="connsiteX37" fmla="*/ 134075 w 608697"/>
              <a:gd name="connsiteY37" fmla="*/ 221081 h 603052"/>
              <a:gd name="connsiteX38" fmla="*/ 171828 w 608697"/>
              <a:gd name="connsiteY38" fmla="*/ 258763 h 603052"/>
              <a:gd name="connsiteX39" fmla="*/ 134075 w 608697"/>
              <a:gd name="connsiteY39" fmla="*/ 296445 h 603052"/>
              <a:gd name="connsiteX40" fmla="*/ 96322 w 608697"/>
              <a:gd name="connsiteY40" fmla="*/ 258763 h 603052"/>
              <a:gd name="connsiteX41" fmla="*/ 134075 w 608697"/>
              <a:gd name="connsiteY41" fmla="*/ 221081 h 603052"/>
              <a:gd name="connsiteX42" fmla="*/ 38046 w 608697"/>
              <a:gd name="connsiteY42" fmla="*/ 54618 h 603052"/>
              <a:gd name="connsiteX43" fmla="*/ 68930 w 608697"/>
              <a:gd name="connsiteY43" fmla="*/ 54618 h 603052"/>
              <a:gd name="connsiteX44" fmla="*/ 68930 w 608697"/>
              <a:gd name="connsiteY44" fmla="*/ 94990 h 603052"/>
              <a:gd name="connsiteX45" fmla="*/ 109363 w 608697"/>
              <a:gd name="connsiteY45" fmla="*/ 135363 h 603052"/>
              <a:gd name="connsiteX46" fmla="*/ 123611 w 608697"/>
              <a:gd name="connsiteY46" fmla="*/ 135363 h 603052"/>
              <a:gd name="connsiteX47" fmla="*/ 164044 w 608697"/>
              <a:gd name="connsiteY47" fmla="*/ 94990 h 603052"/>
              <a:gd name="connsiteX48" fmla="*/ 164044 w 608697"/>
              <a:gd name="connsiteY48" fmla="*/ 54618 h 603052"/>
              <a:gd name="connsiteX49" fmla="*/ 330549 w 608697"/>
              <a:gd name="connsiteY49" fmla="*/ 54618 h 603052"/>
              <a:gd name="connsiteX50" fmla="*/ 330549 w 608697"/>
              <a:gd name="connsiteY50" fmla="*/ 94990 h 603052"/>
              <a:gd name="connsiteX51" fmla="*/ 370907 w 608697"/>
              <a:gd name="connsiteY51" fmla="*/ 135363 h 603052"/>
              <a:gd name="connsiteX52" fmla="*/ 385231 w 608697"/>
              <a:gd name="connsiteY52" fmla="*/ 135363 h 603052"/>
              <a:gd name="connsiteX53" fmla="*/ 425663 w 608697"/>
              <a:gd name="connsiteY53" fmla="*/ 94990 h 603052"/>
              <a:gd name="connsiteX54" fmla="*/ 425663 w 608697"/>
              <a:gd name="connsiteY54" fmla="*/ 54618 h 603052"/>
              <a:gd name="connsiteX55" fmla="*/ 456547 w 608697"/>
              <a:gd name="connsiteY55" fmla="*/ 54618 h 603052"/>
              <a:gd name="connsiteX56" fmla="*/ 494593 w 608697"/>
              <a:gd name="connsiteY56" fmla="*/ 92607 h 603052"/>
              <a:gd name="connsiteX57" fmla="*/ 494593 w 608697"/>
              <a:gd name="connsiteY57" fmla="*/ 278528 h 603052"/>
              <a:gd name="connsiteX58" fmla="*/ 461322 w 608697"/>
              <a:gd name="connsiteY58" fmla="*/ 275399 h 603052"/>
              <a:gd name="connsiteX59" fmla="*/ 451773 w 608697"/>
              <a:gd name="connsiteY59" fmla="*/ 275697 h 603052"/>
              <a:gd name="connsiteX60" fmla="*/ 451773 w 608697"/>
              <a:gd name="connsiteY60" fmla="*/ 187578 h 603052"/>
              <a:gd name="connsiteX61" fmla="*/ 42820 w 608697"/>
              <a:gd name="connsiteY61" fmla="*/ 187578 h 603052"/>
              <a:gd name="connsiteX62" fmla="*/ 42820 w 608697"/>
              <a:gd name="connsiteY62" fmla="*/ 415511 h 603052"/>
              <a:gd name="connsiteX63" fmla="*/ 71317 w 608697"/>
              <a:gd name="connsiteY63" fmla="*/ 444039 h 603052"/>
              <a:gd name="connsiteX64" fmla="*/ 281015 w 608697"/>
              <a:gd name="connsiteY64" fmla="*/ 444039 h 603052"/>
              <a:gd name="connsiteX65" fmla="*/ 280568 w 608697"/>
              <a:gd name="connsiteY65" fmla="*/ 455883 h 603052"/>
              <a:gd name="connsiteX66" fmla="*/ 284149 w 608697"/>
              <a:gd name="connsiteY66" fmla="*/ 491488 h 603052"/>
              <a:gd name="connsiteX67" fmla="*/ 38046 w 608697"/>
              <a:gd name="connsiteY67" fmla="*/ 491488 h 603052"/>
              <a:gd name="connsiteX68" fmla="*/ 0 w 608697"/>
              <a:gd name="connsiteY68" fmla="*/ 453499 h 603052"/>
              <a:gd name="connsiteX69" fmla="*/ 0 w 608697"/>
              <a:gd name="connsiteY69" fmla="*/ 92607 h 603052"/>
              <a:gd name="connsiteX70" fmla="*/ 38046 w 608697"/>
              <a:gd name="connsiteY70" fmla="*/ 54618 h 603052"/>
              <a:gd name="connsiteX71" fmla="*/ 370887 w 608697"/>
              <a:gd name="connsiteY71" fmla="*/ 0 h 603052"/>
              <a:gd name="connsiteX72" fmla="*/ 385221 w 608697"/>
              <a:gd name="connsiteY72" fmla="*/ 0 h 603052"/>
              <a:gd name="connsiteX73" fmla="*/ 401870 w 608697"/>
              <a:gd name="connsiteY73" fmla="*/ 16608 h 603052"/>
              <a:gd name="connsiteX74" fmla="*/ 401870 w 608697"/>
              <a:gd name="connsiteY74" fmla="*/ 54590 h 603052"/>
              <a:gd name="connsiteX75" fmla="*/ 401870 w 608697"/>
              <a:gd name="connsiteY75" fmla="*/ 94956 h 603052"/>
              <a:gd name="connsiteX76" fmla="*/ 385221 w 608697"/>
              <a:gd name="connsiteY76" fmla="*/ 111564 h 603052"/>
              <a:gd name="connsiteX77" fmla="*/ 370887 w 608697"/>
              <a:gd name="connsiteY77" fmla="*/ 111564 h 603052"/>
              <a:gd name="connsiteX78" fmla="*/ 354238 w 608697"/>
              <a:gd name="connsiteY78" fmla="*/ 94956 h 603052"/>
              <a:gd name="connsiteX79" fmla="*/ 354238 w 608697"/>
              <a:gd name="connsiteY79" fmla="*/ 54590 h 603052"/>
              <a:gd name="connsiteX80" fmla="*/ 354238 w 608697"/>
              <a:gd name="connsiteY80" fmla="*/ 16608 h 603052"/>
              <a:gd name="connsiteX81" fmla="*/ 370887 w 608697"/>
              <a:gd name="connsiteY81" fmla="*/ 0 h 603052"/>
              <a:gd name="connsiteX82" fmla="*/ 109347 w 608697"/>
              <a:gd name="connsiteY82" fmla="*/ 0 h 603052"/>
              <a:gd name="connsiteX83" fmla="*/ 123586 w 608697"/>
              <a:gd name="connsiteY83" fmla="*/ 0 h 603052"/>
              <a:gd name="connsiteX84" fmla="*/ 140284 w 608697"/>
              <a:gd name="connsiteY84" fmla="*/ 16608 h 603052"/>
              <a:gd name="connsiteX85" fmla="*/ 140284 w 608697"/>
              <a:gd name="connsiteY85" fmla="*/ 54590 h 603052"/>
              <a:gd name="connsiteX86" fmla="*/ 140284 w 608697"/>
              <a:gd name="connsiteY86" fmla="*/ 94956 h 603052"/>
              <a:gd name="connsiteX87" fmla="*/ 123586 w 608697"/>
              <a:gd name="connsiteY87" fmla="*/ 111564 h 603052"/>
              <a:gd name="connsiteX88" fmla="*/ 109347 w 608697"/>
              <a:gd name="connsiteY88" fmla="*/ 111564 h 603052"/>
              <a:gd name="connsiteX89" fmla="*/ 92723 w 608697"/>
              <a:gd name="connsiteY89" fmla="*/ 94956 h 603052"/>
              <a:gd name="connsiteX90" fmla="*/ 92723 w 608697"/>
              <a:gd name="connsiteY90" fmla="*/ 54590 h 603052"/>
              <a:gd name="connsiteX91" fmla="*/ 92723 w 608697"/>
              <a:gd name="connsiteY91" fmla="*/ 16608 h 603052"/>
              <a:gd name="connsiteX92" fmla="*/ 109347 w 608697"/>
              <a:gd name="connsiteY92" fmla="*/ 0 h 603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608697" h="603052">
                <a:moveTo>
                  <a:pt x="447032" y="441598"/>
                </a:moveTo>
                <a:lnTo>
                  <a:pt x="537426" y="441598"/>
                </a:lnTo>
                <a:cubicBezTo>
                  <a:pt x="537426" y="491457"/>
                  <a:pt x="496969" y="531851"/>
                  <a:pt x="447032" y="531851"/>
                </a:cubicBezTo>
                <a:close/>
                <a:moveTo>
                  <a:pt x="461286" y="358489"/>
                </a:moveTo>
                <a:cubicBezTo>
                  <a:pt x="407424" y="358489"/>
                  <a:pt x="363783" y="402068"/>
                  <a:pt x="363783" y="455852"/>
                </a:cubicBezTo>
                <a:cubicBezTo>
                  <a:pt x="363783" y="509637"/>
                  <a:pt x="407424" y="553216"/>
                  <a:pt x="461286" y="553216"/>
                </a:cubicBezTo>
                <a:cubicBezTo>
                  <a:pt x="515148" y="553216"/>
                  <a:pt x="558789" y="509637"/>
                  <a:pt x="558789" y="455852"/>
                </a:cubicBezTo>
                <a:cubicBezTo>
                  <a:pt x="558789" y="402068"/>
                  <a:pt x="515148" y="358489"/>
                  <a:pt x="461286" y="358489"/>
                </a:cubicBezTo>
                <a:close/>
                <a:moveTo>
                  <a:pt x="247296" y="335045"/>
                </a:moveTo>
                <a:cubicBezTo>
                  <a:pt x="268127" y="335045"/>
                  <a:pt x="285013" y="351916"/>
                  <a:pt x="285013" y="372727"/>
                </a:cubicBezTo>
                <a:cubicBezTo>
                  <a:pt x="285013" y="393538"/>
                  <a:pt x="268127" y="410409"/>
                  <a:pt x="247296" y="410409"/>
                </a:cubicBezTo>
                <a:cubicBezTo>
                  <a:pt x="226465" y="410409"/>
                  <a:pt x="209579" y="393538"/>
                  <a:pt x="209579" y="372727"/>
                </a:cubicBezTo>
                <a:cubicBezTo>
                  <a:pt x="209579" y="351916"/>
                  <a:pt x="226465" y="335045"/>
                  <a:pt x="247296" y="335045"/>
                </a:cubicBezTo>
                <a:close/>
                <a:moveTo>
                  <a:pt x="134075" y="335045"/>
                </a:moveTo>
                <a:cubicBezTo>
                  <a:pt x="154925" y="335045"/>
                  <a:pt x="171828" y="351916"/>
                  <a:pt x="171828" y="372727"/>
                </a:cubicBezTo>
                <a:cubicBezTo>
                  <a:pt x="171828" y="393538"/>
                  <a:pt x="154925" y="410409"/>
                  <a:pt x="134075" y="410409"/>
                </a:cubicBezTo>
                <a:cubicBezTo>
                  <a:pt x="113225" y="410409"/>
                  <a:pt x="96322" y="393538"/>
                  <a:pt x="96322" y="372727"/>
                </a:cubicBezTo>
                <a:cubicBezTo>
                  <a:pt x="96322" y="351916"/>
                  <a:pt x="113225" y="335045"/>
                  <a:pt x="134075" y="335045"/>
                </a:cubicBezTo>
                <a:close/>
                <a:moveTo>
                  <a:pt x="461286" y="308653"/>
                </a:moveTo>
                <a:cubicBezTo>
                  <a:pt x="472700" y="308653"/>
                  <a:pt x="483815" y="309994"/>
                  <a:pt x="494558" y="312452"/>
                </a:cubicBezTo>
                <a:cubicBezTo>
                  <a:pt x="559908" y="327500"/>
                  <a:pt x="608697" y="385977"/>
                  <a:pt x="608697" y="455852"/>
                </a:cubicBezTo>
                <a:cubicBezTo>
                  <a:pt x="608697" y="537125"/>
                  <a:pt x="542675" y="603052"/>
                  <a:pt x="461286" y="603052"/>
                </a:cubicBezTo>
                <a:cubicBezTo>
                  <a:pt x="392131" y="603052"/>
                  <a:pt x="334166" y="555525"/>
                  <a:pt x="318202" y="491460"/>
                </a:cubicBezTo>
                <a:cubicBezTo>
                  <a:pt x="315367" y="480063"/>
                  <a:pt x="313875" y="468144"/>
                  <a:pt x="313875" y="455852"/>
                </a:cubicBezTo>
                <a:cubicBezTo>
                  <a:pt x="313875" y="451830"/>
                  <a:pt x="314024" y="447882"/>
                  <a:pt x="314323" y="444008"/>
                </a:cubicBezTo>
                <a:cubicBezTo>
                  <a:pt x="320141" y="371377"/>
                  <a:pt x="378703" y="313644"/>
                  <a:pt x="451737" y="308951"/>
                </a:cubicBezTo>
                <a:cubicBezTo>
                  <a:pt x="454870" y="308727"/>
                  <a:pt x="458078" y="308653"/>
                  <a:pt x="461286" y="308653"/>
                </a:cubicBezTo>
                <a:close/>
                <a:moveTo>
                  <a:pt x="360519" y="221081"/>
                </a:moveTo>
                <a:cubicBezTo>
                  <a:pt x="381369" y="221081"/>
                  <a:pt x="398272" y="237952"/>
                  <a:pt x="398272" y="258763"/>
                </a:cubicBezTo>
                <a:cubicBezTo>
                  <a:pt x="398272" y="279574"/>
                  <a:pt x="381369" y="296445"/>
                  <a:pt x="360519" y="296445"/>
                </a:cubicBezTo>
                <a:cubicBezTo>
                  <a:pt x="339669" y="296445"/>
                  <a:pt x="322766" y="279574"/>
                  <a:pt x="322766" y="258763"/>
                </a:cubicBezTo>
                <a:cubicBezTo>
                  <a:pt x="322766" y="237952"/>
                  <a:pt x="339669" y="221081"/>
                  <a:pt x="360519" y="221081"/>
                </a:cubicBezTo>
                <a:close/>
                <a:moveTo>
                  <a:pt x="247296" y="221081"/>
                </a:moveTo>
                <a:cubicBezTo>
                  <a:pt x="268127" y="221081"/>
                  <a:pt x="285013" y="237952"/>
                  <a:pt x="285013" y="258763"/>
                </a:cubicBezTo>
                <a:cubicBezTo>
                  <a:pt x="285013" y="279574"/>
                  <a:pt x="268127" y="296445"/>
                  <a:pt x="247296" y="296445"/>
                </a:cubicBezTo>
                <a:cubicBezTo>
                  <a:pt x="226465" y="296445"/>
                  <a:pt x="209579" y="279574"/>
                  <a:pt x="209579" y="258763"/>
                </a:cubicBezTo>
                <a:cubicBezTo>
                  <a:pt x="209579" y="237952"/>
                  <a:pt x="226465" y="221081"/>
                  <a:pt x="247296" y="221081"/>
                </a:cubicBezTo>
                <a:close/>
                <a:moveTo>
                  <a:pt x="134075" y="221081"/>
                </a:moveTo>
                <a:cubicBezTo>
                  <a:pt x="154925" y="221081"/>
                  <a:pt x="171828" y="237952"/>
                  <a:pt x="171828" y="258763"/>
                </a:cubicBezTo>
                <a:cubicBezTo>
                  <a:pt x="171828" y="279574"/>
                  <a:pt x="154925" y="296445"/>
                  <a:pt x="134075" y="296445"/>
                </a:cubicBezTo>
                <a:cubicBezTo>
                  <a:pt x="113225" y="296445"/>
                  <a:pt x="96322" y="279574"/>
                  <a:pt x="96322" y="258763"/>
                </a:cubicBezTo>
                <a:cubicBezTo>
                  <a:pt x="96322" y="237952"/>
                  <a:pt x="113225" y="221081"/>
                  <a:pt x="134075" y="221081"/>
                </a:cubicBezTo>
                <a:close/>
                <a:moveTo>
                  <a:pt x="38046" y="54618"/>
                </a:moveTo>
                <a:lnTo>
                  <a:pt x="68930" y="54618"/>
                </a:lnTo>
                <a:lnTo>
                  <a:pt x="68930" y="94990"/>
                </a:lnTo>
                <a:cubicBezTo>
                  <a:pt x="68930" y="117262"/>
                  <a:pt x="87057" y="135363"/>
                  <a:pt x="109363" y="135363"/>
                </a:cubicBezTo>
                <a:lnTo>
                  <a:pt x="123611" y="135363"/>
                </a:lnTo>
                <a:cubicBezTo>
                  <a:pt x="145916" y="135363"/>
                  <a:pt x="164044" y="117262"/>
                  <a:pt x="164044" y="94990"/>
                </a:cubicBezTo>
                <a:lnTo>
                  <a:pt x="164044" y="54618"/>
                </a:lnTo>
                <a:lnTo>
                  <a:pt x="330549" y="54618"/>
                </a:lnTo>
                <a:lnTo>
                  <a:pt x="330549" y="94990"/>
                </a:lnTo>
                <a:cubicBezTo>
                  <a:pt x="330549" y="117262"/>
                  <a:pt x="348677" y="135363"/>
                  <a:pt x="370907" y="135363"/>
                </a:cubicBezTo>
                <a:lnTo>
                  <a:pt x="385231" y="135363"/>
                </a:lnTo>
                <a:cubicBezTo>
                  <a:pt x="407536" y="135363"/>
                  <a:pt x="425663" y="117262"/>
                  <a:pt x="425663" y="94990"/>
                </a:cubicBezTo>
                <a:lnTo>
                  <a:pt x="425663" y="54618"/>
                </a:lnTo>
                <a:lnTo>
                  <a:pt x="456547" y="54618"/>
                </a:lnTo>
                <a:cubicBezTo>
                  <a:pt x="477584" y="54618"/>
                  <a:pt x="494593" y="71601"/>
                  <a:pt x="494593" y="92607"/>
                </a:cubicBezTo>
                <a:lnTo>
                  <a:pt x="494593" y="278528"/>
                </a:lnTo>
                <a:cubicBezTo>
                  <a:pt x="483776" y="276517"/>
                  <a:pt x="472661" y="275399"/>
                  <a:pt x="461322" y="275399"/>
                </a:cubicBezTo>
                <a:cubicBezTo>
                  <a:pt x="458114" y="275399"/>
                  <a:pt x="454906" y="275548"/>
                  <a:pt x="451773" y="275697"/>
                </a:cubicBezTo>
                <a:lnTo>
                  <a:pt x="451773" y="187578"/>
                </a:lnTo>
                <a:lnTo>
                  <a:pt x="42820" y="187578"/>
                </a:lnTo>
                <a:lnTo>
                  <a:pt x="42820" y="415511"/>
                </a:lnTo>
                <a:cubicBezTo>
                  <a:pt x="42820" y="431228"/>
                  <a:pt x="55576" y="444039"/>
                  <a:pt x="71317" y="444039"/>
                </a:cubicBezTo>
                <a:lnTo>
                  <a:pt x="281015" y="444039"/>
                </a:lnTo>
                <a:cubicBezTo>
                  <a:pt x="280792" y="447913"/>
                  <a:pt x="280568" y="451861"/>
                  <a:pt x="280568" y="455883"/>
                </a:cubicBezTo>
                <a:cubicBezTo>
                  <a:pt x="280568" y="468099"/>
                  <a:pt x="281836" y="479942"/>
                  <a:pt x="284149" y="491488"/>
                </a:cubicBezTo>
                <a:lnTo>
                  <a:pt x="38046" y="491488"/>
                </a:lnTo>
                <a:cubicBezTo>
                  <a:pt x="17009" y="491488"/>
                  <a:pt x="0" y="474505"/>
                  <a:pt x="0" y="453499"/>
                </a:cubicBezTo>
                <a:lnTo>
                  <a:pt x="0" y="92607"/>
                </a:lnTo>
                <a:cubicBezTo>
                  <a:pt x="0" y="71601"/>
                  <a:pt x="17009" y="54618"/>
                  <a:pt x="38046" y="54618"/>
                </a:cubicBezTo>
                <a:close/>
                <a:moveTo>
                  <a:pt x="370887" y="0"/>
                </a:moveTo>
                <a:lnTo>
                  <a:pt x="385221" y="0"/>
                </a:lnTo>
                <a:cubicBezTo>
                  <a:pt x="394404" y="0"/>
                  <a:pt x="401870" y="7448"/>
                  <a:pt x="401870" y="16608"/>
                </a:cubicBezTo>
                <a:lnTo>
                  <a:pt x="401870" y="54590"/>
                </a:lnTo>
                <a:lnTo>
                  <a:pt x="401870" y="94956"/>
                </a:lnTo>
                <a:cubicBezTo>
                  <a:pt x="401870" y="104116"/>
                  <a:pt x="394404" y="111564"/>
                  <a:pt x="385221" y="111564"/>
                </a:cubicBezTo>
                <a:lnTo>
                  <a:pt x="370887" y="111564"/>
                </a:lnTo>
                <a:cubicBezTo>
                  <a:pt x="361704" y="111564"/>
                  <a:pt x="354238" y="104116"/>
                  <a:pt x="354238" y="94956"/>
                </a:cubicBezTo>
                <a:lnTo>
                  <a:pt x="354238" y="54590"/>
                </a:lnTo>
                <a:lnTo>
                  <a:pt x="354238" y="16608"/>
                </a:lnTo>
                <a:cubicBezTo>
                  <a:pt x="354238" y="7448"/>
                  <a:pt x="361704" y="0"/>
                  <a:pt x="370887" y="0"/>
                </a:cubicBezTo>
                <a:close/>
                <a:moveTo>
                  <a:pt x="109347" y="0"/>
                </a:moveTo>
                <a:lnTo>
                  <a:pt x="123586" y="0"/>
                </a:lnTo>
                <a:cubicBezTo>
                  <a:pt x="132829" y="0"/>
                  <a:pt x="140284" y="7448"/>
                  <a:pt x="140284" y="16608"/>
                </a:cubicBezTo>
                <a:lnTo>
                  <a:pt x="140284" y="54590"/>
                </a:lnTo>
                <a:lnTo>
                  <a:pt x="140284" y="94956"/>
                </a:lnTo>
                <a:cubicBezTo>
                  <a:pt x="140284" y="104116"/>
                  <a:pt x="132829" y="111564"/>
                  <a:pt x="123586" y="111564"/>
                </a:cubicBezTo>
                <a:lnTo>
                  <a:pt x="109347" y="111564"/>
                </a:lnTo>
                <a:cubicBezTo>
                  <a:pt x="100178" y="111564"/>
                  <a:pt x="92723" y="104116"/>
                  <a:pt x="92723" y="94956"/>
                </a:cubicBezTo>
                <a:lnTo>
                  <a:pt x="92723" y="54590"/>
                </a:lnTo>
                <a:lnTo>
                  <a:pt x="92723" y="16608"/>
                </a:lnTo>
                <a:cubicBezTo>
                  <a:pt x="92723" y="7448"/>
                  <a:pt x="100178" y="0"/>
                  <a:pt x="1093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21" name="is1îďe"/>
          <p:cNvSpPr/>
          <p:nvPr/>
        </p:nvSpPr>
        <p:spPr>
          <a:xfrm>
            <a:off x="3952875" y="3556180"/>
            <a:ext cx="829521" cy="829521"/>
          </a:xfrm>
          <a:custGeom>
            <a:avLst/>
            <a:gdLst>
              <a:gd name="connsiteX0" fmla="*/ 308852 w 617704"/>
              <a:gd name="connsiteY0" fmla="*/ 0 h 617704"/>
              <a:gd name="connsiteX1" fmla="*/ 359907 w 617704"/>
              <a:gd name="connsiteY1" fmla="*/ 21147 h 617704"/>
              <a:gd name="connsiteX2" fmla="*/ 596557 w 617704"/>
              <a:gd name="connsiteY2" fmla="*/ 257798 h 617704"/>
              <a:gd name="connsiteX3" fmla="*/ 596557 w 617704"/>
              <a:gd name="connsiteY3" fmla="*/ 359907 h 617704"/>
              <a:gd name="connsiteX4" fmla="*/ 359907 w 617704"/>
              <a:gd name="connsiteY4" fmla="*/ 596557 h 617704"/>
              <a:gd name="connsiteX5" fmla="*/ 257798 w 617704"/>
              <a:gd name="connsiteY5" fmla="*/ 596557 h 617704"/>
              <a:gd name="connsiteX6" fmla="*/ 21147 w 617704"/>
              <a:gd name="connsiteY6" fmla="*/ 359907 h 617704"/>
              <a:gd name="connsiteX7" fmla="*/ 21147 w 617704"/>
              <a:gd name="connsiteY7" fmla="*/ 257798 h 617704"/>
              <a:gd name="connsiteX8" fmla="*/ 257798 w 617704"/>
              <a:gd name="connsiteY8" fmla="*/ 21147 h 617704"/>
              <a:gd name="connsiteX9" fmla="*/ 308852 w 617704"/>
              <a:gd name="connsiteY9" fmla="*/ 0 h 617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7704" h="617704">
                <a:moveTo>
                  <a:pt x="308852" y="0"/>
                </a:moveTo>
                <a:cubicBezTo>
                  <a:pt x="327330" y="0"/>
                  <a:pt x="345808" y="7049"/>
                  <a:pt x="359907" y="21147"/>
                </a:cubicBezTo>
                <a:lnTo>
                  <a:pt x="596557" y="257798"/>
                </a:lnTo>
                <a:cubicBezTo>
                  <a:pt x="624754" y="285994"/>
                  <a:pt x="624754" y="331710"/>
                  <a:pt x="596557" y="359907"/>
                </a:cubicBezTo>
                <a:lnTo>
                  <a:pt x="359907" y="596557"/>
                </a:lnTo>
                <a:cubicBezTo>
                  <a:pt x="331710" y="624753"/>
                  <a:pt x="285994" y="624753"/>
                  <a:pt x="257798" y="596557"/>
                </a:cubicBezTo>
                <a:lnTo>
                  <a:pt x="21147" y="359907"/>
                </a:lnTo>
                <a:cubicBezTo>
                  <a:pt x="-7050" y="331710"/>
                  <a:pt x="-7050" y="285994"/>
                  <a:pt x="21147" y="257798"/>
                </a:cubicBezTo>
                <a:lnTo>
                  <a:pt x="257798" y="21147"/>
                </a:lnTo>
                <a:cubicBezTo>
                  <a:pt x="271896" y="7049"/>
                  <a:pt x="290374" y="0"/>
                  <a:pt x="308852" y="0"/>
                </a:cubicBezTo>
                <a:close/>
              </a:path>
            </a:pathLst>
          </a:custGeom>
          <a:solidFill>
            <a:srgbClr val="1D505F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>
                <a:latin typeface="Arial"/>
                <a:ea typeface="微软雅黑"/>
                <a:sym typeface="Arial"/>
              </a:rPr>
              <a:t>0</a:t>
            </a:r>
            <a:r>
              <a:rPr lang="en-US" sz="100">
                <a:latin typeface="Arial"/>
                <a:ea typeface="微软雅黑"/>
                <a:sym typeface="Arial"/>
              </a:rPr>
              <a:t> </a:t>
            </a:r>
            <a:r>
              <a:rPr lang="en-US">
                <a:latin typeface="Arial"/>
                <a:ea typeface="微软雅黑"/>
                <a:sym typeface="Arial"/>
              </a:rPr>
              <a:t>1</a:t>
            </a:r>
            <a:endParaRPr lang="ar-SA">
              <a:latin typeface="Arial"/>
              <a:ea typeface="微软雅黑"/>
              <a:sym typeface="Arial"/>
            </a:endParaRPr>
          </a:p>
        </p:txBody>
      </p:sp>
      <p:grpSp>
        <p:nvGrpSpPr>
          <p:cNvPr id="7" name="îsļíďê"/>
          <p:cNvGrpSpPr/>
          <p:nvPr/>
        </p:nvGrpSpPr>
        <p:grpSpPr>
          <a:xfrm>
            <a:off x="6837477" y="2764790"/>
            <a:ext cx="1560916" cy="1620911"/>
            <a:chOff x="3952875" y="2220780"/>
            <a:chExt cx="1560916" cy="1620911"/>
          </a:xfrm>
        </p:grpSpPr>
        <p:grpSp>
          <p:nvGrpSpPr>
            <p:cNvPr id="16" name="ïśḷiḑè"/>
            <p:cNvGrpSpPr/>
            <p:nvPr/>
          </p:nvGrpSpPr>
          <p:grpSpPr>
            <a:xfrm>
              <a:off x="4170983" y="2220780"/>
              <a:ext cx="1342808" cy="1342806"/>
              <a:chOff x="4170983" y="3380277"/>
              <a:chExt cx="1342808" cy="1342806"/>
            </a:xfrm>
          </p:grpSpPr>
          <p:sp>
            <p:nvSpPr>
              <p:cNvPr id="18" name="îṩľíḋé"/>
              <p:cNvSpPr/>
              <p:nvPr/>
            </p:nvSpPr>
            <p:spPr>
              <a:xfrm rot="2700000">
                <a:off x="4170984" y="3380276"/>
                <a:ext cx="1342806" cy="1342808"/>
              </a:xfrm>
              <a:prstGeom prst="roundRect">
                <a:avLst>
                  <a:gd name="adj" fmla="val 15071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9" name="ïṧļîdê"/>
              <p:cNvSpPr/>
              <p:nvPr/>
            </p:nvSpPr>
            <p:spPr bwMode="auto">
              <a:xfrm>
                <a:off x="4674700" y="3891155"/>
                <a:ext cx="528542" cy="523639"/>
              </a:xfrm>
              <a:custGeom>
                <a:avLst/>
                <a:gdLst>
                  <a:gd name="connsiteX0" fmla="*/ 447032 w 608697"/>
                  <a:gd name="connsiteY0" fmla="*/ 441598 h 603052"/>
                  <a:gd name="connsiteX1" fmla="*/ 537426 w 608697"/>
                  <a:gd name="connsiteY1" fmla="*/ 441598 h 603052"/>
                  <a:gd name="connsiteX2" fmla="*/ 447032 w 608697"/>
                  <a:gd name="connsiteY2" fmla="*/ 531851 h 603052"/>
                  <a:gd name="connsiteX3" fmla="*/ 461286 w 608697"/>
                  <a:gd name="connsiteY3" fmla="*/ 358489 h 603052"/>
                  <a:gd name="connsiteX4" fmla="*/ 363783 w 608697"/>
                  <a:gd name="connsiteY4" fmla="*/ 455852 h 603052"/>
                  <a:gd name="connsiteX5" fmla="*/ 461286 w 608697"/>
                  <a:gd name="connsiteY5" fmla="*/ 553216 h 603052"/>
                  <a:gd name="connsiteX6" fmla="*/ 558789 w 608697"/>
                  <a:gd name="connsiteY6" fmla="*/ 455852 h 603052"/>
                  <a:gd name="connsiteX7" fmla="*/ 461286 w 608697"/>
                  <a:gd name="connsiteY7" fmla="*/ 358489 h 603052"/>
                  <a:gd name="connsiteX8" fmla="*/ 247296 w 608697"/>
                  <a:gd name="connsiteY8" fmla="*/ 335045 h 603052"/>
                  <a:gd name="connsiteX9" fmla="*/ 285013 w 608697"/>
                  <a:gd name="connsiteY9" fmla="*/ 372727 h 603052"/>
                  <a:gd name="connsiteX10" fmla="*/ 247296 w 608697"/>
                  <a:gd name="connsiteY10" fmla="*/ 410409 h 603052"/>
                  <a:gd name="connsiteX11" fmla="*/ 209579 w 608697"/>
                  <a:gd name="connsiteY11" fmla="*/ 372727 h 603052"/>
                  <a:gd name="connsiteX12" fmla="*/ 247296 w 608697"/>
                  <a:gd name="connsiteY12" fmla="*/ 335045 h 603052"/>
                  <a:gd name="connsiteX13" fmla="*/ 134075 w 608697"/>
                  <a:gd name="connsiteY13" fmla="*/ 335045 h 603052"/>
                  <a:gd name="connsiteX14" fmla="*/ 171828 w 608697"/>
                  <a:gd name="connsiteY14" fmla="*/ 372727 h 603052"/>
                  <a:gd name="connsiteX15" fmla="*/ 134075 w 608697"/>
                  <a:gd name="connsiteY15" fmla="*/ 410409 h 603052"/>
                  <a:gd name="connsiteX16" fmla="*/ 96322 w 608697"/>
                  <a:gd name="connsiteY16" fmla="*/ 372727 h 603052"/>
                  <a:gd name="connsiteX17" fmla="*/ 134075 w 608697"/>
                  <a:gd name="connsiteY17" fmla="*/ 335045 h 603052"/>
                  <a:gd name="connsiteX18" fmla="*/ 461286 w 608697"/>
                  <a:gd name="connsiteY18" fmla="*/ 308653 h 603052"/>
                  <a:gd name="connsiteX19" fmla="*/ 494558 w 608697"/>
                  <a:gd name="connsiteY19" fmla="*/ 312452 h 603052"/>
                  <a:gd name="connsiteX20" fmla="*/ 608697 w 608697"/>
                  <a:gd name="connsiteY20" fmla="*/ 455852 h 603052"/>
                  <a:gd name="connsiteX21" fmla="*/ 461286 w 608697"/>
                  <a:gd name="connsiteY21" fmla="*/ 603052 h 603052"/>
                  <a:gd name="connsiteX22" fmla="*/ 318202 w 608697"/>
                  <a:gd name="connsiteY22" fmla="*/ 491460 h 603052"/>
                  <a:gd name="connsiteX23" fmla="*/ 313875 w 608697"/>
                  <a:gd name="connsiteY23" fmla="*/ 455852 h 603052"/>
                  <a:gd name="connsiteX24" fmla="*/ 314323 w 608697"/>
                  <a:gd name="connsiteY24" fmla="*/ 444008 h 603052"/>
                  <a:gd name="connsiteX25" fmla="*/ 451737 w 608697"/>
                  <a:gd name="connsiteY25" fmla="*/ 308951 h 603052"/>
                  <a:gd name="connsiteX26" fmla="*/ 461286 w 608697"/>
                  <a:gd name="connsiteY26" fmla="*/ 308653 h 603052"/>
                  <a:gd name="connsiteX27" fmla="*/ 360519 w 608697"/>
                  <a:gd name="connsiteY27" fmla="*/ 221081 h 603052"/>
                  <a:gd name="connsiteX28" fmla="*/ 398272 w 608697"/>
                  <a:gd name="connsiteY28" fmla="*/ 258763 h 603052"/>
                  <a:gd name="connsiteX29" fmla="*/ 360519 w 608697"/>
                  <a:gd name="connsiteY29" fmla="*/ 296445 h 603052"/>
                  <a:gd name="connsiteX30" fmla="*/ 322766 w 608697"/>
                  <a:gd name="connsiteY30" fmla="*/ 258763 h 603052"/>
                  <a:gd name="connsiteX31" fmla="*/ 360519 w 608697"/>
                  <a:gd name="connsiteY31" fmla="*/ 221081 h 603052"/>
                  <a:gd name="connsiteX32" fmla="*/ 247296 w 608697"/>
                  <a:gd name="connsiteY32" fmla="*/ 221081 h 603052"/>
                  <a:gd name="connsiteX33" fmla="*/ 285013 w 608697"/>
                  <a:gd name="connsiteY33" fmla="*/ 258763 h 603052"/>
                  <a:gd name="connsiteX34" fmla="*/ 247296 w 608697"/>
                  <a:gd name="connsiteY34" fmla="*/ 296445 h 603052"/>
                  <a:gd name="connsiteX35" fmla="*/ 209579 w 608697"/>
                  <a:gd name="connsiteY35" fmla="*/ 258763 h 603052"/>
                  <a:gd name="connsiteX36" fmla="*/ 247296 w 608697"/>
                  <a:gd name="connsiteY36" fmla="*/ 221081 h 603052"/>
                  <a:gd name="connsiteX37" fmla="*/ 134075 w 608697"/>
                  <a:gd name="connsiteY37" fmla="*/ 221081 h 603052"/>
                  <a:gd name="connsiteX38" fmla="*/ 171828 w 608697"/>
                  <a:gd name="connsiteY38" fmla="*/ 258763 h 603052"/>
                  <a:gd name="connsiteX39" fmla="*/ 134075 w 608697"/>
                  <a:gd name="connsiteY39" fmla="*/ 296445 h 603052"/>
                  <a:gd name="connsiteX40" fmla="*/ 96322 w 608697"/>
                  <a:gd name="connsiteY40" fmla="*/ 258763 h 603052"/>
                  <a:gd name="connsiteX41" fmla="*/ 134075 w 608697"/>
                  <a:gd name="connsiteY41" fmla="*/ 221081 h 603052"/>
                  <a:gd name="connsiteX42" fmla="*/ 38046 w 608697"/>
                  <a:gd name="connsiteY42" fmla="*/ 54618 h 603052"/>
                  <a:gd name="connsiteX43" fmla="*/ 68930 w 608697"/>
                  <a:gd name="connsiteY43" fmla="*/ 54618 h 603052"/>
                  <a:gd name="connsiteX44" fmla="*/ 68930 w 608697"/>
                  <a:gd name="connsiteY44" fmla="*/ 94990 h 603052"/>
                  <a:gd name="connsiteX45" fmla="*/ 109363 w 608697"/>
                  <a:gd name="connsiteY45" fmla="*/ 135363 h 603052"/>
                  <a:gd name="connsiteX46" fmla="*/ 123611 w 608697"/>
                  <a:gd name="connsiteY46" fmla="*/ 135363 h 603052"/>
                  <a:gd name="connsiteX47" fmla="*/ 164044 w 608697"/>
                  <a:gd name="connsiteY47" fmla="*/ 94990 h 603052"/>
                  <a:gd name="connsiteX48" fmla="*/ 164044 w 608697"/>
                  <a:gd name="connsiteY48" fmla="*/ 54618 h 603052"/>
                  <a:gd name="connsiteX49" fmla="*/ 330549 w 608697"/>
                  <a:gd name="connsiteY49" fmla="*/ 54618 h 603052"/>
                  <a:gd name="connsiteX50" fmla="*/ 330549 w 608697"/>
                  <a:gd name="connsiteY50" fmla="*/ 94990 h 603052"/>
                  <a:gd name="connsiteX51" fmla="*/ 370907 w 608697"/>
                  <a:gd name="connsiteY51" fmla="*/ 135363 h 603052"/>
                  <a:gd name="connsiteX52" fmla="*/ 385231 w 608697"/>
                  <a:gd name="connsiteY52" fmla="*/ 135363 h 603052"/>
                  <a:gd name="connsiteX53" fmla="*/ 425663 w 608697"/>
                  <a:gd name="connsiteY53" fmla="*/ 94990 h 603052"/>
                  <a:gd name="connsiteX54" fmla="*/ 425663 w 608697"/>
                  <a:gd name="connsiteY54" fmla="*/ 54618 h 603052"/>
                  <a:gd name="connsiteX55" fmla="*/ 456547 w 608697"/>
                  <a:gd name="connsiteY55" fmla="*/ 54618 h 603052"/>
                  <a:gd name="connsiteX56" fmla="*/ 494593 w 608697"/>
                  <a:gd name="connsiteY56" fmla="*/ 92607 h 603052"/>
                  <a:gd name="connsiteX57" fmla="*/ 494593 w 608697"/>
                  <a:gd name="connsiteY57" fmla="*/ 278528 h 603052"/>
                  <a:gd name="connsiteX58" fmla="*/ 461322 w 608697"/>
                  <a:gd name="connsiteY58" fmla="*/ 275399 h 603052"/>
                  <a:gd name="connsiteX59" fmla="*/ 451773 w 608697"/>
                  <a:gd name="connsiteY59" fmla="*/ 275697 h 603052"/>
                  <a:gd name="connsiteX60" fmla="*/ 451773 w 608697"/>
                  <a:gd name="connsiteY60" fmla="*/ 187578 h 603052"/>
                  <a:gd name="connsiteX61" fmla="*/ 42820 w 608697"/>
                  <a:gd name="connsiteY61" fmla="*/ 187578 h 603052"/>
                  <a:gd name="connsiteX62" fmla="*/ 42820 w 608697"/>
                  <a:gd name="connsiteY62" fmla="*/ 415511 h 603052"/>
                  <a:gd name="connsiteX63" fmla="*/ 71317 w 608697"/>
                  <a:gd name="connsiteY63" fmla="*/ 444039 h 603052"/>
                  <a:gd name="connsiteX64" fmla="*/ 281015 w 608697"/>
                  <a:gd name="connsiteY64" fmla="*/ 444039 h 603052"/>
                  <a:gd name="connsiteX65" fmla="*/ 280568 w 608697"/>
                  <a:gd name="connsiteY65" fmla="*/ 455883 h 603052"/>
                  <a:gd name="connsiteX66" fmla="*/ 284149 w 608697"/>
                  <a:gd name="connsiteY66" fmla="*/ 491488 h 603052"/>
                  <a:gd name="connsiteX67" fmla="*/ 38046 w 608697"/>
                  <a:gd name="connsiteY67" fmla="*/ 491488 h 603052"/>
                  <a:gd name="connsiteX68" fmla="*/ 0 w 608697"/>
                  <a:gd name="connsiteY68" fmla="*/ 453499 h 603052"/>
                  <a:gd name="connsiteX69" fmla="*/ 0 w 608697"/>
                  <a:gd name="connsiteY69" fmla="*/ 92607 h 603052"/>
                  <a:gd name="connsiteX70" fmla="*/ 38046 w 608697"/>
                  <a:gd name="connsiteY70" fmla="*/ 54618 h 603052"/>
                  <a:gd name="connsiteX71" fmla="*/ 370887 w 608697"/>
                  <a:gd name="connsiteY71" fmla="*/ 0 h 603052"/>
                  <a:gd name="connsiteX72" fmla="*/ 385221 w 608697"/>
                  <a:gd name="connsiteY72" fmla="*/ 0 h 603052"/>
                  <a:gd name="connsiteX73" fmla="*/ 401870 w 608697"/>
                  <a:gd name="connsiteY73" fmla="*/ 16608 h 603052"/>
                  <a:gd name="connsiteX74" fmla="*/ 401870 w 608697"/>
                  <a:gd name="connsiteY74" fmla="*/ 54590 h 603052"/>
                  <a:gd name="connsiteX75" fmla="*/ 401870 w 608697"/>
                  <a:gd name="connsiteY75" fmla="*/ 94956 h 603052"/>
                  <a:gd name="connsiteX76" fmla="*/ 385221 w 608697"/>
                  <a:gd name="connsiteY76" fmla="*/ 111564 h 603052"/>
                  <a:gd name="connsiteX77" fmla="*/ 370887 w 608697"/>
                  <a:gd name="connsiteY77" fmla="*/ 111564 h 603052"/>
                  <a:gd name="connsiteX78" fmla="*/ 354238 w 608697"/>
                  <a:gd name="connsiteY78" fmla="*/ 94956 h 603052"/>
                  <a:gd name="connsiteX79" fmla="*/ 354238 w 608697"/>
                  <a:gd name="connsiteY79" fmla="*/ 54590 h 603052"/>
                  <a:gd name="connsiteX80" fmla="*/ 354238 w 608697"/>
                  <a:gd name="connsiteY80" fmla="*/ 16608 h 603052"/>
                  <a:gd name="connsiteX81" fmla="*/ 370887 w 608697"/>
                  <a:gd name="connsiteY81" fmla="*/ 0 h 603052"/>
                  <a:gd name="connsiteX82" fmla="*/ 109347 w 608697"/>
                  <a:gd name="connsiteY82" fmla="*/ 0 h 603052"/>
                  <a:gd name="connsiteX83" fmla="*/ 123586 w 608697"/>
                  <a:gd name="connsiteY83" fmla="*/ 0 h 603052"/>
                  <a:gd name="connsiteX84" fmla="*/ 140284 w 608697"/>
                  <a:gd name="connsiteY84" fmla="*/ 16608 h 603052"/>
                  <a:gd name="connsiteX85" fmla="*/ 140284 w 608697"/>
                  <a:gd name="connsiteY85" fmla="*/ 54590 h 603052"/>
                  <a:gd name="connsiteX86" fmla="*/ 140284 w 608697"/>
                  <a:gd name="connsiteY86" fmla="*/ 94956 h 603052"/>
                  <a:gd name="connsiteX87" fmla="*/ 123586 w 608697"/>
                  <a:gd name="connsiteY87" fmla="*/ 111564 h 603052"/>
                  <a:gd name="connsiteX88" fmla="*/ 109347 w 608697"/>
                  <a:gd name="connsiteY88" fmla="*/ 111564 h 603052"/>
                  <a:gd name="connsiteX89" fmla="*/ 92723 w 608697"/>
                  <a:gd name="connsiteY89" fmla="*/ 94956 h 603052"/>
                  <a:gd name="connsiteX90" fmla="*/ 92723 w 608697"/>
                  <a:gd name="connsiteY90" fmla="*/ 54590 h 603052"/>
                  <a:gd name="connsiteX91" fmla="*/ 92723 w 608697"/>
                  <a:gd name="connsiteY91" fmla="*/ 16608 h 603052"/>
                  <a:gd name="connsiteX92" fmla="*/ 109347 w 608697"/>
                  <a:gd name="connsiteY92" fmla="*/ 0 h 603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608697" h="603052">
                    <a:moveTo>
                      <a:pt x="447032" y="441598"/>
                    </a:moveTo>
                    <a:lnTo>
                      <a:pt x="537426" y="441598"/>
                    </a:lnTo>
                    <a:cubicBezTo>
                      <a:pt x="537426" y="491457"/>
                      <a:pt x="496969" y="531851"/>
                      <a:pt x="447032" y="531851"/>
                    </a:cubicBezTo>
                    <a:close/>
                    <a:moveTo>
                      <a:pt x="461286" y="358489"/>
                    </a:moveTo>
                    <a:cubicBezTo>
                      <a:pt x="407424" y="358489"/>
                      <a:pt x="363783" y="402068"/>
                      <a:pt x="363783" y="455852"/>
                    </a:cubicBezTo>
                    <a:cubicBezTo>
                      <a:pt x="363783" y="509637"/>
                      <a:pt x="407424" y="553216"/>
                      <a:pt x="461286" y="553216"/>
                    </a:cubicBezTo>
                    <a:cubicBezTo>
                      <a:pt x="515148" y="553216"/>
                      <a:pt x="558789" y="509637"/>
                      <a:pt x="558789" y="455852"/>
                    </a:cubicBezTo>
                    <a:cubicBezTo>
                      <a:pt x="558789" y="402068"/>
                      <a:pt x="515148" y="358489"/>
                      <a:pt x="461286" y="358489"/>
                    </a:cubicBezTo>
                    <a:close/>
                    <a:moveTo>
                      <a:pt x="247296" y="335045"/>
                    </a:moveTo>
                    <a:cubicBezTo>
                      <a:pt x="268127" y="335045"/>
                      <a:pt x="285013" y="351916"/>
                      <a:pt x="285013" y="372727"/>
                    </a:cubicBezTo>
                    <a:cubicBezTo>
                      <a:pt x="285013" y="393538"/>
                      <a:pt x="268127" y="410409"/>
                      <a:pt x="247296" y="410409"/>
                    </a:cubicBezTo>
                    <a:cubicBezTo>
                      <a:pt x="226465" y="410409"/>
                      <a:pt x="209579" y="393538"/>
                      <a:pt x="209579" y="372727"/>
                    </a:cubicBezTo>
                    <a:cubicBezTo>
                      <a:pt x="209579" y="351916"/>
                      <a:pt x="226465" y="335045"/>
                      <a:pt x="247296" y="335045"/>
                    </a:cubicBezTo>
                    <a:close/>
                    <a:moveTo>
                      <a:pt x="134075" y="335045"/>
                    </a:moveTo>
                    <a:cubicBezTo>
                      <a:pt x="154925" y="335045"/>
                      <a:pt x="171828" y="351916"/>
                      <a:pt x="171828" y="372727"/>
                    </a:cubicBezTo>
                    <a:cubicBezTo>
                      <a:pt x="171828" y="393538"/>
                      <a:pt x="154925" y="410409"/>
                      <a:pt x="134075" y="410409"/>
                    </a:cubicBezTo>
                    <a:cubicBezTo>
                      <a:pt x="113225" y="410409"/>
                      <a:pt x="96322" y="393538"/>
                      <a:pt x="96322" y="372727"/>
                    </a:cubicBezTo>
                    <a:cubicBezTo>
                      <a:pt x="96322" y="351916"/>
                      <a:pt x="113225" y="335045"/>
                      <a:pt x="134075" y="335045"/>
                    </a:cubicBezTo>
                    <a:close/>
                    <a:moveTo>
                      <a:pt x="461286" y="308653"/>
                    </a:moveTo>
                    <a:cubicBezTo>
                      <a:pt x="472700" y="308653"/>
                      <a:pt x="483815" y="309994"/>
                      <a:pt x="494558" y="312452"/>
                    </a:cubicBezTo>
                    <a:cubicBezTo>
                      <a:pt x="559908" y="327500"/>
                      <a:pt x="608697" y="385977"/>
                      <a:pt x="608697" y="455852"/>
                    </a:cubicBezTo>
                    <a:cubicBezTo>
                      <a:pt x="608697" y="537125"/>
                      <a:pt x="542675" y="603052"/>
                      <a:pt x="461286" y="603052"/>
                    </a:cubicBezTo>
                    <a:cubicBezTo>
                      <a:pt x="392131" y="603052"/>
                      <a:pt x="334166" y="555525"/>
                      <a:pt x="318202" y="491460"/>
                    </a:cubicBezTo>
                    <a:cubicBezTo>
                      <a:pt x="315367" y="480063"/>
                      <a:pt x="313875" y="468144"/>
                      <a:pt x="313875" y="455852"/>
                    </a:cubicBezTo>
                    <a:cubicBezTo>
                      <a:pt x="313875" y="451830"/>
                      <a:pt x="314024" y="447882"/>
                      <a:pt x="314323" y="444008"/>
                    </a:cubicBezTo>
                    <a:cubicBezTo>
                      <a:pt x="320141" y="371377"/>
                      <a:pt x="378703" y="313644"/>
                      <a:pt x="451737" y="308951"/>
                    </a:cubicBezTo>
                    <a:cubicBezTo>
                      <a:pt x="454870" y="308727"/>
                      <a:pt x="458078" y="308653"/>
                      <a:pt x="461286" y="308653"/>
                    </a:cubicBezTo>
                    <a:close/>
                    <a:moveTo>
                      <a:pt x="360519" y="221081"/>
                    </a:moveTo>
                    <a:cubicBezTo>
                      <a:pt x="381369" y="221081"/>
                      <a:pt x="398272" y="237952"/>
                      <a:pt x="398272" y="258763"/>
                    </a:cubicBezTo>
                    <a:cubicBezTo>
                      <a:pt x="398272" y="279574"/>
                      <a:pt x="381369" y="296445"/>
                      <a:pt x="360519" y="296445"/>
                    </a:cubicBezTo>
                    <a:cubicBezTo>
                      <a:pt x="339669" y="296445"/>
                      <a:pt x="322766" y="279574"/>
                      <a:pt x="322766" y="258763"/>
                    </a:cubicBezTo>
                    <a:cubicBezTo>
                      <a:pt x="322766" y="237952"/>
                      <a:pt x="339669" y="221081"/>
                      <a:pt x="360519" y="221081"/>
                    </a:cubicBezTo>
                    <a:close/>
                    <a:moveTo>
                      <a:pt x="247296" y="221081"/>
                    </a:moveTo>
                    <a:cubicBezTo>
                      <a:pt x="268127" y="221081"/>
                      <a:pt x="285013" y="237952"/>
                      <a:pt x="285013" y="258763"/>
                    </a:cubicBezTo>
                    <a:cubicBezTo>
                      <a:pt x="285013" y="279574"/>
                      <a:pt x="268127" y="296445"/>
                      <a:pt x="247296" y="296445"/>
                    </a:cubicBezTo>
                    <a:cubicBezTo>
                      <a:pt x="226465" y="296445"/>
                      <a:pt x="209579" y="279574"/>
                      <a:pt x="209579" y="258763"/>
                    </a:cubicBezTo>
                    <a:cubicBezTo>
                      <a:pt x="209579" y="237952"/>
                      <a:pt x="226465" y="221081"/>
                      <a:pt x="247296" y="221081"/>
                    </a:cubicBezTo>
                    <a:close/>
                    <a:moveTo>
                      <a:pt x="134075" y="221081"/>
                    </a:moveTo>
                    <a:cubicBezTo>
                      <a:pt x="154925" y="221081"/>
                      <a:pt x="171828" y="237952"/>
                      <a:pt x="171828" y="258763"/>
                    </a:cubicBezTo>
                    <a:cubicBezTo>
                      <a:pt x="171828" y="279574"/>
                      <a:pt x="154925" y="296445"/>
                      <a:pt x="134075" y="296445"/>
                    </a:cubicBezTo>
                    <a:cubicBezTo>
                      <a:pt x="113225" y="296445"/>
                      <a:pt x="96322" y="279574"/>
                      <a:pt x="96322" y="258763"/>
                    </a:cubicBezTo>
                    <a:cubicBezTo>
                      <a:pt x="96322" y="237952"/>
                      <a:pt x="113225" y="221081"/>
                      <a:pt x="134075" y="221081"/>
                    </a:cubicBezTo>
                    <a:close/>
                    <a:moveTo>
                      <a:pt x="38046" y="54618"/>
                    </a:moveTo>
                    <a:lnTo>
                      <a:pt x="68930" y="54618"/>
                    </a:lnTo>
                    <a:lnTo>
                      <a:pt x="68930" y="94990"/>
                    </a:lnTo>
                    <a:cubicBezTo>
                      <a:pt x="68930" y="117262"/>
                      <a:pt x="87057" y="135363"/>
                      <a:pt x="109363" y="135363"/>
                    </a:cubicBezTo>
                    <a:lnTo>
                      <a:pt x="123611" y="135363"/>
                    </a:lnTo>
                    <a:cubicBezTo>
                      <a:pt x="145916" y="135363"/>
                      <a:pt x="164044" y="117262"/>
                      <a:pt x="164044" y="94990"/>
                    </a:cubicBezTo>
                    <a:lnTo>
                      <a:pt x="164044" y="54618"/>
                    </a:lnTo>
                    <a:lnTo>
                      <a:pt x="330549" y="54618"/>
                    </a:lnTo>
                    <a:lnTo>
                      <a:pt x="330549" y="94990"/>
                    </a:lnTo>
                    <a:cubicBezTo>
                      <a:pt x="330549" y="117262"/>
                      <a:pt x="348677" y="135363"/>
                      <a:pt x="370907" y="135363"/>
                    </a:cubicBezTo>
                    <a:lnTo>
                      <a:pt x="385231" y="135363"/>
                    </a:lnTo>
                    <a:cubicBezTo>
                      <a:pt x="407536" y="135363"/>
                      <a:pt x="425663" y="117262"/>
                      <a:pt x="425663" y="94990"/>
                    </a:cubicBezTo>
                    <a:lnTo>
                      <a:pt x="425663" y="54618"/>
                    </a:lnTo>
                    <a:lnTo>
                      <a:pt x="456547" y="54618"/>
                    </a:lnTo>
                    <a:cubicBezTo>
                      <a:pt x="477584" y="54618"/>
                      <a:pt x="494593" y="71601"/>
                      <a:pt x="494593" y="92607"/>
                    </a:cubicBezTo>
                    <a:lnTo>
                      <a:pt x="494593" y="278528"/>
                    </a:lnTo>
                    <a:cubicBezTo>
                      <a:pt x="483776" y="276517"/>
                      <a:pt x="472661" y="275399"/>
                      <a:pt x="461322" y="275399"/>
                    </a:cubicBezTo>
                    <a:cubicBezTo>
                      <a:pt x="458114" y="275399"/>
                      <a:pt x="454906" y="275548"/>
                      <a:pt x="451773" y="275697"/>
                    </a:cubicBezTo>
                    <a:lnTo>
                      <a:pt x="451773" y="187578"/>
                    </a:lnTo>
                    <a:lnTo>
                      <a:pt x="42820" y="187578"/>
                    </a:lnTo>
                    <a:lnTo>
                      <a:pt x="42820" y="415511"/>
                    </a:lnTo>
                    <a:cubicBezTo>
                      <a:pt x="42820" y="431228"/>
                      <a:pt x="55576" y="444039"/>
                      <a:pt x="71317" y="444039"/>
                    </a:cubicBezTo>
                    <a:lnTo>
                      <a:pt x="281015" y="444039"/>
                    </a:lnTo>
                    <a:cubicBezTo>
                      <a:pt x="280792" y="447913"/>
                      <a:pt x="280568" y="451861"/>
                      <a:pt x="280568" y="455883"/>
                    </a:cubicBezTo>
                    <a:cubicBezTo>
                      <a:pt x="280568" y="468099"/>
                      <a:pt x="281836" y="479942"/>
                      <a:pt x="284149" y="491488"/>
                    </a:cubicBezTo>
                    <a:lnTo>
                      <a:pt x="38046" y="491488"/>
                    </a:lnTo>
                    <a:cubicBezTo>
                      <a:pt x="17009" y="491488"/>
                      <a:pt x="0" y="474505"/>
                      <a:pt x="0" y="453499"/>
                    </a:cubicBezTo>
                    <a:lnTo>
                      <a:pt x="0" y="92607"/>
                    </a:lnTo>
                    <a:cubicBezTo>
                      <a:pt x="0" y="71601"/>
                      <a:pt x="17009" y="54618"/>
                      <a:pt x="38046" y="54618"/>
                    </a:cubicBezTo>
                    <a:close/>
                    <a:moveTo>
                      <a:pt x="370887" y="0"/>
                    </a:moveTo>
                    <a:lnTo>
                      <a:pt x="385221" y="0"/>
                    </a:lnTo>
                    <a:cubicBezTo>
                      <a:pt x="394404" y="0"/>
                      <a:pt x="401870" y="7448"/>
                      <a:pt x="401870" y="16608"/>
                    </a:cubicBezTo>
                    <a:lnTo>
                      <a:pt x="401870" y="54590"/>
                    </a:lnTo>
                    <a:lnTo>
                      <a:pt x="401870" y="94956"/>
                    </a:lnTo>
                    <a:cubicBezTo>
                      <a:pt x="401870" y="104116"/>
                      <a:pt x="394404" y="111564"/>
                      <a:pt x="385221" y="111564"/>
                    </a:cubicBezTo>
                    <a:lnTo>
                      <a:pt x="370887" y="111564"/>
                    </a:lnTo>
                    <a:cubicBezTo>
                      <a:pt x="361704" y="111564"/>
                      <a:pt x="354238" y="104116"/>
                      <a:pt x="354238" y="94956"/>
                    </a:cubicBezTo>
                    <a:lnTo>
                      <a:pt x="354238" y="54590"/>
                    </a:lnTo>
                    <a:lnTo>
                      <a:pt x="354238" y="16608"/>
                    </a:lnTo>
                    <a:cubicBezTo>
                      <a:pt x="354238" y="7448"/>
                      <a:pt x="361704" y="0"/>
                      <a:pt x="370887" y="0"/>
                    </a:cubicBezTo>
                    <a:close/>
                    <a:moveTo>
                      <a:pt x="109347" y="0"/>
                    </a:moveTo>
                    <a:lnTo>
                      <a:pt x="123586" y="0"/>
                    </a:lnTo>
                    <a:cubicBezTo>
                      <a:pt x="132829" y="0"/>
                      <a:pt x="140284" y="7448"/>
                      <a:pt x="140284" y="16608"/>
                    </a:cubicBezTo>
                    <a:lnTo>
                      <a:pt x="140284" y="54590"/>
                    </a:lnTo>
                    <a:lnTo>
                      <a:pt x="140284" y="94956"/>
                    </a:lnTo>
                    <a:cubicBezTo>
                      <a:pt x="140284" y="104116"/>
                      <a:pt x="132829" y="111564"/>
                      <a:pt x="123586" y="111564"/>
                    </a:cubicBezTo>
                    <a:lnTo>
                      <a:pt x="109347" y="111564"/>
                    </a:lnTo>
                    <a:cubicBezTo>
                      <a:pt x="100178" y="111564"/>
                      <a:pt x="92723" y="104116"/>
                      <a:pt x="92723" y="94956"/>
                    </a:cubicBezTo>
                    <a:lnTo>
                      <a:pt x="92723" y="54590"/>
                    </a:lnTo>
                    <a:lnTo>
                      <a:pt x="92723" y="16608"/>
                    </a:lnTo>
                    <a:cubicBezTo>
                      <a:pt x="92723" y="7448"/>
                      <a:pt x="100178" y="0"/>
                      <a:pt x="1093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</p:grpSp>
        <p:sp>
          <p:nvSpPr>
            <p:cNvPr id="17" name="iṡḻïḍê"/>
            <p:cNvSpPr/>
            <p:nvPr/>
          </p:nvSpPr>
          <p:spPr>
            <a:xfrm>
              <a:off x="3952875" y="3012170"/>
              <a:ext cx="829521" cy="829521"/>
            </a:xfrm>
            <a:custGeom>
              <a:avLst/>
              <a:gdLst>
                <a:gd name="connsiteX0" fmla="*/ 308852 w 617704"/>
                <a:gd name="connsiteY0" fmla="*/ 0 h 617704"/>
                <a:gd name="connsiteX1" fmla="*/ 359907 w 617704"/>
                <a:gd name="connsiteY1" fmla="*/ 21147 h 617704"/>
                <a:gd name="connsiteX2" fmla="*/ 596557 w 617704"/>
                <a:gd name="connsiteY2" fmla="*/ 257798 h 617704"/>
                <a:gd name="connsiteX3" fmla="*/ 596557 w 617704"/>
                <a:gd name="connsiteY3" fmla="*/ 359907 h 617704"/>
                <a:gd name="connsiteX4" fmla="*/ 359907 w 617704"/>
                <a:gd name="connsiteY4" fmla="*/ 596557 h 617704"/>
                <a:gd name="connsiteX5" fmla="*/ 257798 w 617704"/>
                <a:gd name="connsiteY5" fmla="*/ 596557 h 617704"/>
                <a:gd name="connsiteX6" fmla="*/ 21147 w 617704"/>
                <a:gd name="connsiteY6" fmla="*/ 359907 h 617704"/>
                <a:gd name="connsiteX7" fmla="*/ 21147 w 617704"/>
                <a:gd name="connsiteY7" fmla="*/ 257798 h 617704"/>
                <a:gd name="connsiteX8" fmla="*/ 257798 w 617704"/>
                <a:gd name="connsiteY8" fmla="*/ 21147 h 617704"/>
                <a:gd name="connsiteX9" fmla="*/ 308852 w 617704"/>
                <a:gd name="connsiteY9" fmla="*/ 0 h 617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7704" h="617704">
                  <a:moveTo>
                    <a:pt x="308852" y="0"/>
                  </a:moveTo>
                  <a:cubicBezTo>
                    <a:pt x="327330" y="0"/>
                    <a:pt x="345808" y="7049"/>
                    <a:pt x="359907" y="21147"/>
                  </a:cubicBezTo>
                  <a:lnTo>
                    <a:pt x="596557" y="257798"/>
                  </a:lnTo>
                  <a:cubicBezTo>
                    <a:pt x="624754" y="285994"/>
                    <a:pt x="624754" y="331710"/>
                    <a:pt x="596557" y="359907"/>
                  </a:cubicBezTo>
                  <a:lnTo>
                    <a:pt x="359907" y="596557"/>
                  </a:lnTo>
                  <a:cubicBezTo>
                    <a:pt x="331710" y="624753"/>
                    <a:pt x="285994" y="624753"/>
                    <a:pt x="257798" y="596557"/>
                  </a:cubicBezTo>
                  <a:lnTo>
                    <a:pt x="21147" y="359907"/>
                  </a:lnTo>
                  <a:cubicBezTo>
                    <a:pt x="-7050" y="331710"/>
                    <a:pt x="-7050" y="285994"/>
                    <a:pt x="21147" y="257798"/>
                  </a:cubicBezTo>
                  <a:lnTo>
                    <a:pt x="257798" y="21147"/>
                  </a:lnTo>
                  <a:cubicBezTo>
                    <a:pt x="271896" y="7049"/>
                    <a:pt x="290374" y="0"/>
                    <a:pt x="30885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>
                  <a:latin typeface="Arial"/>
                  <a:ea typeface="微软雅黑"/>
                  <a:sym typeface="Arial"/>
                </a:rPr>
                <a:t>0</a:t>
              </a:r>
              <a:r>
                <a:rPr lang="en-US" sz="100">
                  <a:latin typeface="Arial"/>
                  <a:ea typeface="微软雅黑"/>
                  <a:sym typeface="Arial"/>
                </a:rPr>
                <a:t> </a:t>
              </a:r>
              <a:r>
                <a:rPr lang="en-US">
                  <a:latin typeface="Arial"/>
                  <a:ea typeface="微软雅黑"/>
                  <a:sym typeface="Arial"/>
                </a:rPr>
                <a:t>1</a:t>
              </a:r>
              <a:endParaRPr lang="ar-SA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35010" y="431801"/>
            <a:ext cx="3111018" cy="412248"/>
            <a:chOff x="335010" y="686444"/>
            <a:chExt cx="3111018" cy="412248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335010" y="863511"/>
              <a:ext cx="2402652" cy="0"/>
            </a:xfrm>
            <a:prstGeom prst="line">
              <a:avLst/>
            </a:prstGeom>
            <a:ln>
              <a:solidFill>
                <a:srgbClr val="1D50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/>
          </p:nvSpPr>
          <p:spPr>
            <a:xfrm>
              <a:off x="2951399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147002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3342605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7" name="iṩļïḓè"/>
            <p:cNvSpPr txBox="1"/>
            <p:nvPr/>
          </p:nvSpPr>
          <p:spPr bwMode="auto">
            <a:xfrm>
              <a:off x="675654" y="686444"/>
              <a:ext cx="1721363" cy="412248"/>
            </a:xfrm>
            <a:prstGeom prst="rect">
              <a:avLst/>
            </a:prstGeom>
            <a:solidFill>
              <a:srgbClr val="1D505F"/>
            </a:solidFill>
            <a:ln w="9525">
              <a:solidFill>
                <a:srgbClr val="1D505F"/>
              </a:solidFill>
              <a:miter lim="800000"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dist"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XXX</a:t>
              </a:r>
              <a:r>
                <a:rPr lang="zh-CN" altLang="en-US" sz="16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公司</a:t>
              </a:r>
              <a:endParaRPr lang="en-US" altLang="zh-CN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28" name="ï$lîďe"/>
          <p:cNvSpPr/>
          <p:nvPr/>
        </p:nvSpPr>
        <p:spPr>
          <a:xfrm>
            <a:off x="5156113" y="4836063"/>
            <a:ext cx="211032" cy="210960"/>
          </a:xfrm>
          <a:prstGeom prst="ellipse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397017" y="4670055"/>
            <a:ext cx="251816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  <p:sp>
        <p:nvSpPr>
          <p:cNvPr id="30" name="ï$lîďe"/>
          <p:cNvSpPr/>
          <p:nvPr/>
        </p:nvSpPr>
        <p:spPr>
          <a:xfrm>
            <a:off x="6965451" y="4836063"/>
            <a:ext cx="211032" cy="210960"/>
          </a:xfrm>
          <a:prstGeom prst="ellipse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417415" y="4660250"/>
            <a:ext cx="251816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</p:spTree>
    <p:custDataLst>
      <p:tags r:id="rId1"/>
    </p:custData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îṡľïḑê"/>
          <p:cNvSpPr/>
          <p:nvPr/>
        </p:nvSpPr>
        <p:spPr>
          <a:xfrm>
            <a:off x="1856399" y="3457813"/>
            <a:ext cx="2826596" cy="85781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>
            <a:no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27965" algn="l"/>
              </a:tabLst>
              <a:defRPr/>
            </a:pPr>
            <a:r>
              <a:rPr lang="en-US" altLang="zh-CN" sz="1600" b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Text </a:t>
            </a:r>
            <a:r>
              <a:rPr lang="en-US" altLang="zh-CN" sz="100" b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1600" b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here</a:t>
            </a:r>
            <a:endParaRPr lang="en-US" altLang="zh-CN" sz="16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2" name="íşļíḋe"/>
          <p:cNvSpPr/>
          <p:nvPr/>
        </p:nvSpPr>
        <p:spPr>
          <a:xfrm>
            <a:off x="1856399" y="4148263"/>
            <a:ext cx="2826596" cy="811103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 marL="172720" marR="0" lvl="0" indent="-17272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10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Supporting text</a:t>
            </a:r>
            <a:r>
              <a:rPr lang="en-US" altLang="zh-CN" sz="10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110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11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here</a:t>
            </a:r>
          </a:p>
          <a:p>
            <a:pPr marR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altLang="zh-CN" sz="11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……</a:t>
            </a:r>
          </a:p>
          <a:p>
            <a:pPr marL="228600" marR="0" lvl="0" indent="-22860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altLang="zh-CN" sz="110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7" name="íṧ1ídé"/>
          <p:cNvSpPr/>
          <p:nvPr/>
        </p:nvSpPr>
        <p:spPr>
          <a:xfrm>
            <a:off x="7637883" y="3457813"/>
            <a:ext cx="2826596" cy="85781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>
            <a:no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27965" algn="l"/>
              </a:tabLst>
              <a:defRPr/>
            </a:pPr>
            <a:r>
              <a:rPr lang="en-US" altLang="zh-CN" sz="1600" b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Text he</a:t>
            </a:r>
            <a:r>
              <a:rPr lang="en-US" altLang="zh-CN" sz="100" b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1600" b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re</a:t>
            </a:r>
            <a:endParaRPr lang="en-US" altLang="zh-CN" sz="16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8" name="îṧlïde"/>
          <p:cNvSpPr/>
          <p:nvPr/>
        </p:nvSpPr>
        <p:spPr>
          <a:xfrm>
            <a:off x="7637883" y="4148263"/>
            <a:ext cx="2826596" cy="811103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 marL="172720" marR="0" lvl="0" indent="-17272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1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Supporting text here</a:t>
            </a:r>
          </a:p>
          <a:p>
            <a:pPr marR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altLang="zh-CN" sz="110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…</a:t>
            </a:r>
            <a:r>
              <a:rPr lang="en-US" altLang="zh-CN" sz="10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110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…</a:t>
            </a:r>
            <a:endParaRPr lang="en-US" altLang="zh-CN" sz="110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  <a:p>
            <a:pPr marL="228600" marR="0" lvl="0" indent="-22860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altLang="zh-CN" sz="110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3" name="ïṣ1idè"/>
          <p:cNvSpPr/>
          <p:nvPr/>
        </p:nvSpPr>
        <p:spPr bwMode="auto">
          <a:xfrm>
            <a:off x="2899882" y="2511342"/>
            <a:ext cx="739630" cy="820526"/>
          </a:xfrm>
          <a:custGeom>
            <a:avLst/>
            <a:gdLst>
              <a:gd name="T0" fmla="*/ 187 w 373"/>
              <a:gd name="T1" fmla="*/ 414 h 414"/>
              <a:gd name="T2" fmla="*/ 156 w 373"/>
              <a:gd name="T3" fmla="*/ 406 h 414"/>
              <a:gd name="T4" fmla="*/ 31 w 373"/>
              <a:gd name="T5" fmla="*/ 334 h 414"/>
              <a:gd name="T6" fmla="*/ 0 w 373"/>
              <a:gd name="T7" fmla="*/ 280 h 414"/>
              <a:gd name="T8" fmla="*/ 0 w 373"/>
              <a:gd name="T9" fmla="*/ 137 h 414"/>
              <a:gd name="T10" fmla="*/ 31 w 373"/>
              <a:gd name="T11" fmla="*/ 83 h 414"/>
              <a:gd name="T12" fmla="*/ 156 w 373"/>
              <a:gd name="T13" fmla="*/ 11 h 414"/>
              <a:gd name="T14" fmla="*/ 218 w 373"/>
              <a:gd name="T15" fmla="*/ 11 h 414"/>
              <a:gd name="T16" fmla="*/ 342 w 373"/>
              <a:gd name="T17" fmla="*/ 83 h 414"/>
              <a:gd name="T18" fmla="*/ 373 w 373"/>
              <a:gd name="T19" fmla="*/ 137 h 414"/>
              <a:gd name="T20" fmla="*/ 373 w 373"/>
              <a:gd name="T21" fmla="*/ 280 h 414"/>
              <a:gd name="T22" fmla="*/ 342 w 373"/>
              <a:gd name="T23" fmla="*/ 334 h 414"/>
              <a:gd name="T24" fmla="*/ 218 w 373"/>
              <a:gd name="T25" fmla="*/ 406 h 414"/>
              <a:gd name="T26" fmla="*/ 187 w 373"/>
              <a:gd name="T27" fmla="*/ 414 h 414"/>
              <a:gd name="T28" fmla="*/ 187 w 373"/>
              <a:gd name="T29" fmla="*/ 17 h 414"/>
              <a:gd name="T30" fmla="*/ 163 w 373"/>
              <a:gd name="T31" fmla="*/ 24 h 414"/>
              <a:gd name="T32" fmla="*/ 39 w 373"/>
              <a:gd name="T33" fmla="*/ 95 h 414"/>
              <a:gd name="T34" fmla="*/ 15 w 373"/>
              <a:gd name="T35" fmla="*/ 137 h 414"/>
              <a:gd name="T36" fmla="*/ 15 w 373"/>
              <a:gd name="T37" fmla="*/ 280 h 414"/>
              <a:gd name="T38" fmla="*/ 39 w 373"/>
              <a:gd name="T39" fmla="*/ 322 h 414"/>
              <a:gd name="T40" fmla="*/ 163 w 373"/>
              <a:gd name="T41" fmla="*/ 393 h 414"/>
              <a:gd name="T42" fmla="*/ 211 w 373"/>
              <a:gd name="T43" fmla="*/ 393 h 414"/>
              <a:gd name="T44" fmla="*/ 335 w 373"/>
              <a:gd name="T45" fmla="*/ 322 h 414"/>
              <a:gd name="T46" fmla="*/ 359 w 373"/>
              <a:gd name="T47" fmla="*/ 280 h 414"/>
              <a:gd name="T48" fmla="*/ 359 w 373"/>
              <a:gd name="T49" fmla="*/ 137 h 414"/>
              <a:gd name="T50" fmla="*/ 335 w 373"/>
              <a:gd name="T51" fmla="*/ 95 h 414"/>
              <a:gd name="T52" fmla="*/ 211 w 373"/>
              <a:gd name="T53" fmla="*/ 24 h 414"/>
              <a:gd name="T54" fmla="*/ 187 w 373"/>
              <a:gd name="T55" fmla="*/ 17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73" h="414">
                <a:moveTo>
                  <a:pt x="187" y="414"/>
                </a:moveTo>
                <a:cubicBezTo>
                  <a:pt x="176" y="414"/>
                  <a:pt x="165" y="411"/>
                  <a:pt x="156" y="406"/>
                </a:cubicBezTo>
                <a:cubicBezTo>
                  <a:pt x="31" y="334"/>
                  <a:pt x="31" y="334"/>
                  <a:pt x="31" y="334"/>
                </a:cubicBezTo>
                <a:cubicBezTo>
                  <a:pt x="12" y="323"/>
                  <a:pt x="0" y="302"/>
                  <a:pt x="0" y="280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15"/>
                  <a:pt x="12" y="94"/>
                  <a:pt x="31" y="83"/>
                </a:cubicBezTo>
                <a:cubicBezTo>
                  <a:pt x="156" y="11"/>
                  <a:pt x="156" y="11"/>
                  <a:pt x="156" y="11"/>
                </a:cubicBezTo>
                <a:cubicBezTo>
                  <a:pt x="175" y="0"/>
                  <a:pt x="199" y="0"/>
                  <a:pt x="218" y="11"/>
                </a:cubicBezTo>
                <a:cubicBezTo>
                  <a:pt x="342" y="83"/>
                  <a:pt x="342" y="83"/>
                  <a:pt x="342" y="83"/>
                </a:cubicBezTo>
                <a:cubicBezTo>
                  <a:pt x="361" y="94"/>
                  <a:pt x="373" y="115"/>
                  <a:pt x="373" y="137"/>
                </a:cubicBezTo>
                <a:cubicBezTo>
                  <a:pt x="373" y="280"/>
                  <a:pt x="373" y="280"/>
                  <a:pt x="373" y="280"/>
                </a:cubicBezTo>
                <a:cubicBezTo>
                  <a:pt x="373" y="302"/>
                  <a:pt x="361" y="323"/>
                  <a:pt x="342" y="334"/>
                </a:cubicBezTo>
                <a:cubicBezTo>
                  <a:pt x="218" y="406"/>
                  <a:pt x="218" y="406"/>
                  <a:pt x="218" y="406"/>
                </a:cubicBezTo>
                <a:cubicBezTo>
                  <a:pt x="208" y="411"/>
                  <a:pt x="198" y="414"/>
                  <a:pt x="187" y="414"/>
                </a:cubicBezTo>
                <a:moveTo>
                  <a:pt x="187" y="17"/>
                </a:moveTo>
                <a:cubicBezTo>
                  <a:pt x="178" y="17"/>
                  <a:pt x="170" y="19"/>
                  <a:pt x="163" y="24"/>
                </a:cubicBezTo>
                <a:cubicBezTo>
                  <a:pt x="39" y="95"/>
                  <a:pt x="39" y="95"/>
                  <a:pt x="39" y="95"/>
                </a:cubicBezTo>
                <a:cubicBezTo>
                  <a:pt x="24" y="104"/>
                  <a:pt x="15" y="120"/>
                  <a:pt x="15" y="137"/>
                </a:cubicBezTo>
                <a:cubicBezTo>
                  <a:pt x="15" y="280"/>
                  <a:pt x="15" y="280"/>
                  <a:pt x="15" y="280"/>
                </a:cubicBezTo>
                <a:cubicBezTo>
                  <a:pt x="15" y="297"/>
                  <a:pt x="24" y="313"/>
                  <a:pt x="39" y="322"/>
                </a:cubicBezTo>
                <a:cubicBezTo>
                  <a:pt x="163" y="393"/>
                  <a:pt x="163" y="393"/>
                  <a:pt x="163" y="393"/>
                </a:cubicBezTo>
                <a:cubicBezTo>
                  <a:pt x="177" y="402"/>
                  <a:pt x="196" y="402"/>
                  <a:pt x="211" y="393"/>
                </a:cubicBezTo>
                <a:cubicBezTo>
                  <a:pt x="335" y="322"/>
                  <a:pt x="335" y="322"/>
                  <a:pt x="335" y="322"/>
                </a:cubicBezTo>
                <a:cubicBezTo>
                  <a:pt x="350" y="313"/>
                  <a:pt x="359" y="297"/>
                  <a:pt x="359" y="280"/>
                </a:cubicBezTo>
                <a:cubicBezTo>
                  <a:pt x="359" y="137"/>
                  <a:pt x="359" y="137"/>
                  <a:pt x="359" y="137"/>
                </a:cubicBezTo>
                <a:cubicBezTo>
                  <a:pt x="359" y="120"/>
                  <a:pt x="350" y="104"/>
                  <a:pt x="335" y="95"/>
                </a:cubicBezTo>
                <a:cubicBezTo>
                  <a:pt x="211" y="24"/>
                  <a:pt x="211" y="24"/>
                  <a:pt x="211" y="24"/>
                </a:cubicBezTo>
                <a:cubicBezTo>
                  <a:pt x="203" y="19"/>
                  <a:pt x="195" y="17"/>
                  <a:pt x="187" y="17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4" name="ïŝḷïḍé"/>
          <p:cNvSpPr/>
          <p:nvPr/>
        </p:nvSpPr>
        <p:spPr bwMode="auto">
          <a:xfrm>
            <a:off x="2975000" y="2587745"/>
            <a:ext cx="589392" cy="667720"/>
          </a:xfrm>
          <a:custGeom>
            <a:avLst/>
            <a:gdLst>
              <a:gd name="T0" fmla="*/ 137 w 297"/>
              <a:gd name="T1" fmla="*/ 4 h 337"/>
              <a:gd name="T2" fmla="*/ 12 w 297"/>
              <a:gd name="T3" fmla="*/ 76 h 337"/>
              <a:gd name="T4" fmla="*/ 0 w 297"/>
              <a:gd name="T5" fmla="*/ 97 h 337"/>
              <a:gd name="T6" fmla="*/ 0 w 297"/>
              <a:gd name="T7" fmla="*/ 240 h 337"/>
              <a:gd name="T8" fmla="*/ 12 w 297"/>
              <a:gd name="T9" fmla="*/ 261 h 337"/>
              <a:gd name="T10" fmla="*/ 137 w 297"/>
              <a:gd name="T11" fmla="*/ 333 h 337"/>
              <a:gd name="T12" fmla="*/ 161 w 297"/>
              <a:gd name="T13" fmla="*/ 333 h 337"/>
              <a:gd name="T14" fmla="*/ 285 w 297"/>
              <a:gd name="T15" fmla="*/ 261 h 337"/>
              <a:gd name="T16" fmla="*/ 297 w 297"/>
              <a:gd name="T17" fmla="*/ 240 h 337"/>
              <a:gd name="T18" fmla="*/ 297 w 297"/>
              <a:gd name="T19" fmla="*/ 97 h 337"/>
              <a:gd name="T20" fmla="*/ 285 w 297"/>
              <a:gd name="T21" fmla="*/ 76 h 337"/>
              <a:gd name="T22" fmla="*/ 161 w 297"/>
              <a:gd name="T23" fmla="*/ 4 h 337"/>
              <a:gd name="T24" fmla="*/ 137 w 297"/>
              <a:gd name="T25" fmla="*/ 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97" h="337">
                <a:moveTo>
                  <a:pt x="137" y="4"/>
                </a:moveTo>
                <a:cubicBezTo>
                  <a:pt x="12" y="76"/>
                  <a:pt x="12" y="76"/>
                  <a:pt x="12" y="76"/>
                </a:cubicBezTo>
                <a:cubicBezTo>
                  <a:pt x="5" y="80"/>
                  <a:pt x="0" y="88"/>
                  <a:pt x="0" y="97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49"/>
                  <a:pt x="5" y="257"/>
                  <a:pt x="12" y="261"/>
                </a:cubicBezTo>
                <a:cubicBezTo>
                  <a:pt x="137" y="333"/>
                  <a:pt x="137" y="333"/>
                  <a:pt x="137" y="333"/>
                </a:cubicBezTo>
                <a:cubicBezTo>
                  <a:pt x="144" y="337"/>
                  <a:pt x="153" y="337"/>
                  <a:pt x="161" y="333"/>
                </a:cubicBezTo>
                <a:cubicBezTo>
                  <a:pt x="285" y="261"/>
                  <a:pt x="285" y="261"/>
                  <a:pt x="285" y="261"/>
                </a:cubicBezTo>
                <a:cubicBezTo>
                  <a:pt x="293" y="257"/>
                  <a:pt x="297" y="249"/>
                  <a:pt x="297" y="240"/>
                </a:cubicBezTo>
                <a:cubicBezTo>
                  <a:pt x="297" y="97"/>
                  <a:pt x="297" y="97"/>
                  <a:pt x="297" y="97"/>
                </a:cubicBezTo>
                <a:cubicBezTo>
                  <a:pt x="297" y="88"/>
                  <a:pt x="293" y="80"/>
                  <a:pt x="285" y="76"/>
                </a:cubicBezTo>
                <a:cubicBezTo>
                  <a:pt x="161" y="4"/>
                  <a:pt x="161" y="4"/>
                  <a:pt x="161" y="4"/>
                </a:cubicBezTo>
                <a:cubicBezTo>
                  <a:pt x="153" y="0"/>
                  <a:pt x="144" y="0"/>
                  <a:pt x="137" y="4"/>
                </a:cubicBezTo>
              </a:path>
            </a:pathLst>
          </a:cu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marL="225425" lvl="0" indent="-225425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ker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0</a:t>
            </a:r>
            <a:r>
              <a:rPr lang="en-US" altLang="zh-CN" sz="100" b="1" ker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b="1" ker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1</a:t>
            </a:r>
            <a:endParaRPr lang="en-US" altLang="zh-CN" b="1" kern="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1" name="îṧḷiḑè"/>
          <p:cNvSpPr/>
          <p:nvPr/>
        </p:nvSpPr>
        <p:spPr bwMode="auto">
          <a:xfrm>
            <a:off x="8681366" y="2511342"/>
            <a:ext cx="739630" cy="820526"/>
          </a:xfrm>
          <a:custGeom>
            <a:avLst/>
            <a:gdLst>
              <a:gd name="T0" fmla="*/ 187 w 373"/>
              <a:gd name="T1" fmla="*/ 414 h 414"/>
              <a:gd name="T2" fmla="*/ 156 w 373"/>
              <a:gd name="T3" fmla="*/ 406 h 414"/>
              <a:gd name="T4" fmla="*/ 31 w 373"/>
              <a:gd name="T5" fmla="*/ 334 h 414"/>
              <a:gd name="T6" fmla="*/ 0 w 373"/>
              <a:gd name="T7" fmla="*/ 280 h 414"/>
              <a:gd name="T8" fmla="*/ 0 w 373"/>
              <a:gd name="T9" fmla="*/ 137 h 414"/>
              <a:gd name="T10" fmla="*/ 31 w 373"/>
              <a:gd name="T11" fmla="*/ 83 h 414"/>
              <a:gd name="T12" fmla="*/ 156 w 373"/>
              <a:gd name="T13" fmla="*/ 11 h 414"/>
              <a:gd name="T14" fmla="*/ 218 w 373"/>
              <a:gd name="T15" fmla="*/ 11 h 414"/>
              <a:gd name="T16" fmla="*/ 342 w 373"/>
              <a:gd name="T17" fmla="*/ 83 h 414"/>
              <a:gd name="T18" fmla="*/ 373 w 373"/>
              <a:gd name="T19" fmla="*/ 137 h 414"/>
              <a:gd name="T20" fmla="*/ 373 w 373"/>
              <a:gd name="T21" fmla="*/ 280 h 414"/>
              <a:gd name="T22" fmla="*/ 342 w 373"/>
              <a:gd name="T23" fmla="*/ 334 h 414"/>
              <a:gd name="T24" fmla="*/ 218 w 373"/>
              <a:gd name="T25" fmla="*/ 406 h 414"/>
              <a:gd name="T26" fmla="*/ 187 w 373"/>
              <a:gd name="T27" fmla="*/ 414 h 414"/>
              <a:gd name="T28" fmla="*/ 187 w 373"/>
              <a:gd name="T29" fmla="*/ 17 h 414"/>
              <a:gd name="T30" fmla="*/ 163 w 373"/>
              <a:gd name="T31" fmla="*/ 24 h 414"/>
              <a:gd name="T32" fmla="*/ 39 w 373"/>
              <a:gd name="T33" fmla="*/ 95 h 414"/>
              <a:gd name="T34" fmla="*/ 15 w 373"/>
              <a:gd name="T35" fmla="*/ 137 h 414"/>
              <a:gd name="T36" fmla="*/ 15 w 373"/>
              <a:gd name="T37" fmla="*/ 280 h 414"/>
              <a:gd name="T38" fmla="*/ 39 w 373"/>
              <a:gd name="T39" fmla="*/ 322 h 414"/>
              <a:gd name="T40" fmla="*/ 163 w 373"/>
              <a:gd name="T41" fmla="*/ 393 h 414"/>
              <a:gd name="T42" fmla="*/ 211 w 373"/>
              <a:gd name="T43" fmla="*/ 393 h 414"/>
              <a:gd name="T44" fmla="*/ 335 w 373"/>
              <a:gd name="T45" fmla="*/ 322 h 414"/>
              <a:gd name="T46" fmla="*/ 359 w 373"/>
              <a:gd name="T47" fmla="*/ 280 h 414"/>
              <a:gd name="T48" fmla="*/ 359 w 373"/>
              <a:gd name="T49" fmla="*/ 137 h 414"/>
              <a:gd name="T50" fmla="*/ 335 w 373"/>
              <a:gd name="T51" fmla="*/ 95 h 414"/>
              <a:gd name="T52" fmla="*/ 211 w 373"/>
              <a:gd name="T53" fmla="*/ 24 h 414"/>
              <a:gd name="T54" fmla="*/ 187 w 373"/>
              <a:gd name="T55" fmla="*/ 17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73" h="414">
                <a:moveTo>
                  <a:pt x="187" y="414"/>
                </a:moveTo>
                <a:cubicBezTo>
                  <a:pt x="176" y="414"/>
                  <a:pt x="165" y="411"/>
                  <a:pt x="156" y="406"/>
                </a:cubicBezTo>
                <a:cubicBezTo>
                  <a:pt x="31" y="334"/>
                  <a:pt x="31" y="334"/>
                  <a:pt x="31" y="334"/>
                </a:cubicBezTo>
                <a:cubicBezTo>
                  <a:pt x="12" y="323"/>
                  <a:pt x="0" y="302"/>
                  <a:pt x="0" y="280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15"/>
                  <a:pt x="12" y="94"/>
                  <a:pt x="31" y="83"/>
                </a:cubicBezTo>
                <a:cubicBezTo>
                  <a:pt x="156" y="11"/>
                  <a:pt x="156" y="11"/>
                  <a:pt x="156" y="11"/>
                </a:cubicBezTo>
                <a:cubicBezTo>
                  <a:pt x="175" y="0"/>
                  <a:pt x="199" y="0"/>
                  <a:pt x="218" y="11"/>
                </a:cubicBezTo>
                <a:cubicBezTo>
                  <a:pt x="342" y="83"/>
                  <a:pt x="342" y="83"/>
                  <a:pt x="342" y="83"/>
                </a:cubicBezTo>
                <a:cubicBezTo>
                  <a:pt x="361" y="94"/>
                  <a:pt x="373" y="115"/>
                  <a:pt x="373" y="137"/>
                </a:cubicBezTo>
                <a:cubicBezTo>
                  <a:pt x="373" y="280"/>
                  <a:pt x="373" y="280"/>
                  <a:pt x="373" y="280"/>
                </a:cubicBezTo>
                <a:cubicBezTo>
                  <a:pt x="373" y="302"/>
                  <a:pt x="361" y="323"/>
                  <a:pt x="342" y="334"/>
                </a:cubicBezTo>
                <a:cubicBezTo>
                  <a:pt x="218" y="406"/>
                  <a:pt x="218" y="406"/>
                  <a:pt x="218" y="406"/>
                </a:cubicBezTo>
                <a:cubicBezTo>
                  <a:pt x="208" y="411"/>
                  <a:pt x="198" y="414"/>
                  <a:pt x="187" y="414"/>
                </a:cubicBezTo>
                <a:moveTo>
                  <a:pt x="187" y="17"/>
                </a:moveTo>
                <a:cubicBezTo>
                  <a:pt x="178" y="17"/>
                  <a:pt x="170" y="19"/>
                  <a:pt x="163" y="24"/>
                </a:cubicBezTo>
                <a:cubicBezTo>
                  <a:pt x="39" y="95"/>
                  <a:pt x="39" y="95"/>
                  <a:pt x="39" y="95"/>
                </a:cubicBezTo>
                <a:cubicBezTo>
                  <a:pt x="24" y="104"/>
                  <a:pt x="15" y="120"/>
                  <a:pt x="15" y="137"/>
                </a:cubicBezTo>
                <a:cubicBezTo>
                  <a:pt x="15" y="280"/>
                  <a:pt x="15" y="280"/>
                  <a:pt x="15" y="280"/>
                </a:cubicBezTo>
                <a:cubicBezTo>
                  <a:pt x="15" y="297"/>
                  <a:pt x="24" y="313"/>
                  <a:pt x="39" y="322"/>
                </a:cubicBezTo>
                <a:cubicBezTo>
                  <a:pt x="163" y="393"/>
                  <a:pt x="163" y="393"/>
                  <a:pt x="163" y="393"/>
                </a:cubicBezTo>
                <a:cubicBezTo>
                  <a:pt x="177" y="402"/>
                  <a:pt x="196" y="402"/>
                  <a:pt x="211" y="393"/>
                </a:cubicBezTo>
                <a:cubicBezTo>
                  <a:pt x="335" y="322"/>
                  <a:pt x="335" y="322"/>
                  <a:pt x="335" y="322"/>
                </a:cubicBezTo>
                <a:cubicBezTo>
                  <a:pt x="350" y="313"/>
                  <a:pt x="359" y="297"/>
                  <a:pt x="359" y="280"/>
                </a:cubicBezTo>
                <a:cubicBezTo>
                  <a:pt x="359" y="137"/>
                  <a:pt x="359" y="137"/>
                  <a:pt x="359" y="137"/>
                </a:cubicBezTo>
                <a:cubicBezTo>
                  <a:pt x="359" y="120"/>
                  <a:pt x="350" y="104"/>
                  <a:pt x="335" y="95"/>
                </a:cubicBezTo>
                <a:cubicBezTo>
                  <a:pt x="211" y="24"/>
                  <a:pt x="211" y="24"/>
                  <a:pt x="211" y="24"/>
                </a:cubicBezTo>
                <a:cubicBezTo>
                  <a:pt x="203" y="19"/>
                  <a:pt x="195" y="17"/>
                  <a:pt x="187" y="17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2" name="ïśľíḋé"/>
          <p:cNvSpPr/>
          <p:nvPr/>
        </p:nvSpPr>
        <p:spPr bwMode="auto">
          <a:xfrm>
            <a:off x="8756484" y="2587745"/>
            <a:ext cx="589392" cy="667720"/>
          </a:xfrm>
          <a:custGeom>
            <a:avLst/>
            <a:gdLst>
              <a:gd name="T0" fmla="*/ 137 w 297"/>
              <a:gd name="T1" fmla="*/ 4 h 337"/>
              <a:gd name="T2" fmla="*/ 12 w 297"/>
              <a:gd name="T3" fmla="*/ 76 h 337"/>
              <a:gd name="T4" fmla="*/ 0 w 297"/>
              <a:gd name="T5" fmla="*/ 97 h 337"/>
              <a:gd name="T6" fmla="*/ 0 w 297"/>
              <a:gd name="T7" fmla="*/ 240 h 337"/>
              <a:gd name="T8" fmla="*/ 12 w 297"/>
              <a:gd name="T9" fmla="*/ 261 h 337"/>
              <a:gd name="T10" fmla="*/ 137 w 297"/>
              <a:gd name="T11" fmla="*/ 333 h 337"/>
              <a:gd name="T12" fmla="*/ 161 w 297"/>
              <a:gd name="T13" fmla="*/ 333 h 337"/>
              <a:gd name="T14" fmla="*/ 285 w 297"/>
              <a:gd name="T15" fmla="*/ 261 h 337"/>
              <a:gd name="T16" fmla="*/ 297 w 297"/>
              <a:gd name="T17" fmla="*/ 240 h 337"/>
              <a:gd name="T18" fmla="*/ 297 w 297"/>
              <a:gd name="T19" fmla="*/ 97 h 337"/>
              <a:gd name="T20" fmla="*/ 285 w 297"/>
              <a:gd name="T21" fmla="*/ 76 h 337"/>
              <a:gd name="T22" fmla="*/ 161 w 297"/>
              <a:gd name="T23" fmla="*/ 4 h 337"/>
              <a:gd name="T24" fmla="*/ 137 w 297"/>
              <a:gd name="T25" fmla="*/ 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97" h="337">
                <a:moveTo>
                  <a:pt x="137" y="4"/>
                </a:moveTo>
                <a:cubicBezTo>
                  <a:pt x="12" y="76"/>
                  <a:pt x="12" y="76"/>
                  <a:pt x="12" y="76"/>
                </a:cubicBezTo>
                <a:cubicBezTo>
                  <a:pt x="5" y="80"/>
                  <a:pt x="0" y="88"/>
                  <a:pt x="0" y="97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49"/>
                  <a:pt x="5" y="257"/>
                  <a:pt x="12" y="261"/>
                </a:cubicBezTo>
                <a:cubicBezTo>
                  <a:pt x="137" y="333"/>
                  <a:pt x="137" y="333"/>
                  <a:pt x="137" y="333"/>
                </a:cubicBezTo>
                <a:cubicBezTo>
                  <a:pt x="144" y="337"/>
                  <a:pt x="153" y="337"/>
                  <a:pt x="161" y="333"/>
                </a:cubicBezTo>
                <a:cubicBezTo>
                  <a:pt x="285" y="261"/>
                  <a:pt x="285" y="261"/>
                  <a:pt x="285" y="261"/>
                </a:cubicBezTo>
                <a:cubicBezTo>
                  <a:pt x="293" y="257"/>
                  <a:pt x="297" y="249"/>
                  <a:pt x="297" y="240"/>
                </a:cubicBezTo>
                <a:cubicBezTo>
                  <a:pt x="297" y="97"/>
                  <a:pt x="297" y="97"/>
                  <a:pt x="297" y="97"/>
                </a:cubicBezTo>
                <a:cubicBezTo>
                  <a:pt x="297" y="88"/>
                  <a:pt x="293" y="80"/>
                  <a:pt x="285" y="76"/>
                </a:cubicBezTo>
                <a:cubicBezTo>
                  <a:pt x="161" y="4"/>
                  <a:pt x="161" y="4"/>
                  <a:pt x="161" y="4"/>
                </a:cubicBezTo>
                <a:cubicBezTo>
                  <a:pt x="153" y="0"/>
                  <a:pt x="144" y="0"/>
                  <a:pt x="137" y="4"/>
                </a:cubicBezTo>
              </a:path>
            </a:pathLst>
          </a:cu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marL="225425" lvl="0" indent="-225425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ker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0</a:t>
            </a:r>
            <a:r>
              <a:rPr lang="en-US" altLang="zh-CN" sz="100" b="1" ker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b="1" ker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2</a:t>
            </a:r>
            <a:endParaRPr lang="en-US" altLang="zh-CN" b="1" kern="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5" name="işḻîḋé"/>
          <p:cNvSpPr/>
          <p:nvPr/>
        </p:nvSpPr>
        <p:spPr bwMode="auto">
          <a:xfrm>
            <a:off x="1657871" y="2002754"/>
            <a:ext cx="3223651" cy="3576235"/>
          </a:xfrm>
          <a:custGeom>
            <a:avLst/>
            <a:gdLst>
              <a:gd name="T0" fmla="*/ 187 w 373"/>
              <a:gd name="T1" fmla="*/ 414 h 414"/>
              <a:gd name="T2" fmla="*/ 156 w 373"/>
              <a:gd name="T3" fmla="*/ 406 h 414"/>
              <a:gd name="T4" fmla="*/ 31 w 373"/>
              <a:gd name="T5" fmla="*/ 334 h 414"/>
              <a:gd name="T6" fmla="*/ 0 w 373"/>
              <a:gd name="T7" fmla="*/ 280 h 414"/>
              <a:gd name="T8" fmla="*/ 0 w 373"/>
              <a:gd name="T9" fmla="*/ 137 h 414"/>
              <a:gd name="T10" fmla="*/ 31 w 373"/>
              <a:gd name="T11" fmla="*/ 83 h 414"/>
              <a:gd name="T12" fmla="*/ 156 w 373"/>
              <a:gd name="T13" fmla="*/ 11 h 414"/>
              <a:gd name="T14" fmla="*/ 218 w 373"/>
              <a:gd name="T15" fmla="*/ 11 h 414"/>
              <a:gd name="T16" fmla="*/ 342 w 373"/>
              <a:gd name="T17" fmla="*/ 83 h 414"/>
              <a:gd name="T18" fmla="*/ 373 w 373"/>
              <a:gd name="T19" fmla="*/ 137 h 414"/>
              <a:gd name="T20" fmla="*/ 373 w 373"/>
              <a:gd name="T21" fmla="*/ 280 h 414"/>
              <a:gd name="T22" fmla="*/ 342 w 373"/>
              <a:gd name="T23" fmla="*/ 334 h 414"/>
              <a:gd name="T24" fmla="*/ 218 w 373"/>
              <a:gd name="T25" fmla="*/ 406 h 414"/>
              <a:gd name="T26" fmla="*/ 187 w 373"/>
              <a:gd name="T27" fmla="*/ 414 h 414"/>
              <a:gd name="T28" fmla="*/ 187 w 373"/>
              <a:gd name="T29" fmla="*/ 17 h 414"/>
              <a:gd name="T30" fmla="*/ 163 w 373"/>
              <a:gd name="T31" fmla="*/ 24 h 414"/>
              <a:gd name="T32" fmla="*/ 39 w 373"/>
              <a:gd name="T33" fmla="*/ 95 h 414"/>
              <a:gd name="T34" fmla="*/ 15 w 373"/>
              <a:gd name="T35" fmla="*/ 137 h 414"/>
              <a:gd name="T36" fmla="*/ 15 w 373"/>
              <a:gd name="T37" fmla="*/ 280 h 414"/>
              <a:gd name="T38" fmla="*/ 39 w 373"/>
              <a:gd name="T39" fmla="*/ 322 h 414"/>
              <a:gd name="T40" fmla="*/ 163 w 373"/>
              <a:gd name="T41" fmla="*/ 393 h 414"/>
              <a:gd name="T42" fmla="*/ 211 w 373"/>
              <a:gd name="T43" fmla="*/ 393 h 414"/>
              <a:gd name="T44" fmla="*/ 335 w 373"/>
              <a:gd name="T45" fmla="*/ 322 h 414"/>
              <a:gd name="T46" fmla="*/ 359 w 373"/>
              <a:gd name="T47" fmla="*/ 280 h 414"/>
              <a:gd name="T48" fmla="*/ 359 w 373"/>
              <a:gd name="T49" fmla="*/ 137 h 414"/>
              <a:gd name="T50" fmla="*/ 335 w 373"/>
              <a:gd name="T51" fmla="*/ 95 h 414"/>
              <a:gd name="T52" fmla="*/ 211 w 373"/>
              <a:gd name="T53" fmla="*/ 24 h 414"/>
              <a:gd name="T54" fmla="*/ 187 w 373"/>
              <a:gd name="T55" fmla="*/ 17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73" h="414">
                <a:moveTo>
                  <a:pt x="187" y="414"/>
                </a:moveTo>
                <a:cubicBezTo>
                  <a:pt x="176" y="414"/>
                  <a:pt x="165" y="411"/>
                  <a:pt x="156" y="406"/>
                </a:cubicBezTo>
                <a:cubicBezTo>
                  <a:pt x="31" y="334"/>
                  <a:pt x="31" y="334"/>
                  <a:pt x="31" y="334"/>
                </a:cubicBezTo>
                <a:cubicBezTo>
                  <a:pt x="12" y="323"/>
                  <a:pt x="0" y="302"/>
                  <a:pt x="0" y="280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15"/>
                  <a:pt x="12" y="94"/>
                  <a:pt x="31" y="83"/>
                </a:cubicBezTo>
                <a:cubicBezTo>
                  <a:pt x="156" y="11"/>
                  <a:pt x="156" y="11"/>
                  <a:pt x="156" y="11"/>
                </a:cubicBezTo>
                <a:cubicBezTo>
                  <a:pt x="175" y="0"/>
                  <a:pt x="199" y="0"/>
                  <a:pt x="218" y="11"/>
                </a:cubicBezTo>
                <a:cubicBezTo>
                  <a:pt x="342" y="83"/>
                  <a:pt x="342" y="83"/>
                  <a:pt x="342" y="83"/>
                </a:cubicBezTo>
                <a:cubicBezTo>
                  <a:pt x="361" y="94"/>
                  <a:pt x="373" y="115"/>
                  <a:pt x="373" y="137"/>
                </a:cubicBezTo>
                <a:cubicBezTo>
                  <a:pt x="373" y="280"/>
                  <a:pt x="373" y="280"/>
                  <a:pt x="373" y="280"/>
                </a:cubicBezTo>
                <a:cubicBezTo>
                  <a:pt x="373" y="302"/>
                  <a:pt x="361" y="323"/>
                  <a:pt x="342" y="334"/>
                </a:cubicBezTo>
                <a:cubicBezTo>
                  <a:pt x="218" y="406"/>
                  <a:pt x="218" y="406"/>
                  <a:pt x="218" y="406"/>
                </a:cubicBezTo>
                <a:cubicBezTo>
                  <a:pt x="208" y="411"/>
                  <a:pt x="198" y="414"/>
                  <a:pt x="187" y="414"/>
                </a:cubicBezTo>
                <a:moveTo>
                  <a:pt x="187" y="17"/>
                </a:moveTo>
                <a:cubicBezTo>
                  <a:pt x="178" y="17"/>
                  <a:pt x="170" y="19"/>
                  <a:pt x="163" y="24"/>
                </a:cubicBezTo>
                <a:cubicBezTo>
                  <a:pt x="39" y="95"/>
                  <a:pt x="39" y="95"/>
                  <a:pt x="39" y="95"/>
                </a:cubicBezTo>
                <a:cubicBezTo>
                  <a:pt x="24" y="104"/>
                  <a:pt x="15" y="120"/>
                  <a:pt x="15" y="137"/>
                </a:cubicBezTo>
                <a:cubicBezTo>
                  <a:pt x="15" y="280"/>
                  <a:pt x="15" y="280"/>
                  <a:pt x="15" y="280"/>
                </a:cubicBezTo>
                <a:cubicBezTo>
                  <a:pt x="15" y="297"/>
                  <a:pt x="24" y="313"/>
                  <a:pt x="39" y="322"/>
                </a:cubicBezTo>
                <a:cubicBezTo>
                  <a:pt x="163" y="393"/>
                  <a:pt x="163" y="393"/>
                  <a:pt x="163" y="393"/>
                </a:cubicBezTo>
                <a:cubicBezTo>
                  <a:pt x="177" y="402"/>
                  <a:pt x="196" y="402"/>
                  <a:pt x="211" y="393"/>
                </a:cubicBezTo>
                <a:cubicBezTo>
                  <a:pt x="335" y="322"/>
                  <a:pt x="335" y="322"/>
                  <a:pt x="335" y="322"/>
                </a:cubicBezTo>
                <a:cubicBezTo>
                  <a:pt x="350" y="313"/>
                  <a:pt x="359" y="297"/>
                  <a:pt x="359" y="280"/>
                </a:cubicBezTo>
                <a:cubicBezTo>
                  <a:pt x="359" y="137"/>
                  <a:pt x="359" y="137"/>
                  <a:pt x="359" y="137"/>
                </a:cubicBezTo>
                <a:cubicBezTo>
                  <a:pt x="359" y="120"/>
                  <a:pt x="350" y="104"/>
                  <a:pt x="335" y="95"/>
                </a:cubicBezTo>
                <a:cubicBezTo>
                  <a:pt x="211" y="24"/>
                  <a:pt x="211" y="24"/>
                  <a:pt x="211" y="24"/>
                </a:cubicBezTo>
                <a:cubicBezTo>
                  <a:pt x="203" y="19"/>
                  <a:pt x="195" y="17"/>
                  <a:pt x="187" y="17"/>
                </a:cubicBezTo>
              </a:path>
            </a:pathLst>
          </a:cu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defTabSz="913765"/>
            <a:endParaRPr lang="en-US" sz="2000" b="1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6" name="íṣlíďê"/>
          <p:cNvSpPr/>
          <p:nvPr/>
        </p:nvSpPr>
        <p:spPr bwMode="auto">
          <a:xfrm>
            <a:off x="1985270" y="2335753"/>
            <a:ext cx="2568847" cy="2910238"/>
          </a:xfrm>
          <a:custGeom>
            <a:avLst/>
            <a:gdLst>
              <a:gd name="T0" fmla="*/ 137 w 297"/>
              <a:gd name="T1" fmla="*/ 4 h 337"/>
              <a:gd name="T2" fmla="*/ 12 w 297"/>
              <a:gd name="T3" fmla="*/ 76 h 337"/>
              <a:gd name="T4" fmla="*/ 0 w 297"/>
              <a:gd name="T5" fmla="*/ 97 h 337"/>
              <a:gd name="T6" fmla="*/ 0 w 297"/>
              <a:gd name="T7" fmla="*/ 240 h 337"/>
              <a:gd name="T8" fmla="*/ 12 w 297"/>
              <a:gd name="T9" fmla="*/ 261 h 337"/>
              <a:gd name="T10" fmla="*/ 137 w 297"/>
              <a:gd name="T11" fmla="*/ 333 h 337"/>
              <a:gd name="T12" fmla="*/ 161 w 297"/>
              <a:gd name="T13" fmla="*/ 333 h 337"/>
              <a:gd name="T14" fmla="*/ 285 w 297"/>
              <a:gd name="T15" fmla="*/ 261 h 337"/>
              <a:gd name="T16" fmla="*/ 297 w 297"/>
              <a:gd name="T17" fmla="*/ 240 h 337"/>
              <a:gd name="T18" fmla="*/ 297 w 297"/>
              <a:gd name="T19" fmla="*/ 97 h 337"/>
              <a:gd name="T20" fmla="*/ 285 w 297"/>
              <a:gd name="T21" fmla="*/ 76 h 337"/>
              <a:gd name="T22" fmla="*/ 161 w 297"/>
              <a:gd name="T23" fmla="*/ 4 h 337"/>
              <a:gd name="T24" fmla="*/ 137 w 297"/>
              <a:gd name="T25" fmla="*/ 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97" h="337">
                <a:moveTo>
                  <a:pt x="137" y="4"/>
                </a:moveTo>
                <a:cubicBezTo>
                  <a:pt x="12" y="76"/>
                  <a:pt x="12" y="76"/>
                  <a:pt x="12" y="76"/>
                </a:cubicBezTo>
                <a:cubicBezTo>
                  <a:pt x="5" y="80"/>
                  <a:pt x="0" y="88"/>
                  <a:pt x="0" y="97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49"/>
                  <a:pt x="5" y="257"/>
                  <a:pt x="12" y="261"/>
                </a:cubicBezTo>
                <a:cubicBezTo>
                  <a:pt x="137" y="333"/>
                  <a:pt x="137" y="333"/>
                  <a:pt x="137" y="333"/>
                </a:cubicBezTo>
                <a:cubicBezTo>
                  <a:pt x="144" y="337"/>
                  <a:pt x="153" y="337"/>
                  <a:pt x="161" y="333"/>
                </a:cubicBezTo>
                <a:cubicBezTo>
                  <a:pt x="285" y="261"/>
                  <a:pt x="285" y="261"/>
                  <a:pt x="285" y="261"/>
                </a:cubicBezTo>
                <a:cubicBezTo>
                  <a:pt x="293" y="257"/>
                  <a:pt x="297" y="249"/>
                  <a:pt x="297" y="240"/>
                </a:cubicBezTo>
                <a:cubicBezTo>
                  <a:pt x="297" y="97"/>
                  <a:pt x="297" y="97"/>
                  <a:pt x="297" y="97"/>
                </a:cubicBezTo>
                <a:cubicBezTo>
                  <a:pt x="297" y="88"/>
                  <a:pt x="293" y="80"/>
                  <a:pt x="285" y="76"/>
                </a:cubicBezTo>
                <a:cubicBezTo>
                  <a:pt x="161" y="4"/>
                  <a:pt x="161" y="4"/>
                  <a:pt x="161" y="4"/>
                </a:cubicBezTo>
                <a:cubicBezTo>
                  <a:pt x="153" y="0"/>
                  <a:pt x="144" y="0"/>
                  <a:pt x="137" y="4"/>
                </a:cubicBezTo>
              </a:path>
            </a:pathLst>
          </a:cu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en-US" altLang="zh-CN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3" name="íŝḷîḋè"/>
          <p:cNvSpPr/>
          <p:nvPr/>
        </p:nvSpPr>
        <p:spPr bwMode="auto">
          <a:xfrm>
            <a:off x="7439355" y="2002754"/>
            <a:ext cx="3223651" cy="3576235"/>
          </a:xfrm>
          <a:custGeom>
            <a:avLst/>
            <a:gdLst>
              <a:gd name="T0" fmla="*/ 187 w 373"/>
              <a:gd name="T1" fmla="*/ 414 h 414"/>
              <a:gd name="T2" fmla="*/ 156 w 373"/>
              <a:gd name="T3" fmla="*/ 406 h 414"/>
              <a:gd name="T4" fmla="*/ 31 w 373"/>
              <a:gd name="T5" fmla="*/ 334 h 414"/>
              <a:gd name="T6" fmla="*/ 0 w 373"/>
              <a:gd name="T7" fmla="*/ 280 h 414"/>
              <a:gd name="T8" fmla="*/ 0 w 373"/>
              <a:gd name="T9" fmla="*/ 137 h 414"/>
              <a:gd name="T10" fmla="*/ 31 w 373"/>
              <a:gd name="T11" fmla="*/ 83 h 414"/>
              <a:gd name="T12" fmla="*/ 156 w 373"/>
              <a:gd name="T13" fmla="*/ 11 h 414"/>
              <a:gd name="T14" fmla="*/ 218 w 373"/>
              <a:gd name="T15" fmla="*/ 11 h 414"/>
              <a:gd name="T16" fmla="*/ 342 w 373"/>
              <a:gd name="T17" fmla="*/ 83 h 414"/>
              <a:gd name="T18" fmla="*/ 373 w 373"/>
              <a:gd name="T19" fmla="*/ 137 h 414"/>
              <a:gd name="T20" fmla="*/ 373 w 373"/>
              <a:gd name="T21" fmla="*/ 280 h 414"/>
              <a:gd name="T22" fmla="*/ 342 w 373"/>
              <a:gd name="T23" fmla="*/ 334 h 414"/>
              <a:gd name="T24" fmla="*/ 218 w 373"/>
              <a:gd name="T25" fmla="*/ 406 h 414"/>
              <a:gd name="T26" fmla="*/ 187 w 373"/>
              <a:gd name="T27" fmla="*/ 414 h 414"/>
              <a:gd name="T28" fmla="*/ 187 w 373"/>
              <a:gd name="T29" fmla="*/ 17 h 414"/>
              <a:gd name="T30" fmla="*/ 163 w 373"/>
              <a:gd name="T31" fmla="*/ 24 h 414"/>
              <a:gd name="T32" fmla="*/ 39 w 373"/>
              <a:gd name="T33" fmla="*/ 95 h 414"/>
              <a:gd name="T34" fmla="*/ 15 w 373"/>
              <a:gd name="T35" fmla="*/ 137 h 414"/>
              <a:gd name="T36" fmla="*/ 15 w 373"/>
              <a:gd name="T37" fmla="*/ 280 h 414"/>
              <a:gd name="T38" fmla="*/ 39 w 373"/>
              <a:gd name="T39" fmla="*/ 322 h 414"/>
              <a:gd name="T40" fmla="*/ 163 w 373"/>
              <a:gd name="T41" fmla="*/ 393 h 414"/>
              <a:gd name="T42" fmla="*/ 211 w 373"/>
              <a:gd name="T43" fmla="*/ 393 h 414"/>
              <a:gd name="T44" fmla="*/ 335 w 373"/>
              <a:gd name="T45" fmla="*/ 322 h 414"/>
              <a:gd name="T46" fmla="*/ 359 w 373"/>
              <a:gd name="T47" fmla="*/ 280 h 414"/>
              <a:gd name="T48" fmla="*/ 359 w 373"/>
              <a:gd name="T49" fmla="*/ 137 h 414"/>
              <a:gd name="T50" fmla="*/ 335 w 373"/>
              <a:gd name="T51" fmla="*/ 95 h 414"/>
              <a:gd name="T52" fmla="*/ 211 w 373"/>
              <a:gd name="T53" fmla="*/ 24 h 414"/>
              <a:gd name="T54" fmla="*/ 187 w 373"/>
              <a:gd name="T55" fmla="*/ 17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73" h="414">
                <a:moveTo>
                  <a:pt x="187" y="414"/>
                </a:moveTo>
                <a:cubicBezTo>
                  <a:pt x="176" y="414"/>
                  <a:pt x="165" y="411"/>
                  <a:pt x="156" y="406"/>
                </a:cubicBezTo>
                <a:cubicBezTo>
                  <a:pt x="31" y="334"/>
                  <a:pt x="31" y="334"/>
                  <a:pt x="31" y="334"/>
                </a:cubicBezTo>
                <a:cubicBezTo>
                  <a:pt x="12" y="323"/>
                  <a:pt x="0" y="302"/>
                  <a:pt x="0" y="280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15"/>
                  <a:pt x="12" y="94"/>
                  <a:pt x="31" y="83"/>
                </a:cubicBezTo>
                <a:cubicBezTo>
                  <a:pt x="156" y="11"/>
                  <a:pt x="156" y="11"/>
                  <a:pt x="156" y="11"/>
                </a:cubicBezTo>
                <a:cubicBezTo>
                  <a:pt x="175" y="0"/>
                  <a:pt x="199" y="0"/>
                  <a:pt x="218" y="11"/>
                </a:cubicBezTo>
                <a:cubicBezTo>
                  <a:pt x="342" y="83"/>
                  <a:pt x="342" y="83"/>
                  <a:pt x="342" y="83"/>
                </a:cubicBezTo>
                <a:cubicBezTo>
                  <a:pt x="361" y="94"/>
                  <a:pt x="373" y="115"/>
                  <a:pt x="373" y="137"/>
                </a:cubicBezTo>
                <a:cubicBezTo>
                  <a:pt x="373" y="280"/>
                  <a:pt x="373" y="280"/>
                  <a:pt x="373" y="280"/>
                </a:cubicBezTo>
                <a:cubicBezTo>
                  <a:pt x="373" y="302"/>
                  <a:pt x="361" y="323"/>
                  <a:pt x="342" y="334"/>
                </a:cubicBezTo>
                <a:cubicBezTo>
                  <a:pt x="218" y="406"/>
                  <a:pt x="218" y="406"/>
                  <a:pt x="218" y="406"/>
                </a:cubicBezTo>
                <a:cubicBezTo>
                  <a:pt x="208" y="411"/>
                  <a:pt x="198" y="414"/>
                  <a:pt x="187" y="414"/>
                </a:cubicBezTo>
                <a:moveTo>
                  <a:pt x="187" y="17"/>
                </a:moveTo>
                <a:cubicBezTo>
                  <a:pt x="178" y="17"/>
                  <a:pt x="170" y="19"/>
                  <a:pt x="163" y="24"/>
                </a:cubicBezTo>
                <a:cubicBezTo>
                  <a:pt x="39" y="95"/>
                  <a:pt x="39" y="95"/>
                  <a:pt x="39" y="95"/>
                </a:cubicBezTo>
                <a:cubicBezTo>
                  <a:pt x="24" y="104"/>
                  <a:pt x="15" y="120"/>
                  <a:pt x="15" y="137"/>
                </a:cubicBezTo>
                <a:cubicBezTo>
                  <a:pt x="15" y="280"/>
                  <a:pt x="15" y="280"/>
                  <a:pt x="15" y="280"/>
                </a:cubicBezTo>
                <a:cubicBezTo>
                  <a:pt x="15" y="297"/>
                  <a:pt x="24" y="313"/>
                  <a:pt x="39" y="322"/>
                </a:cubicBezTo>
                <a:cubicBezTo>
                  <a:pt x="163" y="393"/>
                  <a:pt x="163" y="393"/>
                  <a:pt x="163" y="393"/>
                </a:cubicBezTo>
                <a:cubicBezTo>
                  <a:pt x="177" y="402"/>
                  <a:pt x="196" y="402"/>
                  <a:pt x="211" y="393"/>
                </a:cubicBezTo>
                <a:cubicBezTo>
                  <a:pt x="335" y="322"/>
                  <a:pt x="335" y="322"/>
                  <a:pt x="335" y="322"/>
                </a:cubicBezTo>
                <a:cubicBezTo>
                  <a:pt x="350" y="313"/>
                  <a:pt x="359" y="297"/>
                  <a:pt x="359" y="280"/>
                </a:cubicBezTo>
                <a:cubicBezTo>
                  <a:pt x="359" y="137"/>
                  <a:pt x="359" y="137"/>
                  <a:pt x="359" y="137"/>
                </a:cubicBezTo>
                <a:cubicBezTo>
                  <a:pt x="359" y="120"/>
                  <a:pt x="350" y="104"/>
                  <a:pt x="335" y="95"/>
                </a:cubicBezTo>
                <a:cubicBezTo>
                  <a:pt x="211" y="24"/>
                  <a:pt x="211" y="24"/>
                  <a:pt x="211" y="24"/>
                </a:cubicBezTo>
                <a:cubicBezTo>
                  <a:pt x="203" y="19"/>
                  <a:pt x="195" y="17"/>
                  <a:pt x="187" y="17"/>
                </a:cubicBezTo>
              </a:path>
            </a:pathLst>
          </a:cu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defTabSz="913765"/>
            <a:endParaRPr lang="en-US" sz="2000" b="1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4" name="ïślíḍe"/>
          <p:cNvSpPr/>
          <p:nvPr/>
        </p:nvSpPr>
        <p:spPr bwMode="auto">
          <a:xfrm>
            <a:off x="7766754" y="2335753"/>
            <a:ext cx="2568847" cy="2910238"/>
          </a:xfrm>
          <a:custGeom>
            <a:avLst/>
            <a:gdLst>
              <a:gd name="T0" fmla="*/ 137 w 297"/>
              <a:gd name="T1" fmla="*/ 4 h 337"/>
              <a:gd name="T2" fmla="*/ 12 w 297"/>
              <a:gd name="T3" fmla="*/ 76 h 337"/>
              <a:gd name="T4" fmla="*/ 0 w 297"/>
              <a:gd name="T5" fmla="*/ 97 h 337"/>
              <a:gd name="T6" fmla="*/ 0 w 297"/>
              <a:gd name="T7" fmla="*/ 240 h 337"/>
              <a:gd name="T8" fmla="*/ 12 w 297"/>
              <a:gd name="T9" fmla="*/ 261 h 337"/>
              <a:gd name="T10" fmla="*/ 137 w 297"/>
              <a:gd name="T11" fmla="*/ 333 h 337"/>
              <a:gd name="T12" fmla="*/ 161 w 297"/>
              <a:gd name="T13" fmla="*/ 333 h 337"/>
              <a:gd name="T14" fmla="*/ 285 w 297"/>
              <a:gd name="T15" fmla="*/ 261 h 337"/>
              <a:gd name="T16" fmla="*/ 297 w 297"/>
              <a:gd name="T17" fmla="*/ 240 h 337"/>
              <a:gd name="T18" fmla="*/ 297 w 297"/>
              <a:gd name="T19" fmla="*/ 97 h 337"/>
              <a:gd name="T20" fmla="*/ 285 w 297"/>
              <a:gd name="T21" fmla="*/ 76 h 337"/>
              <a:gd name="T22" fmla="*/ 161 w 297"/>
              <a:gd name="T23" fmla="*/ 4 h 337"/>
              <a:gd name="T24" fmla="*/ 137 w 297"/>
              <a:gd name="T25" fmla="*/ 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97" h="337">
                <a:moveTo>
                  <a:pt x="137" y="4"/>
                </a:moveTo>
                <a:cubicBezTo>
                  <a:pt x="12" y="76"/>
                  <a:pt x="12" y="76"/>
                  <a:pt x="12" y="76"/>
                </a:cubicBezTo>
                <a:cubicBezTo>
                  <a:pt x="5" y="80"/>
                  <a:pt x="0" y="88"/>
                  <a:pt x="0" y="97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49"/>
                  <a:pt x="5" y="257"/>
                  <a:pt x="12" y="261"/>
                </a:cubicBezTo>
                <a:cubicBezTo>
                  <a:pt x="137" y="333"/>
                  <a:pt x="137" y="333"/>
                  <a:pt x="137" y="333"/>
                </a:cubicBezTo>
                <a:cubicBezTo>
                  <a:pt x="144" y="337"/>
                  <a:pt x="153" y="337"/>
                  <a:pt x="161" y="333"/>
                </a:cubicBezTo>
                <a:cubicBezTo>
                  <a:pt x="285" y="261"/>
                  <a:pt x="285" y="261"/>
                  <a:pt x="285" y="261"/>
                </a:cubicBezTo>
                <a:cubicBezTo>
                  <a:pt x="293" y="257"/>
                  <a:pt x="297" y="249"/>
                  <a:pt x="297" y="240"/>
                </a:cubicBezTo>
                <a:cubicBezTo>
                  <a:pt x="297" y="97"/>
                  <a:pt x="297" y="97"/>
                  <a:pt x="297" y="97"/>
                </a:cubicBezTo>
                <a:cubicBezTo>
                  <a:pt x="297" y="88"/>
                  <a:pt x="293" y="80"/>
                  <a:pt x="285" y="76"/>
                </a:cubicBezTo>
                <a:cubicBezTo>
                  <a:pt x="161" y="4"/>
                  <a:pt x="161" y="4"/>
                  <a:pt x="161" y="4"/>
                </a:cubicBezTo>
                <a:cubicBezTo>
                  <a:pt x="153" y="0"/>
                  <a:pt x="144" y="0"/>
                  <a:pt x="137" y="4"/>
                </a:cubicBezTo>
              </a:path>
            </a:pathLst>
          </a:cu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en-US" altLang="zh-CN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35010" y="431801"/>
            <a:ext cx="3111018" cy="412248"/>
            <a:chOff x="335010" y="686444"/>
            <a:chExt cx="3111018" cy="412248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335010" y="863511"/>
              <a:ext cx="2402652" cy="0"/>
            </a:xfrm>
            <a:prstGeom prst="line">
              <a:avLst/>
            </a:prstGeom>
            <a:ln>
              <a:solidFill>
                <a:srgbClr val="1D50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椭圆 47"/>
            <p:cNvSpPr/>
            <p:nvPr/>
          </p:nvSpPr>
          <p:spPr>
            <a:xfrm>
              <a:off x="2951399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3147002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342605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1" name="iṩļïḓè"/>
            <p:cNvSpPr txBox="1"/>
            <p:nvPr/>
          </p:nvSpPr>
          <p:spPr bwMode="auto">
            <a:xfrm>
              <a:off x="675654" y="686444"/>
              <a:ext cx="1721363" cy="412248"/>
            </a:xfrm>
            <a:prstGeom prst="rect">
              <a:avLst/>
            </a:prstGeom>
            <a:solidFill>
              <a:srgbClr val="1D505F"/>
            </a:solidFill>
            <a:ln w="9525">
              <a:solidFill>
                <a:srgbClr val="1D505F"/>
              </a:solidFill>
              <a:miter lim="800000"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dist"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XXX</a:t>
              </a:r>
              <a:r>
                <a:rPr lang="zh-CN" altLang="en-US" sz="16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公司</a:t>
              </a:r>
              <a:endParaRPr lang="en-US" altLang="zh-CN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1985270" y="3507457"/>
            <a:ext cx="251816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7817437" y="3451918"/>
            <a:ext cx="251816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  <p:sp>
        <p:nvSpPr>
          <p:cNvPr id="55" name="iṩļïḓè"/>
          <p:cNvSpPr txBox="1"/>
          <p:nvPr/>
        </p:nvSpPr>
        <p:spPr bwMode="auto">
          <a:xfrm>
            <a:off x="2338031" y="2996023"/>
            <a:ext cx="1721363" cy="412248"/>
          </a:xfrm>
          <a:prstGeom prst="rect">
            <a:avLst/>
          </a:prstGeom>
          <a:solidFill>
            <a:srgbClr val="1D505F"/>
          </a:solidFill>
          <a:ln w="9525">
            <a:solidFill>
              <a:srgbClr val="1D505F"/>
            </a:solidFill>
            <a:miter lim="800000"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XXX</a:t>
            </a:r>
            <a:r>
              <a:rPr lang="zh-CN" altLang="en-US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公司</a:t>
            </a:r>
            <a:endParaRPr lang="en-US" altLang="zh-CN" sz="16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56" name="iṩļïḓè"/>
          <p:cNvSpPr txBox="1"/>
          <p:nvPr/>
        </p:nvSpPr>
        <p:spPr bwMode="auto">
          <a:xfrm>
            <a:off x="8261300" y="2924999"/>
            <a:ext cx="1721363" cy="412248"/>
          </a:xfrm>
          <a:prstGeom prst="rect">
            <a:avLst/>
          </a:prstGeom>
          <a:solidFill>
            <a:srgbClr val="1D505F"/>
          </a:solidFill>
          <a:ln w="9525">
            <a:solidFill>
              <a:srgbClr val="1D505F"/>
            </a:solidFill>
            <a:miter lim="800000"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XXX</a:t>
            </a:r>
            <a:r>
              <a:rPr lang="zh-CN" altLang="en-US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公司</a:t>
            </a:r>
            <a:endParaRPr lang="en-US" altLang="zh-CN" sz="16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317598" y="2834427"/>
            <a:ext cx="182614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 dirty="0">
                <a:solidFill>
                  <a:srgbClr val="153A4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  <a:sym typeface="Arial"/>
              </a:rPr>
              <a:t>vs</a:t>
            </a:r>
            <a:endParaRPr lang="zh-CN" altLang="en-US" sz="11500" b="1" dirty="0">
              <a:solidFill>
                <a:srgbClr val="153A4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5" grpId="0" animBg="1"/>
      <p:bldP spid="56" grpId="0" animBg="1"/>
      <p:bldP spid="5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5010" y="431801"/>
            <a:ext cx="3111018" cy="412248"/>
            <a:chOff x="335010" y="686444"/>
            <a:chExt cx="3111018" cy="412248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335010" y="863511"/>
              <a:ext cx="2402652" cy="0"/>
            </a:xfrm>
            <a:prstGeom prst="line">
              <a:avLst/>
            </a:prstGeom>
            <a:ln>
              <a:solidFill>
                <a:srgbClr val="1D50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椭圆 3"/>
            <p:cNvSpPr/>
            <p:nvPr/>
          </p:nvSpPr>
          <p:spPr>
            <a:xfrm>
              <a:off x="2951399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147002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342605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" name="iṩļïḓè"/>
            <p:cNvSpPr txBox="1"/>
            <p:nvPr/>
          </p:nvSpPr>
          <p:spPr bwMode="auto">
            <a:xfrm>
              <a:off x="675654" y="686444"/>
              <a:ext cx="1721363" cy="412248"/>
            </a:xfrm>
            <a:prstGeom prst="rect">
              <a:avLst/>
            </a:prstGeom>
            <a:solidFill>
              <a:srgbClr val="1D505F"/>
            </a:solidFill>
            <a:ln w="9525">
              <a:solidFill>
                <a:srgbClr val="1D505F"/>
              </a:solidFill>
              <a:miter lim="800000"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dist"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XXX</a:t>
              </a:r>
              <a:r>
                <a:rPr lang="zh-CN" altLang="en-US" sz="16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公司</a:t>
              </a:r>
              <a:endParaRPr lang="en-US" altLang="zh-CN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3795827" y="2342570"/>
            <a:ext cx="0" cy="600537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094787" y="2342570"/>
            <a:ext cx="0" cy="600537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393747" y="2342570"/>
            <a:ext cx="0" cy="600537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iṩļïḓè"/>
          <p:cNvSpPr txBox="1"/>
          <p:nvPr/>
        </p:nvSpPr>
        <p:spPr bwMode="auto">
          <a:xfrm>
            <a:off x="1829230" y="2436714"/>
            <a:ext cx="1721363" cy="412248"/>
          </a:xfrm>
          <a:prstGeom prst="rect">
            <a:avLst/>
          </a:prstGeom>
          <a:solidFill>
            <a:srgbClr val="1D505F"/>
          </a:solidFill>
          <a:ln w="9525">
            <a:solidFill>
              <a:srgbClr val="1D505F"/>
            </a:solidFill>
            <a:miter lim="800000"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XXX</a:t>
            </a:r>
            <a:r>
              <a:rPr lang="zh-CN" altLang="en-US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公司</a:t>
            </a:r>
            <a:endParaRPr lang="en-US" altLang="zh-CN" sz="16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2" name="iṩļïḓè"/>
          <p:cNvSpPr txBox="1"/>
          <p:nvPr/>
        </p:nvSpPr>
        <p:spPr bwMode="auto">
          <a:xfrm>
            <a:off x="4041062" y="2420265"/>
            <a:ext cx="1721363" cy="412248"/>
          </a:xfrm>
          <a:prstGeom prst="rect">
            <a:avLst/>
          </a:prstGeom>
          <a:solidFill>
            <a:srgbClr val="1D505F"/>
          </a:solidFill>
          <a:ln w="9525">
            <a:solidFill>
              <a:srgbClr val="1D505F"/>
            </a:solidFill>
            <a:miter lim="800000"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XXX</a:t>
            </a:r>
            <a:r>
              <a:rPr lang="zh-CN" altLang="en-US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公司</a:t>
            </a:r>
            <a:endParaRPr lang="en-US" altLang="zh-CN" sz="16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3" name="iṩļïḓè"/>
          <p:cNvSpPr txBox="1"/>
          <p:nvPr/>
        </p:nvSpPr>
        <p:spPr bwMode="auto">
          <a:xfrm>
            <a:off x="6340021" y="2420265"/>
            <a:ext cx="1721363" cy="412248"/>
          </a:xfrm>
          <a:prstGeom prst="rect">
            <a:avLst/>
          </a:prstGeom>
          <a:solidFill>
            <a:srgbClr val="1D505F"/>
          </a:solidFill>
          <a:ln w="9525">
            <a:solidFill>
              <a:srgbClr val="1D505F"/>
            </a:solidFill>
            <a:miter lim="800000"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XXX</a:t>
            </a:r>
            <a:r>
              <a:rPr lang="zh-CN" altLang="en-US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公司</a:t>
            </a:r>
            <a:endParaRPr lang="en-US" altLang="zh-CN" sz="16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4" name="iṩļïḓè"/>
          <p:cNvSpPr txBox="1"/>
          <p:nvPr/>
        </p:nvSpPr>
        <p:spPr bwMode="auto">
          <a:xfrm>
            <a:off x="8682546" y="2420265"/>
            <a:ext cx="1721363" cy="412248"/>
          </a:xfrm>
          <a:prstGeom prst="rect">
            <a:avLst/>
          </a:prstGeom>
          <a:solidFill>
            <a:srgbClr val="1D505F"/>
          </a:solidFill>
          <a:ln w="9525">
            <a:solidFill>
              <a:srgbClr val="1D505F"/>
            </a:solidFill>
            <a:miter lim="800000"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XXX</a:t>
            </a:r>
            <a:r>
              <a:rPr lang="zh-CN" altLang="en-US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公司</a:t>
            </a:r>
            <a:endParaRPr lang="en-US" altLang="zh-CN" sz="16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29230" y="3696962"/>
            <a:ext cx="18168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  <p:sp>
        <p:nvSpPr>
          <p:cNvPr id="16" name="ï$lîďe"/>
          <p:cNvSpPr/>
          <p:nvPr/>
        </p:nvSpPr>
        <p:spPr>
          <a:xfrm>
            <a:off x="2584395" y="3348013"/>
            <a:ext cx="211032" cy="210960"/>
          </a:xfrm>
          <a:prstGeom prst="ellipse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017767" y="3696962"/>
            <a:ext cx="18168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  <p:sp>
        <p:nvSpPr>
          <p:cNvPr id="18" name="ï$lîďe"/>
          <p:cNvSpPr/>
          <p:nvPr/>
        </p:nvSpPr>
        <p:spPr>
          <a:xfrm>
            <a:off x="4772932" y="3348013"/>
            <a:ext cx="211032" cy="210960"/>
          </a:xfrm>
          <a:prstGeom prst="ellipse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98508" y="3696962"/>
            <a:ext cx="18168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  <p:sp>
        <p:nvSpPr>
          <p:cNvPr id="20" name="ï$lîďe"/>
          <p:cNvSpPr/>
          <p:nvPr/>
        </p:nvSpPr>
        <p:spPr>
          <a:xfrm>
            <a:off x="7153673" y="3348013"/>
            <a:ext cx="211032" cy="210960"/>
          </a:xfrm>
          <a:prstGeom prst="ellipse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587045" y="3696962"/>
            <a:ext cx="18168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  <p:sp>
        <p:nvSpPr>
          <p:cNvPr id="22" name="ï$lîďe"/>
          <p:cNvSpPr/>
          <p:nvPr/>
        </p:nvSpPr>
        <p:spPr>
          <a:xfrm>
            <a:off x="9342210" y="3348013"/>
            <a:ext cx="211032" cy="210960"/>
          </a:xfrm>
          <a:prstGeom prst="ellipse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/>
      <p:bldP spid="17" grpId="0"/>
      <p:bldP spid="19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$ḷîdè"/>
          <p:cNvSpPr/>
          <p:nvPr/>
        </p:nvSpPr>
        <p:spPr>
          <a:xfrm>
            <a:off x="5578477" y="1806576"/>
            <a:ext cx="1022348" cy="1022348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latin typeface="Arial"/>
              <a:ea typeface="微软雅黑"/>
              <a:sym typeface="Arial"/>
            </a:endParaRPr>
          </a:p>
        </p:txBody>
      </p:sp>
      <p:sp>
        <p:nvSpPr>
          <p:cNvPr id="28" name="ïş1ïde"/>
          <p:cNvSpPr/>
          <p:nvPr/>
        </p:nvSpPr>
        <p:spPr>
          <a:xfrm>
            <a:off x="2019300" y="2584450"/>
            <a:ext cx="663576" cy="663576"/>
          </a:xfrm>
          <a:prstGeom prst="ellipse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9" name="îṡlîḓe"/>
          <p:cNvSpPr/>
          <p:nvPr/>
        </p:nvSpPr>
        <p:spPr>
          <a:xfrm>
            <a:off x="2157669" y="2723725"/>
            <a:ext cx="386838" cy="385023"/>
          </a:xfrm>
          <a:custGeom>
            <a:avLst/>
            <a:gdLst>
              <a:gd name="connsiteX0" fmla="*/ 262525 w 338138"/>
              <a:gd name="connsiteY0" fmla="*/ 84138 h 336551"/>
              <a:gd name="connsiteX1" fmla="*/ 314260 w 338138"/>
              <a:gd name="connsiteY1" fmla="*/ 84138 h 336551"/>
              <a:gd name="connsiteX2" fmla="*/ 338138 w 338138"/>
              <a:gd name="connsiteY2" fmla="*/ 107802 h 336551"/>
              <a:gd name="connsiteX3" fmla="*/ 338138 w 338138"/>
              <a:gd name="connsiteY3" fmla="*/ 191940 h 336551"/>
              <a:gd name="connsiteX4" fmla="*/ 314260 w 338138"/>
              <a:gd name="connsiteY4" fmla="*/ 216918 h 336551"/>
              <a:gd name="connsiteX5" fmla="*/ 314260 w 338138"/>
              <a:gd name="connsiteY5" fmla="*/ 336551 h 336551"/>
              <a:gd name="connsiteX6" fmla="*/ 241300 w 338138"/>
              <a:gd name="connsiteY6" fmla="*/ 336551 h 336551"/>
              <a:gd name="connsiteX7" fmla="*/ 241300 w 338138"/>
              <a:gd name="connsiteY7" fmla="*/ 240582 h 336551"/>
              <a:gd name="connsiteX8" fmla="*/ 265178 w 338138"/>
              <a:gd name="connsiteY8" fmla="*/ 216918 h 336551"/>
              <a:gd name="connsiteX9" fmla="*/ 265178 w 338138"/>
              <a:gd name="connsiteY9" fmla="*/ 95970 h 336551"/>
              <a:gd name="connsiteX10" fmla="*/ 262525 w 338138"/>
              <a:gd name="connsiteY10" fmla="*/ 84138 h 336551"/>
              <a:gd name="connsiteX11" fmla="*/ 120477 w 338138"/>
              <a:gd name="connsiteY11" fmla="*/ 84138 h 336551"/>
              <a:gd name="connsiteX12" fmla="*/ 217661 w 338138"/>
              <a:gd name="connsiteY12" fmla="*/ 84138 h 336551"/>
              <a:gd name="connsiteX13" fmla="*/ 241300 w 338138"/>
              <a:gd name="connsiteY13" fmla="*/ 107802 h 336551"/>
              <a:gd name="connsiteX14" fmla="*/ 241300 w 338138"/>
              <a:gd name="connsiteY14" fmla="*/ 191940 h 336551"/>
              <a:gd name="connsiteX15" fmla="*/ 217661 w 338138"/>
              <a:gd name="connsiteY15" fmla="*/ 216918 h 336551"/>
              <a:gd name="connsiteX16" fmla="*/ 217661 w 338138"/>
              <a:gd name="connsiteY16" fmla="*/ 336551 h 336551"/>
              <a:gd name="connsiteX17" fmla="*/ 120477 w 338138"/>
              <a:gd name="connsiteY17" fmla="*/ 336551 h 336551"/>
              <a:gd name="connsiteX18" fmla="*/ 120477 w 338138"/>
              <a:gd name="connsiteY18" fmla="*/ 216918 h 336551"/>
              <a:gd name="connsiteX19" fmla="*/ 96837 w 338138"/>
              <a:gd name="connsiteY19" fmla="*/ 191940 h 336551"/>
              <a:gd name="connsiteX20" fmla="*/ 96837 w 338138"/>
              <a:gd name="connsiteY20" fmla="*/ 107802 h 336551"/>
              <a:gd name="connsiteX21" fmla="*/ 120477 w 338138"/>
              <a:gd name="connsiteY21" fmla="*/ 84138 h 336551"/>
              <a:gd name="connsiteX22" fmla="*/ 23878 w 338138"/>
              <a:gd name="connsiteY22" fmla="*/ 84138 h 336551"/>
              <a:gd name="connsiteX23" fmla="*/ 75613 w 338138"/>
              <a:gd name="connsiteY23" fmla="*/ 84138 h 336551"/>
              <a:gd name="connsiteX24" fmla="*/ 72960 w 338138"/>
              <a:gd name="connsiteY24" fmla="*/ 95970 h 336551"/>
              <a:gd name="connsiteX25" fmla="*/ 72960 w 338138"/>
              <a:gd name="connsiteY25" fmla="*/ 216918 h 336551"/>
              <a:gd name="connsiteX26" fmla="*/ 96838 w 338138"/>
              <a:gd name="connsiteY26" fmla="*/ 240582 h 336551"/>
              <a:gd name="connsiteX27" fmla="*/ 96838 w 338138"/>
              <a:gd name="connsiteY27" fmla="*/ 336551 h 336551"/>
              <a:gd name="connsiteX28" fmla="*/ 23878 w 338138"/>
              <a:gd name="connsiteY28" fmla="*/ 336551 h 336551"/>
              <a:gd name="connsiteX29" fmla="*/ 23878 w 338138"/>
              <a:gd name="connsiteY29" fmla="*/ 216918 h 336551"/>
              <a:gd name="connsiteX30" fmla="*/ 0 w 338138"/>
              <a:gd name="connsiteY30" fmla="*/ 191940 h 336551"/>
              <a:gd name="connsiteX31" fmla="*/ 0 w 338138"/>
              <a:gd name="connsiteY31" fmla="*/ 107802 h 336551"/>
              <a:gd name="connsiteX32" fmla="*/ 23878 w 338138"/>
              <a:gd name="connsiteY32" fmla="*/ 84138 h 336551"/>
              <a:gd name="connsiteX33" fmla="*/ 265257 w 338138"/>
              <a:gd name="connsiteY33" fmla="*/ 0 h 336551"/>
              <a:gd name="connsiteX34" fmla="*/ 301625 w 338138"/>
              <a:gd name="connsiteY34" fmla="*/ 35069 h 336551"/>
              <a:gd name="connsiteX35" fmla="*/ 265257 w 338138"/>
              <a:gd name="connsiteY35" fmla="*/ 71438 h 336551"/>
              <a:gd name="connsiteX36" fmla="*/ 248371 w 338138"/>
              <a:gd name="connsiteY36" fmla="*/ 66242 h 336551"/>
              <a:gd name="connsiteX37" fmla="*/ 245774 w 338138"/>
              <a:gd name="connsiteY37" fmla="*/ 64944 h 336551"/>
              <a:gd name="connsiteX38" fmla="*/ 230187 w 338138"/>
              <a:gd name="connsiteY38" fmla="*/ 35069 h 336551"/>
              <a:gd name="connsiteX39" fmla="*/ 265257 w 338138"/>
              <a:gd name="connsiteY39" fmla="*/ 0 h 336551"/>
              <a:gd name="connsiteX40" fmla="*/ 169069 w 338138"/>
              <a:gd name="connsiteY40" fmla="*/ 0 h 336551"/>
              <a:gd name="connsiteX41" fmla="*/ 204788 w 338138"/>
              <a:gd name="connsiteY41" fmla="*/ 35719 h 336551"/>
              <a:gd name="connsiteX42" fmla="*/ 169069 w 338138"/>
              <a:gd name="connsiteY42" fmla="*/ 71438 h 336551"/>
              <a:gd name="connsiteX43" fmla="*/ 133350 w 338138"/>
              <a:gd name="connsiteY43" fmla="*/ 35719 h 336551"/>
              <a:gd name="connsiteX44" fmla="*/ 169069 w 338138"/>
              <a:gd name="connsiteY44" fmla="*/ 0 h 336551"/>
              <a:gd name="connsiteX45" fmla="*/ 72880 w 338138"/>
              <a:gd name="connsiteY45" fmla="*/ 0 h 336551"/>
              <a:gd name="connsiteX46" fmla="*/ 107950 w 338138"/>
              <a:gd name="connsiteY46" fmla="*/ 35069 h 336551"/>
              <a:gd name="connsiteX47" fmla="*/ 92363 w 338138"/>
              <a:gd name="connsiteY47" fmla="*/ 64944 h 336551"/>
              <a:gd name="connsiteX48" fmla="*/ 89766 w 338138"/>
              <a:gd name="connsiteY48" fmla="*/ 66242 h 336551"/>
              <a:gd name="connsiteX49" fmla="*/ 72880 w 338138"/>
              <a:gd name="connsiteY49" fmla="*/ 71438 h 336551"/>
              <a:gd name="connsiteX50" fmla="*/ 36512 w 338138"/>
              <a:gd name="connsiteY50" fmla="*/ 35069 h 336551"/>
              <a:gd name="connsiteX51" fmla="*/ 72880 w 338138"/>
              <a:gd name="connsiteY51" fmla="*/ 0 h 336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336551">
                <a:moveTo>
                  <a:pt x="262525" y="84138"/>
                </a:moveTo>
                <a:cubicBezTo>
                  <a:pt x="262525" y="84138"/>
                  <a:pt x="262525" y="84138"/>
                  <a:pt x="314260" y="84138"/>
                </a:cubicBezTo>
                <a:cubicBezTo>
                  <a:pt x="338138" y="84138"/>
                  <a:pt x="338138" y="107802"/>
                  <a:pt x="338138" y="107802"/>
                </a:cubicBezTo>
                <a:cubicBezTo>
                  <a:pt x="338138" y="107802"/>
                  <a:pt x="338138" y="107802"/>
                  <a:pt x="338138" y="191940"/>
                </a:cubicBezTo>
                <a:cubicBezTo>
                  <a:pt x="338138" y="216918"/>
                  <a:pt x="314260" y="216918"/>
                  <a:pt x="314260" y="216918"/>
                </a:cubicBezTo>
                <a:cubicBezTo>
                  <a:pt x="314260" y="216918"/>
                  <a:pt x="314260" y="216918"/>
                  <a:pt x="314260" y="336551"/>
                </a:cubicBezTo>
                <a:cubicBezTo>
                  <a:pt x="314260" y="336551"/>
                  <a:pt x="314260" y="336551"/>
                  <a:pt x="241300" y="336551"/>
                </a:cubicBezTo>
                <a:cubicBezTo>
                  <a:pt x="241300" y="336551"/>
                  <a:pt x="241300" y="336551"/>
                  <a:pt x="241300" y="240582"/>
                </a:cubicBezTo>
                <a:cubicBezTo>
                  <a:pt x="241300" y="240582"/>
                  <a:pt x="265178" y="240582"/>
                  <a:pt x="265178" y="216918"/>
                </a:cubicBezTo>
                <a:cubicBezTo>
                  <a:pt x="265178" y="216918"/>
                  <a:pt x="265178" y="216918"/>
                  <a:pt x="265178" y="95970"/>
                </a:cubicBezTo>
                <a:cubicBezTo>
                  <a:pt x="265178" y="95970"/>
                  <a:pt x="265178" y="90711"/>
                  <a:pt x="262525" y="84138"/>
                </a:cubicBezTo>
                <a:close/>
                <a:moveTo>
                  <a:pt x="120477" y="84138"/>
                </a:moveTo>
                <a:cubicBezTo>
                  <a:pt x="120477" y="84138"/>
                  <a:pt x="120477" y="84138"/>
                  <a:pt x="217661" y="84138"/>
                </a:cubicBezTo>
                <a:cubicBezTo>
                  <a:pt x="241300" y="84138"/>
                  <a:pt x="241300" y="107802"/>
                  <a:pt x="241300" y="107802"/>
                </a:cubicBezTo>
                <a:lnTo>
                  <a:pt x="241300" y="191940"/>
                </a:lnTo>
                <a:cubicBezTo>
                  <a:pt x="241300" y="216918"/>
                  <a:pt x="217661" y="216918"/>
                  <a:pt x="217661" y="216918"/>
                </a:cubicBezTo>
                <a:cubicBezTo>
                  <a:pt x="217661" y="216918"/>
                  <a:pt x="217661" y="216918"/>
                  <a:pt x="217661" y="336551"/>
                </a:cubicBezTo>
                <a:cubicBezTo>
                  <a:pt x="217661" y="336551"/>
                  <a:pt x="217661" y="336551"/>
                  <a:pt x="120477" y="336551"/>
                </a:cubicBezTo>
                <a:cubicBezTo>
                  <a:pt x="120477" y="336551"/>
                  <a:pt x="120477" y="336551"/>
                  <a:pt x="120477" y="216918"/>
                </a:cubicBezTo>
                <a:cubicBezTo>
                  <a:pt x="120477" y="216918"/>
                  <a:pt x="96837" y="216918"/>
                  <a:pt x="96837" y="191940"/>
                </a:cubicBezTo>
                <a:cubicBezTo>
                  <a:pt x="96837" y="191940"/>
                  <a:pt x="96837" y="191940"/>
                  <a:pt x="96837" y="107802"/>
                </a:cubicBezTo>
                <a:cubicBezTo>
                  <a:pt x="96837" y="84138"/>
                  <a:pt x="120477" y="84138"/>
                  <a:pt x="120477" y="84138"/>
                </a:cubicBezTo>
                <a:close/>
                <a:moveTo>
                  <a:pt x="23878" y="84138"/>
                </a:moveTo>
                <a:cubicBezTo>
                  <a:pt x="23878" y="84138"/>
                  <a:pt x="23878" y="84138"/>
                  <a:pt x="75613" y="84138"/>
                </a:cubicBezTo>
                <a:cubicBezTo>
                  <a:pt x="72960" y="90711"/>
                  <a:pt x="72960" y="95970"/>
                  <a:pt x="72960" y="95970"/>
                </a:cubicBezTo>
                <a:cubicBezTo>
                  <a:pt x="72960" y="95970"/>
                  <a:pt x="72960" y="95970"/>
                  <a:pt x="72960" y="216918"/>
                </a:cubicBezTo>
                <a:cubicBezTo>
                  <a:pt x="72960" y="240582"/>
                  <a:pt x="96838" y="240582"/>
                  <a:pt x="96838" y="240582"/>
                </a:cubicBezTo>
                <a:cubicBezTo>
                  <a:pt x="96838" y="240582"/>
                  <a:pt x="96838" y="240582"/>
                  <a:pt x="96838" y="336551"/>
                </a:cubicBezTo>
                <a:cubicBezTo>
                  <a:pt x="96838" y="336551"/>
                  <a:pt x="96838" y="336551"/>
                  <a:pt x="23878" y="336551"/>
                </a:cubicBezTo>
                <a:cubicBezTo>
                  <a:pt x="23878" y="336551"/>
                  <a:pt x="23878" y="336551"/>
                  <a:pt x="23878" y="216918"/>
                </a:cubicBezTo>
                <a:cubicBezTo>
                  <a:pt x="23878" y="216918"/>
                  <a:pt x="0" y="216918"/>
                  <a:pt x="0" y="191940"/>
                </a:cubicBezTo>
                <a:cubicBezTo>
                  <a:pt x="0" y="191940"/>
                  <a:pt x="0" y="191940"/>
                  <a:pt x="0" y="107802"/>
                </a:cubicBezTo>
                <a:cubicBezTo>
                  <a:pt x="0" y="84138"/>
                  <a:pt x="23878" y="84138"/>
                  <a:pt x="23878" y="84138"/>
                </a:cubicBezTo>
                <a:close/>
                <a:moveTo>
                  <a:pt x="265257" y="0"/>
                </a:moveTo>
                <a:cubicBezTo>
                  <a:pt x="284740" y="0"/>
                  <a:pt x="301625" y="15586"/>
                  <a:pt x="301625" y="35069"/>
                </a:cubicBezTo>
                <a:cubicBezTo>
                  <a:pt x="301625" y="55851"/>
                  <a:pt x="284740" y="71438"/>
                  <a:pt x="265257" y="71438"/>
                </a:cubicBezTo>
                <a:cubicBezTo>
                  <a:pt x="258762" y="71438"/>
                  <a:pt x="253567" y="70139"/>
                  <a:pt x="248371" y="66242"/>
                </a:cubicBezTo>
                <a:cubicBezTo>
                  <a:pt x="248371" y="66242"/>
                  <a:pt x="247072" y="66242"/>
                  <a:pt x="245774" y="64944"/>
                </a:cubicBezTo>
                <a:cubicBezTo>
                  <a:pt x="236681" y="59748"/>
                  <a:pt x="230187" y="48058"/>
                  <a:pt x="230187" y="35069"/>
                </a:cubicBezTo>
                <a:cubicBezTo>
                  <a:pt x="230187" y="15586"/>
                  <a:pt x="245774" y="0"/>
                  <a:pt x="265257" y="0"/>
                </a:cubicBezTo>
                <a:close/>
                <a:moveTo>
                  <a:pt x="169069" y="0"/>
                </a:moveTo>
                <a:cubicBezTo>
                  <a:pt x="188796" y="0"/>
                  <a:pt x="204788" y="15992"/>
                  <a:pt x="204788" y="35719"/>
                </a:cubicBezTo>
                <a:cubicBezTo>
                  <a:pt x="204788" y="55446"/>
                  <a:pt x="188796" y="71438"/>
                  <a:pt x="169069" y="71438"/>
                </a:cubicBezTo>
                <a:cubicBezTo>
                  <a:pt x="149342" y="71438"/>
                  <a:pt x="133350" y="55446"/>
                  <a:pt x="133350" y="35719"/>
                </a:cubicBezTo>
                <a:cubicBezTo>
                  <a:pt x="133350" y="15992"/>
                  <a:pt x="149342" y="0"/>
                  <a:pt x="169069" y="0"/>
                </a:cubicBezTo>
                <a:close/>
                <a:moveTo>
                  <a:pt x="72880" y="0"/>
                </a:moveTo>
                <a:cubicBezTo>
                  <a:pt x="92363" y="0"/>
                  <a:pt x="107950" y="15586"/>
                  <a:pt x="107950" y="35069"/>
                </a:cubicBezTo>
                <a:cubicBezTo>
                  <a:pt x="107950" y="48058"/>
                  <a:pt x="101456" y="59748"/>
                  <a:pt x="92363" y="64944"/>
                </a:cubicBezTo>
                <a:cubicBezTo>
                  <a:pt x="91065" y="66242"/>
                  <a:pt x="89766" y="66242"/>
                  <a:pt x="89766" y="66242"/>
                </a:cubicBezTo>
                <a:cubicBezTo>
                  <a:pt x="84570" y="70139"/>
                  <a:pt x="79375" y="71438"/>
                  <a:pt x="72880" y="71438"/>
                </a:cubicBezTo>
                <a:cubicBezTo>
                  <a:pt x="53397" y="71438"/>
                  <a:pt x="36512" y="55851"/>
                  <a:pt x="36512" y="35069"/>
                </a:cubicBezTo>
                <a:cubicBezTo>
                  <a:pt x="36512" y="15586"/>
                  <a:pt x="53397" y="0"/>
                  <a:pt x="72880" y="0"/>
                </a:cubicBez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6" name="iṣḷïḍé"/>
          <p:cNvSpPr/>
          <p:nvPr/>
        </p:nvSpPr>
        <p:spPr>
          <a:xfrm>
            <a:off x="9496424" y="2584450"/>
            <a:ext cx="663576" cy="663576"/>
          </a:xfrm>
          <a:prstGeom prst="ellipse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7" name="í$ļíḋe"/>
          <p:cNvSpPr/>
          <p:nvPr/>
        </p:nvSpPr>
        <p:spPr>
          <a:xfrm>
            <a:off x="9634793" y="2723725"/>
            <a:ext cx="386838" cy="385023"/>
          </a:xfrm>
          <a:custGeom>
            <a:avLst/>
            <a:gdLst>
              <a:gd name="connsiteX0" fmla="*/ 262525 w 338138"/>
              <a:gd name="connsiteY0" fmla="*/ 84138 h 336551"/>
              <a:gd name="connsiteX1" fmla="*/ 314260 w 338138"/>
              <a:gd name="connsiteY1" fmla="*/ 84138 h 336551"/>
              <a:gd name="connsiteX2" fmla="*/ 338138 w 338138"/>
              <a:gd name="connsiteY2" fmla="*/ 107802 h 336551"/>
              <a:gd name="connsiteX3" fmla="*/ 338138 w 338138"/>
              <a:gd name="connsiteY3" fmla="*/ 191940 h 336551"/>
              <a:gd name="connsiteX4" fmla="*/ 314260 w 338138"/>
              <a:gd name="connsiteY4" fmla="*/ 216918 h 336551"/>
              <a:gd name="connsiteX5" fmla="*/ 314260 w 338138"/>
              <a:gd name="connsiteY5" fmla="*/ 336551 h 336551"/>
              <a:gd name="connsiteX6" fmla="*/ 241300 w 338138"/>
              <a:gd name="connsiteY6" fmla="*/ 336551 h 336551"/>
              <a:gd name="connsiteX7" fmla="*/ 241300 w 338138"/>
              <a:gd name="connsiteY7" fmla="*/ 240582 h 336551"/>
              <a:gd name="connsiteX8" fmla="*/ 265178 w 338138"/>
              <a:gd name="connsiteY8" fmla="*/ 216918 h 336551"/>
              <a:gd name="connsiteX9" fmla="*/ 265178 w 338138"/>
              <a:gd name="connsiteY9" fmla="*/ 95970 h 336551"/>
              <a:gd name="connsiteX10" fmla="*/ 262525 w 338138"/>
              <a:gd name="connsiteY10" fmla="*/ 84138 h 336551"/>
              <a:gd name="connsiteX11" fmla="*/ 120477 w 338138"/>
              <a:gd name="connsiteY11" fmla="*/ 84138 h 336551"/>
              <a:gd name="connsiteX12" fmla="*/ 217661 w 338138"/>
              <a:gd name="connsiteY12" fmla="*/ 84138 h 336551"/>
              <a:gd name="connsiteX13" fmla="*/ 241300 w 338138"/>
              <a:gd name="connsiteY13" fmla="*/ 107802 h 336551"/>
              <a:gd name="connsiteX14" fmla="*/ 241300 w 338138"/>
              <a:gd name="connsiteY14" fmla="*/ 191940 h 336551"/>
              <a:gd name="connsiteX15" fmla="*/ 217661 w 338138"/>
              <a:gd name="connsiteY15" fmla="*/ 216918 h 336551"/>
              <a:gd name="connsiteX16" fmla="*/ 217661 w 338138"/>
              <a:gd name="connsiteY16" fmla="*/ 336551 h 336551"/>
              <a:gd name="connsiteX17" fmla="*/ 120477 w 338138"/>
              <a:gd name="connsiteY17" fmla="*/ 336551 h 336551"/>
              <a:gd name="connsiteX18" fmla="*/ 120477 w 338138"/>
              <a:gd name="connsiteY18" fmla="*/ 216918 h 336551"/>
              <a:gd name="connsiteX19" fmla="*/ 96837 w 338138"/>
              <a:gd name="connsiteY19" fmla="*/ 191940 h 336551"/>
              <a:gd name="connsiteX20" fmla="*/ 96837 w 338138"/>
              <a:gd name="connsiteY20" fmla="*/ 107802 h 336551"/>
              <a:gd name="connsiteX21" fmla="*/ 120477 w 338138"/>
              <a:gd name="connsiteY21" fmla="*/ 84138 h 336551"/>
              <a:gd name="connsiteX22" fmla="*/ 23878 w 338138"/>
              <a:gd name="connsiteY22" fmla="*/ 84138 h 336551"/>
              <a:gd name="connsiteX23" fmla="*/ 75613 w 338138"/>
              <a:gd name="connsiteY23" fmla="*/ 84138 h 336551"/>
              <a:gd name="connsiteX24" fmla="*/ 72960 w 338138"/>
              <a:gd name="connsiteY24" fmla="*/ 95970 h 336551"/>
              <a:gd name="connsiteX25" fmla="*/ 72960 w 338138"/>
              <a:gd name="connsiteY25" fmla="*/ 216918 h 336551"/>
              <a:gd name="connsiteX26" fmla="*/ 96838 w 338138"/>
              <a:gd name="connsiteY26" fmla="*/ 240582 h 336551"/>
              <a:gd name="connsiteX27" fmla="*/ 96838 w 338138"/>
              <a:gd name="connsiteY27" fmla="*/ 336551 h 336551"/>
              <a:gd name="connsiteX28" fmla="*/ 23878 w 338138"/>
              <a:gd name="connsiteY28" fmla="*/ 336551 h 336551"/>
              <a:gd name="connsiteX29" fmla="*/ 23878 w 338138"/>
              <a:gd name="connsiteY29" fmla="*/ 216918 h 336551"/>
              <a:gd name="connsiteX30" fmla="*/ 0 w 338138"/>
              <a:gd name="connsiteY30" fmla="*/ 191940 h 336551"/>
              <a:gd name="connsiteX31" fmla="*/ 0 w 338138"/>
              <a:gd name="connsiteY31" fmla="*/ 107802 h 336551"/>
              <a:gd name="connsiteX32" fmla="*/ 23878 w 338138"/>
              <a:gd name="connsiteY32" fmla="*/ 84138 h 336551"/>
              <a:gd name="connsiteX33" fmla="*/ 265257 w 338138"/>
              <a:gd name="connsiteY33" fmla="*/ 0 h 336551"/>
              <a:gd name="connsiteX34" fmla="*/ 301625 w 338138"/>
              <a:gd name="connsiteY34" fmla="*/ 35069 h 336551"/>
              <a:gd name="connsiteX35" fmla="*/ 265257 w 338138"/>
              <a:gd name="connsiteY35" fmla="*/ 71438 h 336551"/>
              <a:gd name="connsiteX36" fmla="*/ 248371 w 338138"/>
              <a:gd name="connsiteY36" fmla="*/ 66242 h 336551"/>
              <a:gd name="connsiteX37" fmla="*/ 245774 w 338138"/>
              <a:gd name="connsiteY37" fmla="*/ 64944 h 336551"/>
              <a:gd name="connsiteX38" fmla="*/ 230187 w 338138"/>
              <a:gd name="connsiteY38" fmla="*/ 35069 h 336551"/>
              <a:gd name="connsiteX39" fmla="*/ 265257 w 338138"/>
              <a:gd name="connsiteY39" fmla="*/ 0 h 336551"/>
              <a:gd name="connsiteX40" fmla="*/ 169069 w 338138"/>
              <a:gd name="connsiteY40" fmla="*/ 0 h 336551"/>
              <a:gd name="connsiteX41" fmla="*/ 204788 w 338138"/>
              <a:gd name="connsiteY41" fmla="*/ 35719 h 336551"/>
              <a:gd name="connsiteX42" fmla="*/ 169069 w 338138"/>
              <a:gd name="connsiteY42" fmla="*/ 71438 h 336551"/>
              <a:gd name="connsiteX43" fmla="*/ 133350 w 338138"/>
              <a:gd name="connsiteY43" fmla="*/ 35719 h 336551"/>
              <a:gd name="connsiteX44" fmla="*/ 169069 w 338138"/>
              <a:gd name="connsiteY44" fmla="*/ 0 h 336551"/>
              <a:gd name="connsiteX45" fmla="*/ 72880 w 338138"/>
              <a:gd name="connsiteY45" fmla="*/ 0 h 336551"/>
              <a:gd name="connsiteX46" fmla="*/ 107950 w 338138"/>
              <a:gd name="connsiteY46" fmla="*/ 35069 h 336551"/>
              <a:gd name="connsiteX47" fmla="*/ 92363 w 338138"/>
              <a:gd name="connsiteY47" fmla="*/ 64944 h 336551"/>
              <a:gd name="connsiteX48" fmla="*/ 89766 w 338138"/>
              <a:gd name="connsiteY48" fmla="*/ 66242 h 336551"/>
              <a:gd name="connsiteX49" fmla="*/ 72880 w 338138"/>
              <a:gd name="connsiteY49" fmla="*/ 71438 h 336551"/>
              <a:gd name="connsiteX50" fmla="*/ 36512 w 338138"/>
              <a:gd name="connsiteY50" fmla="*/ 35069 h 336551"/>
              <a:gd name="connsiteX51" fmla="*/ 72880 w 338138"/>
              <a:gd name="connsiteY51" fmla="*/ 0 h 336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336551">
                <a:moveTo>
                  <a:pt x="262525" y="84138"/>
                </a:moveTo>
                <a:cubicBezTo>
                  <a:pt x="262525" y="84138"/>
                  <a:pt x="262525" y="84138"/>
                  <a:pt x="314260" y="84138"/>
                </a:cubicBezTo>
                <a:cubicBezTo>
                  <a:pt x="338138" y="84138"/>
                  <a:pt x="338138" y="107802"/>
                  <a:pt x="338138" y="107802"/>
                </a:cubicBezTo>
                <a:cubicBezTo>
                  <a:pt x="338138" y="107802"/>
                  <a:pt x="338138" y="107802"/>
                  <a:pt x="338138" y="191940"/>
                </a:cubicBezTo>
                <a:cubicBezTo>
                  <a:pt x="338138" y="216918"/>
                  <a:pt x="314260" y="216918"/>
                  <a:pt x="314260" y="216918"/>
                </a:cubicBezTo>
                <a:cubicBezTo>
                  <a:pt x="314260" y="216918"/>
                  <a:pt x="314260" y="216918"/>
                  <a:pt x="314260" y="336551"/>
                </a:cubicBezTo>
                <a:cubicBezTo>
                  <a:pt x="314260" y="336551"/>
                  <a:pt x="314260" y="336551"/>
                  <a:pt x="241300" y="336551"/>
                </a:cubicBezTo>
                <a:cubicBezTo>
                  <a:pt x="241300" y="336551"/>
                  <a:pt x="241300" y="336551"/>
                  <a:pt x="241300" y="240582"/>
                </a:cubicBezTo>
                <a:cubicBezTo>
                  <a:pt x="241300" y="240582"/>
                  <a:pt x="265178" y="240582"/>
                  <a:pt x="265178" y="216918"/>
                </a:cubicBezTo>
                <a:cubicBezTo>
                  <a:pt x="265178" y="216918"/>
                  <a:pt x="265178" y="216918"/>
                  <a:pt x="265178" y="95970"/>
                </a:cubicBezTo>
                <a:cubicBezTo>
                  <a:pt x="265178" y="95970"/>
                  <a:pt x="265178" y="90711"/>
                  <a:pt x="262525" y="84138"/>
                </a:cubicBezTo>
                <a:close/>
                <a:moveTo>
                  <a:pt x="120477" y="84138"/>
                </a:moveTo>
                <a:cubicBezTo>
                  <a:pt x="120477" y="84138"/>
                  <a:pt x="120477" y="84138"/>
                  <a:pt x="217661" y="84138"/>
                </a:cubicBezTo>
                <a:cubicBezTo>
                  <a:pt x="241300" y="84138"/>
                  <a:pt x="241300" y="107802"/>
                  <a:pt x="241300" y="107802"/>
                </a:cubicBezTo>
                <a:lnTo>
                  <a:pt x="241300" y="191940"/>
                </a:lnTo>
                <a:cubicBezTo>
                  <a:pt x="241300" y="216918"/>
                  <a:pt x="217661" y="216918"/>
                  <a:pt x="217661" y="216918"/>
                </a:cubicBezTo>
                <a:cubicBezTo>
                  <a:pt x="217661" y="216918"/>
                  <a:pt x="217661" y="216918"/>
                  <a:pt x="217661" y="336551"/>
                </a:cubicBezTo>
                <a:cubicBezTo>
                  <a:pt x="217661" y="336551"/>
                  <a:pt x="217661" y="336551"/>
                  <a:pt x="120477" y="336551"/>
                </a:cubicBezTo>
                <a:cubicBezTo>
                  <a:pt x="120477" y="336551"/>
                  <a:pt x="120477" y="336551"/>
                  <a:pt x="120477" y="216918"/>
                </a:cubicBezTo>
                <a:cubicBezTo>
                  <a:pt x="120477" y="216918"/>
                  <a:pt x="96837" y="216918"/>
                  <a:pt x="96837" y="191940"/>
                </a:cubicBezTo>
                <a:cubicBezTo>
                  <a:pt x="96837" y="191940"/>
                  <a:pt x="96837" y="191940"/>
                  <a:pt x="96837" y="107802"/>
                </a:cubicBezTo>
                <a:cubicBezTo>
                  <a:pt x="96837" y="84138"/>
                  <a:pt x="120477" y="84138"/>
                  <a:pt x="120477" y="84138"/>
                </a:cubicBezTo>
                <a:close/>
                <a:moveTo>
                  <a:pt x="23878" y="84138"/>
                </a:moveTo>
                <a:cubicBezTo>
                  <a:pt x="23878" y="84138"/>
                  <a:pt x="23878" y="84138"/>
                  <a:pt x="75613" y="84138"/>
                </a:cubicBezTo>
                <a:cubicBezTo>
                  <a:pt x="72960" y="90711"/>
                  <a:pt x="72960" y="95970"/>
                  <a:pt x="72960" y="95970"/>
                </a:cubicBezTo>
                <a:cubicBezTo>
                  <a:pt x="72960" y="95970"/>
                  <a:pt x="72960" y="95970"/>
                  <a:pt x="72960" y="216918"/>
                </a:cubicBezTo>
                <a:cubicBezTo>
                  <a:pt x="72960" y="240582"/>
                  <a:pt x="96838" y="240582"/>
                  <a:pt x="96838" y="240582"/>
                </a:cubicBezTo>
                <a:cubicBezTo>
                  <a:pt x="96838" y="240582"/>
                  <a:pt x="96838" y="240582"/>
                  <a:pt x="96838" y="336551"/>
                </a:cubicBezTo>
                <a:cubicBezTo>
                  <a:pt x="96838" y="336551"/>
                  <a:pt x="96838" y="336551"/>
                  <a:pt x="23878" y="336551"/>
                </a:cubicBezTo>
                <a:cubicBezTo>
                  <a:pt x="23878" y="336551"/>
                  <a:pt x="23878" y="336551"/>
                  <a:pt x="23878" y="216918"/>
                </a:cubicBezTo>
                <a:cubicBezTo>
                  <a:pt x="23878" y="216918"/>
                  <a:pt x="0" y="216918"/>
                  <a:pt x="0" y="191940"/>
                </a:cubicBezTo>
                <a:cubicBezTo>
                  <a:pt x="0" y="191940"/>
                  <a:pt x="0" y="191940"/>
                  <a:pt x="0" y="107802"/>
                </a:cubicBezTo>
                <a:cubicBezTo>
                  <a:pt x="0" y="84138"/>
                  <a:pt x="23878" y="84138"/>
                  <a:pt x="23878" y="84138"/>
                </a:cubicBezTo>
                <a:close/>
                <a:moveTo>
                  <a:pt x="265257" y="0"/>
                </a:moveTo>
                <a:cubicBezTo>
                  <a:pt x="284740" y="0"/>
                  <a:pt x="301625" y="15586"/>
                  <a:pt x="301625" y="35069"/>
                </a:cubicBezTo>
                <a:cubicBezTo>
                  <a:pt x="301625" y="55851"/>
                  <a:pt x="284740" y="71438"/>
                  <a:pt x="265257" y="71438"/>
                </a:cubicBezTo>
                <a:cubicBezTo>
                  <a:pt x="258762" y="71438"/>
                  <a:pt x="253567" y="70139"/>
                  <a:pt x="248371" y="66242"/>
                </a:cubicBezTo>
                <a:cubicBezTo>
                  <a:pt x="248371" y="66242"/>
                  <a:pt x="247072" y="66242"/>
                  <a:pt x="245774" y="64944"/>
                </a:cubicBezTo>
                <a:cubicBezTo>
                  <a:pt x="236681" y="59748"/>
                  <a:pt x="230187" y="48058"/>
                  <a:pt x="230187" y="35069"/>
                </a:cubicBezTo>
                <a:cubicBezTo>
                  <a:pt x="230187" y="15586"/>
                  <a:pt x="245774" y="0"/>
                  <a:pt x="265257" y="0"/>
                </a:cubicBezTo>
                <a:close/>
                <a:moveTo>
                  <a:pt x="169069" y="0"/>
                </a:moveTo>
                <a:cubicBezTo>
                  <a:pt x="188796" y="0"/>
                  <a:pt x="204788" y="15992"/>
                  <a:pt x="204788" y="35719"/>
                </a:cubicBezTo>
                <a:cubicBezTo>
                  <a:pt x="204788" y="55446"/>
                  <a:pt x="188796" y="71438"/>
                  <a:pt x="169069" y="71438"/>
                </a:cubicBezTo>
                <a:cubicBezTo>
                  <a:pt x="149342" y="71438"/>
                  <a:pt x="133350" y="55446"/>
                  <a:pt x="133350" y="35719"/>
                </a:cubicBezTo>
                <a:cubicBezTo>
                  <a:pt x="133350" y="15992"/>
                  <a:pt x="149342" y="0"/>
                  <a:pt x="169069" y="0"/>
                </a:cubicBezTo>
                <a:close/>
                <a:moveTo>
                  <a:pt x="72880" y="0"/>
                </a:moveTo>
                <a:cubicBezTo>
                  <a:pt x="92363" y="0"/>
                  <a:pt x="107950" y="15586"/>
                  <a:pt x="107950" y="35069"/>
                </a:cubicBezTo>
                <a:cubicBezTo>
                  <a:pt x="107950" y="48058"/>
                  <a:pt x="101456" y="59748"/>
                  <a:pt x="92363" y="64944"/>
                </a:cubicBezTo>
                <a:cubicBezTo>
                  <a:pt x="91065" y="66242"/>
                  <a:pt x="89766" y="66242"/>
                  <a:pt x="89766" y="66242"/>
                </a:cubicBezTo>
                <a:cubicBezTo>
                  <a:pt x="84570" y="70139"/>
                  <a:pt x="79375" y="71438"/>
                  <a:pt x="72880" y="71438"/>
                </a:cubicBezTo>
                <a:cubicBezTo>
                  <a:pt x="53397" y="71438"/>
                  <a:pt x="36512" y="55851"/>
                  <a:pt x="36512" y="35069"/>
                </a:cubicBezTo>
                <a:cubicBezTo>
                  <a:pt x="36512" y="15586"/>
                  <a:pt x="53397" y="0"/>
                  <a:pt x="72880" y="0"/>
                </a:cubicBez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cxnSp>
        <p:nvCxnSpPr>
          <p:cNvPr id="12" name="肘形连接符 36"/>
          <p:cNvCxnSpPr>
            <a:stCxn id="4" idx="2"/>
            <a:endCxn id="28" idx="0"/>
          </p:cNvCxnSpPr>
          <p:nvPr/>
        </p:nvCxnSpPr>
        <p:spPr>
          <a:xfrm rot="10800000" flipV="1">
            <a:off x="2351089" y="2317750"/>
            <a:ext cx="3227389" cy="266700"/>
          </a:xfrm>
          <a:prstGeom prst="bentConnector2">
            <a:avLst/>
          </a:prstGeom>
          <a:ln w="285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肘形连接符 37"/>
          <p:cNvCxnSpPr>
            <a:stCxn id="4" idx="6"/>
            <a:endCxn id="26" idx="0"/>
          </p:cNvCxnSpPr>
          <p:nvPr/>
        </p:nvCxnSpPr>
        <p:spPr>
          <a:xfrm>
            <a:off x="6600825" y="2317750"/>
            <a:ext cx="3227387" cy="266700"/>
          </a:xfrm>
          <a:prstGeom prst="bentConnector2">
            <a:avLst/>
          </a:prstGeom>
          <a:ln w="285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íŝḻîdè"/>
          <p:cNvSpPr/>
          <p:nvPr/>
        </p:nvSpPr>
        <p:spPr>
          <a:xfrm>
            <a:off x="1039023" y="5564226"/>
            <a:ext cx="2613676" cy="392297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none" lIns="91425" tIns="45700" rIns="91425" bIns="45700" anchor="ctr" anchorCtr="0">
            <a:normAutofit/>
          </a:bodyPr>
          <a:lstStyle/>
          <a:p>
            <a:pPr algn="ctr"/>
            <a:r>
              <a:rPr lang="en-US" altLang="zh-CN" sz="1200" b="1">
                <a:latin typeface="Arial"/>
                <a:ea typeface="微软雅黑"/>
                <a:sym typeface="Arial"/>
              </a:rPr>
              <a:t> </a:t>
            </a:r>
            <a:endParaRPr lang="zh-CN" altLang="en-US" sz="1200" b="1" dirty="0">
              <a:latin typeface="Arial"/>
              <a:ea typeface="微软雅黑"/>
              <a:sym typeface="Arial"/>
            </a:endParaRPr>
          </a:p>
        </p:txBody>
      </p:sp>
      <p:sp>
        <p:nvSpPr>
          <p:cNvPr id="23" name="îṣ1íḑê"/>
          <p:cNvSpPr/>
          <p:nvPr/>
        </p:nvSpPr>
        <p:spPr>
          <a:xfrm>
            <a:off x="1965741" y="4943968"/>
            <a:ext cx="760243" cy="620255"/>
          </a:xfrm>
          <a:custGeom>
            <a:avLst/>
            <a:gdLst>
              <a:gd name="connsiteX0" fmla="*/ 254168 w 760243"/>
              <a:gd name="connsiteY0" fmla="*/ 383536 h 620255"/>
              <a:gd name="connsiteX1" fmla="*/ 338992 w 760243"/>
              <a:gd name="connsiteY1" fmla="*/ 549580 h 620255"/>
              <a:gd name="connsiteX2" fmla="*/ 352081 w 760243"/>
              <a:gd name="connsiteY2" fmla="*/ 441438 h 620255"/>
              <a:gd name="connsiteX3" fmla="*/ 331023 w 760243"/>
              <a:gd name="connsiteY3" fmla="*/ 424408 h 620255"/>
              <a:gd name="connsiteX4" fmla="*/ 428650 w 760243"/>
              <a:gd name="connsiteY4" fmla="*/ 424408 h 620255"/>
              <a:gd name="connsiteX5" fmla="*/ 407585 w 760243"/>
              <a:gd name="connsiteY5" fmla="*/ 441438 h 620255"/>
              <a:gd name="connsiteX6" fmla="*/ 420966 w 760243"/>
              <a:gd name="connsiteY6" fmla="*/ 549580 h 620255"/>
              <a:gd name="connsiteX7" fmla="*/ 506069 w 760243"/>
              <a:gd name="connsiteY7" fmla="*/ 383536 h 620255"/>
              <a:gd name="connsiteX8" fmla="*/ 520013 w 760243"/>
              <a:gd name="connsiteY8" fmla="*/ 385523 h 620255"/>
              <a:gd name="connsiteX9" fmla="*/ 533678 w 760243"/>
              <a:gd name="connsiteY9" fmla="*/ 387793 h 620255"/>
              <a:gd name="connsiteX10" fmla="*/ 546767 w 760243"/>
              <a:gd name="connsiteY10" fmla="*/ 390348 h 620255"/>
              <a:gd name="connsiteX11" fmla="*/ 559577 w 760243"/>
              <a:gd name="connsiteY11" fmla="*/ 393187 h 620255"/>
              <a:gd name="connsiteX12" fmla="*/ 572102 w 760243"/>
              <a:gd name="connsiteY12" fmla="*/ 396307 h 620255"/>
              <a:gd name="connsiteX13" fmla="*/ 584627 w 760243"/>
              <a:gd name="connsiteY13" fmla="*/ 399430 h 620255"/>
              <a:gd name="connsiteX14" fmla="*/ 596297 w 760243"/>
              <a:gd name="connsiteY14" fmla="*/ 403403 h 620255"/>
              <a:gd name="connsiteX15" fmla="*/ 608245 w 760243"/>
              <a:gd name="connsiteY15" fmla="*/ 407378 h 620255"/>
              <a:gd name="connsiteX16" fmla="*/ 619636 w 760243"/>
              <a:gd name="connsiteY16" fmla="*/ 411635 h 620255"/>
              <a:gd name="connsiteX17" fmla="*/ 630736 w 760243"/>
              <a:gd name="connsiteY17" fmla="*/ 416176 h 620255"/>
              <a:gd name="connsiteX18" fmla="*/ 641265 w 760243"/>
              <a:gd name="connsiteY18" fmla="*/ 421285 h 620255"/>
              <a:gd name="connsiteX19" fmla="*/ 651224 w 760243"/>
              <a:gd name="connsiteY19" fmla="*/ 426679 h 620255"/>
              <a:gd name="connsiteX20" fmla="*/ 661475 w 760243"/>
              <a:gd name="connsiteY20" fmla="*/ 432356 h 620255"/>
              <a:gd name="connsiteX21" fmla="*/ 670864 w 760243"/>
              <a:gd name="connsiteY21" fmla="*/ 438315 h 620255"/>
              <a:gd name="connsiteX22" fmla="*/ 679974 w 760243"/>
              <a:gd name="connsiteY22" fmla="*/ 444845 h 620255"/>
              <a:gd name="connsiteX23" fmla="*/ 688514 w 760243"/>
              <a:gd name="connsiteY23" fmla="*/ 451941 h 620255"/>
              <a:gd name="connsiteX24" fmla="*/ 696769 w 760243"/>
              <a:gd name="connsiteY24" fmla="*/ 459036 h 620255"/>
              <a:gd name="connsiteX25" fmla="*/ 704454 w 760243"/>
              <a:gd name="connsiteY25" fmla="*/ 466416 h 620255"/>
              <a:gd name="connsiteX26" fmla="*/ 711569 w 760243"/>
              <a:gd name="connsiteY26" fmla="*/ 474648 h 620255"/>
              <a:gd name="connsiteX27" fmla="*/ 718968 w 760243"/>
              <a:gd name="connsiteY27" fmla="*/ 483162 h 620255"/>
              <a:gd name="connsiteX28" fmla="*/ 725228 w 760243"/>
              <a:gd name="connsiteY28" fmla="*/ 491962 h 620255"/>
              <a:gd name="connsiteX29" fmla="*/ 730923 w 760243"/>
              <a:gd name="connsiteY29" fmla="*/ 501329 h 620255"/>
              <a:gd name="connsiteX30" fmla="*/ 736334 w 760243"/>
              <a:gd name="connsiteY30" fmla="*/ 510979 h 620255"/>
              <a:gd name="connsiteX31" fmla="*/ 741452 w 760243"/>
              <a:gd name="connsiteY31" fmla="*/ 521197 h 620255"/>
              <a:gd name="connsiteX32" fmla="*/ 745723 w 760243"/>
              <a:gd name="connsiteY32" fmla="*/ 531982 h 620255"/>
              <a:gd name="connsiteX33" fmla="*/ 749137 w 760243"/>
              <a:gd name="connsiteY33" fmla="*/ 543053 h 620255"/>
              <a:gd name="connsiteX34" fmla="*/ 752273 w 760243"/>
              <a:gd name="connsiteY34" fmla="*/ 554689 h 620255"/>
              <a:gd name="connsiteX35" fmla="*/ 755118 w 760243"/>
              <a:gd name="connsiteY35" fmla="*/ 566894 h 620255"/>
              <a:gd name="connsiteX36" fmla="*/ 757392 w 760243"/>
              <a:gd name="connsiteY36" fmla="*/ 579383 h 620255"/>
              <a:gd name="connsiteX37" fmla="*/ 758818 w 760243"/>
              <a:gd name="connsiteY37" fmla="*/ 592441 h 620255"/>
              <a:gd name="connsiteX38" fmla="*/ 759958 w 760243"/>
              <a:gd name="connsiteY38" fmla="*/ 606064 h 620255"/>
              <a:gd name="connsiteX39" fmla="*/ 760243 w 760243"/>
              <a:gd name="connsiteY39" fmla="*/ 620255 h 620255"/>
              <a:gd name="connsiteX40" fmla="*/ 0 w 760243"/>
              <a:gd name="connsiteY40" fmla="*/ 620255 h 620255"/>
              <a:gd name="connsiteX41" fmla="*/ 279 w 760243"/>
              <a:gd name="connsiteY41" fmla="*/ 606064 h 620255"/>
              <a:gd name="connsiteX42" fmla="*/ 1419 w 760243"/>
              <a:gd name="connsiteY42" fmla="*/ 592441 h 620255"/>
              <a:gd name="connsiteX43" fmla="*/ 2845 w 760243"/>
              <a:gd name="connsiteY43" fmla="*/ 579383 h 620255"/>
              <a:gd name="connsiteX44" fmla="*/ 4834 w 760243"/>
              <a:gd name="connsiteY44" fmla="*/ 566894 h 620255"/>
              <a:gd name="connsiteX45" fmla="*/ 7400 w 760243"/>
              <a:gd name="connsiteY45" fmla="*/ 554689 h 620255"/>
              <a:gd name="connsiteX46" fmla="*/ 10529 w 760243"/>
              <a:gd name="connsiteY46" fmla="*/ 543053 h 620255"/>
              <a:gd name="connsiteX47" fmla="*/ 14514 w 760243"/>
              <a:gd name="connsiteY47" fmla="*/ 531982 h 620255"/>
              <a:gd name="connsiteX48" fmla="*/ 18784 w 760243"/>
              <a:gd name="connsiteY48" fmla="*/ 521197 h 620255"/>
              <a:gd name="connsiteX49" fmla="*/ 23903 w 760243"/>
              <a:gd name="connsiteY49" fmla="*/ 510979 h 620255"/>
              <a:gd name="connsiteX50" fmla="*/ 29029 w 760243"/>
              <a:gd name="connsiteY50" fmla="*/ 501329 h 620255"/>
              <a:gd name="connsiteX51" fmla="*/ 34724 w 760243"/>
              <a:gd name="connsiteY51" fmla="*/ 491962 h 620255"/>
              <a:gd name="connsiteX52" fmla="*/ 41268 w 760243"/>
              <a:gd name="connsiteY52" fmla="*/ 483162 h 620255"/>
              <a:gd name="connsiteX53" fmla="*/ 48098 w 760243"/>
              <a:gd name="connsiteY53" fmla="*/ 474648 h 620255"/>
              <a:gd name="connsiteX54" fmla="*/ 55498 w 760243"/>
              <a:gd name="connsiteY54" fmla="*/ 466416 h 620255"/>
              <a:gd name="connsiteX55" fmla="*/ 63182 w 760243"/>
              <a:gd name="connsiteY55" fmla="*/ 459036 h 620255"/>
              <a:gd name="connsiteX56" fmla="*/ 71723 w 760243"/>
              <a:gd name="connsiteY56" fmla="*/ 451941 h 620255"/>
              <a:gd name="connsiteX57" fmla="*/ 80263 w 760243"/>
              <a:gd name="connsiteY57" fmla="*/ 445129 h 620255"/>
              <a:gd name="connsiteX58" fmla="*/ 89088 w 760243"/>
              <a:gd name="connsiteY58" fmla="*/ 438315 h 620255"/>
              <a:gd name="connsiteX59" fmla="*/ 98762 w 760243"/>
              <a:gd name="connsiteY59" fmla="*/ 432356 h 620255"/>
              <a:gd name="connsiteX60" fmla="*/ 108442 w 760243"/>
              <a:gd name="connsiteY60" fmla="*/ 426679 h 620255"/>
              <a:gd name="connsiteX61" fmla="*/ 118687 w 760243"/>
              <a:gd name="connsiteY61" fmla="*/ 421285 h 620255"/>
              <a:gd name="connsiteX62" fmla="*/ 129501 w 760243"/>
              <a:gd name="connsiteY62" fmla="*/ 416176 h 620255"/>
              <a:gd name="connsiteX63" fmla="*/ 140600 w 760243"/>
              <a:gd name="connsiteY63" fmla="*/ 411635 h 620255"/>
              <a:gd name="connsiteX64" fmla="*/ 151991 w 760243"/>
              <a:gd name="connsiteY64" fmla="*/ 407378 h 620255"/>
              <a:gd name="connsiteX65" fmla="*/ 163376 w 760243"/>
              <a:gd name="connsiteY65" fmla="*/ 403403 h 620255"/>
              <a:gd name="connsiteX66" fmla="*/ 175610 w 760243"/>
              <a:gd name="connsiteY66" fmla="*/ 399430 h 620255"/>
              <a:gd name="connsiteX67" fmla="*/ 187850 w 760243"/>
              <a:gd name="connsiteY67" fmla="*/ 396307 h 620255"/>
              <a:gd name="connsiteX68" fmla="*/ 200375 w 760243"/>
              <a:gd name="connsiteY68" fmla="*/ 393187 h 620255"/>
              <a:gd name="connsiteX69" fmla="*/ 213470 w 760243"/>
              <a:gd name="connsiteY69" fmla="*/ 390348 h 620255"/>
              <a:gd name="connsiteX70" fmla="*/ 226559 w 760243"/>
              <a:gd name="connsiteY70" fmla="*/ 387793 h 620255"/>
              <a:gd name="connsiteX71" fmla="*/ 240224 w 760243"/>
              <a:gd name="connsiteY71" fmla="*/ 385523 h 620255"/>
              <a:gd name="connsiteX72" fmla="*/ 379976 w 760243"/>
              <a:gd name="connsiteY72" fmla="*/ 0 h 620255"/>
              <a:gd name="connsiteX73" fmla="*/ 389101 w 760243"/>
              <a:gd name="connsiteY73" fmla="*/ 284 h 620255"/>
              <a:gd name="connsiteX74" fmla="*/ 397943 w 760243"/>
              <a:gd name="connsiteY74" fmla="*/ 856 h 620255"/>
              <a:gd name="connsiteX75" fmla="*/ 406499 w 760243"/>
              <a:gd name="connsiteY75" fmla="*/ 1998 h 620255"/>
              <a:gd name="connsiteX76" fmla="*/ 415341 w 760243"/>
              <a:gd name="connsiteY76" fmla="*/ 3424 h 620255"/>
              <a:gd name="connsiteX77" fmla="*/ 423613 w 760243"/>
              <a:gd name="connsiteY77" fmla="*/ 5708 h 620255"/>
              <a:gd name="connsiteX78" fmla="*/ 431883 w 760243"/>
              <a:gd name="connsiteY78" fmla="*/ 7706 h 620255"/>
              <a:gd name="connsiteX79" fmla="*/ 440155 w 760243"/>
              <a:gd name="connsiteY79" fmla="*/ 10560 h 620255"/>
              <a:gd name="connsiteX80" fmla="*/ 448142 w 760243"/>
              <a:gd name="connsiteY80" fmla="*/ 13986 h 620255"/>
              <a:gd name="connsiteX81" fmla="*/ 455842 w 760243"/>
              <a:gd name="connsiteY81" fmla="*/ 17410 h 620255"/>
              <a:gd name="connsiteX82" fmla="*/ 463258 w 760243"/>
              <a:gd name="connsiteY82" fmla="*/ 21123 h 620255"/>
              <a:gd name="connsiteX83" fmla="*/ 470958 w 760243"/>
              <a:gd name="connsiteY83" fmla="*/ 25405 h 620255"/>
              <a:gd name="connsiteX84" fmla="*/ 478089 w 760243"/>
              <a:gd name="connsiteY84" fmla="*/ 29970 h 620255"/>
              <a:gd name="connsiteX85" fmla="*/ 484933 w 760243"/>
              <a:gd name="connsiteY85" fmla="*/ 35109 h 620255"/>
              <a:gd name="connsiteX86" fmla="*/ 491207 w 760243"/>
              <a:gd name="connsiteY86" fmla="*/ 39961 h 620255"/>
              <a:gd name="connsiteX87" fmla="*/ 497768 w 760243"/>
              <a:gd name="connsiteY87" fmla="*/ 45671 h 620255"/>
              <a:gd name="connsiteX88" fmla="*/ 503759 w 760243"/>
              <a:gd name="connsiteY88" fmla="*/ 51379 h 620255"/>
              <a:gd name="connsiteX89" fmla="*/ 509461 w 760243"/>
              <a:gd name="connsiteY89" fmla="*/ 57659 h 620255"/>
              <a:gd name="connsiteX90" fmla="*/ 515166 w 760243"/>
              <a:gd name="connsiteY90" fmla="*/ 63940 h 620255"/>
              <a:gd name="connsiteX91" fmla="*/ 520301 w 760243"/>
              <a:gd name="connsiteY91" fmla="*/ 70503 h 620255"/>
              <a:gd name="connsiteX92" fmla="*/ 525150 w 760243"/>
              <a:gd name="connsiteY92" fmla="*/ 77070 h 620255"/>
              <a:gd name="connsiteX93" fmla="*/ 529999 w 760243"/>
              <a:gd name="connsiteY93" fmla="*/ 84492 h 620255"/>
              <a:gd name="connsiteX94" fmla="*/ 533989 w 760243"/>
              <a:gd name="connsiteY94" fmla="*/ 91912 h 620255"/>
              <a:gd name="connsiteX95" fmla="*/ 537699 w 760243"/>
              <a:gd name="connsiteY95" fmla="*/ 99334 h 620255"/>
              <a:gd name="connsiteX96" fmla="*/ 541406 w 760243"/>
              <a:gd name="connsiteY96" fmla="*/ 107040 h 620255"/>
              <a:gd name="connsiteX97" fmla="*/ 544543 w 760243"/>
              <a:gd name="connsiteY97" fmla="*/ 115035 h 620255"/>
              <a:gd name="connsiteX98" fmla="*/ 547397 w 760243"/>
              <a:gd name="connsiteY98" fmla="*/ 123027 h 620255"/>
              <a:gd name="connsiteX99" fmla="*/ 549678 w 760243"/>
              <a:gd name="connsiteY99" fmla="*/ 131589 h 620255"/>
              <a:gd name="connsiteX100" fmla="*/ 551673 w 760243"/>
              <a:gd name="connsiteY100" fmla="*/ 139867 h 620255"/>
              <a:gd name="connsiteX101" fmla="*/ 553099 w 760243"/>
              <a:gd name="connsiteY101" fmla="*/ 148718 h 620255"/>
              <a:gd name="connsiteX102" fmla="*/ 554241 w 760243"/>
              <a:gd name="connsiteY102" fmla="*/ 157280 h 620255"/>
              <a:gd name="connsiteX103" fmla="*/ 555097 w 760243"/>
              <a:gd name="connsiteY103" fmla="*/ 166414 h 620255"/>
              <a:gd name="connsiteX104" fmla="*/ 555383 w 760243"/>
              <a:gd name="connsiteY104" fmla="*/ 175262 h 620255"/>
              <a:gd name="connsiteX105" fmla="*/ 555097 w 760243"/>
              <a:gd name="connsiteY105" fmla="*/ 184113 h 620255"/>
              <a:gd name="connsiteX106" fmla="*/ 554241 w 760243"/>
              <a:gd name="connsiteY106" fmla="*/ 193247 h 620255"/>
              <a:gd name="connsiteX107" fmla="*/ 553099 w 760243"/>
              <a:gd name="connsiteY107" fmla="*/ 202095 h 620255"/>
              <a:gd name="connsiteX108" fmla="*/ 551673 w 760243"/>
              <a:gd name="connsiteY108" fmla="*/ 210659 h 620255"/>
              <a:gd name="connsiteX109" fmla="*/ 549678 w 760243"/>
              <a:gd name="connsiteY109" fmla="*/ 219221 h 620255"/>
              <a:gd name="connsiteX110" fmla="*/ 547397 w 760243"/>
              <a:gd name="connsiteY110" fmla="*/ 227499 h 620255"/>
              <a:gd name="connsiteX111" fmla="*/ 544543 w 760243"/>
              <a:gd name="connsiteY111" fmla="*/ 235778 h 620255"/>
              <a:gd name="connsiteX112" fmla="*/ 541406 w 760243"/>
              <a:gd name="connsiteY112" fmla="*/ 243486 h 620255"/>
              <a:gd name="connsiteX113" fmla="*/ 537699 w 760243"/>
              <a:gd name="connsiteY113" fmla="*/ 251192 h 620255"/>
              <a:gd name="connsiteX114" fmla="*/ 533989 w 760243"/>
              <a:gd name="connsiteY114" fmla="*/ 258898 h 620255"/>
              <a:gd name="connsiteX115" fmla="*/ 529999 w 760243"/>
              <a:gd name="connsiteY115" fmla="*/ 266034 h 620255"/>
              <a:gd name="connsiteX116" fmla="*/ 525150 w 760243"/>
              <a:gd name="connsiteY116" fmla="*/ 273457 h 620255"/>
              <a:gd name="connsiteX117" fmla="*/ 520301 w 760243"/>
              <a:gd name="connsiteY117" fmla="*/ 280023 h 620255"/>
              <a:gd name="connsiteX118" fmla="*/ 515166 w 760243"/>
              <a:gd name="connsiteY118" fmla="*/ 286873 h 620255"/>
              <a:gd name="connsiteX119" fmla="*/ 509461 w 760243"/>
              <a:gd name="connsiteY119" fmla="*/ 293153 h 620255"/>
              <a:gd name="connsiteX120" fmla="*/ 503759 w 760243"/>
              <a:gd name="connsiteY120" fmla="*/ 299148 h 620255"/>
              <a:gd name="connsiteX121" fmla="*/ 497768 w 760243"/>
              <a:gd name="connsiteY121" fmla="*/ 305142 h 620255"/>
              <a:gd name="connsiteX122" fmla="*/ 491207 w 760243"/>
              <a:gd name="connsiteY122" fmla="*/ 310566 h 620255"/>
              <a:gd name="connsiteX123" fmla="*/ 484933 w 760243"/>
              <a:gd name="connsiteY123" fmla="*/ 315988 h 620255"/>
              <a:gd name="connsiteX124" fmla="*/ 478089 w 760243"/>
              <a:gd name="connsiteY124" fmla="*/ 320556 h 620255"/>
              <a:gd name="connsiteX125" fmla="*/ 470958 w 760243"/>
              <a:gd name="connsiteY125" fmla="*/ 325122 h 620255"/>
              <a:gd name="connsiteX126" fmla="*/ 463258 w 760243"/>
              <a:gd name="connsiteY126" fmla="*/ 329404 h 620255"/>
              <a:gd name="connsiteX127" fmla="*/ 455842 w 760243"/>
              <a:gd name="connsiteY127" fmla="*/ 333400 h 620255"/>
              <a:gd name="connsiteX128" fmla="*/ 448142 w 760243"/>
              <a:gd name="connsiteY128" fmla="*/ 336540 h 620255"/>
              <a:gd name="connsiteX129" fmla="*/ 440155 w 760243"/>
              <a:gd name="connsiteY129" fmla="*/ 339967 h 620255"/>
              <a:gd name="connsiteX130" fmla="*/ 431883 w 760243"/>
              <a:gd name="connsiteY130" fmla="*/ 342821 h 620255"/>
              <a:gd name="connsiteX131" fmla="*/ 423613 w 760243"/>
              <a:gd name="connsiteY131" fmla="*/ 344819 h 620255"/>
              <a:gd name="connsiteX132" fmla="*/ 415341 w 760243"/>
              <a:gd name="connsiteY132" fmla="*/ 347103 h 620255"/>
              <a:gd name="connsiteX133" fmla="*/ 406499 w 760243"/>
              <a:gd name="connsiteY133" fmla="*/ 348528 h 620255"/>
              <a:gd name="connsiteX134" fmla="*/ 397943 w 760243"/>
              <a:gd name="connsiteY134" fmla="*/ 349670 h 620255"/>
              <a:gd name="connsiteX135" fmla="*/ 389101 w 760243"/>
              <a:gd name="connsiteY135" fmla="*/ 350243 h 620255"/>
              <a:gd name="connsiteX136" fmla="*/ 379976 w 760243"/>
              <a:gd name="connsiteY136" fmla="*/ 350526 h 620255"/>
              <a:gd name="connsiteX137" fmla="*/ 371133 w 760243"/>
              <a:gd name="connsiteY137" fmla="*/ 350243 h 620255"/>
              <a:gd name="connsiteX138" fmla="*/ 362291 w 760243"/>
              <a:gd name="connsiteY138" fmla="*/ 349670 h 620255"/>
              <a:gd name="connsiteX139" fmla="*/ 353163 w 760243"/>
              <a:gd name="connsiteY139" fmla="*/ 348528 h 620255"/>
              <a:gd name="connsiteX140" fmla="*/ 344607 w 760243"/>
              <a:gd name="connsiteY140" fmla="*/ 347103 h 620255"/>
              <a:gd name="connsiteX141" fmla="*/ 336051 w 760243"/>
              <a:gd name="connsiteY141" fmla="*/ 344819 h 620255"/>
              <a:gd name="connsiteX142" fmla="*/ 327779 w 760243"/>
              <a:gd name="connsiteY142" fmla="*/ 342821 h 620255"/>
              <a:gd name="connsiteX143" fmla="*/ 319509 w 760243"/>
              <a:gd name="connsiteY143" fmla="*/ 339967 h 620255"/>
              <a:gd name="connsiteX144" fmla="*/ 311809 w 760243"/>
              <a:gd name="connsiteY144" fmla="*/ 336540 h 620255"/>
              <a:gd name="connsiteX145" fmla="*/ 304106 w 760243"/>
              <a:gd name="connsiteY145" fmla="*/ 333400 h 620255"/>
              <a:gd name="connsiteX146" fmla="*/ 296406 w 760243"/>
              <a:gd name="connsiteY146" fmla="*/ 329404 h 620255"/>
              <a:gd name="connsiteX147" fmla="*/ 289276 w 760243"/>
              <a:gd name="connsiteY147" fmla="*/ 325122 h 620255"/>
              <a:gd name="connsiteX148" fmla="*/ 282146 w 760243"/>
              <a:gd name="connsiteY148" fmla="*/ 320556 h 620255"/>
              <a:gd name="connsiteX149" fmla="*/ 275302 w 760243"/>
              <a:gd name="connsiteY149" fmla="*/ 315988 h 620255"/>
              <a:gd name="connsiteX150" fmla="*/ 268455 w 760243"/>
              <a:gd name="connsiteY150" fmla="*/ 310566 h 620255"/>
              <a:gd name="connsiteX151" fmla="*/ 262466 w 760243"/>
              <a:gd name="connsiteY151" fmla="*/ 305142 h 620255"/>
              <a:gd name="connsiteX152" fmla="*/ 256192 w 760243"/>
              <a:gd name="connsiteY152" fmla="*/ 299148 h 620255"/>
              <a:gd name="connsiteX153" fmla="*/ 250201 w 760243"/>
              <a:gd name="connsiteY153" fmla="*/ 293153 h 620255"/>
              <a:gd name="connsiteX154" fmla="*/ 244782 w 760243"/>
              <a:gd name="connsiteY154" fmla="*/ 286873 h 620255"/>
              <a:gd name="connsiteX155" fmla="*/ 239364 w 760243"/>
              <a:gd name="connsiteY155" fmla="*/ 280023 h 620255"/>
              <a:gd name="connsiteX156" fmla="*/ 234801 w 760243"/>
              <a:gd name="connsiteY156" fmla="*/ 273457 h 620255"/>
              <a:gd name="connsiteX157" fmla="*/ 230235 w 760243"/>
              <a:gd name="connsiteY157" fmla="*/ 266034 h 620255"/>
              <a:gd name="connsiteX158" fmla="*/ 225959 w 760243"/>
              <a:gd name="connsiteY158" fmla="*/ 258898 h 620255"/>
              <a:gd name="connsiteX159" fmla="*/ 221966 w 760243"/>
              <a:gd name="connsiteY159" fmla="*/ 251192 h 620255"/>
              <a:gd name="connsiteX160" fmla="*/ 218829 w 760243"/>
              <a:gd name="connsiteY160" fmla="*/ 243486 h 620255"/>
              <a:gd name="connsiteX161" fmla="*/ 215405 w 760243"/>
              <a:gd name="connsiteY161" fmla="*/ 235778 h 620255"/>
              <a:gd name="connsiteX162" fmla="*/ 212554 w 760243"/>
              <a:gd name="connsiteY162" fmla="*/ 227499 h 620255"/>
              <a:gd name="connsiteX163" fmla="*/ 210556 w 760243"/>
              <a:gd name="connsiteY163" fmla="*/ 219221 h 620255"/>
              <a:gd name="connsiteX164" fmla="*/ 208275 w 760243"/>
              <a:gd name="connsiteY164" fmla="*/ 210659 h 620255"/>
              <a:gd name="connsiteX165" fmla="*/ 206849 w 760243"/>
              <a:gd name="connsiteY165" fmla="*/ 202095 h 620255"/>
              <a:gd name="connsiteX166" fmla="*/ 205707 w 760243"/>
              <a:gd name="connsiteY166" fmla="*/ 193247 h 620255"/>
              <a:gd name="connsiteX167" fmla="*/ 205137 w 760243"/>
              <a:gd name="connsiteY167" fmla="*/ 184113 h 620255"/>
              <a:gd name="connsiteX168" fmla="*/ 204854 w 760243"/>
              <a:gd name="connsiteY168" fmla="*/ 175262 h 620255"/>
              <a:gd name="connsiteX169" fmla="*/ 205137 w 760243"/>
              <a:gd name="connsiteY169" fmla="*/ 166414 h 620255"/>
              <a:gd name="connsiteX170" fmla="*/ 205707 w 760243"/>
              <a:gd name="connsiteY170" fmla="*/ 157280 h 620255"/>
              <a:gd name="connsiteX171" fmla="*/ 206849 w 760243"/>
              <a:gd name="connsiteY171" fmla="*/ 148718 h 620255"/>
              <a:gd name="connsiteX172" fmla="*/ 208275 w 760243"/>
              <a:gd name="connsiteY172" fmla="*/ 139867 h 620255"/>
              <a:gd name="connsiteX173" fmla="*/ 210556 w 760243"/>
              <a:gd name="connsiteY173" fmla="*/ 131589 h 620255"/>
              <a:gd name="connsiteX174" fmla="*/ 212554 w 760243"/>
              <a:gd name="connsiteY174" fmla="*/ 123027 h 620255"/>
              <a:gd name="connsiteX175" fmla="*/ 215405 w 760243"/>
              <a:gd name="connsiteY175" fmla="*/ 115035 h 620255"/>
              <a:gd name="connsiteX176" fmla="*/ 218829 w 760243"/>
              <a:gd name="connsiteY176" fmla="*/ 107040 h 620255"/>
              <a:gd name="connsiteX177" fmla="*/ 221966 w 760243"/>
              <a:gd name="connsiteY177" fmla="*/ 99334 h 620255"/>
              <a:gd name="connsiteX178" fmla="*/ 225959 w 760243"/>
              <a:gd name="connsiteY178" fmla="*/ 91912 h 620255"/>
              <a:gd name="connsiteX179" fmla="*/ 230235 w 760243"/>
              <a:gd name="connsiteY179" fmla="*/ 84492 h 620255"/>
              <a:gd name="connsiteX180" fmla="*/ 234801 w 760243"/>
              <a:gd name="connsiteY180" fmla="*/ 77070 h 620255"/>
              <a:gd name="connsiteX181" fmla="*/ 239364 w 760243"/>
              <a:gd name="connsiteY181" fmla="*/ 70503 h 620255"/>
              <a:gd name="connsiteX182" fmla="*/ 244782 w 760243"/>
              <a:gd name="connsiteY182" fmla="*/ 63940 h 620255"/>
              <a:gd name="connsiteX183" fmla="*/ 250201 w 760243"/>
              <a:gd name="connsiteY183" fmla="*/ 57659 h 620255"/>
              <a:gd name="connsiteX184" fmla="*/ 256192 w 760243"/>
              <a:gd name="connsiteY184" fmla="*/ 51379 h 620255"/>
              <a:gd name="connsiteX185" fmla="*/ 262466 w 760243"/>
              <a:gd name="connsiteY185" fmla="*/ 45671 h 620255"/>
              <a:gd name="connsiteX186" fmla="*/ 268455 w 760243"/>
              <a:gd name="connsiteY186" fmla="*/ 39961 h 620255"/>
              <a:gd name="connsiteX187" fmla="*/ 275302 w 760243"/>
              <a:gd name="connsiteY187" fmla="*/ 35109 h 620255"/>
              <a:gd name="connsiteX188" fmla="*/ 282146 w 760243"/>
              <a:gd name="connsiteY188" fmla="*/ 29970 h 620255"/>
              <a:gd name="connsiteX189" fmla="*/ 289276 w 760243"/>
              <a:gd name="connsiteY189" fmla="*/ 25405 h 620255"/>
              <a:gd name="connsiteX190" fmla="*/ 296406 w 760243"/>
              <a:gd name="connsiteY190" fmla="*/ 21123 h 620255"/>
              <a:gd name="connsiteX191" fmla="*/ 304106 w 760243"/>
              <a:gd name="connsiteY191" fmla="*/ 17410 h 620255"/>
              <a:gd name="connsiteX192" fmla="*/ 311809 w 760243"/>
              <a:gd name="connsiteY192" fmla="*/ 13986 h 620255"/>
              <a:gd name="connsiteX193" fmla="*/ 319509 w 760243"/>
              <a:gd name="connsiteY193" fmla="*/ 10560 h 620255"/>
              <a:gd name="connsiteX194" fmla="*/ 327779 w 760243"/>
              <a:gd name="connsiteY194" fmla="*/ 7706 h 620255"/>
              <a:gd name="connsiteX195" fmla="*/ 336051 w 760243"/>
              <a:gd name="connsiteY195" fmla="*/ 5708 h 620255"/>
              <a:gd name="connsiteX196" fmla="*/ 344607 w 760243"/>
              <a:gd name="connsiteY196" fmla="*/ 3424 h 620255"/>
              <a:gd name="connsiteX197" fmla="*/ 353163 w 760243"/>
              <a:gd name="connsiteY197" fmla="*/ 1998 h 620255"/>
              <a:gd name="connsiteX198" fmla="*/ 362291 w 760243"/>
              <a:gd name="connsiteY198" fmla="*/ 856 h 620255"/>
              <a:gd name="connsiteX199" fmla="*/ 371133 w 760243"/>
              <a:gd name="connsiteY199" fmla="*/ 284 h 620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</a:cxnLst>
            <a:rect l="l" t="t" r="r" b="b"/>
            <a:pathLst>
              <a:path w="760243" h="620255">
                <a:moveTo>
                  <a:pt x="254168" y="383536"/>
                </a:moveTo>
                <a:lnTo>
                  <a:pt x="338992" y="549580"/>
                </a:lnTo>
                <a:lnTo>
                  <a:pt x="352081" y="441438"/>
                </a:lnTo>
                <a:lnTo>
                  <a:pt x="331023" y="424408"/>
                </a:lnTo>
                <a:lnTo>
                  <a:pt x="428650" y="424408"/>
                </a:lnTo>
                <a:lnTo>
                  <a:pt x="407585" y="441438"/>
                </a:lnTo>
                <a:lnTo>
                  <a:pt x="420966" y="549580"/>
                </a:lnTo>
                <a:lnTo>
                  <a:pt x="506069" y="383536"/>
                </a:lnTo>
                <a:lnTo>
                  <a:pt x="520013" y="385523"/>
                </a:lnTo>
                <a:lnTo>
                  <a:pt x="533678" y="387793"/>
                </a:lnTo>
                <a:lnTo>
                  <a:pt x="546767" y="390348"/>
                </a:lnTo>
                <a:lnTo>
                  <a:pt x="559577" y="393187"/>
                </a:lnTo>
                <a:lnTo>
                  <a:pt x="572102" y="396307"/>
                </a:lnTo>
                <a:lnTo>
                  <a:pt x="584627" y="399430"/>
                </a:lnTo>
                <a:lnTo>
                  <a:pt x="596297" y="403403"/>
                </a:lnTo>
                <a:lnTo>
                  <a:pt x="608245" y="407378"/>
                </a:lnTo>
                <a:lnTo>
                  <a:pt x="619636" y="411635"/>
                </a:lnTo>
                <a:lnTo>
                  <a:pt x="630736" y="416176"/>
                </a:lnTo>
                <a:lnTo>
                  <a:pt x="641265" y="421285"/>
                </a:lnTo>
                <a:lnTo>
                  <a:pt x="651224" y="426679"/>
                </a:lnTo>
                <a:lnTo>
                  <a:pt x="661475" y="432356"/>
                </a:lnTo>
                <a:lnTo>
                  <a:pt x="670864" y="438315"/>
                </a:lnTo>
                <a:lnTo>
                  <a:pt x="679974" y="444845"/>
                </a:lnTo>
                <a:lnTo>
                  <a:pt x="688514" y="451941"/>
                </a:lnTo>
                <a:lnTo>
                  <a:pt x="696769" y="459036"/>
                </a:lnTo>
                <a:lnTo>
                  <a:pt x="704454" y="466416"/>
                </a:lnTo>
                <a:lnTo>
                  <a:pt x="711569" y="474648"/>
                </a:lnTo>
                <a:lnTo>
                  <a:pt x="718968" y="483162"/>
                </a:lnTo>
                <a:lnTo>
                  <a:pt x="725228" y="491962"/>
                </a:lnTo>
                <a:lnTo>
                  <a:pt x="730923" y="501329"/>
                </a:lnTo>
                <a:lnTo>
                  <a:pt x="736334" y="510979"/>
                </a:lnTo>
                <a:lnTo>
                  <a:pt x="741452" y="521197"/>
                </a:lnTo>
                <a:lnTo>
                  <a:pt x="745723" y="531982"/>
                </a:lnTo>
                <a:lnTo>
                  <a:pt x="749137" y="543053"/>
                </a:lnTo>
                <a:lnTo>
                  <a:pt x="752273" y="554689"/>
                </a:lnTo>
                <a:lnTo>
                  <a:pt x="755118" y="566894"/>
                </a:lnTo>
                <a:lnTo>
                  <a:pt x="757392" y="579383"/>
                </a:lnTo>
                <a:lnTo>
                  <a:pt x="758818" y="592441"/>
                </a:lnTo>
                <a:lnTo>
                  <a:pt x="759958" y="606064"/>
                </a:lnTo>
                <a:lnTo>
                  <a:pt x="760243" y="620255"/>
                </a:lnTo>
                <a:lnTo>
                  <a:pt x="0" y="620255"/>
                </a:lnTo>
                <a:lnTo>
                  <a:pt x="279" y="606064"/>
                </a:lnTo>
                <a:lnTo>
                  <a:pt x="1419" y="592441"/>
                </a:lnTo>
                <a:lnTo>
                  <a:pt x="2845" y="579383"/>
                </a:lnTo>
                <a:lnTo>
                  <a:pt x="4834" y="566894"/>
                </a:lnTo>
                <a:lnTo>
                  <a:pt x="7400" y="554689"/>
                </a:lnTo>
                <a:lnTo>
                  <a:pt x="10529" y="543053"/>
                </a:lnTo>
                <a:lnTo>
                  <a:pt x="14514" y="531982"/>
                </a:lnTo>
                <a:lnTo>
                  <a:pt x="18784" y="521197"/>
                </a:lnTo>
                <a:lnTo>
                  <a:pt x="23903" y="510979"/>
                </a:lnTo>
                <a:lnTo>
                  <a:pt x="29029" y="501329"/>
                </a:lnTo>
                <a:lnTo>
                  <a:pt x="34724" y="491962"/>
                </a:lnTo>
                <a:lnTo>
                  <a:pt x="41268" y="483162"/>
                </a:lnTo>
                <a:lnTo>
                  <a:pt x="48098" y="474648"/>
                </a:lnTo>
                <a:lnTo>
                  <a:pt x="55498" y="466416"/>
                </a:lnTo>
                <a:lnTo>
                  <a:pt x="63182" y="459036"/>
                </a:lnTo>
                <a:lnTo>
                  <a:pt x="71723" y="451941"/>
                </a:lnTo>
                <a:lnTo>
                  <a:pt x="80263" y="445129"/>
                </a:lnTo>
                <a:lnTo>
                  <a:pt x="89088" y="438315"/>
                </a:lnTo>
                <a:lnTo>
                  <a:pt x="98762" y="432356"/>
                </a:lnTo>
                <a:lnTo>
                  <a:pt x="108442" y="426679"/>
                </a:lnTo>
                <a:lnTo>
                  <a:pt x="118687" y="421285"/>
                </a:lnTo>
                <a:lnTo>
                  <a:pt x="129501" y="416176"/>
                </a:lnTo>
                <a:lnTo>
                  <a:pt x="140600" y="411635"/>
                </a:lnTo>
                <a:lnTo>
                  <a:pt x="151991" y="407378"/>
                </a:lnTo>
                <a:lnTo>
                  <a:pt x="163376" y="403403"/>
                </a:lnTo>
                <a:lnTo>
                  <a:pt x="175610" y="399430"/>
                </a:lnTo>
                <a:lnTo>
                  <a:pt x="187850" y="396307"/>
                </a:lnTo>
                <a:lnTo>
                  <a:pt x="200375" y="393187"/>
                </a:lnTo>
                <a:lnTo>
                  <a:pt x="213470" y="390348"/>
                </a:lnTo>
                <a:lnTo>
                  <a:pt x="226559" y="387793"/>
                </a:lnTo>
                <a:lnTo>
                  <a:pt x="240224" y="385523"/>
                </a:lnTo>
                <a:close/>
                <a:moveTo>
                  <a:pt x="379976" y="0"/>
                </a:moveTo>
                <a:lnTo>
                  <a:pt x="389101" y="284"/>
                </a:lnTo>
                <a:lnTo>
                  <a:pt x="397943" y="856"/>
                </a:lnTo>
                <a:lnTo>
                  <a:pt x="406499" y="1998"/>
                </a:lnTo>
                <a:lnTo>
                  <a:pt x="415341" y="3424"/>
                </a:lnTo>
                <a:lnTo>
                  <a:pt x="423613" y="5708"/>
                </a:lnTo>
                <a:lnTo>
                  <a:pt x="431883" y="7706"/>
                </a:lnTo>
                <a:lnTo>
                  <a:pt x="440155" y="10560"/>
                </a:lnTo>
                <a:lnTo>
                  <a:pt x="448142" y="13986"/>
                </a:lnTo>
                <a:lnTo>
                  <a:pt x="455842" y="17410"/>
                </a:lnTo>
                <a:lnTo>
                  <a:pt x="463258" y="21123"/>
                </a:lnTo>
                <a:lnTo>
                  <a:pt x="470958" y="25405"/>
                </a:lnTo>
                <a:lnTo>
                  <a:pt x="478089" y="29970"/>
                </a:lnTo>
                <a:lnTo>
                  <a:pt x="484933" y="35109"/>
                </a:lnTo>
                <a:lnTo>
                  <a:pt x="491207" y="39961"/>
                </a:lnTo>
                <a:lnTo>
                  <a:pt x="497768" y="45671"/>
                </a:lnTo>
                <a:lnTo>
                  <a:pt x="503759" y="51379"/>
                </a:lnTo>
                <a:lnTo>
                  <a:pt x="509461" y="57659"/>
                </a:lnTo>
                <a:lnTo>
                  <a:pt x="515166" y="63940"/>
                </a:lnTo>
                <a:lnTo>
                  <a:pt x="520301" y="70503"/>
                </a:lnTo>
                <a:lnTo>
                  <a:pt x="525150" y="77070"/>
                </a:lnTo>
                <a:lnTo>
                  <a:pt x="529999" y="84492"/>
                </a:lnTo>
                <a:lnTo>
                  <a:pt x="533989" y="91912"/>
                </a:lnTo>
                <a:lnTo>
                  <a:pt x="537699" y="99334"/>
                </a:lnTo>
                <a:lnTo>
                  <a:pt x="541406" y="107040"/>
                </a:lnTo>
                <a:lnTo>
                  <a:pt x="544543" y="115035"/>
                </a:lnTo>
                <a:lnTo>
                  <a:pt x="547397" y="123027"/>
                </a:lnTo>
                <a:lnTo>
                  <a:pt x="549678" y="131589"/>
                </a:lnTo>
                <a:lnTo>
                  <a:pt x="551673" y="139867"/>
                </a:lnTo>
                <a:lnTo>
                  <a:pt x="553099" y="148718"/>
                </a:lnTo>
                <a:lnTo>
                  <a:pt x="554241" y="157280"/>
                </a:lnTo>
                <a:lnTo>
                  <a:pt x="555097" y="166414"/>
                </a:lnTo>
                <a:lnTo>
                  <a:pt x="555383" y="175262"/>
                </a:lnTo>
                <a:lnTo>
                  <a:pt x="555097" y="184113"/>
                </a:lnTo>
                <a:lnTo>
                  <a:pt x="554241" y="193247"/>
                </a:lnTo>
                <a:lnTo>
                  <a:pt x="553099" y="202095"/>
                </a:lnTo>
                <a:lnTo>
                  <a:pt x="551673" y="210659"/>
                </a:lnTo>
                <a:lnTo>
                  <a:pt x="549678" y="219221"/>
                </a:lnTo>
                <a:lnTo>
                  <a:pt x="547397" y="227499"/>
                </a:lnTo>
                <a:lnTo>
                  <a:pt x="544543" y="235778"/>
                </a:lnTo>
                <a:lnTo>
                  <a:pt x="541406" y="243486"/>
                </a:lnTo>
                <a:lnTo>
                  <a:pt x="537699" y="251192"/>
                </a:lnTo>
                <a:lnTo>
                  <a:pt x="533989" y="258898"/>
                </a:lnTo>
                <a:lnTo>
                  <a:pt x="529999" y="266034"/>
                </a:lnTo>
                <a:lnTo>
                  <a:pt x="525150" y="273457"/>
                </a:lnTo>
                <a:lnTo>
                  <a:pt x="520301" y="280023"/>
                </a:lnTo>
                <a:lnTo>
                  <a:pt x="515166" y="286873"/>
                </a:lnTo>
                <a:lnTo>
                  <a:pt x="509461" y="293153"/>
                </a:lnTo>
                <a:lnTo>
                  <a:pt x="503759" y="299148"/>
                </a:lnTo>
                <a:lnTo>
                  <a:pt x="497768" y="305142"/>
                </a:lnTo>
                <a:lnTo>
                  <a:pt x="491207" y="310566"/>
                </a:lnTo>
                <a:lnTo>
                  <a:pt x="484933" y="315988"/>
                </a:lnTo>
                <a:lnTo>
                  <a:pt x="478089" y="320556"/>
                </a:lnTo>
                <a:lnTo>
                  <a:pt x="470958" y="325122"/>
                </a:lnTo>
                <a:lnTo>
                  <a:pt x="463258" y="329404"/>
                </a:lnTo>
                <a:lnTo>
                  <a:pt x="455842" y="333400"/>
                </a:lnTo>
                <a:lnTo>
                  <a:pt x="448142" y="336540"/>
                </a:lnTo>
                <a:lnTo>
                  <a:pt x="440155" y="339967"/>
                </a:lnTo>
                <a:lnTo>
                  <a:pt x="431883" y="342821"/>
                </a:lnTo>
                <a:lnTo>
                  <a:pt x="423613" y="344819"/>
                </a:lnTo>
                <a:lnTo>
                  <a:pt x="415341" y="347103"/>
                </a:lnTo>
                <a:lnTo>
                  <a:pt x="406499" y="348528"/>
                </a:lnTo>
                <a:lnTo>
                  <a:pt x="397943" y="349670"/>
                </a:lnTo>
                <a:lnTo>
                  <a:pt x="389101" y="350243"/>
                </a:lnTo>
                <a:lnTo>
                  <a:pt x="379976" y="350526"/>
                </a:lnTo>
                <a:lnTo>
                  <a:pt x="371133" y="350243"/>
                </a:lnTo>
                <a:lnTo>
                  <a:pt x="362291" y="349670"/>
                </a:lnTo>
                <a:lnTo>
                  <a:pt x="353163" y="348528"/>
                </a:lnTo>
                <a:lnTo>
                  <a:pt x="344607" y="347103"/>
                </a:lnTo>
                <a:lnTo>
                  <a:pt x="336051" y="344819"/>
                </a:lnTo>
                <a:lnTo>
                  <a:pt x="327779" y="342821"/>
                </a:lnTo>
                <a:lnTo>
                  <a:pt x="319509" y="339967"/>
                </a:lnTo>
                <a:lnTo>
                  <a:pt x="311809" y="336540"/>
                </a:lnTo>
                <a:lnTo>
                  <a:pt x="304106" y="333400"/>
                </a:lnTo>
                <a:lnTo>
                  <a:pt x="296406" y="329404"/>
                </a:lnTo>
                <a:lnTo>
                  <a:pt x="289276" y="325122"/>
                </a:lnTo>
                <a:lnTo>
                  <a:pt x="282146" y="320556"/>
                </a:lnTo>
                <a:lnTo>
                  <a:pt x="275302" y="315988"/>
                </a:lnTo>
                <a:lnTo>
                  <a:pt x="268455" y="310566"/>
                </a:lnTo>
                <a:lnTo>
                  <a:pt x="262466" y="305142"/>
                </a:lnTo>
                <a:lnTo>
                  <a:pt x="256192" y="299148"/>
                </a:lnTo>
                <a:lnTo>
                  <a:pt x="250201" y="293153"/>
                </a:lnTo>
                <a:lnTo>
                  <a:pt x="244782" y="286873"/>
                </a:lnTo>
                <a:lnTo>
                  <a:pt x="239364" y="280023"/>
                </a:lnTo>
                <a:lnTo>
                  <a:pt x="234801" y="273457"/>
                </a:lnTo>
                <a:lnTo>
                  <a:pt x="230235" y="266034"/>
                </a:lnTo>
                <a:lnTo>
                  <a:pt x="225959" y="258898"/>
                </a:lnTo>
                <a:lnTo>
                  <a:pt x="221966" y="251192"/>
                </a:lnTo>
                <a:lnTo>
                  <a:pt x="218829" y="243486"/>
                </a:lnTo>
                <a:lnTo>
                  <a:pt x="215405" y="235778"/>
                </a:lnTo>
                <a:lnTo>
                  <a:pt x="212554" y="227499"/>
                </a:lnTo>
                <a:lnTo>
                  <a:pt x="210556" y="219221"/>
                </a:lnTo>
                <a:lnTo>
                  <a:pt x="208275" y="210659"/>
                </a:lnTo>
                <a:lnTo>
                  <a:pt x="206849" y="202095"/>
                </a:lnTo>
                <a:lnTo>
                  <a:pt x="205707" y="193247"/>
                </a:lnTo>
                <a:lnTo>
                  <a:pt x="205137" y="184113"/>
                </a:lnTo>
                <a:lnTo>
                  <a:pt x="204854" y="175262"/>
                </a:lnTo>
                <a:lnTo>
                  <a:pt x="205137" y="166414"/>
                </a:lnTo>
                <a:lnTo>
                  <a:pt x="205707" y="157280"/>
                </a:lnTo>
                <a:lnTo>
                  <a:pt x="206849" y="148718"/>
                </a:lnTo>
                <a:lnTo>
                  <a:pt x="208275" y="139867"/>
                </a:lnTo>
                <a:lnTo>
                  <a:pt x="210556" y="131589"/>
                </a:lnTo>
                <a:lnTo>
                  <a:pt x="212554" y="123027"/>
                </a:lnTo>
                <a:lnTo>
                  <a:pt x="215405" y="115035"/>
                </a:lnTo>
                <a:lnTo>
                  <a:pt x="218829" y="107040"/>
                </a:lnTo>
                <a:lnTo>
                  <a:pt x="221966" y="99334"/>
                </a:lnTo>
                <a:lnTo>
                  <a:pt x="225959" y="91912"/>
                </a:lnTo>
                <a:lnTo>
                  <a:pt x="230235" y="84492"/>
                </a:lnTo>
                <a:lnTo>
                  <a:pt x="234801" y="77070"/>
                </a:lnTo>
                <a:lnTo>
                  <a:pt x="239364" y="70503"/>
                </a:lnTo>
                <a:lnTo>
                  <a:pt x="244782" y="63940"/>
                </a:lnTo>
                <a:lnTo>
                  <a:pt x="250201" y="57659"/>
                </a:lnTo>
                <a:lnTo>
                  <a:pt x="256192" y="51379"/>
                </a:lnTo>
                <a:lnTo>
                  <a:pt x="262466" y="45671"/>
                </a:lnTo>
                <a:lnTo>
                  <a:pt x="268455" y="39961"/>
                </a:lnTo>
                <a:lnTo>
                  <a:pt x="275302" y="35109"/>
                </a:lnTo>
                <a:lnTo>
                  <a:pt x="282146" y="29970"/>
                </a:lnTo>
                <a:lnTo>
                  <a:pt x="289276" y="25405"/>
                </a:lnTo>
                <a:lnTo>
                  <a:pt x="296406" y="21123"/>
                </a:lnTo>
                <a:lnTo>
                  <a:pt x="304106" y="17410"/>
                </a:lnTo>
                <a:lnTo>
                  <a:pt x="311809" y="13986"/>
                </a:lnTo>
                <a:lnTo>
                  <a:pt x="319509" y="10560"/>
                </a:lnTo>
                <a:lnTo>
                  <a:pt x="327779" y="7706"/>
                </a:lnTo>
                <a:lnTo>
                  <a:pt x="336051" y="5708"/>
                </a:lnTo>
                <a:lnTo>
                  <a:pt x="344607" y="3424"/>
                </a:lnTo>
                <a:lnTo>
                  <a:pt x="353163" y="1998"/>
                </a:lnTo>
                <a:lnTo>
                  <a:pt x="362291" y="856"/>
                </a:lnTo>
                <a:lnTo>
                  <a:pt x="371133" y="284"/>
                </a:lnTo>
                <a:close/>
              </a:path>
            </a:pathLst>
          </a:cu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sz="2000" b="1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4" name="iṩļiḓê"/>
          <p:cNvSpPr/>
          <p:nvPr/>
        </p:nvSpPr>
        <p:spPr>
          <a:xfrm>
            <a:off x="1408132" y="5109283"/>
            <a:ext cx="557609" cy="454932"/>
          </a:xfrm>
          <a:custGeom>
            <a:avLst/>
            <a:gdLst>
              <a:gd name="connsiteX0" fmla="*/ 186423 w 557609"/>
              <a:gd name="connsiteY0" fmla="*/ 281308 h 454932"/>
              <a:gd name="connsiteX1" fmla="*/ 248638 w 557609"/>
              <a:gd name="connsiteY1" fmla="*/ 403095 h 454932"/>
              <a:gd name="connsiteX2" fmla="*/ 258238 w 557609"/>
              <a:gd name="connsiteY2" fmla="*/ 323777 h 454932"/>
              <a:gd name="connsiteX3" fmla="*/ 242792 w 557609"/>
              <a:gd name="connsiteY3" fmla="*/ 311286 h 454932"/>
              <a:gd name="connsiteX4" fmla="*/ 314399 w 557609"/>
              <a:gd name="connsiteY4" fmla="*/ 311286 h 454932"/>
              <a:gd name="connsiteX5" fmla="*/ 298948 w 557609"/>
              <a:gd name="connsiteY5" fmla="*/ 323777 h 454932"/>
              <a:gd name="connsiteX6" fmla="*/ 308762 w 557609"/>
              <a:gd name="connsiteY6" fmla="*/ 403095 h 454932"/>
              <a:gd name="connsiteX7" fmla="*/ 371182 w 557609"/>
              <a:gd name="connsiteY7" fmla="*/ 281308 h 454932"/>
              <a:gd name="connsiteX8" fmla="*/ 381409 w 557609"/>
              <a:gd name="connsiteY8" fmla="*/ 282765 h 454932"/>
              <a:gd name="connsiteX9" fmla="*/ 391432 w 557609"/>
              <a:gd name="connsiteY9" fmla="*/ 284431 h 454932"/>
              <a:gd name="connsiteX10" fmla="*/ 401032 w 557609"/>
              <a:gd name="connsiteY10" fmla="*/ 286304 h 454932"/>
              <a:gd name="connsiteX11" fmla="*/ 410428 w 557609"/>
              <a:gd name="connsiteY11" fmla="*/ 288386 h 454932"/>
              <a:gd name="connsiteX12" fmla="*/ 419615 w 557609"/>
              <a:gd name="connsiteY12" fmla="*/ 290675 h 454932"/>
              <a:gd name="connsiteX13" fmla="*/ 428801 w 557609"/>
              <a:gd name="connsiteY13" fmla="*/ 292966 h 454932"/>
              <a:gd name="connsiteX14" fmla="*/ 437361 w 557609"/>
              <a:gd name="connsiteY14" fmla="*/ 295880 h 454932"/>
              <a:gd name="connsiteX15" fmla="*/ 446124 w 557609"/>
              <a:gd name="connsiteY15" fmla="*/ 298795 h 454932"/>
              <a:gd name="connsiteX16" fmla="*/ 454479 w 557609"/>
              <a:gd name="connsiteY16" fmla="*/ 301918 h 454932"/>
              <a:gd name="connsiteX17" fmla="*/ 462620 w 557609"/>
              <a:gd name="connsiteY17" fmla="*/ 305248 h 454932"/>
              <a:gd name="connsiteX18" fmla="*/ 470343 w 557609"/>
              <a:gd name="connsiteY18" fmla="*/ 308996 h 454932"/>
              <a:gd name="connsiteX19" fmla="*/ 477648 w 557609"/>
              <a:gd name="connsiteY19" fmla="*/ 312951 h 454932"/>
              <a:gd name="connsiteX20" fmla="*/ 485166 w 557609"/>
              <a:gd name="connsiteY20" fmla="*/ 317116 h 454932"/>
              <a:gd name="connsiteX21" fmla="*/ 492053 w 557609"/>
              <a:gd name="connsiteY21" fmla="*/ 321487 h 454932"/>
              <a:gd name="connsiteX22" fmla="*/ 498735 w 557609"/>
              <a:gd name="connsiteY22" fmla="*/ 326276 h 454932"/>
              <a:gd name="connsiteX23" fmla="*/ 504999 w 557609"/>
              <a:gd name="connsiteY23" fmla="*/ 331480 h 454932"/>
              <a:gd name="connsiteX24" fmla="*/ 511053 w 557609"/>
              <a:gd name="connsiteY24" fmla="*/ 336684 h 454932"/>
              <a:gd name="connsiteX25" fmla="*/ 516690 w 557609"/>
              <a:gd name="connsiteY25" fmla="*/ 342097 h 454932"/>
              <a:gd name="connsiteX26" fmla="*/ 521908 w 557609"/>
              <a:gd name="connsiteY26" fmla="*/ 348135 h 454932"/>
              <a:gd name="connsiteX27" fmla="*/ 527336 w 557609"/>
              <a:gd name="connsiteY27" fmla="*/ 354380 h 454932"/>
              <a:gd name="connsiteX28" fmla="*/ 531927 w 557609"/>
              <a:gd name="connsiteY28" fmla="*/ 360834 h 454932"/>
              <a:gd name="connsiteX29" fmla="*/ 536104 w 557609"/>
              <a:gd name="connsiteY29" fmla="*/ 367704 h 454932"/>
              <a:gd name="connsiteX30" fmla="*/ 540072 w 557609"/>
              <a:gd name="connsiteY30" fmla="*/ 374782 h 454932"/>
              <a:gd name="connsiteX31" fmla="*/ 543827 w 557609"/>
              <a:gd name="connsiteY31" fmla="*/ 382277 h 454932"/>
              <a:gd name="connsiteX32" fmla="*/ 546959 w 557609"/>
              <a:gd name="connsiteY32" fmla="*/ 390187 h 454932"/>
              <a:gd name="connsiteX33" fmla="*/ 549463 w 557609"/>
              <a:gd name="connsiteY33" fmla="*/ 398307 h 454932"/>
              <a:gd name="connsiteX34" fmla="*/ 551763 w 557609"/>
              <a:gd name="connsiteY34" fmla="*/ 406842 h 454932"/>
              <a:gd name="connsiteX35" fmla="*/ 553850 w 557609"/>
              <a:gd name="connsiteY35" fmla="*/ 415794 h 454932"/>
              <a:gd name="connsiteX36" fmla="*/ 555518 w 557609"/>
              <a:gd name="connsiteY36" fmla="*/ 424954 h 454932"/>
              <a:gd name="connsiteX37" fmla="*/ 556564 w 557609"/>
              <a:gd name="connsiteY37" fmla="*/ 434531 h 454932"/>
              <a:gd name="connsiteX38" fmla="*/ 557400 w 557609"/>
              <a:gd name="connsiteY38" fmla="*/ 444523 h 454932"/>
              <a:gd name="connsiteX39" fmla="*/ 557609 w 557609"/>
              <a:gd name="connsiteY39" fmla="*/ 454932 h 454932"/>
              <a:gd name="connsiteX40" fmla="*/ 0 w 557609"/>
              <a:gd name="connsiteY40" fmla="*/ 454932 h 454932"/>
              <a:gd name="connsiteX41" fmla="*/ 204 w 557609"/>
              <a:gd name="connsiteY41" fmla="*/ 444523 h 454932"/>
              <a:gd name="connsiteX42" fmla="*/ 1041 w 557609"/>
              <a:gd name="connsiteY42" fmla="*/ 434531 h 454932"/>
              <a:gd name="connsiteX43" fmla="*/ 2086 w 557609"/>
              <a:gd name="connsiteY43" fmla="*/ 424954 h 454932"/>
              <a:gd name="connsiteX44" fmla="*/ 3545 w 557609"/>
              <a:gd name="connsiteY44" fmla="*/ 415794 h 454932"/>
              <a:gd name="connsiteX45" fmla="*/ 5427 w 557609"/>
              <a:gd name="connsiteY45" fmla="*/ 406842 h 454932"/>
              <a:gd name="connsiteX46" fmla="*/ 7723 w 557609"/>
              <a:gd name="connsiteY46" fmla="*/ 398307 h 454932"/>
              <a:gd name="connsiteX47" fmla="*/ 10646 w 557609"/>
              <a:gd name="connsiteY47" fmla="*/ 390187 h 454932"/>
              <a:gd name="connsiteX48" fmla="*/ 13778 w 557609"/>
              <a:gd name="connsiteY48" fmla="*/ 382277 h 454932"/>
              <a:gd name="connsiteX49" fmla="*/ 17532 w 557609"/>
              <a:gd name="connsiteY49" fmla="*/ 374782 h 454932"/>
              <a:gd name="connsiteX50" fmla="*/ 21291 w 557609"/>
              <a:gd name="connsiteY50" fmla="*/ 367704 h 454932"/>
              <a:gd name="connsiteX51" fmla="*/ 25469 w 557609"/>
              <a:gd name="connsiteY51" fmla="*/ 360834 h 454932"/>
              <a:gd name="connsiteX52" fmla="*/ 30269 w 557609"/>
              <a:gd name="connsiteY52" fmla="*/ 354380 h 454932"/>
              <a:gd name="connsiteX53" fmla="*/ 35278 w 557609"/>
              <a:gd name="connsiteY53" fmla="*/ 348135 h 454932"/>
              <a:gd name="connsiteX54" fmla="*/ 40705 w 557609"/>
              <a:gd name="connsiteY54" fmla="*/ 342097 h 454932"/>
              <a:gd name="connsiteX55" fmla="*/ 46342 w 557609"/>
              <a:gd name="connsiteY55" fmla="*/ 336684 h 454932"/>
              <a:gd name="connsiteX56" fmla="*/ 52606 w 557609"/>
              <a:gd name="connsiteY56" fmla="*/ 331480 h 454932"/>
              <a:gd name="connsiteX57" fmla="*/ 58870 w 557609"/>
              <a:gd name="connsiteY57" fmla="*/ 326484 h 454932"/>
              <a:gd name="connsiteX58" fmla="*/ 65342 w 557609"/>
              <a:gd name="connsiteY58" fmla="*/ 321487 h 454932"/>
              <a:gd name="connsiteX59" fmla="*/ 72438 w 557609"/>
              <a:gd name="connsiteY59" fmla="*/ 317116 h 454932"/>
              <a:gd name="connsiteX60" fmla="*/ 79538 w 557609"/>
              <a:gd name="connsiteY60" fmla="*/ 312951 h 454932"/>
              <a:gd name="connsiteX61" fmla="*/ 87052 w 557609"/>
              <a:gd name="connsiteY61" fmla="*/ 308996 h 454932"/>
              <a:gd name="connsiteX62" fmla="*/ 94984 w 557609"/>
              <a:gd name="connsiteY62" fmla="*/ 305248 h 454932"/>
              <a:gd name="connsiteX63" fmla="*/ 103125 w 557609"/>
              <a:gd name="connsiteY63" fmla="*/ 301918 h 454932"/>
              <a:gd name="connsiteX64" fmla="*/ 111480 w 557609"/>
              <a:gd name="connsiteY64" fmla="*/ 298795 h 454932"/>
              <a:gd name="connsiteX65" fmla="*/ 119830 w 557609"/>
              <a:gd name="connsiteY65" fmla="*/ 295880 h 454932"/>
              <a:gd name="connsiteX66" fmla="*/ 128803 w 557609"/>
              <a:gd name="connsiteY66" fmla="*/ 292966 h 454932"/>
              <a:gd name="connsiteX67" fmla="*/ 137780 w 557609"/>
              <a:gd name="connsiteY67" fmla="*/ 290675 h 454932"/>
              <a:gd name="connsiteX68" fmla="*/ 146967 w 557609"/>
              <a:gd name="connsiteY68" fmla="*/ 288386 h 454932"/>
              <a:gd name="connsiteX69" fmla="*/ 156572 w 557609"/>
              <a:gd name="connsiteY69" fmla="*/ 286304 h 454932"/>
              <a:gd name="connsiteX70" fmla="*/ 166172 w 557609"/>
              <a:gd name="connsiteY70" fmla="*/ 284431 h 454932"/>
              <a:gd name="connsiteX71" fmla="*/ 176195 w 557609"/>
              <a:gd name="connsiteY71" fmla="*/ 282765 h 454932"/>
              <a:gd name="connsiteX72" fmla="*/ 278697 w 557609"/>
              <a:gd name="connsiteY72" fmla="*/ 0 h 454932"/>
              <a:gd name="connsiteX73" fmla="*/ 285390 w 557609"/>
              <a:gd name="connsiteY73" fmla="*/ 208 h 454932"/>
              <a:gd name="connsiteX74" fmla="*/ 291875 w 557609"/>
              <a:gd name="connsiteY74" fmla="*/ 628 h 454932"/>
              <a:gd name="connsiteX75" fmla="*/ 298150 w 557609"/>
              <a:gd name="connsiteY75" fmla="*/ 1466 h 454932"/>
              <a:gd name="connsiteX76" fmla="*/ 304636 w 557609"/>
              <a:gd name="connsiteY76" fmla="*/ 2511 h 454932"/>
              <a:gd name="connsiteX77" fmla="*/ 310703 w 557609"/>
              <a:gd name="connsiteY77" fmla="*/ 4187 h 454932"/>
              <a:gd name="connsiteX78" fmla="*/ 316769 w 557609"/>
              <a:gd name="connsiteY78" fmla="*/ 5652 h 454932"/>
              <a:gd name="connsiteX79" fmla="*/ 322836 w 557609"/>
              <a:gd name="connsiteY79" fmla="*/ 7745 h 454932"/>
              <a:gd name="connsiteX80" fmla="*/ 328694 w 557609"/>
              <a:gd name="connsiteY80" fmla="*/ 10258 h 454932"/>
              <a:gd name="connsiteX81" fmla="*/ 334341 w 557609"/>
              <a:gd name="connsiteY81" fmla="*/ 12769 h 454932"/>
              <a:gd name="connsiteX82" fmla="*/ 339781 w 557609"/>
              <a:gd name="connsiteY82" fmla="*/ 15493 h 454932"/>
              <a:gd name="connsiteX83" fmla="*/ 345429 w 557609"/>
              <a:gd name="connsiteY83" fmla="*/ 18633 h 454932"/>
              <a:gd name="connsiteX84" fmla="*/ 350659 w 557609"/>
              <a:gd name="connsiteY84" fmla="*/ 21982 h 454932"/>
              <a:gd name="connsiteX85" fmla="*/ 355678 w 557609"/>
              <a:gd name="connsiteY85" fmla="*/ 25751 h 454932"/>
              <a:gd name="connsiteX86" fmla="*/ 360281 w 557609"/>
              <a:gd name="connsiteY86" fmla="*/ 29309 h 454932"/>
              <a:gd name="connsiteX87" fmla="*/ 365093 w 557609"/>
              <a:gd name="connsiteY87" fmla="*/ 33498 h 454932"/>
              <a:gd name="connsiteX88" fmla="*/ 369487 w 557609"/>
              <a:gd name="connsiteY88" fmla="*/ 37684 h 454932"/>
              <a:gd name="connsiteX89" fmla="*/ 373669 w 557609"/>
              <a:gd name="connsiteY89" fmla="*/ 42291 h 454932"/>
              <a:gd name="connsiteX90" fmla="*/ 377853 w 557609"/>
              <a:gd name="connsiteY90" fmla="*/ 46897 h 454932"/>
              <a:gd name="connsiteX91" fmla="*/ 381620 w 557609"/>
              <a:gd name="connsiteY91" fmla="*/ 51711 h 454932"/>
              <a:gd name="connsiteX92" fmla="*/ 385176 w 557609"/>
              <a:gd name="connsiteY92" fmla="*/ 56528 h 454932"/>
              <a:gd name="connsiteX93" fmla="*/ 388733 w 557609"/>
              <a:gd name="connsiteY93" fmla="*/ 61972 h 454932"/>
              <a:gd name="connsiteX94" fmla="*/ 391659 w 557609"/>
              <a:gd name="connsiteY94" fmla="*/ 67413 h 454932"/>
              <a:gd name="connsiteX95" fmla="*/ 394380 w 557609"/>
              <a:gd name="connsiteY95" fmla="*/ 72858 h 454932"/>
              <a:gd name="connsiteX96" fmla="*/ 397099 w 557609"/>
              <a:gd name="connsiteY96" fmla="*/ 78509 h 454932"/>
              <a:gd name="connsiteX97" fmla="*/ 399400 w 557609"/>
              <a:gd name="connsiteY97" fmla="*/ 84373 h 454932"/>
              <a:gd name="connsiteX98" fmla="*/ 401493 w 557609"/>
              <a:gd name="connsiteY98" fmla="*/ 90235 h 454932"/>
              <a:gd name="connsiteX99" fmla="*/ 403167 w 557609"/>
              <a:gd name="connsiteY99" fmla="*/ 96515 h 454932"/>
              <a:gd name="connsiteX100" fmla="*/ 404630 w 557609"/>
              <a:gd name="connsiteY100" fmla="*/ 102587 h 454932"/>
              <a:gd name="connsiteX101" fmla="*/ 405676 w 557609"/>
              <a:gd name="connsiteY101" fmla="*/ 109078 h 454932"/>
              <a:gd name="connsiteX102" fmla="*/ 406513 w 557609"/>
              <a:gd name="connsiteY102" fmla="*/ 115358 h 454932"/>
              <a:gd name="connsiteX103" fmla="*/ 407141 w 557609"/>
              <a:gd name="connsiteY103" fmla="*/ 122058 h 454932"/>
              <a:gd name="connsiteX104" fmla="*/ 407351 w 557609"/>
              <a:gd name="connsiteY104" fmla="*/ 128547 h 454932"/>
              <a:gd name="connsiteX105" fmla="*/ 407141 w 557609"/>
              <a:gd name="connsiteY105" fmla="*/ 135039 h 454932"/>
              <a:gd name="connsiteX106" fmla="*/ 406513 w 557609"/>
              <a:gd name="connsiteY106" fmla="*/ 141738 h 454932"/>
              <a:gd name="connsiteX107" fmla="*/ 405676 w 557609"/>
              <a:gd name="connsiteY107" fmla="*/ 148228 h 454932"/>
              <a:gd name="connsiteX108" fmla="*/ 404630 w 557609"/>
              <a:gd name="connsiteY108" fmla="*/ 154510 h 454932"/>
              <a:gd name="connsiteX109" fmla="*/ 403167 w 557609"/>
              <a:gd name="connsiteY109" fmla="*/ 160789 h 454932"/>
              <a:gd name="connsiteX110" fmla="*/ 401493 w 557609"/>
              <a:gd name="connsiteY110" fmla="*/ 166861 h 454932"/>
              <a:gd name="connsiteX111" fmla="*/ 399400 w 557609"/>
              <a:gd name="connsiteY111" fmla="*/ 172933 h 454932"/>
              <a:gd name="connsiteX112" fmla="*/ 397099 w 557609"/>
              <a:gd name="connsiteY112" fmla="*/ 178587 h 454932"/>
              <a:gd name="connsiteX113" fmla="*/ 394380 w 557609"/>
              <a:gd name="connsiteY113" fmla="*/ 184239 h 454932"/>
              <a:gd name="connsiteX114" fmla="*/ 391659 w 557609"/>
              <a:gd name="connsiteY114" fmla="*/ 189891 h 454932"/>
              <a:gd name="connsiteX115" fmla="*/ 388733 w 557609"/>
              <a:gd name="connsiteY115" fmla="*/ 195125 h 454932"/>
              <a:gd name="connsiteX116" fmla="*/ 385176 w 557609"/>
              <a:gd name="connsiteY116" fmla="*/ 200569 h 454932"/>
              <a:gd name="connsiteX117" fmla="*/ 381620 w 557609"/>
              <a:gd name="connsiteY117" fmla="*/ 205385 h 454932"/>
              <a:gd name="connsiteX118" fmla="*/ 377853 w 557609"/>
              <a:gd name="connsiteY118" fmla="*/ 210409 h 454932"/>
              <a:gd name="connsiteX119" fmla="*/ 373669 w 557609"/>
              <a:gd name="connsiteY119" fmla="*/ 215016 h 454932"/>
              <a:gd name="connsiteX120" fmla="*/ 369487 w 557609"/>
              <a:gd name="connsiteY120" fmla="*/ 219412 h 454932"/>
              <a:gd name="connsiteX121" fmla="*/ 365093 w 557609"/>
              <a:gd name="connsiteY121" fmla="*/ 223808 h 454932"/>
              <a:gd name="connsiteX122" fmla="*/ 360281 w 557609"/>
              <a:gd name="connsiteY122" fmla="*/ 227787 h 454932"/>
              <a:gd name="connsiteX123" fmla="*/ 355678 w 557609"/>
              <a:gd name="connsiteY123" fmla="*/ 231763 h 454932"/>
              <a:gd name="connsiteX124" fmla="*/ 350659 w 557609"/>
              <a:gd name="connsiteY124" fmla="*/ 235114 h 454932"/>
              <a:gd name="connsiteX125" fmla="*/ 345429 w 557609"/>
              <a:gd name="connsiteY125" fmla="*/ 238463 h 454932"/>
              <a:gd name="connsiteX126" fmla="*/ 339781 w 557609"/>
              <a:gd name="connsiteY126" fmla="*/ 241604 h 454932"/>
              <a:gd name="connsiteX127" fmla="*/ 334341 w 557609"/>
              <a:gd name="connsiteY127" fmla="*/ 244535 h 454932"/>
              <a:gd name="connsiteX128" fmla="*/ 328694 w 557609"/>
              <a:gd name="connsiteY128" fmla="*/ 246838 h 454932"/>
              <a:gd name="connsiteX129" fmla="*/ 322836 w 557609"/>
              <a:gd name="connsiteY129" fmla="*/ 249351 h 454932"/>
              <a:gd name="connsiteX130" fmla="*/ 316769 w 557609"/>
              <a:gd name="connsiteY130" fmla="*/ 251444 h 454932"/>
              <a:gd name="connsiteX131" fmla="*/ 310703 w 557609"/>
              <a:gd name="connsiteY131" fmla="*/ 252910 h 454932"/>
              <a:gd name="connsiteX132" fmla="*/ 304636 w 557609"/>
              <a:gd name="connsiteY132" fmla="*/ 254585 h 454932"/>
              <a:gd name="connsiteX133" fmla="*/ 298150 w 557609"/>
              <a:gd name="connsiteY133" fmla="*/ 255631 h 454932"/>
              <a:gd name="connsiteX134" fmla="*/ 291875 w 557609"/>
              <a:gd name="connsiteY134" fmla="*/ 256468 h 454932"/>
              <a:gd name="connsiteX135" fmla="*/ 285390 w 557609"/>
              <a:gd name="connsiteY135" fmla="*/ 256888 h 454932"/>
              <a:gd name="connsiteX136" fmla="*/ 278697 w 557609"/>
              <a:gd name="connsiteY136" fmla="*/ 257096 h 454932"/>
              <a:gd name="connsiteX137" fmla="*/ 272211 w 557609"/>
              <a:gd name="connsiteY137" fmla="*/ 256888 h 454932"/>
              <a:gd name="connsiteX138" fmla="*/ 265726 w 557609"/>
              <a:gd name="connsiteY138" fmla="*/ 256468 h 454932"/>
              <a:gd name="connsiteX139" fmla="*/ 259031 w 557609"/>
              <a:gd name="connsiteY139" fmla="*/ 255631 h 454932"/>
              <a:gd name="connsiteX140" fmla="*/ 252755 w 557609"/>
              <a:gd name="connsiteY140" fmla="*/ 254585 h 454932"/>
              <a:gd name="connsiteX141" fmla="*/ 246480 w 557609"/>
              <a:gd name="connsiteY141" fmla="*/ 252910 h 454932"/>
              <a:gd name="connsiteX142" fmla="*/ 240412 w 557609"/>
              <a:gd name="connsiteY142" fmla="*/ 251444 h 454932"/>
              <a:gd name="connsiteX143" fmla="*/ 234347 w 557609"/>
              <a:gd name="connsiteY143" fmla="*/ 249351 h 454932"/>
              <a:gd name="connsiteX144" fmla="*/ 228699 w 557609"/>
              <a:gd name="connsiteY144" fmla="*/ 246838 h 454932"/>
              <a:gd name="connsiteX145" fmla="*/ 223050 w 557609"/>
              <a:gd name="connsiteY145" fmla="*/ 244535 h 454932"/>
              <a:gd name="connsiteX146" fmla="*/ 217402 w 557609"/>
              <a:gd name="connsiteY146" fmla="*/ 241604 h 454932"/>
              <a:gd name="connsiteX147" fmla="*/ 212172 w 557609"/>
              <a:gd name="connsiteY147" fmla="*/ 238463 h 454932"/>
              <a:gd name="connsiteX148" fmla="*/ 206942 w 557609"/>
              <a:gd name="connsiteY148" fmla="*/ 235114 h 454932"/>
              <a:gd name="connsiteX149" fmla="*/ 201923 w 557609"/>
              <a:gd name="connsiteY149" fmla="*/ 231763 h 454932"/>
              <a:gd name="connsiteX150" fmla="*/ 196901 w 557609"/>
              <a:gd name="connsiteY150" fmla="*/ 227787 h 454932"/>
              <a:gd name="connsiteX151" fmla="*/ 192508 w 557609"/>
              <a:gd name="connsiteY151" fmla="*/ 223808 h 454932"/>
              <a:gd name="connsiteX152" fmla="*/ 187906 w 557609"/>
              <a:gd name="connsiteY152" fmla="*/ 219412 h 454932"/>
              <a:gd name="connsiteX153" fmla="*/ 183512 w 557609"/>
              <a:gd name="connsiteY153" fmla="*/ 215016 h 454932"/>
              <a:gd name="connsiteX154" fmla="*/ 179538 w 557609"/>
              <a:gd name="connsiteY154" fmla="*/ 210409 h 454932"/>
              <a:gd name="connsiteX155" fmla="*/ 175563 w 557609"/>
              <a:gd name="connsiteY155" fmla="*/ 205385 h 454932"/>
              <a:gd name="connsiteX156" fmla="*/ 172217 w 557609"/>
              <a:gd name="connsiteY156" fmla="*/ 200569 h 454932"/>
              <a:gd name="connsiteX157" fmla="*/ 168868 w 557609"/>
              <a:gd name="connsiteY157" fmla="*/ 195125 h 454932"/>
              <a:gd name="connsiteX158" fmla="*/ 165732 w 557609"/>
              <a:gd name="connsiteY158" fmla="*/ 189891 h 454932"/>
              <a:gd name="connsiteX159" fmla="*/ 162803 w 557609"/>
              <a:gd name="connsiteY159" fmla="*/ 184239 h 454932"/>
              <a:gd name="connsiteX160" fmla="*/ 160502 w 557609"/>
              <a:gd name="connsiteY160" fmla="*/ 178587 h 454932"/>
              <a:gd name="connsiteX161" fmla="*/ 157991 w 557609"/>
              <a:gd name="connsiteY161" fmla="*/ 172933 h 454932"/>
              <a:gd name="connsiteX162" fmla="*/ 155900 w 557609"/>
              <a:gd name="connsiteY162" fmla="*/ 166861 h 454932"/>
              <a:gd name="connsiteX163" fmla="*/ 154434 w 557609"/>
              <a:gd name="connsiteY163" fmla="*/ 160789 h 454932"/>
              <a:gd name="connsiteX164" fmla="*/ 152761 w 557609"/>
              <a:gd name="connsiteY164" fmla="*/ 154510 h 454932"/>
              <a:gd name="connsiteX165" fmla="*/ 151715 w 557609"/>
              <a:gd name="connsiteY165" fmla="*/ 148228 h 454932"/>
              <a:gd name="connsiteX166" fmla="*/ 150878 w 557609"/>
              <a:gd name="connsiteY166" fmla="*/ 141738 h 454932"/>
              <a:gd name="connsiteX167" fmla="*/ 150460 w 557609"/>
              <a:gd name="connsiteY167" fmla="*/ 135039 h 454932"/>
              <a:gd name="connsiteX168" fmla="*/ 150252 w 557609"/>
              <a:gd name="connsiteY168" fmla="*/ 128547 h 454932"/>
              <a:gd name="connsiteX169" fmla="*/ 150460 w 557609"/>
              <a:gd name="connsiteY169" fmla="*/ 122058 h 454932"/>
              <a:gd name="connsiteX170" fmla="*/ 150878 w 557609"/>
              <a:gd name="connsiteY170" fmla="*/ 115358 h 454932"/>
              <a:gd name="connsiteX171" fmla="*/ 151715 w 557609"/>
              <a:gd name="connsiteY171" fmla="*/ 109078 h 454932"/>
              <a:gd name="connsiteX172" fmla="*/ 152761 w 557609"/>
              <a:gd name="connsiteY172" fmla="*/ 102587 h 454932"/>
              <a:gd name="connsiteX173" fmla="*/ 154434 w 557609"/>
              <a:gd name="connsiteY173" fmla="*/ 96515 h 454932"/>
              <a:gd name="connsiteX174" fmla="*/ 155900 w 557609"/>
              <a:gd name="connsiteY174" fmla="*/ 90235 h 454932"/>
              <a:gd name="connsiteX175" fmla="*/ 157991 w 557609"/>
              <a:gd name="connsiteY175" fmla="*/ 84373 h 454932"/>
              <a:gd name="connsiteX176" fmla="*/ 160502 w 557609"/>
              <a:gd name="connsiteY176" fmla="*/ 78509 h 454932"/>
              <a:gd name="connsiteX177" fmla="*/ 162803 w 557609"/>
              <a:gd name="connsiteY177" fmla="*/ 72858 h 454932"/>
              <a:gd name="connsiteX178" fmla="*/ 165732 w 557609"/>
              <a:gd name="connsiteY178" fmla="*/ 67413 h 454932"/>
              <a:gd name="connsiteX179" fmla="*/ 168868 w 557609"/>
              <a:gd name="connsiteY179" fmla="*/ 61972 h 454932"/>
              <a:gd name="connsiteX180" fmla="*/ 172217 w 557609"/>
              <a:gd name="connsiteY180" fmla="*/ 56528 h 454932"/>
              <a:gd name="connsiteX181" fmla="*/ 175563 w 557609"/>
              <a:gd name="connsiteY181" fmla="*/ 51711 h 454932"/>
              <a:gd name="connsiteX182" fmla="*/ 179538 w 557609"/>
              <a:gd name="connsiteY182" fmla="*/ 46897 h 454932"/>
              <a:gd name="connsiteX183" fmla="*/ 183512 w 557609"/>
              <a:gd name="connsiteY183" fmla="*/ 42291 h 454932"/>
              <a:gd name="connsiteX184" fmla="*/ 187906 w 557609"/>
              <a:gd name="connsiteY184" fmla="*/ 37684 h 454932"/>
              <a:gd name="connsiteX185" fmla="*/ 192508 w 557609"/>
              <a:gd name="connsiteY185" fmla="*/ 33498 h 454932"/>
              <a:gd name="connsiteX186" fmla="*/ 196901 w 557609"/>
              <a:gd name="connsiteY186" fmla="*/ 29309 h 454932"/>
              <a:gd name="connsiteX187" fmla="*/ 201923 w 557609"/>
              <a:gd name="connsiteY187" fmla="*/ 25751 h 454932"/>
              <a:gd name="connsiteX188" fmla="*/ 206942 w 557609"/>
              <a:gd name="connsiteY188" fmla="*/ 21982 h 454932"/>
              <a:gd name="connsiteX189" fmla="*/ 212172 w 557609"/>
              <a:gd name="connsiteY189" fmla="*/ 18633 h 454932"/>
              <a:gd name="connsiteX190" fmla="*/ 217402 w 557609"/>
              <a:gd name="connsiteY190" fmla="*/ 15493 h 454932"/>
              <a:gd name="connsiteX191" fmla="*/ 223050 w 557609"/>
              <a:gd name="connsiteY191" fmla="*/ 12769 h 454932"/>
              <a:gd name="connsiteX192" fmla="*/ 228699 w 557609"/>
              <a:gd name="connsiteY192" fmla="*/ 10258 h 454932"/>
              <a:gd name="connsiteX193" fmla="*/ 234347 w 557609"/>
              <a:gd name="connsiteY193" fmla="*/ 7745 h 454932"/>
              <a:gd name="connsiteX194" fmla="*/ 240412 w 557609"/>
              <a:gd name="connsiteY194" fmla="*/ 5652 h 454932"/>
              <a:gd name="connsiteX195" fmla="*/ 246480 w 557609"/>
              <a:gd name="connsiteY195" fmla="*/ 4187 h 454932"/>
              <a:gd name="connsiteX196" fmla="*/ 252755 w 557609"/>
              <a:gd name="connsiteY196" fmla="*/ 2511 h 454932"/>
              <a:gd name="connsiteX197" fmla="*/ 259031 w 557609"/>
              <a:gd name="connsiteY197" fmla="*/ 1466 h 454932"/>
              <a:gd name="connsiteX198" fmla="*/ 265726 w 557609"/>
              <a:gd name="connsiteY198" fmla="*/ 628 h 454932"/>
              <a:gd name="connsiteX199" fmla="*/ 272211 w 557609"/>
              <a:gd name="connsiteY199" fmla="*/ 208 h 454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</a:cxnLst>
            <a:rect l="l" t="t" r="r" b="b"/>
            <a:pathLst>
              <a:path w="557609" h="454932">
                <a:moveTo>
                  <a:pt x="186423" y="281308"/>
                </a:moveTo>
                <a:lnTo>
                  <a:pt x="248638" y="403095"/>
                </a:lnTo>
                <a:lnTo>
                  <a:pt x="258238" y="323777"/>
                </a:lnTo>
                <a:lnTo>
                  <a:pt x="242792" y="311286"/>
                </a:lnTo>
                <a:lnTo>
                  <a:pt x="314399" y="311286"/>
                </a:lnTo>
                <a:lnTo>
                  <a:pt x="298948" y="323777"/>
                </a:lnTo>
                <a:lnTo>
                  <a:pt x="308762" y="403095"/>
                </a:lnTo>
                <a:lnTo>
                  <a:pt x="371182" y="281308"/>
                </a:lnTo>
                <a:lnTo>
                  <a:pt x="381409" y="282765"/>
                </a:lnTo>
                <a:lnTo>
                  <a:pt x="391432" y="284431"/>
                </a:lnTo>
                <a:lnTo>
                  <a:pt x="401032" y="286304"/>
                </a:lnTo>
                <a:lnTo>
                  <a:pt x="410428" y="288386"/>
                </a:lnTo>
                <a:lnTo>
                  <a:pt x="419615" y="290675"/>
                </a:lnTo>
                <a:lnTo>
                  <a:pt x="428801" y="292966"/>
                </a:lnTo>
                <a:lnTo>
                  <a:pt x="437361" y="295880"/>
                </a:lnTo>
                <a:lnTo>
                  <a:pt x="446124" y="298795"/>
                </a:lnTo>
                <a:lnTo>
                  <a:pt x="454479" y="301918"/>
                </a:lnTo>
                <a:lnTo>
                  <a:pt x="462620" y="305248"/>
                </a:lnTo>
                <a:lnTo>
                  <a:pt x="470343" y="308996"/>
                </a:lnTo>
                <a:lnTo>
                  <a:pt x="477648" y="312951"/>
                </a:lnTo>
                <a:lnTo>
                  <a:pt x="485166" y="317116"/>
                </a:lnTo>
                <a:lnTo>
                  <a:pt x="492053" y="321487"/>
                </a:lnTo>
                <a:lnTo>
                  <a:pt x="498735" y="326276"/>
                </a:lnTo>
                <a:lnTo>
                  <a:pt x="504999" y="331480"/>
                </a:lnTo>
                <a:lnTo>
                  <a:pt x="511053" y="336684"/>
                </a:lnTo>
                <a:lnTo>
                  <a:pt x="516690" y="342097"/>
                </a:lnTo>
                <a:lnTo>
                  <a:pt x="521908" y="348135"/>
                </a:lnTo>
                <a:lnTo>
                  <a:pt x="527336" y="354380"/>
                </a:lnTo>
                <a:lnTo>
                  <a:pt x="531927" y="360834"/>
                </a:lnTo>
                <a:lnTo>
                  <a:pt x="536104" y="367704"/>
                </a:lnTo>
                <a:lnTo>
                  <a:pt x="540072" y="374782"/>
                </a:lnTo>
                <a:lnTo>
                  <a:pt x="543827" y="382277"/>
                </a:lnTo>
                <a:lnTo>
                  <a:pt x="546959" y="390187"/>
                </a:lnTo>
                <a:lnTo>
                  <a:pt x="549463" y="398307"/>
                </a:lnTo>
                <a:lnTo>
                  <a:pt x="551763" y="406842"/>
                </a:lnTo>
                <a:lnTo>
                  <a:pt x="553850" y="415794"/>
                </a:lnTo>
                <a:lnTo>
                  <a:pt x="555518" y="424954"/>
                </a:lnTo>
                <a:lnTo>
                  <a:pt x="556564" y="434531"/>
                </a:lnTo>
                <a:lnTo>
                  <a:pt x="557400" y="444523"/>
                </a:lnTo>
                <a:lnTo>
                  <a:pt x="557609" y="454932"/>
                </a:lnTo>
                <a:lnTo>
                  <a:pt x="0" y="454932"/>
                </a:lnTo>
                <a:lnTo>
                  <a:pt x="204" y="444523"/>
                </a:lnTo>
                <a:lnTo>
                  <a:pt x="1041" y="434531"/>
                </a:lnTo>
                <a:lnTo>
                  <a:pt x="2086" y="424954"/>
                </a:lnTo>
                <a:lnTo>
                  <a:pt x="3545" y="415794"/>
                </a:lnTo>
                <a:lnTo>
                  <a:pt x="5427" y="406842"/>
                </a:lnTo>
                <a:lnTo>
                  <a:pt x="7723" y="398307"/>
                </a:lnTo>
                <a:lnTo>
                  <a:pt x="10646" y="390187"/>
                </a:lnTo>
                <a:lnTo>
                  <a:pt x="13778" y="382277"/>
                </a:lnTo>
                <a:lnTo>
                  <a:pt x="17532" y="374782"/>
                </a:lnTo>
                <a:lnTo>
                  <a:pt x="21291" y="367704"/>
                </a:lnTo>
                <a:lnTo>
                  <a:pt x="25469" y="360834"/>
                </a:lnTo>
                <a:lnTo>
                  <a:pt x="30269" y="354380"/>
                </a:lnTo>
                <a:lnTo>
                  <a:pt x="35278" y="348135"/>
                </a:lnTo>
                <a:lnTo>
                  <a:pt x="40705" y="342097"/>
                </a:lnTo>
                <a:lnTo>
                  <a:pt x="46342" y="336684"/>
                </a:lnTo>
                <a:lnTo>
                  <a:pt x="52606" y="331480"/>
                </a:lnTo>
                <a:lnTo>
                  <a:pt x="58870" y="326484"/>
                </a:lnTo>
                <a:lnTo>
                  <a:pt x="65342" y="321487"/>
                </a:lnTo>
                <a:lnTo>
                  <a:pt x="72438" y="317116"/>
                </a:lnTo>
                <a:lnTo>
                  <a:pt x="79538" y="312951"/>
                </a:lnTo>
                <a:lnTo>
                  <a:pt x="87052" y="308996"/>
                </a:lnTo>
                <a:lnTo>
                  <a:pt x="94984" y="305248"/>
                </a:lnTo>
                <a:lnTo>
                  <a:pt x="103125" y="301918"/>
                </a:lnTo>
                <a:lnTo>
                  <a:pt x="111480" y="298795"/>
                </a:lnTo>
                <a:lnTo>
                  <a:pt x="119830" y="295880"/>
                </a:lnTo>
                <a:lnTo>
                  <a:pt x="128803" y="292966"/>
                </a:lnTo>
                <a:lnTo>
                  <a:pt x="137780" y="290675"/>
                </a:lnTo>
                <a:lnTo>
                  <a:pt x="146967" y="288386"/>
                </a:lnTo>
                <a:lnTo>
                  <a:pt x="156572" y="286304"/>
                </a:lnTo>
                <a:lnTo>
                  <a:pt x="166172" y="284431"/>
                </a:lnTo>
                <a:lnTo>
                  <a:pt x="176195" y="282765"/>
                </a:lnTo>
                <a:close/>
                <a:moveTo>
                  <a:pt x="278697" y="0"/>
                </a:moveTo>
                <a:lnTo>
                  <a:pt x="285390" y="208"/>
                </a:lnTo>
                <a:lnTo>
                  <a:pt x="291875" y="628"/>
                </a:lnTo>
                <a:lnTo>
                  <a:pt x="298150" y="1466"/>
                </a:lnTo>
                <a:lnTo>
                  <a:pt x="304636" y="2511"/>
                </a:lnTo>
                <a:lnTo>
                  <a:pt x="310703" y="4187"/>
                </a:lnTo>
                <a:lnTo>
                  <a:pt x="316769" y="5652"/>
                </a:lnTo>
                <a:lnTo>
                  <a:pt x="322836" y="7745"/>
                </a:lnTo>
                <a:lnTo>
                  <a:pt x="328694" y="10258"/>
                </a:lnTo>
                <a:lnTo>
                  <a:pt x="334341" y="12769"/>
                </a:lnTo>
                <a:lnTo>
                  <a:pt x="339781" y="15493"/>
                </a:lnTo>
                <a:lnTo>
                  <a:pt x="345429" y="18633"/>
                </a:lnTo>
                <a:lnTo>
                  <a:pt x="350659" y="21982"/>
                </a:lnTo>
                <a:lnTo>
                  <a:pt x="355678" y="25751"/>
                </a:lnTo>
                <a:lnTo>
                  <a:pt x="360281" y="29309"/>
                </a:lnTo>
                <a:lnTo>
                  <a:pt x="365093" y="33498"/>
                </a:lnTo>
                <a:lnTo>
                  <a:pt x="369487" y="37684"/>
                </a:lnTo>
                <a:lnTo>
                  <a:pt x="373669" y="42291"/>
                </a:lnTo>
                <a:lnTo>
                  <a:pt x="377853" y="46897"/>
                </a:lnTo>
                <a:lnTo>
                  <a:pt x="381620" y="51711"/>
                </a:lnTo>
                <a:lnTo>
                  <a:pt x="385176" y="56528"/>
                </a:lnTo>
                <a:lnTo>
                  <a:pt x="388733" y="61972"/>
                </a:lnTo>
                <a:lnTo>
                  <a:pt x="391659" y="67413"/>
                </a:lnTo>
                <a:lnTo>
                  <a:pt x="394380" y="72858"/>
                </a:lnTo>
                <a:lnTo>
                  <a:pt x="397099" y="78509"/>
                </a:lnTo>
                <a:lnTo>
                  <a:pt x="399400" y="84373"/>
                </a:lnTo>
                <a:lnTo>
                  <a:pt x="401493" y="90235"/>
                </a:lnTo>
                <a:lnTo>
                  <a:pt x="403167" y="96515"/>
                </a:lnTo>
                <a:lnTo>
                  <a:pt x="404630" y="102587"/>
                </a:lnTo>
                <a:lnTo>
                  <a:pt x="405676" y="109078"/>
                </a:lnTo>
                <a:lnTo>
                  <a:pt x="406513" y="115358"/>
                </a:lnTo>
                <a:lnTo>
                  <a:pt x="407141" y="122058"/>
                </a:lnTo>
                <a:lnTo>
                  <a:pt x="407351" y="128547"/>
                </a:lnTo>
                <a:lnTo>
                  <a:pt x="407141" y="135039"/>
                </a:lnTo>
                <a:lnTo>
                  <a:pt x="406513" y="141738"/>
                </a:lnTo>
                <a:lnTo>
                  <a:pt x="405676" y="148228"/>
                </a:lnTo>
                <a:lnTo>
                  <a:pt x="404630" y="154510"/>
                </a:lnTo>
                <a:lnTo>
                  <a:pt x="403167" y="160789"/>
                </a:lnTo>
                <a:lnTo>
                  <a:pt x="401493" y="166861"/>
                </a:lnTo>
                <a:lnTo>
                  <a:pt x="399400" y="172933"/>
                </a:lnTo>
                <a:lnTo>
                  <a:pt x="397099" y="178587"/>
                </a:lnTo>
                <a:lnTo>
                  <a:pt x="394380" y="184239"/>
                </a:lnTo>
                <a:lnTo>
                  <a:pt x="391659" y="189891"/>
                </a:lnTo>
                <a:lnTo>
                  <a:pt x="388733" y="195125"/>
                </a:lnTo>
                <a:lnTo>
                  <a:pt x="385176" y="200569"/>
                </a:lnTo>
                <a:lnTo>
                  <a:pt x="381620" y="205385"/>
                </a:lnTo>
                <a:lnTo>
                  <a:pt x="377853" y="210409"/>
                </a:lnTo>
                <a:lnTo>
                  <a:pt x="373669" y="215016"/>
                </a:lnTo>
                <a:lnTo>
                  <a:pt x="369487" y="219412"/>
                </a:lnTo>
                <a:lnTo>
                  <a:pt x="365093" y="223808"/>
                </a:lnTo>
                <a:lnTo>
                  <a:pt x="360281" y="227787"/>
                </a:lnTo>
                <a:lnTo>
                  <a:pt x="355678" y="231763"/>
                </a:lnTo>
                <a:lnTo>
                  <a:pt x="350659" y="235114"/>
                </a:lnTo>
                <a:lnTo>
                  <a:pt x="345429" y="238463"/>
                </a:lnTo>
                <a:lnTo>
                  <a:pt x="339781" y="241604"/>
                </a:lnTo>
                <a:lnTo>
                  <a:pt x="334341" y="244535"/>
                </a:lnTo>
                <a:lnTo>
                  <a:pt x="328694" y="246838"/>
                </a:lnTo>
                <a:lnTo>
                  <a:pt x="322836" y="249351"/>
                </a:lnTo>
                <a:lnTo>
                  <a:pt x="316769" y="251444"/>
                </a:lnTo>
                <a:lnTo>
                  <a:pt x="310703" y="252910"/>
                </a:lnTo>
                <a:lnTo>
                  <a:pt x="304636" y="254585"/>
                </a:lnTo>
                <a:lnTo>
                  <a:pt x="298150" y="255631"/>
                </a:lnTo>
                <a:lnTo>
                  <a:pt x="291875" y="256468"/>
                </a:lnTo>
                <a:lnTo>
                  <a:pt x="285390" y="256888"/>
                </a:lnTo>
                <a:lnTo>
                  <a:pt x="278697" y="257096"/>
                </a:lnTo>
                <a:lnTo>
                  <a:pt x="272211" y="256888"/>
                </a:lnTo>
                <a:lnTo>
                  <a:pt x="265726" y="256468"/>
                </a:lnTo>
                <a:lnTo>
                  <a:pt x="259031" y="255631"/>
                </a:lnTo>
                <a:lnTo>
                  <a:pt x="252755" y="254585"/>
                </a:lnTo>
                <a:lnTo>
                  <a:pt x="246480" y="252910"/>
                </a:lnTo>
                <a:lnTo>
                  <a:pt x="240412" y="251444"/>
                </a:lnTo>
                <a:lnTo>
                  <a:pt x="234347" y="249351"/>
                </a:lnTo>
                <a:lnTo>
                  <a:pt x="228699" y="246838"/>
                </a:lnTo>
                <a:lnTo>
                  <a:pt x="223050" y="244535"/>
                </a:lnTo>
                <a:lnTo>
                  <a:pt x="217402" y="241604"/>
                </a:lnTo>
                <a:lnTo>
                  <a:pt x="212172" y="238463"/>
                </a:lnTo>
                <a:lnTo>
                  <a:pt x="206942" y="235114"/>
                </a:lnTo>
                <a:lnTo>
                  <a:pt x="201923" y="231763"/>
                </a:lnTo>
                <a:lnTo>
                  <a:pt x="196901" y="227787"/>
                </a:lnTo>
                <a:lnTo>
                  <a:pt x="192508" y="223808"/>
                </a:lnTo>
                <a:lnTo>
                  <a:pt x="187906" y="219412"/>
                </a:lnTo>
                <a:lnTo>
                  <a:pt x="183512" y="215016"/>
                </a:lnTo>
                <a:lnTo>
                  <a:pt x="179538" y="210409"/>
                </a:lnTo>
                <a:lnTo>
                  <a:pt x="175563" y="205385"/>
                </a:lnTo>
                <a:lnTo>
                  <a:pt x="172217" y="200569"/>
                </a:lnTo>
                <a:lnTo>
                  <a:pt x="168868" y="195125"/>
                </a:lnTo>
                <a:lnTo>
                  <a:pt x="165732" y="189891"/>
                </a:lnTo>
                <a:lnTo>
                  <a:pt x="162803" y="184239"/>
                </a:lnTo>
                <a:lnTo>
                  <a:pt x="160502" y="178587"/>
                </a:lnTo>
                <a:lnTo>
                  <a:pt x="157991" y="172933"/>
                </a:lnTo>
                <a:lnTo>
                  <a:pt x="155900" y="166861"/>
                </a:lnTo>
                <a:lnTo>
                  <a:pt x="154434" y="160789"/>
                </a:lnTo>
                <a:lnTo>
                  <a:pt x="152761" y="154510"/>
                </a:lnTo>
                <a:lnTo>
                  <a:pt x="151715" y="148228"/>
                </a:lnTo>
                <a:lnTo>
                  <a:pt x="150878" y="141738"/>
                </a:lnTo>
                <a:lnTo>
                  <a:pt x="150460" y="135039"/>
                </a:lnTo>
                <a:lnTo>
                  <a:pt x="150252" y="128547"/>
                </a:lnTo>
                <a:lnTo>
                  <a:pt x="150460" y="122058"/>
                </a:lnTo>
                <a:lnTo>
                  <a:pt x="150878" y="115358"/>
                </a:lnTo>
                <a:lnTo>
                  <a:pt x="151715" y="109078"/>
                </a:lnTo>
                <a:lnTo>
                  <a:pt x="152761" y="102587"/>
                </a:lnTo>
                <a:lnTo>
                  <a:pt x="154434" y="96515"/>
                </a:lnTo>
                <a:lnTo>
                  <a:pt x="155900" y="90235"/>
                </a:lnTo>
                <a:lnTo>
                  <a:pt x="157991" y="84373"/>
                </a:lnTo>
                <a:lnTo>
                  <a:pt x="160502" y="78509"/>
                </a:lnTo>
                <a:lnTo>
                  <a:pt x="162803" y="72858"/>
                </a:lnTo>
                <a:lnTo>
                  <a:pt x="165732" y="67413"/>
                </a:lnTo>
                <a:lnTo>
                  <a:pt x="168868" y="61972"/>
                </a:lnTo>
                <a:lnTo>
                  <a:pt x="172217" y="56528"/>
                </a:lnTo>
                <a:lnTo>
                  <a:pt x="175563" y="51711"/>
                </a:lnTo>
                <a:lnTo>
                  <a:pt x="179538" y="46897"/>
                </a:lnTo>
                <a:lnTo>
                  <a:pt x="183512" y="42291"/>
                </a:lnTo>
                <a:lnTo>
                  <a:pt x="187906" y="37684"/>
                </a:lnTo>
                <a:lnTo>
                  <a:pt x="192508" y="33498"/>
                </a:lnTo>
                <a:lnTo>
                  <a:pt x="196901" y="29309"/>
                </a:lnTo>
                <a:lnTo>
                  <a:pt x="201923" y="25751"/>
                </a:lnTo>
                <a:lnTo>
                  <a:pt x="206942" y="21982"/>
                </a:lnTo>
                <a:lnTo>
                  <a:pt x="212172" y="18633"/>
                </a:lnTo>
                <a:lnTo>
                  <a:pt x="217402" y="15493"/>
                </a:lnTo>
                <a:lnTo>
                  <a:pt x="223050" y="12769"/>
                </a:lnTo>
                <a:lnTo>
                  <a:pt x="228699" y="10258"/>
                </a:lnTo>
                <a:lnTo>
                  <a:pt x="234347" y="7745"/>
                </a:lnTo>
                <a:lnTo>
                  <a:pt x="240412" y="5652"/>
                </a:lnTo>
                <a:lnTo>
                  <a:pt x="246480" y="4187"/>
                </a:lnTo>
                <a:lnTo>
                  <a:pt x="252755" y="2511"/>
                </a:lnTo>
                <a:lnTo>
                  <a:pt x="259031" y="1466"/>
                </a:lnTo>
                <a:lnTo>
                  <a:pt x="265726" y="628"/>
                </a:lnTo>
                <a:lnTo>
                  <a:pt x="272211" y="208"/>
                </a:lnTo>
                <a:close/>
              </a:path>
            </a:pathLst>
          </a:cu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sz="2000" b="1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5" name="îṩḻiḓé"/>
          <p:cNvSpPr/>
          <p:nvPr/>
        </p:nvSpPr>
        <p:spPr>
          <a:xfrm>
            <a:off x="2725984" y="5109283"/>
            <a:ext cx="557609" cy="454932"/>
          </a:xfrm>
          <a:custGeom>
            <a:avLst/>
            <a:gdLst>
              <a:gd name="connsiteX0" fmla="*/ 186423 w 557609"/>
              <a:gd name="connsiteY0" fmla="*/ 281308 h 454932"/>
              <a:gd name="connsiteX1" fmla="*/ 248638 w 557609"/>
              <a:gd name="connsiteY1" fmla="*/ 403095 h 454932"/>
              <a:gd name="connsiteX2" fmla="*/ 258238 w 557609"/>
              <a:gd name="connsiteY2" fmla="*/ 323777 h 454932"/>
              <a:gd name="connsiteX3" fmla="*/ 242792 w 557609"/>
              <a:gd name="connsiteY3" fmla="*/ 311286 h 454932"/>
              <a:gd name="connsiteX4" fmla="*/ 314399 w 557609"/>
              <a:gd name="connsiteY4" fmla="*/ 311286 h 454932"/>
              <a:gd name="connsiteX5" fmla="*/ 298948 w 557609"/>
              <a:gd name="connsiteY5" fmla="*/ 323777 h 454932"/>
              <a:gd name="connsiteX6" fmla="*/ 308762 w 557609"/>
              <a:gd name="connsiteY6" fmla="*/ 403095 h 454932"/>
              <a:gd name="connsiteX7" fmla="*/ 371182 w 557609"/>
              <a:gd name="connsiteY7" fmla="*/ 281308 h 454932"/>
              <a:gd name="connsiteX8" fmla="*/ 381409 w 557609"/>
              <a:gd name="connsiteY8" fmla="*/ 282765 h 454932"/>
              <a:gd name="connsiteX9" fmla="*/ 391432 w 557609"/>
              <a:gd name="connsiteY9" fmla="*/ 284431 h 454932"/>
              <a:gd name="connsiteX10" fmla="*/ 401033 w 557609"/>
              <a:gd name="connsiteY10" fmla="*/ 286304 h 454932"/>
              <a:gd name="connsiteX11" fmla="*/ 410428 w 557609"/>
              <a:gd name="connsiteY11" fmla="*/ 288386 h 454932"/>
              <a:gd name="connsiteX12" fmla="*/ 419615 w 557609"/>
              <a:gd name="connsiteY12" fmla="*/ 290675 h 454932"/>
              <a:gd name="connsiteX13" fmla="*/ 428801 w 557609"/>
              <a:gd name="connsiteY13" fmla="*/ 292966 h 454932"/>
              <a:gd name="connsiteX14" fmla="*/ 437361 w 557609"/>
              <a:gd name="connsiteY14" fmla="*/ 295880 h 454932"/>
              <a:gd name="connsiteX15" fmla="*/ 446125 w 557609"/>
              <a:gd name="connsiteY15" fmla="*/ 298795 h 454932"/>
              <a:gd name="connsiteX16" fmla="*/ 454479 w 557609"/>
              <a:gd name="connsiteY16" fmla="*/ 301918 h 454932"/>
              <a:gd name="connsiteX17" fmla="*/ 462620 w 557609"/>
              <a:gd name="connsiteY17" fmla="*/ 305248 h 454932"/>
              <a:gd name="connsiteX18" fmla="*/ 470343 w 557609"/>
              <a:gd name="connsiteY18" fmla="*/ 308996 h 454932"/>
              <a:gd name="connsiteX19" fmla="*/ 477648 w 557609"/>
              <a:gd name="connsiteY19" fmla="*/ 312951 h 454932"/>
              <a:gd name="connsiteX20" fmla="*/ 485166 w 557609"/>
              <a:gd name="connsiteY20" fmla="*/ 317116 h 454932"/>
              <a:gd name="connsiteX21" fmla="*/ 492053 w 557609"/>
              <a:gd name="connsiteY21" fmla="*/ 321487 h 454932"/>
              <a:gd name="connsiteX22" fmla="*/ 498735 w 557609"/>
              <a:gd name="connsiteY22" fmla="*/ 326276 h 454932"/>
              <a:gd name="connsiteX23" fmla="*/ 504999 w 557609"/>
              <a:gd name="connsiteY23" fmla="*/ 331480 h 454932"/>
              <a:gd name="connsiteX24" fmla="*/ 511053 w 557609"/>
              <a:gd name="connsiteY24" fmla="*/ 336684 h 454932"/>
              <a:gd name="connsiteX25" fmla="*/ 516690 w 557609"/>
              <a:gd name="connsiteY25" fmla="*/ 342097 h 454932"/>
              <a:gd name="connsiteX26" fmla="*/ 521908 w 557609"/>
              <a:gd name="connsiteY26" fmla="*/ 348135 h 454932"/>
              <a:gd name="connsiteX27" fmla="*/ 527336 w 557609"/>
              <a:gd name="connsiteY27" fmla="*/ 354380 h 454932"/>
              <a:gd name="connsiteX28" fmla="*/ 531927 w 557609"/>
              <a:gd name="connsiteY28" fmla="*/ 360834 h 454932"/>
              <a:gd name="connsiteX29" fmla="*/ 536104 w 557609"/>
              <a:gd name="connsiteY29" fmla="*/ 367704 h 454932"/>
              <a:gd name="connsiteX30" fmla="*/ 540072 w 557609"/>
              <a:gd name="connsiteY30" fmla="*/ 374782 h 454932"/>
              <a:gd name="connsiteX31" fmla="*/ 543827 w 557609"/>
              <a:gd name="connsiteY31" fmla="*/ 382277 h 454932"/>
              <a:gd name="connsiteX32" fmla="*/ 546959 w 557609"/>
              <a:gd name="connsiteY32" fmla="*/ 390187 h 454932"/>
              <a:gd name="connsiteX33" fmla="*/ 549463 w 557609"/>
              <a:gd name="connsiteY33" fmla="*/ 398307 h 454932"/>
              <a:gd name="connsiteX34" fmla="*/ 551764 w 557609"/>
              <a:gd name="connsiteY34" fmla="*/ 406842 h 454932"/>
              <a:gd name="connsiteX35" fmla="*/ 553850 w 557609"/>
              <a:gd name="connsiteY35" fmla="*/ 415794 h 454932"/>
              <a:gd name="connsiteX36" fmla="*/ 555518 w 557609"/>
              <a:gd name="connsiteY36" fmla="*/ 424954 h 454932"/>
              <a:gd name="connsiteX37" fmla="*/ 556564 w 557609"/>
              <a:gd name="connsiteY37" fmla="*/ 434531 h 454932"/>
              <a:gd name="connsiteX38" fmla="*/ 557400 w 557609"/>
              <a:gd name="connsiteY38" fmla="*/ 444523 h 454932"/>
              <a:gd name="connsiteX39" fmla="*/ 557609 w 557609"/>
              <a:gd name="connsiteY39" fmla="*/ 454932 h 454932"/>
              <a:gd name="connsiteX40" fmla="*/ 0 w 557609"/>
              <a:gd name="connsiteY40" fmla="*/ 454932 h 454932"/>
              <a:gd name="connsiteX41" fmla="*/ 204 w 557609"/>
              <a:gd name="connsiteY41" fmla="*/ 444523 h 454932"/>
              <a:gd name="connsiteX42" fmla="*/ 1041 w 557609"/>
              <a:gd name="connsiteY42" fmla="*/ 434531 h 454932"/>
              <a:gd name="connsiteX43" fmla="*/ 2086 w 557609"/>
              <a:gd name="connsiteY43" fmla="*/ 424954 h 454932"/>
              <a:gd name="connsiteX44" fmla="*/ 3545 w 557609"/>
              <a:gd name="connsiteY44" fmla="*/ 415794 h 454932"/>
              <a:gd name="connsiteX45" fmla="*/ 5427 w 557609"/>
              <a:gd name="connsiteY45" fmla="*/ 406842 h 454932"/>
              <a:gd name="connsiteX46" fmla="*/ 7723 w 557609"/>
              <a:gd name="connsiteY46" fmla="*/ 398307 h 454932"/>
              <a:gd name="connsiteX47" fmla="*/ 10646 w 557609"/>
              <a:gd name="connsiteY47" fmla="*/ 390187 h 454932"/>
              <a:gd name="connsiteX48" fmla="*/ 13777 w 557609"/>
              <a:gd name="connsiteY48" fmla="*/ 382277 h 454932"/>
              <a:gd name="connsiteX49" fmla="*/ 17532 w 557609"/>
              <a:gd name="connsiteY49" fmla="*/ 374782 h 454932"/>
              <a:gd name="connsiteX50" fmla="*/ 21291 w 557609"/>
              <a:gd name="connsiteY50" fmla="*/ 367704 h 454932"/>
              <a:gd name="connsiteX51" fmla="*/ 25469 w 557609"/>
              <a:gd name="connsiteY51" fmla="*/ 360834 h 454932"/>
              <a:gd name="connsiteX52" fmla="*/ 30269 w 557609"/>
              <a:gd name="connsiteY52" fmla="*/ 354380 h 454932"/>
              <a:gd name="connsiteX53" fmla="*/ 35278 w 557609"/>
              <a:gd name="connsiteY53" fmla="*/ 348135 h 454932"/>
              <a:gd name="connsiteX54" fmla="*/ 40705 w 557609"/>
              <a:gd name="connsiteY54" fmla="*/ 342097 h 454932"/>
              <a:gd name="connsiteX55" fmla="*/ 46342 w 557609"/>
              <a:gd name="connsiteY55" fmla="*/ 336684 h 454932"/>
              <a:gd name="connsiteX56" fmla="*/ 52606 w 557609"/>
              <a:gd name="connsiteY56" fmla="*/ 331480 h 454932"/>
              <a:gd name="connsiteX57" fmla="*/ 58869 w 557609"/>
              <a:gd name="connsiteY57" fmla="*/ 326484 h 454932"/>
              <a:gd name="connsiteX58" fmla="*/ 65342 w 557609"/>
              <a:gd name="connsiteY58" fmla="*/ 321487 h 454932"/>
              <a:gd name="connsiteX59" fmla="*/ 72438 w 557609"/>
              <a:gd name="connsiteY59" fmla="*/ 317116 h 454932"/>
              <a:gd name="connsiteX60" fmla="*/ 79538 w 557609"/>
              <a:gd name="connsiteY60" fmla="*/ 312951 h 454932"/>
              <a:gd name="connsiteX61" fmla="*/ 87052 w 557609"/>
              <a:gd name="connsiteY61" fmla="*/ 308996 h 454932"/>
              <a:gd name="connsiteX62" fmla="*/ 94984 w 557609"/>
              <a:gd name="connsiteY62" fmla="*/ 305248 h 454932"/>
              <a:gd name="connsiteX63" fmla="*/ 103125 w 557609"/>
              <a:gd name="connsiteY63" fmla="*/ 301918 h 454932"/>
              <a:gd name="connsiteX64" fmla="*/ 111480 w 557609"/>
              <a:gd name="connsiteY64" fmla="*/ 298795 h 454932"/>
              <a:gd name="connsiteX65" fmla="*/ 119830 w 557609"/>
              <a:gd name="connsiteY65" fmla="*/ 295880 h 454932"/>
              <a:gd name="connsiteX66" fmla="*/ 128803 w 557609"/>
              <a:gd name="connsiteY66" fmla="*/ 292966 h 454932"/>
              <a:gd name="connsiteX67" fmla="*/ 137780 w 557609"/>
              <a:gd name="connsiteY67" fmla="*/ 290675 h 454932"/>
              <a:gd name="connsiteX68" fmla="*/ 146967 w 557609"/>
              <a:gd name="connsiteY68" fmla="*/ 288386 h 454932"/>
              <a:gd name="connsiteX69" fmla="*/ 156572 w 557609"/>
              <a:gd name="connsiteY69" fmla="*/ 286304 h 454932"/>
              <a:gd name="connsiteX70" fmla="*/ 166172 w 557609"/>
              <a:gd name="connsiteY70" fmla="*/ 284431 h 454932"/>
              <a:gd name="connsiteX71" fmla="*/ 176195 w 557609"/>
              <a:gd name="connsiteY71" fmla="*/ 282765 h 454932"/>
              <a:gd name="connsiteX72" fmla="*/ 278697 w 557609"/>
              <a:gd name="connsiteY72" fmla="*/ 0 h 454932"/>
              <a:gd name="connsiteX73" fmla="*/ 285390 w 557609"/>
              <a:gd name="connsiteY73" fmla="*/ 208 h 454932"/>
              <a:gd name="connsiteX74" fmla="*/ 291875 w 557609"/>
              <a:gd name="connsiteY74" fmla="*/ 628 h 454932"/>
              <a:gd name="connsiteX75" fmla="*/ 298150 w 557609"/>
              <a:gd name="connsiteY75" fmla="*/ 1466 h 454932"/>
              <a:gd name="connsiteX76" fmla="*/ 304636 w 557609"/>
              <a:gd name="connsiteY76" fmla="*/ 2511 h 454932"/>
              <a:gd name="connsiteX77" fmla="*/ 310703 w 557609"/>
              <a:gd name="connsiteY77" fmla="*/ 4187 h 454932"/>
              <a:gd name="connsiteX78" fmla="*/ 316769 w 557609"/>
              <a:gd name="connsiteY78" fmla="*/ 5652 h 454932"/>
              <a:gd name="connsiteX79" fmla="*/ 322836 w 557609"/>
              <a:gd name="connsiteY79" fmla="*/ 7745 h 454932"/>
              <a:gd name="connsiteX80" fmla="*/ 328694 w 557609"/>
              <a:gd name="connsiteY80" fmla="*/ 10258 h 454932"/>
              <a:gd name="connsiteX81" fmla="*/ 334341 w 557609"/>
              <a:gd name="connsiteY81" fmla="*/ 12769 h 454932"/>
              <a:gd name="connsiteX82" fmla="*/ 339781 w 557609"/>
              <a:gd name="connsiteY82" fmla="*/ 15493 h 454932"/>
              <a:gd name="connsiteX83" fmla="*/ 345429 w 557609"/>
              <a:gd name="connsiteY83" fmla="*/ 18633 h 454932"/>
              <a:gd name="connsiteX84" fmla="*/ 350659 w 557609"/>
              <a:gd name="connsiteY84" fmla="*/ 21982 h 454932"/>
              <a:gd name="connsiteX85" fmla="*/ 355679 w 557609"/>
              <a:gd name="connsiteY85" fmla="*/ 25751 h 454932"/>
              <a:gd name="connsiteX86" fmla="*/ 360281 w 557609"/>
              <a:gd name="connsiteY86" fmla="*/ 29309 h 454932"/>
              <a:gd name="connsiteX87" fmla="*/ 365093 w 557609"/>
              <a:gd name="connsiteY87" fmla="*/ 33498 h 454932"/>
              <a:gd name="connsiteX88" fmla="*/ 369487 w 557609"/>
              <a:gd name="connsiteY88" fmla="*/ 37684 h 454932"/>
              <a:gd name="connsiteX89" fmla="*/ 373669 w 557609"/>
              <a:gd name="connsiteY89" fmla="*/ 42291 h 454932"/>
              <a:gd name="connsiteX90" fmla="*/ 377853 w 557609"/>
              <a:gd name="connsiteY90" fmla="*/ 46897 h 454932"/>
              <a:gd name="connsiteX91" fmla="*/ 381620 w 557609"/>
              <a:gd name="connsiteY91" fmla="*/ 51711 h 454932"/>
              <a:gd name="connsiteX92" fmla="*/ 385176 w 557609"/>
              <a:gd name="connsiteY92" fmla="*/ 56528 h 454932"/>
              <a:gd name="connsiteX93" fmla="*/ 388733 w 557609"/>
              <a:gd name="connsiteY93" fmla="*/ 61972 h 454932"/>
              <a:gd name="connsiteX94" fmla="*/ 391660 w 557609"/>
              <a:gd name="connsiteY94" fmla="*/ 67413 h 454932"/>
              <a:gd name="connsiteX95" fmla="*/ 394380 w 557609"/>
              <a:gd name="connsiteY95" fmla="*/ 72858 h 454932"/>
              <a:gd name="connsiteX96" fmla="*/ 397099 w 557609"/>
              <a:gd name="connsiteY96" fmla="*/ 78509 h 454932"/>
              <a:gd name="connsiteX97" fmla="*/ 399400 w 557609"/>
              <a:gd name="connsiteY97" fmla="*/ 84373 h 454932"/>
              <a:gd name="connsiteX98" fmla="*/ 401494 w 557609"/>
              <a:gd name="connsiteY98" fmla="*/ 90235 h 454932"/>
              <a:gd name="connsiteX99" fmla="*/ 403167 w 557609"/>
              <a:gd name="connsiteY99" fmla="*/ 96515 h 454932"/>
              <a:gd name="connsiteX100" fmla="*/ 404630 w 557609"/>
              <a:gd name="connsiteY100" fmla="*/ 102587 h 454932"/>
              <a:gd name="connsiteX101" fmla="*/ 405676 w 557609"/>
              <a:gd name="connsiteY101" fmla="*/ 109078 h 454932"/>
              <a:gd name="connsiteX102" fmla="*/ 406513 w 557609"/>
              <a:gd name="connsiteY102" fmla="*/ 115358 h 454932"/>
              <a:gd name="connsiteX103" fmla="*/ 407141 w 557609"/>
              <a:gd name="connsiteY103" fmla="*/ 122058 h 454932"/>
              <a:gd name="connsiteX104" fmla="*/ 407351 w 557609"/>
              <a:gd name="connsiteY104" fmla="*/ 128547 h 454932"/>
              <a:gd name="connsiteX105" fmla="*/ 407141 w 557609"/>
              <a:gd name="connsiteY105" fmla="*/ 135039 h 454932"/>
              <a:gd name="connsiteX106" fmla="*/ 406513 w 557609"/>
              <a:gd name="connsiteY106" fmla="*/ 141738 h 454932"/>
              <a:gd name="connsiteX107" fmla="*/ 405676 w 557609"/>
              <a:gd name="connsiteY107" fmla="*/ 148228 h 454932"/>
              <a:gd name="connsiteX108" fmla="*/ 404630 w 557609"/>
              <a:gd name="connsiteY108" fmla="*/ 154510 h 454932"/>
              <a:gd name="connsiteX109" fmla="*/ 403167 w 557609"/>
              <a:gd name="connsiteY109" fmla="*/ 160789 h 454932"/>
              <a:gd name="connsiteX110" fmla="*/ 401494 w 557609"/>
              <a:gd name="connsiteY110" fmla="*/ 166861 h 454932"/>
              <a:gd name="connsiteX111" fmla="*/ 399400 w 557609"/>
              <a:gd name="connsiteY111" fmla="*/ 172933 h 454932"/>
              <a:gd name="connsiteX112" fmla="*/ 397099 w 557609"/>
              <a:gd name="connsiteY112" fmla="*/ 178587 h 454932"/>
              <a:gd name="connsiteX113" fmla="*/ 394380 w 557609"/>
              <a:gd name="connsiteY113" fmla="*/ 184239 h 454932"/>
              <a:gd name="connsiteX114" fmla="*/ 391660 w 557609"/>
              <a:gd name="connsiteY114" fmla="*/ 189891 h 454932"/>
              <a:gd name="connsiteX115" fmla="*/ 388733 w 557609"/>
              <a:gd name="connsiteY115" fmla="*/ 195125 h 454932"/>
              <a:gd name="connsiteX116" fmla="*/ 385176 w 557609"/>
              <a:gd name="connsiteY116" fmla="*/ 200569 h 454932"/>
              <a:gd name="connsiteX117" fmla="*/ 381620 w 557609"/>
              <a:gd name="connsiteY117" fmla="*/ 205385 h 454932"/>
              <a:gd name="connsiteX118" fmla="*/ 377853 w 557609"/>
              <a:gd name="connsiteY118" fmla="*/ 210409 h 454932"/>
              <a:gd name="connsiteX119" fmla="*/ 373669 w 557609"/>
              <a:gd name="connsiteY119" fmla="*/ 215016 h 454932"/>
              <a:gd name="connsiteX120" fmla="*/ 369487 w 557609"/>
              <a:gd name="connsiteY120" fmla="*/ 219412 h 454932"/>
              <a:gd name="connsiteX121" fmla="*/ 365093 w 557609"/>
              <a:gd name="connsiteY121" fmla="*/ 223808 h 454932"/>
              <a:gd name="connsiteX122" fmla="*/ 360281 w 557609"/>
              <a:gd name="connsiteY122" fmla="*/ 227787 h 454932"/>
              <a:gd name="connsiteX123" fmla="*/ 355679 w 557609"/>
              <a:gd name="connsiteY123" fmla="*/ 231763 h 454932"/>
              <a:gd name="connsiteX124" fmla="*/ 350659 w 557609"/>
              <a:gd name="connsiteY124" fmla="*/ 235114 h 454932"/>
              <a:gd name="connsiteX125" fmla="*/ 345429 w 557609"/>
              <a:gd name="connsiteY125" fmla="*/ 238463 h 454932"/>
              <a:gd name="connsiteX126" fmla="*/ 339781 w 557609"/>
              <a:gd name="connsiteY126" fmla="*/ 241604 h 454932"/>
              <a:gd name="connsiteX127" fmla="*/ 334341 w 557609"/>
              <a:gd name="connsiteY127" fmla="*/ 244535 h 454932"/>
              <a:gd name="connsiteX128" fmla="*/ 328694 w 557609"/>
              <a:gd name="connsiteY128" fmla="*/ 246838 h 454932"/>
              <a:gd name="connsiteX129" fmla="*/ 322836 w 557609"/>
              <a:gd name="connsiteY129" fmla="*/ 249351 h 454932"/>
              <a:gd name="connsiteX130" fmla="*/ 316769 w 557609"/>
              <a:gd name="connsiteY130" fmla="*/ 251444 h 454932"/>
              <a:gd name="connsiteX131" fmla="*/ 310703 w 557609"/>
              <a:gd name="connsiteY131" fmla="*/ 252910 h 454932"/>
              <a:gd name="connsiteX132" fmla="*/ 304636 w 557609"/>
              <a:gd name="connsiteY132" fmla="*/ 254585 h 454932"/>
              <a:gd name="connsiteX133" fmla="*/ 298150 w 557609"/>
              <a:gd name="connsiteY133" fmla="*/ 255631 h 454932"/>
              <a:gd name="connsiteX134" fmla="*/ 291875 w 557609"/>
              <a:gd name="connsiteY134" fmla="*/ 256468 h 454932"/>
              <a:gd name="connsiteX135" fmla="*/ 285390 w 557609"/>
              <a:gd name="connsiteY135" fmla="*/ 256888 h 454932"/>
              <a:gd name="connsiteX136" fmla="*/ 278697 w 557609"/>
              <a:gd name="connsiteY136" fmla="*/ 257096 h 454932"/>
              <a:gd name="connsiteX137" fmla="*/ 272211 w 557609"/>
              <a:gd name="connsiteY137" fmla="*/ 256888 h 454932"/>
              <a:gd name="connsiteX138" fmla="*/ 265726 w 557609"/>
              <a:gd name="connsiteY138" fmla="*/ 256468 h 454932"/>
              <a:gd name="connsiteX139" fmla="*/ 259031 w 557609"/>
              <a:gd name="connsiteY139" fmla="*/ 255631 h 454932"/>
              <a:gd name="connsiteX140" fmla="*/ 252755 w 557609"/>
              <a:gd name="connsiteY140" fmla="*/ 254585 h 454932"/>
              <a:gd name="connsiteX141" fmla="*/ 246480 w 557609"/>
              <a:gd name="connsiteY141" fmla="*/ 252910 h 454932"/>
              <a:gd name="connsiteX142" fmla="*/ 240412 w 557609"/>
              <a:gd name="connsiteY142" fmla="*/ 251444 h 454932"/>
              <a:gd name="connsiteX143" fmla="*/ 234347 w 557609"/>
              <a:gd name="connsiteY143" fmla="*/ 249351 h 454932"/>
              <a:gd name="connsiteX144" fmla="*/ 228699 w 557609"/>
              <a:gd name="connsiteY144" fmla="*/ 246838 h 454932"/>
              <a:gd name="connsiteX145" fmla="*/ 223050 w 557609"/>
              <a:gd name="connsiteY145" fmla="*/ 244535 h 454932"/>
              <a:gd name="connsiteX146" fmla="*/ 217402 w 557609"/>
              <a:gd name="connsiteY146" fmla="*/ 241604 h 454932"/>
              <a:gd name="connsiteX147" fmla="*/ 212172 w 557609"/>
              <a:gd name="connsiteY147" fmla="*/ 238463 h 454932"/>
              <a:gd name="connsiteX148" fmla="*/ 206942 w 557609"/>
              <a:gd name="connsiteY148" fmla="*/ 235114 h 454932"/>
              <a:gd name="connsiteX149" fmla="*/ 201923 w 557609"/>
              <a:gd name="connsiteY149" fmla="*/ 231763 h 454932"/>
              <a:gd name="connsiteX150" fmla="*/ 196901 w 557609"/>
              <a:gd name="connsiteY150" fmla="*/ 227787 h 454932"/>
              <a:gd name="connsiteX151" fmla="*/ 192508 w 557609"/>
              <a:gd name="connsiteY151" fmla="*/ 223808 h 454932"/>
              <a:gd name="connsiteX152" fmla="*/ 187906 w 557609"/>
              <a:gd name="connsiteY152" fmla="*/ 219412 h 454932"/>
              <a:gd name="connsiteX153" fmla="*/ 183512 w 557609"/>
              <a:gd name="connsiteY153" fmla="*/ 215016 h 454932"/>
              <a:gd name="connsiteX154" fmla="*/ 179538 w 557609"/>
              <a:gd name="connsiteY154" fmla="*/ 210409 h 454932"/>
              <a:gd name="connsiteX155" fmla="*/ 175564 w 557609"/>
              <a:gd name="connsiteY155" fmla="*/ 205385 h 454932"/>
              <a:gd name="connsiteX156" fmla="*/ 172217 w 557609"/>
              <a:gd name="connsiteY156" fmla="*/ 200569 h 454932"/>
              <a:gd name="connsiteX157" fmla="*/ 168868 w 557609"/>
              <a:gd name="connsiteY157" fmla="*/ 195125 h 454932"/>
              <a:gd name="connsiteX158" fmla="*/ 165732 w 557609"/>
              <a:gd name="connsiteY158" fmla="*/ 189891 h 454932"/>
              <a:gd name="connsiteX159" fmla="*/ 162803 w 557609"/>
              <a:gd name="connsiteY159" fmla="*/ 184239 h 454932"/>
              <a:gd name="connsiteX160" fmla="*/ 160502 w 557609"/>
              <a:gd name="connsiteY160" fmla="*/ 178587 h 454932"/>
              <a:gd name="connsiteX161" fmla="*/ 157991 w 557609"/>
              <a:gd name="connsiteY161" fmla="*/ 172933 h 454932"/>
              <a:gd name="connsiteX162" fmla="*/ 155900 w 557609"/>
              <a:gd name="connsiteY162" fmla="*/ 166861 h 454932"/>
              <a:gd name="connsiteX163" fmla="*/ 154434 w 557609"/>
              <a:gd name="connsiteY163" fmla="*/ 160789 h 454932"/>
              <a:gd name="connsiteX164" fmla="*/ 152761 w 557609"/>
              <a:gd name="connsiteY164" fmla="*/ 154510 h 454932"/>
              <a:gd name="connsiteX165" fmla="*/ 151715 w 557609"/>
              <a:gd name="connsiteY165" fmla="*/ 148228 h 454932"/>
              <a:gd name="connsiteX166" fmla="*/ 150878 w 557609"/>
              <a:gd name="connsiteY166" fmla="*/ 141738 h 454932"/>
              <a:gd name="connsiteX167" fmla="*/ 150460 w 557609"/>
              <a:gd name="connsiteY167" fmla="*/ 135039 h 454932"/>
              <a:gd name="connsiteX168" fmla="*/ 150252 w 557609"/>
              <a:gd name="connsiteY168" fmla="*/ 128547 h 454932"/>
              <a:gd name="connsiteX169" fmla="*/ 150460 w 557609"/>
              <a:gd name="connsiteY169" fmla="*/ 122058 h 454932"/>
              <a:gd name="connsiteX170" fmla="*/ 150878 w 557609"/>
              <a:gd name="connsiteY170" fmla="*/ 115358 h 454932"/>
              <a:gd name="connsiteX171" fmla="*/ 151715 w 557609"/>
              <a:gd name="connsiteY171" fmla="*/ 109078 h 454932"/>
              <a:gd name="connsiteX172" fmla="*/ 152761 w 557609"/>
              <a:gd name="connsiteY172" fmla="*/ 102587 h 454932"/>
              <a:gd name="connsiteX173" fmla="*/ 154434 w 557609"/>
              <a:gd name="connsiteY173" fmla="*/ 96515 h 454932"/>
              <a:gd name="connsiteX174" fmla="*/ 155900 w 557609"/>
              <a:gd name="connsiteY174" fmla="*/ 90235 h 454932"/>
              <a:gd name="connsiteX175" fmla="*/ 157991 w 557609"/>
              <a:gd name="connsiteY175" fmla="*/ 84373 h 454932"/>
              <a:gd name="connsiteX176" fmla="*/ 160502 w 557609"/>
              <a:gd name="connsiteY176" fmla="*/ 78509 h 454932"/>
              <a:gd name="connsiteX177" fmla="*/ 162803 w 557609"/>
              <a:gd name="connsiteY177" fmla="*/ 72858 h 454932"/>
              <a:gd name="connsiteX178" fmla="*/ 165732 w 557609"/>
              <a:gd name="connsiteY178" fmla="*/ 67413 h 454932"/>
              <a:gd name="connsiteX179" fmla="*/ 168868 w 557609"/>
              <a:gd name="connsiteY179" fmla="*/ 61972 h 454932"/>
              <a:gd name="connsiteX180" fmla="*/ 172217 w 557609"/>
              <a:gd name="connsiteY180" fmla="*/ 56528 h 454932"/>
              <a:gd name="connsiteX181" fmla="*/ 175564 w 557609"/>
              <a:gd name="connsiteY181" fmla="*/ 51711 h 454932"/>
              <a:gd name="connsiteX182" fmla="*/ 179538 w 557609"/>
              <a:gd name="connsiteY182" fmla="*/ 46897 h 454932"/>
              <a:gd name="connsiteX183" fmla="*/ 183512 w 557609"/>
              <a:gd name="connsiteY183" fmla="*/ 42291 h 454932"/>
              <a:gd name="connsiteX184" fmla="*/ 187906 w 557609"/>
              <a:gd name="connsiteY184" fmla="*/ 37684 h 454932"/>
              <a:gd name="connsiteX185" fmla="*/ 192508 w 557609"/>
              <a:gd name="connsiteY185" fmla="*/ 33498 h 454932"/>
              <a:gd name="connsiteX186" fmla="*/ 196901 w 557609"/>
              <a:gd name="connsiteY186" fmla="*/ 29309 h 454932"/>
              <a:gd name="connsiteX187" fmla="*/ 201923 w 557609"/>
              <a:gd name="connsiteY187" fmla="*/ 25751 h 454932"/>
              <a:gd name="connsiteX188" fmla="*/ 206942 w 557609"/>
              <a:gd name="connsiteY188" fmla="*/ 21982 h 454932"/>
              <a:gd name="connsiteX189" fmla="*/ 212172 w 557609"/>
              <a:gd name="connsiteY189" fmla="*/ 18633 h 454932"/>
              <a:gd name="connsiteX190" fmla="*/ 217402 w 557609"/>
              <a:gd name="connsiteY190" fmla="*/ 15493 h 454932"/>
              <a:gd name="connsiteX191" fmla="*/ 223050 w 557609"/>
              <a:gd name="connsiteY191" fmla="*/ 12769 h 454932"/>
              <a:gd name="connsiteX192" fmla="*/ 228699 w 557609"/>
              <a:gd name="connsiteY192" fmla="*/ 10258 h 454932"/>
              <a:gd name="connsiteX193" fmla="*/ 234347 w 557609"/>
              <a:gd name="connsiteY193" fmla="*/ 7745 h 454932"/>
              <a:gd name="connsiteX194" fmla="*/ 240412 w 557609"/>
              <a:gd name="connsiteY194" fmla="*/ 5652 h 454932"/>
              <a:gd name="connsiteX195" fmla="*/ 246480 w 557609"/>
              <a:gd name="connsiteY195" fmla="*/ 4187 h 454932"/>
              <a:gd name="connsiteX196" fmla="*/ 252755 w 557609"/>
              <a:gd name="connsiteY196" fmla="*/ 2511 h 454932"/>
              <a:gd name="connsiteX197" fmla="*/ 259031 w 557609"/>
              <a:gd name="connsiteY197" fmla="*/ 1466 h 454932"/>
              <a:gd name="connsiteX198" fmla="*/ 265726 w 557609"/>
              <a:gd name="connsiteY198" fmla="*/ 628 h 454932"/>
              <a:gd name="connsiteX199" fmla="*/ 272211 w 557609"/>
              <a:gd name="connsiteY199" fmla="*/ 208 h 454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</a:cxnLst>
            <a:rect l="l" t="t" r="r" b="b"/>
            <a:pathLst>
              <a:path w="557609" h="454932">
                <a:moveTo>
                  <a:pt x="186423" y="281308"/>
                </a:moveTo>
                <a:lnTo>
                  <a:pt x="248638" y="403095"/>
                </a:lnTo>
                <a:lnTo>
                  <a:pt x="258238" y="323777"/>
                </a:lnTo>
                <a:lnTo>
                  <a:pt x="242792" y="311286"/>
                </a:lnTo>
                <a:lnTo>
                  <a:pt x="314399" y="311286"/>
                </a:lnTo>
                <a:lnTo>
                  <a:pt x="298948" y="323777"/>
                </a:lnTo>
                <a:lnTo>
                  <a:pt x="308762" y="403095"/>
                </a:lnTo>
                <a:lnTo>
                  <a:pt x="371182" y="281308"/>
                </a:lnTo>
                <a:lnTo>
                  <a:pt x="381409" y="282765"/>
                </a:lnTo>
                <a:lnTo>
                  <a:pt x="391432" y="284431"/>
                </a:lnTo>
                <a:lnTo>
                  <a:pt x="401033" y="286304"/>
                </a:lnTo>
                <a:lnTo>
                  <a:pt x="410428" y="288386"/>
                </a:lnTo>
                <a:lnTo>
                  <a:pt x="419615" y="290675"/>
                </a:lnTo>
                <a:lnTo>
                  <a:pt x="428801" y="292966"/>
                </a:lnTo>
                <a:lnTo>
                  <a:pt x="437361" y="295880"/>
                </a:lnTo>
                <a:lnTo>
                  <a:pt x="446125" y="298795"/>
                </a:lnTo>
                <a:lnTo>
                  <a:pt x="454479" y="301918"/>
                </a:lnTo>
                <a:lnTo>
                  <a:pt x="462620" y="305248"/>
                </a:lnTo>
                <a:lnTo>
                  <a:pt x="470343" y="308996"/>
                </a:lnTo>
                <a:lnTo>
                  <a:pt x="477648" y="312951"/>
                </a:lnTo>
                <a:lnTo>
                  <a:pt x="485166" y="317116"/>
                </a:lnTo>
                <a:lnTo>
                  <a:pt x="492053" y="321487"/>
                </a:lnTo>
                <a:lnTo>
                  <a:pt x="498735" y="326276"/>
                </a:lnTo>
                <a:lnTo>
                  <a:pt x="504999" y="331480"/>
                </a:lnTo>
                <a:lnTo>
                  <a:pt x="511053" y="336684"/>
                </a:lnTo>
                <a:lnTo>
                  <a:pt x="516690" y="342097"/>
                </a:lnTo>
                <a:lnTo>
                  <a:pt x="521908" y="348135"/>
                </a:lnTo>
                <a:lnTo>
                  <a:pt x="527336" y="354380"/>
                </a:lnTo>
                <a:lnTo>
                  <a:pt x="531927" y="360834"/>
                </a:lnTo>
                <a:lnTo>
                  <a:pt x="536104" y="367704"/>
                </a:lnTo>
                <a:lnTo>
                  <a:pt x="540072" y="374782"/>
                </a:lnTo>
                <a:lnTo>
                  <a:pt x="543827" y="382277"/>
                </a:lnTo>
                <a:lnTo>
                  <a:pt x="546959" y="390187"/>
                </a:lnTo>
                <a:lnTo>
                  <a:pt x="549463" y="398307"/>
                </a:lnTo>
                <a:lnTo>
                  <a:pt x="551764" y="406842"/>
                </a:lnTo>
                <a:lnTo>
                  <a:pt x="553850" y="415794"/>
                </a:lnTo>
                <a:lnTo>
                  <a:pt x="555518" y="424954"/>
                </a:lnTo>
                <a:lnTo>
                  <a:pt x="556564" y="434531"/>
                </a:lnTo>
                <a:lnTo>
                  <a:pt x="557400" y="444523"/>
                </a:lnTo>
                <a:lnTo>
                  <a:pt x="557609" y="454932"/>
                </a:lnTo>
                <a:lnTo>
                  <a:pt x="0" y="454932"/>
                </a:lnTo>
                <a:lnTo>
                  <a:pt x="204" y="444523"/>
                </a:lnTo>
                <a:lnTo>
                  <a:pt x="1041" y="434531"/>
                </a:lnTo>
                <a:lnTo>
                  <a:pt x="2086" y="424954"/>
                </a:lnTo>
                <a:lnTo>
                  <a:pt x="3545" y="415794"/>
                </a:lnTo>
                <a:lnTo>
                  <a:pt x="5427" y="406842"/>
                </a:lnTo>
                <a:lnTo>
                  <a:pt x="7723" y="398307"/>
                </a:lnTo>
                <a:lnTo>
                  <a:pt x="10646" y="390187"/>
                </a:lnTo>
                <a:lnTo>
                  <a:pt x="13777" y="382277"/>
                </a:lnTo>
                <a:lnTo>
                  <a:pt x="17532" y="374782"/>
                </a:lnTo>
                <a:lnTo>
                  <a:pt x="21291" y="367704"/>
                </a:lnTo>
                <a:lnTo>
                  <a:pt x="25469" y="360834"/>
                </a:lnTo>
                <a:lnTo>
                  <a:pt x="30269" y="354380"/>
                </a:lnTo>
                <a:lnTo>
                  <a:pt x="35278" y="348135"/>
                </a:lnTo>
                <a:lnTo>
                  <a:pt x="40705" y="342097"/>
                </a:lnTo>
                <a:lnTo>
                  <a:pt x="46342" y="336684"/>
                </a:lnTo>
                <a:lnTo>
                  <a:pt x="52606" y="331480"/>
                </a:lnTo>
                <a:lnTo>
                  <a:pt x="58869" y="326484"/>
                </a:lnTo>
                <a:lnTo>
                  <a:pt x="65342" y="321487"/>
                </a:lnTo>
                <a:lnTo>
                  <a:pt x="72438" y="317116"/>
                </a:lnTo>
                <a:lnTo>
                  <a:pt x="79538" y="312951"/>
                </a:lnTo>
                <a:lnTo>
                  <a:pt x="87052" y="308996"/>
                </a:lnTo>
                <a:lnTo>
                  <a:pt x="94984" y="305248"/>
                </a:lnTo>
                <a:lnTo>
                  <a:pt x="103125" y="301918"/>
                </a:lnTo>
                <a:lnTo>
                  <a:pt x="111480" y="298795"/>
                </a:lnTo>
                <a:lnTo>
                  <a:pt x="119830" y="295880"/>
                </a:lnTo>
                <a:lnTo>
                  <a:pt x="128803" y="292966"/>
                </a:lnTo>
                <a:lnTo>
                  <a:pt x="137780" y="290675"/>
                </a:lnTo>
                <a:lnTo>
                  <a:pt x="146967" y="288386"/>
                </a:lnTo>
                <a:lnTo>
                  <a:pt x="156572" y="286304"/>
                </a:lnTo>
                <a:lnTo>
                  <a:pt x="166172" y="284431"/>
                </a:lnTo>
                <a:lnTo>
                  <a:pt x="176195" y="282765"/>
                </a:lnTo>
                <a:close/>
                <a:moveTo>
                  <a:pt x="278697" y="0"/>
                </a:moveTo>
                <a:lnTo>
                  <a:pt x="285390" y="208"/>
                </a:lnTo>
                <a:lnTo>
                  <a:pt x="291875" y="628"/>
                </a:lnTo>
                <a:lnTo>
                  <a:pt x="298150" y="1466"/>
                </a:lnTo>
                <a:lnTo>
                  <a:pt x="304636" y="2511"/>
                </a:lnTo>
                <a:lnTo>
                  <a:pt x="310703" y="4187"/>
                </a:lnTo>
                <a:lnTo>
                  <a:pt x="316769" y="5652"/>
                </a:lnTo>
                <a:lnTo>
                  <a:pt x="322836" y="7745"/>
                </a:lnTo>
                <a:lnTo>
                  <a:pt x="328694" y="10258"/>
                </a:lnTo>
                <a:lnTo>
                  <a:pt x="334341" y="12769"/>
                </a:lnTo>
                <a:lnTo>
                  <a:pt x="339781" y="15493"/>
                </a:lnTo>
                <a:lnTo>
                  <a:pt x="345429" y="18633"/>
                </a:lnTo>
                <a:lnTo>
                  <a:pt x="350659" y="21982"/>
                </a:lnTo>
                <a:lnTo>
                  <a:pt x="355679" y="25751"/>
                </a:lnTo>
                <a:lnTo>
                  <a:pt x="360281" y="29309"/>
                </a:lnTo>
                <a:lnTo>
                  <a:pt x="365093" y="33498"/>
                </a:lnTo>
                <a:lnTo>
                  <a:pt x="369487" y="37684"/>
                </a:lnTo>
                <a:lnTo>
                  <a:pt x="373669" y="42291"/>
                </a:lnTo>
                <a:lnTo>
                  <a:pt x="377853" y="46897"/>
                </a:lnTo>
                <a:lnTo>
                  <a:pt x="381620" y="51711"/>
                </a:lnTo>
                <a:lnTo>
                  <a:pt x="385176" y="56528"/>
                </a:lnTo>
                <a:lnTo>
                  <a:pt x="388733" y="61972"/>
                </a:lnTo>
                <a:lnTo>
                  <a:pt x="391660" y="67413"/>
                </a:lnTo>
                <a:lnTo>
                  <a:pt x="394380" y="72858"/>
                </a:lnTo>
                <a:lnTo>
                  <a:pt x="397099" y="78509"/>
                </a:lnTo>
                <a:lnTo>
                  <a:pt x="399400" y="84373"/>
                </a:lnTo>
                <a:lnTo>
                  <a:pt x="401494" y="90235"/>
                </a:lnTo>
                <a:lnTo>
                  <a:pt x="403167" y="96515"/>
                </a:lnTo>
                <a:lnTo>
                  <a:pt x="404630" y="102587"/>
                </a:lnTo>
                <a:lnTo>
                  <a:pt x="405676" y="109078"/>
                </a:lnTo>
                <a:lnTo>
                  <a:pt x="406513" y="115358"/>
                </a:lnTo>
                <a:lnTo>
                  <a:pt x="407141" y="122058"/>
                </a:lnTo>
                <a:lnTo>
                  <a:pt x="407351" y="128547"/>
                </a:lnTo>
                <a:lnTo>
                  <a:pt x="407141" y="135039"/>
                </a:lnTo>
                <a:lnTo>
                  <a:pt x="406513" y="141738"/>
                </a:lnTo>
                <a:lnTo>
                  <a:pt x="405676" y="148228"/>
                </a:lnTo>
                <a:lnTo>
                  <a:pt x="404630" y="154510"/>
                </a:lnTo>
                <a:lnTo>
                  <a:pt x="403167" y="160789"/>
                </a:lnTo>
                <a:lnTo>
                  <a:pt x="401494" y="166861"/>
                </a:lnTo>
                <a:lnTo>
                  <a:pt x="399400" y="172933"/>
                </a:lnTo>
                <a:lnTo>
                  <a:pt x="397099" y="178587"/>
                </a:lnTo>
                <a:lnTo>
                  <a:pt x="394380" y="184239"/>
                </a:lnTo>
                <a:lnTo>
                  <a:pt x="391660" y="189891"/>
                </a:lnTo>
                <a:lnTo>
                  <a:pt x="388733" y="195125"/>
                </a:lnTo>
                <a:lnTo>
                  <a:pt x="385176" y="200569"/>
                </a:lnTo>
                <a:lnTo>
                  <a:pt x="381620" y="205385"/>
                </a:lnTo>
                <a:lnTo>
                  <a:pt x="377853" y="210409"/>
                </a:lnTo>
                <a:lnTo>
                  <a:pt x="373669" y="215016"/>
                </a:lnTo>
                <a:lnTo>
                  <a:pt x="369487" y="219412"/>
                </a:lnTo>
                <a:lnTo>
                  <a:pt x="365093" y="223808"/>
                </a:lnTo>
                <a:lnTo>
                  <a:pt x="360281" y="227787"/>
                </a:lnTo>
                <a:lnTo>
                  <a:pt x="355679" y="231763"/>
                </a:lnTo>
                <a:lnTo>
                  <a:pt x="350659" y="235114"/>
                </a:lnTo>
                <a:lnTo>
                  <a:pt x="345429" y="238463"/>
                </a:lnTo>
                <a:lnTo>
                  <a:pt x="339781" y="241604"/>
                </a:lnTo>
                <a:lnTo>
                  <a:pt x="334341" y="244535"/>
                </a:lnTo>
                <a:lnTo>
                  <a:pt x="328694" y="246838"/>
                </a:lnTo>
                <a:lnTo>
                  <a:pt x="322836" y="249351"/>
                </a:lnTo>
                <a:lnTo>
                  <a:pt x="316769" y="251444"/>
                </a:lnTo>
                <a:lnTo>
                  <a:pt x="310703" y="252910"/>
                </a:lnTo>
                <a:lnTo>
                  <a:pt x="304636" y="254585"/>
                </a:lnTo>
                <a:lnTo>
                  <a:pt x="298150" y="255631"/>
                </a:lnTo>
                <a:lnTo>
                  <a:pt x="291875" y="256468"/>
                </a:lnTo>
                <a:lnTo>
                  <a:pt x="285390" y="256888"/>
                </a:lnTo>
                <a:lnTo>
                  <a:pt x="278697" y="257096"/>
                </a:lnTo>
                <a:lnTo>
                  <a:pt x="272211" y="256888"/>
                </a:lnTo>
                <a:lnTo>
                  <a:pt x="265726" y="256468"/>
                </a:lnTo>
                <a:lnTo>
                  <a:pt x="259031" y="255631"/>
                </a:lnTo>
                <a:lnTo>
                  <a:pt x="252755" y="254585"/>
                </a:lnTo>
                <a:lnTo>
                  <a:pt x="246480" y="252910"/>
                </a:lnTo>
                <a:lnTo>
                  <a:pt x="240412" y="251444"/>
                </a:lnTo>
                <a:lnTo>
                  <a:pt x="234347" y="249351"/>
                </a:lnTo>
                <a:lnTo>
                  <a:pt x="228699" y="246838"/>
                </a:lnTo>
                <a:lnTo>
                  <a:pt x="223050" y="244535"/>
                </a:lnTo>
                <a:lnTo>
                  <a:pt x="217402" y="241604"/>
                </a:lnTo>
                <a:lnTo>
                  <a:pt x="212172" y="238463"/>
                </a:lnTo>
                <a:lnTo>
                  <a:pt x="206942" y="235114"/>
                </a:lnTo>
                <a:lnTo>
                  <a:pt x="201923" y="231763"/>
                </a:lnTo>
                <a:lnTo>
                  <a:pt x="196901" y="227787"/>
                </a:lnTo>
                <a:lnTo>
                  <a:pt x="192508" y="223808"/>
                </a:lnTo>
                <a:lnTo>
                  <a:pt x="187906" y="219412"/>
                </a:lnTo>
                <a:lnTo>
                  <a:pt x="183512" y="215016"/>
                </a:lnTo>
                <a:lnTo>
                  <a:pt x="179538" y="210409"/>
                </a:lnTo>
                <a:lnTo>
                  <a:pt x="175564" y="205385"/>
                </a:lnTo>
                <a:lnTo>
                  <a:pt x="172217" y="200569"/>
                </a:lnTo>
                <a:lnTo>
                  <a:pt x="168868" y="195125"/>
                </a:lnTo>
                <a:lnTo>
                  <a:pt x="165732" y="189891"/>
                </a:lnTo>
                <a:lnTo>
                  <a:pt x="162803" y="184239"/>
                </a:lnTo>
                <a:lnTo>
                  <a:pt x="160502" y="178587"/>
                </a:lnTo>
                <a:lnTo>
                  <a:pt x="157991" y="172933"/>
                </a:lnTo>
                <a:lnTo>
                  <a:pt x="155900" y="166861"/>
                </a:lnTo>
                <a:lnTo>
                  <a:pt x="154434" y="160789"/>
                </a:lnTo>
                <a:lnTo>
                  <a:pt x="152761" y="154510"/>
                </a:lnTo>
                <a:lnTo>
                  <a:pt x="151715" y="148228"/>
                </a:lnTo>
                <a:lnTo>
                  <a:pt x="150878" y="141738"/>
                </a:lnTo>
                <a:lnTo>
                  <a:pt x="150460" y="135039"/>
                </a:lnTo>
                <a:lnTo>
                  <a:pt x="150252" y="128547"/>
                </a:lnTo>
                <a:lnTo>
                  <a:pt x="150460" y="122058"/>
                </a:lnTo>
                <a:lnTo>
                  <a:pt x="150878" y="115358"/>
                </a:lnTo>
                <a:lnTo>
                  <a:pt x="151715" y="109078"/>
                </a:lnTo>
                <a:lnTo>
                  <a:pt x="152761" y="102587"/>
                </a:lnTo>
                <a:lnTo>
                  <a:pt x="154434" y="96515"/>
                </a:lnTo>
                <a:lnTo>
                  <a:pt x="155900" y="90235"/>
                </a:lnTo>
                <a:lnTo>
                  <a:pt x="157991" y="84373"/>
                </a:lnTo>
                <a:lnTo>
                  <a:pt x="160502" y="78509"/>
                </a:lnTo>
                <a:lnTo>
                  <a:pt x="162803" y="72858"/>
                </a:lnTo>
                <a:lnTo>
                  <a:pt x="165732" y="67413"/>
                </a:lnTo>
                <a:lnTo>
                  <a:pt x="168868" y="61972"/>
                </a:lnTo>
                <a:lnTo>
                  <a:pt x="172217" y="56528"/>
                </a:lnTo>
                <a:lnTo>
                  <a:pt x="175564" y="51711"/>
                </a:lnTo>
                <a:lnTo>
                  <a:pt x="179538" y="46897"/>
                </a:lnTo>
                <a:lnTo>
                  <a:pt x="183512" y="42291"/>
                </a:lnTo>
                <a:lnTo>
                  <a:pt x="187906" y="37684"/>
                </a:lnTo>
                <a:lnTo>
                  <a:pt x="192508" y="33498"/>
                </a:lnTo>
                <a:lnTo>
                  <a:pt x="196901" y="29309"/>
                </a:lnTo>
                <a:lnTo>
                  <a:pt x="201923" y="25751"/>
                </a:lnTo>
                <a:lnTo>
                  <a:pt x="206942" y="21982"/>
                </a:lnTo>
                <a:lnTo>
                  <a:pt x="212172" y="18633"/>
                </a:lnTo>
                <a:lnTo>
                  <a:pt x="217402" y="15493"/>
                </a:lnTo>
                <a:lnTo>
                  <a:pt x="223050" y="12769"/>
                </a:lnTo>
                <a:lnTo>
                  <a:pt x="228699" y="10258"/>
                </a:lnTo>
                <a:lnTo>
                  <a:pt x="234347" y="7745"/>
                </a:lnTo>
                <a:lnTo>
                  <a:pt x="240412" y="5652"/>
                </a:lnTo>
                <a:lnTo>
                  <a:pt x="246480" y="4187"/>
                </a:lnTo>
                <a:lnTo>
                  <a:pt x="252755" y="2511"/>
                </a:lnTo>
                <a:lnTo>
                  <a:pt x="259031" y="1466"/>
                </a:lnTo>
                <a:lnTo>
                  <a:pt x="265726" y="628"/>
                </a:lnTo>
                <a:lnTo>
                  <a:pt x="272211" y="208"/>
                </a:lnTo>
                <a:close/>
              </a:path>
            </a:pathLst>
          </a:cu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sz="2000" b="1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8" name="ïṧlíḍê"/>
          <p:cNvSpPr/>
          <p:nvPr/>
        </p:nvSpPr>
        <p:spPr>
          <a:xfrm>
            <a:off x="8521374" y="5564226"/>
            <a:ext cx="2613676" cy="392297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none" lIns="91425" tIns="45700" rIns="91425" bIns="45700" anchor="ctr" anchorCtr="0">
            <a:normAutofit/>
          </a:bodyPr>
          <a:lstStyle/>
          <a:p>
            <a:pPr marL="0" marR="0" lvl="0" indent="0" algn="ctr" rtl="0">
              <a:buNone/>
            </a:pPr>
            <a:r>
              <a:rPr lang="en-US" altLang="zh-CN" sz="1200" b="1" dirty="0">
                <a:latin typeface="Arial"/>
                <a:ea typeface="微软雅黑"/>
                <a:sym typeface="Arial"/>
              </a:rPr>
              <a:t> </a:t>
            </a:r>
            <a:endParaRPr lang="zh-CN" altLang="en-US" sz="1200" b="1" dirty="0">
              <a:latin typeface="Arial"/>
              <a:ea typeface="微软雅黑"/>
              <a:sym typeface="Arial"/>
            </a:endParaRPr>
          </a:p>
        </p:txBody>
      </p:sp>
      <p:sp>
        <p:nvSpPr>
          <p:cNvPr id="19" name="îŝḷïḓe"/>
          <p:cNvSpPr/>
          <p:nvPr/>
        </p:nvSpPr>
        <p:spPr>
          <a:xfrm>
            <a:off x="9448092" y="4943968"/>
            <a:ext cx="760243" cy="620255"/>
          </a:xfrm>
          <a:custGeom>
            <a:avLst/>
            <a:gdLst>
              <a:gd name="connsiteX0" fmla="*/ 254168 w 760243"/>
              <a:gd name="connsiteY0" fmla="*/ 383536 h 620255"/>
              <a:gd name="connsiteX1" fmla="*/ 338992 w 760243"/>
              <a:gd name="connsiteY1" fmla="*/ 549580 h 620255"/>
              <a:gd name="connsiteX2" fmla="*/ 352081 w 760243"/>
              <a:gd name="connsiteY2" fmla="*/ 441438 h 620255"/>
              <a:gd name="connsiteX3" fmla="*/ 331023 w 760243"/>
              <a:gd name="connsiteY3" fmla="*/ 424408 h 620255"/>
              <a:gd name="connsiteX4" fmla="*/ 428650 w 760243"/>
              <a:gd name="connsiteY4" fmla="*/ 424408 h 620255"/>
              <a:gd name="connsiteX5" fmla="*/ 407585 w 760243"/>
              <a:gd name="connsiteY5" fmla="*/ 441438 h 620255"/>
              <a:gd name="connsiteX6" fmla="*/ 420966 w 760243"/>
              <a:gd name="connsiteY6" fmla="*/ 549580 h 620255"/>
              <a:gd name="connsiteX7" fmla="*/ 506069 w 760243"/>
              <a:gd name="connsiteY7" fmla="*/ 383536 h 620255"/>
              <a:gd name="connsiteX8" fmla="*/ 520013 w 760243"/>
              <a:gd name="connsiteY8" fmla="*/ 385523 h 620255"/>
              <a:gd name="connsiteX9" fmla="*/ 533678 w 760243"/>
              <a:gd name="connsiteY9" fmla="*/ 387793 h 620255"/>
              <a:gd name="connsiteX10" fmla="*/ 546767 w 760243"/>
              <a:gd name="connsiteY10" fmla="*/ 390348 h 620255"/>
              <a:gd name="connsiteX11" fmla="*/ 559577 w 760243"/>
              <a:gd name="connsiteY11" fmla="*/ 393187 h 620255"/>
              <a:gd name="connsiteX12" fmla="*/ 572102 w 760243"/>
              <a:gd name="connsiteY12" fmla="*/ 396307 h 620255"/>
              <a:gd name="connsiteX13" fmla="*/ 584627 w 760243"/>
              <a:gd name="connsiteY13" fmla="*/ 399430 h 620255"/>
              <a:gd name="connsiteX14" fmla="*/ 596297 w 760243"/>
              <a:gd name="connsiteY14" fmla="*/ 403403 h 620255"/>
              <a:gd name="connsiteX15" fmla="*/ 608245 w 760243"/>
              <a:gd name="connsiteY15" fmla="*/ 407378 h 620255"/>
              <a:gd name="connsiteX16" fmla="*/ 619636 w 760243"/>
              <a:gd name="connsiteY16" fmla="*/ 411635 h 620255"/>
              <a:gd name="connsiteX17" fmla="*/ 630736 w 760243"/>
              <a:gd name="connsiteY17" fmla="*/ 416176 h 620255"/>
              <a:gd name="connsiteX18" fmla="*/ 641265 w 760243"/>
              <a:gd name="connsiteY18" fmla="*/ 421285 h 620255"/>
              <a:gd name="connsiteX19" fmla="*/ 651224 w 760243"/>
              <a:gd name="connsiteY19" fmla="*/ 426679 h 620255"/>
              <a:gd name="connsiteX20" fmla="*/ 661475 w 760243"/>
              <a:gd name="connsiteY20" fmla="*/ 432356 h 620255"/>
              <a:gd name="connsiteX21" fmla="*/ 670864 w 760243"/>
              <a:gd name="connsiteY21" fmla="*/ 438315 h 620255"/>
              <a:gd name="connsiteX22" fmla="*/ 679974 w 760243"/>
              <a:gd name="connsiteY22" fmla="*/ 444845 h 620255"/>
              <a:gd name="connsiteX23" fmla="*/ 688514 w 760243"/>
              <a:gd name="connsiteY23" fmla="*/ 451941 h 620255"/>
              <a:gd name="connsiteX24" fmla="*/ 696769 w 760243"/>
              <a:gd name="connsiteY24" fmla="*/ 459036 h 620255"/>
              <a:gd name="connsiteX25" fmla="*/ 704454 w 760243"/>
              <a:gd name="connsiteY25" fmla="*/ 466416 h 620255"/>
              <a:gd name="connsiteX26" fmla="*/ 711569 w 760243"/>
              <a:gd name="connsiteY26" fmla="*/ 474648 h 620255"/>
              <a:gd name="connsiteX27" fmla="*/ 718968 w 760243"/>
              <a:gd name="connsiteY27" fmla="*/ 483162 h 620255"/>
              <a:gd name="connsiteX28" fmla="*/ 725228 w 760243"/>
              <a:gd name="connsiteY28" fmla="*/ 491962 h 620255"/>
              <a:gd name="connsiteX29" fmla="*/ 730923 w 760243"/>
              <a:gd name="connsiteY29" fmla="*/ 501329 h 620255"/>
              <a:gd name="connsiteX30" fmla="*/ 736334 w 760243"/>
              <a:gd name="connsiteY30" fmla="*/ 510979 h 620255"/>
              <a:gd name="connsiteX31" fmla="*/ 741452 w 760243"/>
              <a:gd name="connsiteY31" fmla="*/ 521197 h 620255"/>
              <a:gd name="connsiteX32" fmla="*/ 745723 w 760243"/>
              <a:gd name="connsiteY32" fmla="*/ 531982 h 620255"/>
              <a:gd name="connsiteX33" fmla="*/ 749137 w 760243"/>
              <a:gd name="connsiteY33" fmla="*/ 543053 h 620255"/>
              <a:gd name="connsiteX34" fmla="*/ 752273 w 760243"/>
              <a:gd name="connsiteY34" fmla="*/ 554689 h 620255"/>
              <a:gd name="connsiteX35" fmla="*/ 755118 w 760243"/>
              <a:gd name="connsiteY35" fmla="*/ 566894 h 620255"/>
              <a:gd name="connsiteX36" fmla="*/ 757392 w 760243"/>
              <a:gd name="connsiteY36" fmla="*/ 579383 h 620255"/>
              <a:gd name="connsiteX37" fmla="*/ 758818 w 760243"/>
              <a:gd name="connsiteY37" fmla="*/ 592441 h 620255"/>
              <a:gd name="connsiteX38" fmla="*/ 759958 w 760243"/>
              <a:gd name="connsiteY38" fmla="*/ 606064 h 620255"/>
              <a:gd name="connsiteX39" fmla="*/ 760243 w 760243"/>
              <a:gd name="connsiteY39" fmla="*/ 620255 h 620255"/>
              <a:gd name="connsiteX40" fmla="*/ 0 w 760243"/>
              <a:gd name="connsiteY40" fmla="*/ 620255 h 620255"/>
              <a:gd name="connsiteX41" fmla="*/ 279 w 760243"/>
              <a:gd name="connsiteY41" fmla="*/ 606064 h 620255"/>
              <a:gd name="connsiteX42" fmla="*/ 1419 w 760243"/>
              <a:gd name="connsiteY42" fmla="*/ 592441 h 620255"/>
              <a:gd name="connsiteX43" fmla="*/ 2845 w 760243"/>
              <a:gd name="connsiteY43" fmla="*/ 579383 h 620255"/>
              <a:gd name="connsiteX44" fmla="*/ 4834 w 760243"/>
              <a:gd name="connsiteY44" fmla="*/ 566894 h 620255"/>
              <a:gd name="connsiteX45" fmla="*/ 7400 w 760243"/>
              <a:gd name="connsiteY45" fmla="*/ 554689 h 620255"/>
              <a:gd name="connsiteX46" fmla="*/ 10529 w 760243"/>
              <a:gd name="connsiteY46" fmla="*/ 543053 h 620255"/>
              <a:gd name="connsiteX47" fmla="*/ 14514 w 760243"/>
              <a:gd name="connsiteY47" fmla="*/ 531982 h 620255"/>
              <a:gd name="connsiteX48" fmla="*/ 18784 w 760243"/>
              <a:gd name="connsiteY48" fmla="*/ 521197 h 620255"/>
              <a:gd name="connsiteX49" fmla="*/ 23903 w 760243"/>
              <a:gd name="connsiteY49" fmla="*/ 510979 h 620255"/>
              <a:gd name="connsiteX50" fmla="*/ 29029 w 760243"/>
              <a:gd name="connsiteY50" fmla="*/ 501329 h 620255"/>
              <a:gd name="connsiteX51" fmla="*/ 34724 w 760243"/>
              <a:gd name="connsiteY51" fmla="*/ 491962 h 620255"/>
              <a:gd name="connsiteX52" fmla="*/ 41268 w 760243"/>
              <a:gd name="connsiteY52" fmla="*/ 483162 h 620255"/>
              <a:gd name="connsiteX53" fmla="*/ 48098 w 760243"/>
              <a:gd name="connsiteY53" fmla="*/ 474648 h 620255"/>
              <a:gd name="connsiteX54" fmla="*/ 55498 w 760243"/>
              <a:gd name="connsiteY54" fmla="*/ 466416 h 620255"/>
              <a:gd name="connsiteX55" fmla="*/ 63182 w 760243"/>
              <a:gd name="connsiteY55" fmla="*/ 459036 h 620255"/>
              <a:gd name="connsiteX56" fmla="*/ 71723 w 760243"/>
              <a:gd name="connsiteY56" fmla="*/ 451941 h 620255"/>
              <a:gd name="connsiteX57" fmla="*/ 80263 w 760243"/>
              <a:gd name="connsiteY57" fmla="*/ 445129 h 620255"/>
              <a:gd name="connsiteX58" fmla="*/ 89088 w 760243"/>
              <a:gd name="connsiteY58" fmla="*/ 438315 h 620255"/>
              <a:gd name="connsiteX59" fmla="*/ 98762 w 760243"/>
              <a:gd name="connsiteY59" fmla="*/ 432356 h 620255"/>
              <a:gd name="connsiteX60" fmla="*/ 108442 w 760243"/>
              <a:gd name="connsiteY60" fmla="*/ 426679 h 620255"/>
              <a:gd name="connsiteX61" fmla="*/ 118687 w 760243"/>
              <a:gd name="connsiteY61" fmla="*/ 421285 h 620255"/>
              <a:gd name="connsiteX62" fmla="*/ 129501 w 760243"/>
              <a:gd name="connsiteY62" fmla="*/ 416176 h 620255"/>
              <a:gd name="connsiteX63" fmla="*/ 140600 w 760243"/>
              <a:gd name="connsiteY63" fmla="*/ 411635 h 620255"/>
              <a:gd name="connsiteX64" fmla="*/ 151991 w 760243"/>
              <a:gd name="connsiteY64" fmla="*/ 407378 h 620255"/>
              <a:gd name="connsiteX65" fmla="*/ 163376 w 760243"/>
              <a:gd name="connsiteY65" fmla="*/ 403403 h 620255"/>
              <a:gd name="connsiteX66" fmla="*/ 175610 w 760243"/>
              <a:gd name="connsiteY66" fmla="*/ 399430 h 620255"/>
              <a:gd name="connsiteX67" fmla="*/ 187850 w 760243"/>
              <a:gd name="connsiteY67" fmla="*/ 396307 h 620255"/>
              <a:gd name="connsiteX68" fmla="*/ 200375 w 760243"/>
              <a:gd name="connsiteY68" fmla="*/ 393187 h 620255"/>
              <a:gd name="connsiteX69" fmla="*/ 213470 w 760243"/>
              <a:gd name="connsiteY69" fmla="*/ 390348 h 620255"/>
              <a:gd name="connsiteX70" fmla="*/ 226559 w 760243"/>
              <a:gd name="connsiteY70" fmla="*/ 387793 h 620255"/>
              <a:gd name="connsiteX71" fmla="*/ 240224 w 760243"/>
              <a:gd name="connsiteY71" fmla="*/ 385523 h 620255"/>
              <a:gd name="connsiteX72" fmla="*/ 379976 w 760243"/>
              <a:gd name="connsiteY72" fmla="*/ 0 h 620255"/>
              <a:gd name="connsiteX73" fmla="*/ 389101 w 760243"/>
              <a:gd name="connsiteY73" fmla="*/ 284 h 620255"/>
              <a:gd name="connsiteX74" fmla="*/ 397943 w 760243"/>
              <a:gd name="connsiteY74" fmla="*/ 856 h 620255"/>
              <a:gd name="connsiteX75" fmla="*/ 406499 w 760243"/>
              <a:gd name="connsiteY75" fmla="*/ 1998 h 620255"/>
              <a:gd name="connsiteX76" fmla="*/ 415341 w 760243"/>
              <a:gd name="connsiteY76" fmla="*/ 3424 h 620255"/>
              <a:gd name="connsiteX77" fmla="*/ 423613 w 760243"/>
              <a:gd name="connsiteY77" fmla="*/ 5708 h 620255"/>
              <a:gd name="connsiteX78" fmla="*/ 431883 w 760243"/>
              <a:gd name="connsiteY78" fmla="*/ 7706 h 620255"/>
              <a:gd name="connsiteX79" fmla="*/ 440155 w 760243"/>
              <a:gd name="connsiteY79" fmla="*/ 10560 h 620255"/>
              <a:gd name="connsiteX80" fmla="*/ 448142 w 760243"/>
              <a:gd name="connsiteY80" fmla="*/ 13986 h 620255"/>
              <a:gd name="connsiteX81" fmla="*/ 455842 w 760243"/>
              <a:gd name="connsiteY81" fmla="*/ 17410 h 620255"/>
              <a:gd name="connsiteX82" fmla="*/ 463258 w 760243"/>
              <a:gd name="connsiteY82" fmla="*/ 21123 h 620255"/>
              <a:gd name="connsiteX83" fmla="*/ 470958 w 760243"/>
              <a:gd name="connsiteY83" fmla="*/ 25405 h 620255"/>
              <a:gd name="connsiteX84" fmla="*/ 478089 w 760243"/>
              <a:gd name="connsiteY84" fmla="*/ 29970 h 620255"/>
              <a:gd name="connsiteX85" fmla="*/ 484933 w 760243"/>
              <a:gd name="connsiteY85" fmla="*/ 35109 h 620255"/>
              <a:gd name="connsiteX86" fmla="*/ 491207 w 760243"/>
              <a:gd name="connsiteY86" fmla="*/ 39961 h 620255"/>
              <a:gd name="connsiteX87" fmla="*/ 497768 w 760243"/>
              <a:gd name="connsiteY87" fmla="*/ 45671 h 620255"/>
              <a:gd name="connsiteX88" fmla="*/ 503759 w 760243"/>
              <a:gd name="connsiteY88" fmla="*/ 51379 h 620255"/>
              <a:gd name="connsiteX89" fmla="*/ 509461 w 760243"/>
              <a:gd name="connsiteY89" fmla="*/ 57659 h 620255"/>
              <a:gd name="connsiteX90" fmla="*/ 515166 w 760243"/>
              <a:gd name="connsiteY90" fmla="*/ 63940 h 620255"/>
              <a:gd name="connsiteX91" fmla="*/ 520301 w 760243"/>
              <a:gd name="connsiteY91" fmla="*/ 70503 h 620255"/>
              <a:gd name="connsiteX92" fmla="*/ 525150 w 760243"/>
              <a:gd name="connsiteY92" fmla="*/ 77070 h 620255"/>
              <a:gd name="connsiteX93" fmla="*/ 529999 w 760243"/>
              <a:gd name="connsiteY93" fmla="*/ 84492 h 620255"/>
              <a:gd name="connsiteX94" fmla="*/ 533989 w 760243"/>
              <a:gd name="connsiteY94" fmla="*/ 91912 h 620255"/>
              <a:gd name="connsiteX95" fmla="*/ 537699 w 760243"/>
              <a:gd name="connsiteY95" fmla="*/ 99334 h 620255"/>
              <a:gd name="connsiteX96" fmla="*/ 541406 w 760243"/>
              <a:gd name="connsiteY96" fmla="*/ 107040 h 620255"/>
              <a:gd name="connsiteX97" fmla="*/ 544543 w 760243"/>
              <a:gd name="connsiteY97" fmla="*/ 115035 h 620255"/>
              <a:gd name="connsiteX98" fmla="*/ 547397 w 760243"/>
              <a:gd name="connsiteY98" fmla="*/ 123027 h 620255"/>
              <a:gd name="connsiteX99" fmla="*/ 549678 w 760243"/>
              <a:gd name="connsiteY99" fmla="*/ 131589 h 620255"/>
              <a:gd name="connsiteX100" fmla="*/ 551673 w 760243"/>
              <a:gd name="connsiteY100" fmla="*/ 139867 h 620255"/>
              <a:gd name="connsiteX101" fmla="*/ 553099 w 760243"/>
              <a:gd name="connsiteY101" fmla="*/ 148718 h 620255"/>
              <a:gd name="connsiteX102" fmla="*/ 554241 w 760243"/>
              <a:gd name="connsiteY102" fmla="*/ 157280 h 620255"/>
              <a:gd name="connsiteX103" fmla="*/ 555097 w 760243"/>
              <a:gd name="connsiteY103" fmla="*/ 166414 h 620255"/>
              <a:gd name="connsiteX104" fmla="*/ 555383 w 760243"/>
              <a:gd name="connsiteY104" fmla="*/ 175262 h 620255"/>
              <a:gd name="connsiteX105" fmla="*/ 555097 w 760243"/>
              <a:gd name="connsiteY105" fmla="*/ 184113 h 620255"/>
              <a:gd name="connsiteX106" fmla="*/ 554241 w 760243"/>
              <a:gd name="connsiteY106" fmla="*/ 193247 h 620255"/>
              <a:gd name="connsiteX107" fmla="*/ 553099 w 760243"/>
              <a:gd name="connsiteY107" fmla="*/ 202095 h 620255"/>
              <a:gd name="connsiteX108" fmla="*/ 551673 w 760243"/>
              <a:gd name="connsiteY108" fmla="*/ 210659 h 620255"/>
              <a:gd name="connsiteX109" fmla="*/ 549678 w 760243"/>
              <a:gd name="connsiteY109" fmla="*/ 219221 h 620255"/>
              <a:gd name="connsiteX110" fmla="*/ 547397 w 760243"/>
              <a:gd name="connsiteY110" fmla="*/ 227499 h 620255"/>
              <a:gd name="connsiteX111" fmla="*/ 544543 w 760243"/>
              <a:gd name="connsiteY111" fmla="*/ 235778 h 620255"/>
              <a:gd name="connsiteX112" fmla="*/ 541406 w 760243"/>
              <a:gd name="connsiteY112" fmla="*/ 243486 h 620255"/>
              <a:gd name="connsiteX113" fmla="*/ 537699 w 760243"/>
              <a:gd name="connsiteY113" fmla="*/ 251192 h 620255"/>
              <a:gd name="connsiteX114" fmla="*/ 533989 w 760243"/>
              <a:gd name="connsiteY114" fmla="*/ 258898 h 620255"/>
              <a:gd name="connsiteX115" fmla="*/ 529999 w 760243"/>
              <a:gd name="connsiteY115" fmla="*/ 266034 h 620255"/>
              <a:gd name="connsiteX116" fmla="*/ 525150 w 760243"/>
              <a:gd name="connsiteY116" fmla="*/ 273457 h 620255"/>
              <a:gd name="connsiteX117" fmla="*/ 520301 w 760243"/>
              <a:gd name="connsiteY117" fmla="*/ 280023 h 620255"/>
              <a:gd name="connsiteX118" fmla="*/ 515166 w 760243"/>
              <a:gd name="connsiteY118" fmla="*/ 286873 h 620255"/>
              <a:gd name="connsiteX119" fmla="*/ 509461 w 760243"/>
              <a:gd name="connsiteY119" fmla="*/ 293153 h 620255"/>
              <a:gd name="connsiteX120" fmla="*/ 503759 w 760243"/>
              <a:gd name="connsiteY120" fmla="*/ 299148 h 620255"/>
              <a:gd name="connsiteX121" fmla="*/ 497768 w 760243"/>
              <a:gd name="connsiteY121" fmla="*/ 305142 h 620255"/>
              <a:gd name="connsiteX122" fmla="*/ 491207 w 760243"/>
              <a:gd name="connsiteY122" fmla="*/ 310566 h 620255"/>
              <a:gd name="connsiteX123" fmla="*/ 484933 w 760243"/>
              <a:gd name="connsiteY123" fmla="*/ 315988 h 620255"/>
              <a:gd name="connsiteX124" fmla="*/ 478089 w 760243"/>
              <a:gd name="connsiteY124" fmla="*/ 320556 h 620255"/>
              <a:gd name="connsiteX125" fmla="*/ 470958 w 760243"/>
              <a:gd name="connsiteY125" fmla="*/ 325122 h 620255"/>
              <a:gd name="connsiteX126" fmla="*/ 463258 w 760243"/>
              <a:gd name="connsiteY126" fmla="*/ 329404 h 620255"/>
              <a:gd name="connsiteX127" fmla="*/ 455842 w 760243"/>
              <a:gd name="connsiteY127" fmla="*/ 333400 h 620255"/>
              <a:gd name="connsiteX128" fmla="*/ 448142 w 760243"/>
              <a:gd name="connsiteY128" fmla="*/ 336540 h 620255"/>
              <a:gd name="connsiteX129" fmla="*/ 440155 w 760243"/>
              <a:gd name="connsiteY129" fmla="*/ 339967 h 620255"/>
              <a:gd name="connsiteX130" fmla="*/ 431883 w 760243"/>
              <a:gd name="connsiteY130" fmla="*/ 342821 h 620255"/>
              <a:gd name="connsiteX131" fmla="*/ 423613 w 760243"/>
              <a:gd name="connsiteY131" fmla="*/ 344819 h 620255"/>
              <a:gd name="connsiteX132" fmla="*/ 415341 w 760243"/>
              <a:gd name="connsiteY132" fmla="*/ 347103 h 620255"/>
              <a:gd name="connsiteX133" fmla="*/ 406499 w 760243"/>
              <a:gd name="connsiteY133" fmla="*/ 348528 h 620255"/>
              <a:gd name="connsiteX134" fmla="*/ 397943 w 760243"/>
              <a:gd name="connsiteY134" fmla="*/ 349670 h 620255"/>
              <a:gd name="connsiteX135" fmla="*/ 389101 w 760243"/>
              <a:gd name="connsiteY135" fmla="*/ 350243 h 620255"/>
              <a:gd name="connsiteX136" fmla="*/ 379976 w 760243"/>
              <a:gd name="connsiteY136" fmla="*/ 350526 h 620255"/>
              <a:gd name="connsiteX137" fmla="*/ 371133 w 760243"/>
              <a:gd name="connsiteY137" fmla="*/ 350243 h 620255"/>
              <a:gd name="connsiteX138" fmla="*/ 362291 w 760243"/>
              <a:gd name="connsiteY138" fmla="*/ 349670 h 620255"/>
              <a:gd name="connsiteX139" fmla="*/ 353163 w 760243"/>
              <a:gd name="connsiteY139" fmla="*/ 348528 h 620255"/>
              <a:gd name="connsiteX140" fmla="*/ 344607 w 760243"/>
              <a:gd name="connsiteY140" fmla="*/ 347103 h 620255"/>
              <a:gd name="connsiteX141" fmla="*/ 336051 w 760243"/>
              <a:gd name="connsiteY141" fmla="*/ 344819 h 620255"/>
              <a:gd name="connsiteX142" fmla="*/ 327779 w 760243"/>
              <a:gd name="connsiteY142" fmla="*/ 342821 h 620255"/>
              <a:gd name="connsiteX143" fmla="*/ 319509 w 760243"/>
              <a:gd name="connsiteY143" fmla="*/ 339967 h 620255"/>
              <a:gd name="connsiteX144" fmla="*/ 311809 w 760243"/>
              <a:gd name="connsiteY144" fmla="*/ 336540 h 620255"/>
              <a:gd name="connsiteX145" fmla="*/ 304106 w 760243"/>
              <a:gd name="connsiteY145" fmla="*/ 333400 h 620255"/>
              <a:gd name="connsiteX146" fmla="*/ 296406 w 760243"/>
              <a:gd name="connsiteY146" fmla="*/ 329404 h 620255"/>
              <a:gd name="connsiteX147" fmla="*/ 289276 w 760243"/>
              <a:gd name="connsiteY147" fmla="*/ 325122 h 620255"/>
              <a:gd name="connsiteX148" fmla="*/ 282146 w 760243"/>
              <a:gd name="connsiteY148" fmla="*/ 320556 h 620255"/>
              <a:gd name="connsiteX149" fmla="*/ 275302 w 760243"/>
              <a:gd name="connsiteY149" fmla="*/ 315988 h 620255"/>
              <a:gd name="connsiteX150" fmla="*/ 268455 w 760243"/>
              <a:gd name="connsiteY150" fmla="*/ 310566 h 620255"/>
              <a:gd name="connsiteX151" fmla="*/ 262466 w 760243"/>
              <a:gd name="connsiteY151" fmla="*/ 305142 h 620255"/>
              <a:gd name="connsiteX152" fmla="*/ 256192 w 760243"/>
              <a:gd name="connsiteY152" fmla="*/ 299148 h 620255"/>
              <a:gd name="connsiteX153" fmla="*/ 250201 w 760243"/>
              <a:gd name="connsiteY153" fmla="*/ 293153 h 620255"/>
              <a:gd name="connsiteX154" fmla="*/ 244782 w 760243"/>
              <a:gd name="connsiteY154" fmla="*/ 286873 h 620255"/>
              <a:gd name="connsiteX155" fmla="*/ 239364 w 760243"/>
              <a:gd name="connsiteY155" fmla="*/ 280023 h 620255"/>
              <a:gd name="connsiteX156" fmla="*/ 234801 w 760243"/>
              <a:gd name="connsiteY156" fmla="*/ 273457 h 620255"/>
              <a:gd name="connsiteX157" fmla="*/ 230235 w 760243"/>
              <a:gd name="connsiteY157" fmla="*/ 266034 h 620255"/>
              <a:gd name="connsiteX158" fmla="*/ 225959 w 760243"/>
              <a:gd name="connsiteY158" fmla="*/ 258898 h 620255"/>
              <a:gd name="connsiteX159" fmla="*/ 221966 w 760243"/>
              <a:gd name="connsiteY159" fmla="*/ 251192 h 620255"/>
              <a:gd name="connsiteX160" fmla="*/ 218829 w 760243"/>
              <a:gd name="connsiteY160" fmla="*/ 243486 h 620255"/>
              <a:gd name="connsiteX161" fmla="*/ 215405 w 760243"/>
              <a:gd name="connsiteY161" fmla="*/ 235778 h 620255"/>
              <a:gd name="connsiteX162" fmla="*/ 212554 w 760243"/>
              <a:gd name="connsiteY162" fmla="*/ 227499 h 620255"/>
              <a:gd name="connsiteX163" fmla="*/ 210556 w 760243"/>
              <a:gd name="connsiteY163" fmla="*/ 219221 h 620255"/>
              <a:gd name="connsiteX164" fmla="*/ 208275 w 760243"/>
              <a:gd name="connsiteY164" fmla="*/ 210659 h 620255"/>
              <a:gd name="connsiteX165" fmla="*/ 206849 w 760243"/>
              <a:gd name="connsiteY165" fmla="*/ 202095 h 620255"/>
              <a:gd name="connsiteX166" fmla="*/ 205707 w 760243"/>
              <a:gd name="connsiteY166" fmla="*/ 193247 h 620255"/>
              <a:gd name="connsiteX167" fmla="*/ 205137 w 760243"/>
              <a:gd name="connsiteY167" fmla="*/ 184113 h 620255"/>
              <a:gd name="connsiteX168" fmla="*/ 204854 w 760243"/>
              <a:gd name="connsiteY168" fmla="*/ 175262 h 620255"/>
              <a:gd name="connsiteX169" fmla="*/ 205137 w 760243"/>
              <a:gd name="connsiteY169" fmla="*/ 166414 h 620255"/>
              <a:gd name="connsiteX170" fmla="*/ 205707 w 760243"/>
              <a:gd name="connsiteY170" fmla="*/ 157280 h 620255"/>
              <a:gd name="connsiteX171" fmla="*/ 206849 w 760243"/>
              <a:gd name="connsiteY171" fmla="*/ 148718 h 620255"/>
              <a:gd name="connsiteX172" fmla="*/ 208275 w 760243"/>
              <a:gd name="connsiteY172" fmla="*/ 139867 h 620255"/>
              <a:gd name="connsiteX173" fmla="*/ 210556 w 760243"/>
              <a:gd name="connsiteY173" fmla="*/ 131589 h 620255"/>
              <a:gd name="connsiteX174" fmla="*/ 212554 w 760243"/>
              <a:gd name="connsiteY174" fmla="*/ 123027 h 620255"/>
              <a:gd name="connsiteX175" fmla="*/ 215405 w 760243"/>
              <a:gd name="connsiteY175" fmla="*/ 115035 h 620255"/>
              <a:gd name="connsiteX176" fmla="*/ 218829 w 760243"/>
              <a:gd name="connsiteY176" fmla="*/ 107040 h 620255"/>
              <a:gd name="connsiteX177" fmla="*/ 221966 w 760243"/>
              <a:gd name="connsiteY177" fmla="*/ 99334 h 620255"/>
              <a:gd name="connsiteX178" fmla="*/ 225959 w 760243"/>
              <a:gd name="connsiteY178" fmla="*/ 91912 h 620255"/>
              <a:gd name="connsiteX179" fmla="*/ 230235 w 760243"/>
              <a:gd name="connsiteY179" fmla="*/ 84492 h 620255"/>
              <a:gd name="connsiteX180" fmla="*/ 234801 w 760243"/>
              <a:gd name="connsiteY180" fmla="*/ 77070 h 620255"/>
              <a:gd name="connsiteX181" fmla="*/ 239364 w 760243"/>
              <a:gd name="connsiteY181" fmla="*/ 70503 h 620255"/>
              <a:gd name="connsiteX182" fmla="*/ 244782 w 760243"/>
              <a:gd name="connsiteY182" fmla="*/ 63940 h 620255"/>
              <a:gd name="connsiteX183" fmla="*/ 250201 w 760243"/>
              <a:gd name="connsiteY183" fmla="*/ 57659 h 620255"/>
              <a:gd name="connsiteX184" fmla="*/ 256192 w 760243"/>
              <a:gd name="connsiteY184" fmla="*/ 51379 h 620255"/>
              <a:gd name="connsiteX185" fmla="*/ 262466 w 760243"/>
              <a:gd name="connsiteY185" fmla="*/ 45671 h 620255"/>
              <a:gd name="connsiteX186" fmla="*/ 268455 w 760243"/>
              <a:gd name="connsiteY186" fmla="*/ 39961 h 620255"/>
              <a:gd name="connsiteX187" fmla="*/ 275302 w 760243"/>
              <a:gd name="connsiteY187" fmla="*/ 35109 h 620255"/>
              <a:gd name="connsiteX188" fmla="*/ 282146 w 760243"/>
              <a:gd name="connsiteY188" fmla="*/ 29970 h 620255"/>
              <a:gd name="connsiteX189" fmla="*/ 289276 w 760243"/>
              <a:gd name="connsiteY189" fmla="*/ 25405 h 620255"/>
              <a:gd name="connsiteX190" fmla="*/ 296406 w 760243"/>
              <a:gd name="connsiteY190" fmla="*/ 21123 h 620255"/>
              <a:gd name="connsiteX191" fmla="*/ 304106 w 760243"/>
              <a:gd name="connsiteY191" fmla="*/ 17410 h 620255"/>
              <a:gd name="connsiteX192" fmla="*/ 311809 w 760243"/>
              <a:gd name="connsiteY192" fmla="*/ 13986 h 620255"/>
              <a:gd name="connsiteX193" fmla="*/ 319509 w 760243"/>
              <a:gd name="connsiteY193" fmla="*/ 10560 h 620255"/>
              <a:gd name="connsiteX194" fmla="*/ 327779 w 760243"/>
              <a:gd name="connsiteY194" fmla="*/ 7706 h 620255"/>
              <a:gd name="connsiteX195" fmla="*/ 336051 w 760243"/>
              <a:gd name="connsiteY195" fmla="*/ 5708 h 620255"/>
              <a:gd name="connsiteX196" fmla="*/ 344607 w 760243"/>
              <a:gd name="connsiteY196" fmla="*/ 3424 h 620255"/>
              <a:gd name="connsiteX197" fmla="*/ 353163 w 760243"/>
              <a:gd name="connsiteY197" fmla="*/ 1998 h 620255"/>
              <a:gd name="connsiteX198" fmla="*/ 362291 w 760243"/>
              <a:gd name="connsiteY198" fmla="*/ 856 h 620255"/>
              <a:gd name="connsiteX199" fmla="*/ 371133 w 760243"/>
              <a:gd name="connsiteY199" fmla="*/ 284 h 620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</a:cxnLst>
            <a:rect l="l" t="t" r="r" b="b"/>
            <a:pathLst>
              <a:path w="760243" h="620255">
                <a:moveTo>
                  <a:pt x="254168" y="383536"/>
                </a:moveTo>
                <a:lnTo>
                  <a:pt x="338992" y="549580"/>
                </a:lnTo>
                <a:lnTo>
                  <a:pt x="352081" y="441438"/>
                </a:lnTo>
                <a:lnTo>
                  <a:pt x="331023" y="424408"/>
                </a:lnTo>
                <a:lnTo>
                  <a:pt x="428650" y="424408"/>
                </a:lnTo>
                <a:lnTo>
                  <a:pt x="407585" y="441438"/>
                </a:lnTo>
                <a:lnTo>
                  <a:pt x="420966" y="549580"/>
                </a:lnTo>
                <a:lnTo>
                  <a:pt x="506069" y="383536"/>
                </a:lnTo>
                <a:lnTo>
                  <a:pt x="520013" y="385523"/>
                </a:lnTo>
                <a:lnTo>
                  <a:pt x="533678" y="387793"/>
                </a:lnTo>
                <a:lnTo>
                  <a:pt x="546767" y="390348"/>
                </a:lnTo>
                <a:lnTo>
                  <a:pt x="559577" y="393187"/>
                </a:lnTo>
                <a:lnTo>
                  <a:pt x="572102" y="396307"/>
                </a:lnTo>
                <a:lnTo>
                  <a:pt x="584627" y="399430"/>
                </a:lnTo>
                <a:lnTo>
                  <a:pt x="596297" y="403403"/>
                </a:lnTo>
                <a:lnTo>
                  <a:pt x="608245" y="407378"/>
                </a:lnTo>
                <a:lnTo>
                  <a:pt x="619636" y="411635"/>
                </a:lnTo>
                <a:lnTo>
                  <a:pt x="630736" y="416176"/>
                </a:lnTo>
                <a:lnTo>
                  <a:pt x="641265" y="421285"/>
                </a:lnTo>
                <a:lnTo>
                  <a:pt x="651224" y="426679"/>
                </a:lnTo>
                <a:lnTo>
                  <a:pt x="661475" y="432356"/>
                </a:lnTo>
                <a:lnTo>
                  <a:pt x="670864" y="438315"/>
                </a:lnTo>
                <a:lnTo>
                  <a:pt x="679974" y="444845"/>
                </a:lnTo>
                <a:lnTo>
                  <a:pt x="688514" y="451941"/>
                </a:lnTo>
                <a:lnTo>
                  <a:pt x="696769" y="459036"/>
                </a:lnTo>
                <a:lnTo>
                  <a:pt x="704454" y="466416"/>
                </a:lnTo>
                <a:lnTo>
                  <a:pt x="711569" y="474648"/>
                </a:lnTo>
                <a:lnTo>
                  <a:pt x="718968" y="483162"/>
                </a:lnTo>
                <a:lnTo>
                  <a:pt x="725228" y="491962"/>
                </a:lnTo>
                <a:lnTo>
                  <a:pt x="730923" y="501329"/>
                </a:lnTo>
                <a:lnTo>
                  <a:pt x="736334" y="510979"/>
                </a:lnTo>
                <a:lnTo>
                  <a:pt x="741452" y="521197"/>
                </a:lnTo>
                <a:lnTo>
                  <a:pt x="745723" y="531982"/>
                </a:lnTo>
                <a:lnTo>
                  <a:pt x="749137" y="543053"/>
                </a:lnTo>
                <a:lnTo>
                  <a:pt x="752273" y="554689"/>
                </a:lnTo>
                <a:lnTo>
                  <a:pt x="755118" y="566894"/>
                </a:lnTo>
                <a:lnTo>
                  <a:pt x="757392" y="579383"/>
                </a:lnTo>
                <a:lnTo>
                  <a:pt x="758818" y="592441"/>
                </a:lnTo>
                <a:lnTo>
                  <a:pt x="759958" y="606064"/>
                </a:lnTo>
                <a:lnTo>
                  <a:pt x="760243" y="620255"/>
                </a:lnTo>
                <a:lnTo>
                  <a:pt x="0" y="620255"/>
                </a:lnTo>
                <a:lnTo>
                  <a:pt x="279" y="606064"/>
                </a:lnTo>
                <a:lnTo>
                  <a:pt x="1419" y="592441"/>
                </a:lnTo>
                <a:lnTo>
                  <a:pt x="2845" y="579383"/>
                </a:lnTo>
                <a:lnTo>
                  <a:pt x="4834" y="566894"/>
                </a:lnTo>
                <a:lnTo>
                  <a:pt x="7400" y="554689"/>
                </a:lnTo>
                <a:lnTo>
                  <a:pt x="10529" y="543053"/>
                </a:lnTo>
                <a:lnTo>
                  <a:pt x="14514" y="531982"/>
                </a:lnTo>
                <a:lnTo>
                  <a:pt x="18784" y="521197"/>
                </a:lnTo>
                <a:lnTo>
                  <a:pt x="23903" y="510979"/>
                </a:lnTo>
                <a:lnTo>
                  <a:pt x="29029" y="501329"/>
                </a:lnTo>
                <a:lnTo>
                  <a:pt x="34724" y="491962"/>
                </a:lnTo>
                <a:lnTo>
                  <a:pt x="41268" y="483162"/>
                </a:lnTo>
                <a:lnTo>
                  <a:pt x="48098" y="474648"/>
                </a:lnTo>
                <a:lnTo>
                  <a:pt x="55498" y="466416"/>
                </a:lnTo>
                <a:lnTo>
                  <a:pt x="63182" y="459036"/>
                </a:lnTo>
                <a:lnTo>
                  <a:pt x="71723" y="451941"/>
                </a:lnTo>
                <a:lnTo>
                  <a:pt x="80263" y="445129"/>
                </a:lnTo>
                <a:lnTo>
                  <a:pt x="89088" y="438315"/>
                </a:lnTo>
                <a:lnTo>
                  <a:pt x="98762" y="432356"/>
                </a:lnTo>
                <a:lnTo>
                  <a:pt x="108442" y="426679"/>
                </a:lnTo>
                <a:lnTo>
                  <a:pt x="118687" y="421285"/>
                </a:lnTo>
                <a:lnTo>
                  <a:pt x="129501" y="416176"/>
                </a:lnTo>
                <a:lnTo>
                  <a:pt x="140600" y="411635"/>
                </a:lnTo>
                <a:lnTo>
                  <a:pt x="151991" y="407378"/>
                </a:lnTo>
                <a:lnTo>
                  <a:pt x="163376" y="403403"/>
                </a:lnTo>
                <a:lnTo>
                  <a:pt x="175610" y="399430"/>
                </a:lnTo>
                <a:lnTo>
                  <a:pt x="187850" y="396307"/>
                </a:lnTo>
                <a:lnTo>
                  <a:pt x="200375" y="393187"/>
                </a:lnTo>
                <a:lnTo>
                  <a:pt x="213470" y="390348"/>
                </a:lnTo>
                <a:lnTo>
                  <a:pt x="226559" y="387793"/>
                </a:lnTo>
                <a:lnTo>
                  <a:pt x="240224" y="385523"/>
                </a:lnTo>
                <a:close/>
                <a:moveTo>
                  <a:pt x="379976" y="0"/>
                </a:moveTo>
                <a:lnTo>
                  <a:pt x="389101" y="284"/>
                </a:lnTo>
                <a:lnTo>
                  <a:pt x="397943" y="856"/>
                </a:lnTo>
                <a:lnTo>
                  <a:pt x="406499" y="1998"/>
                </a:lnTo>
                <a:lnTo>
                  <a:pt x="415341" y="3424"/>
                </a:lnTo>
                <a:lnTo>
                  <a:pt x="423613" y="5708"/>
                </a:lnTo>
                <a:lnTo>
                  <a:pt x="431883" y="7706"/>
                </a:lnTo>
                <a:lnTo>
                  <a:pt x="440155" y="10560"/>
                </a:lnTo>
                <a:lnTo>
                  <a:pt x="448142" y="13986"/>
                </a:lnTo>
                <a:lnTo>
                  <a:pt x="455842" y="17410"/>
                </a:lnTo>
                <a:lnTo>
                  <a:pt x="463258" y="21123"/>
                </a:lnTo>
                <a:lnTo>
                  <a:pt x="470958" y="25405"/>
                </a:lnTo>
                <a:lnTo>
                  <a:pt x="478089" y="29970"/>
                </a:lnTo>
                <a:lnTo>
                  <a:pt x="484933" y="35109"/>
                </a:lnTo>
                <a:lnTo>
                  <a:pt x="491207" y="39961"/>
                </a:lnTo>
                <a:lnTo>
                  <a:pt x="497768" y="45671"/>
                </a:lnTo>
                <a:lnTo>
                  <a:pt x="503759" y="51379"/>
                </a:lnTo>
                <a:lnTo>
                  <a:pt x="509461" y="57659"/>
                </a:lnTo>
                <a:lnTo>
                  <a:pt x="515166" y="63940"/>
                </a:lnTo>
                <a:lnTo>
                  <a:pt x="520301" y="70503"/>
                </a:lnTo>
                <a:lnTo>
                  <a:pt x="525150" y="77070"/>
                </a:lnTo>
                <a:lnTo>
                  <a:pt x="529999" y="84492"/>
                </a:lnTo>
                <a:lnTo>
                  <a:pt x="533989" y="91912"/>
                </a:lnTo>
                <a:lnTo>
                  <a:pt x="537699" y="99334"/>
                </a:lnTo>
                <a:lnTo>
                  <a:pt x="541406" y="107040"/>
                </a:lnTo>
                <a:lnTo>
                  <a:pt x="544543" y="115035"/>
                </a:lnTo>
                <a:lnTo>
                  <a:pt x="547397" y="123027"/>
                </a:lnTo>
                <a:lnTo>
                  <a:pt x="549678" y="131589"/>
                </a:lnTo>
                <a:lnTo>
                  <a:pt x="551673" y="139867"/>
                </a:lnTo>
                <a:lnTo>
                  <a:pt x="553099" y="148718"/>
                </a:lnTo>
                <a:lnTo>
                  <a:pt x="554241" y="157280"/>
                </a:lnTo>
                <a:lnTo>
                  <a:pt x="555097" y="166414"/>
                </a:lnTo>
                <a:lnTo>
                  <a:pt x="555383" y="175262"/>
                </a:lnTo>
                <a:lnTo>
                  <a:pt x="555097" y="184113"/>
                </a:lnTo>
                <a:lnTo>
                  <a:pt x="554241" y="193247"/>
                </a:lnTo>
                <a:lnTo>
                  <a:pt x="553099" y="202095"/>
                </a:lnTo>
                <a:lnTo>
                  <a:pt x="551673" y="210659"/>
                </a:lnTo>
                <a:lnTo>
                  <a:pt x="549678" y="219221"/>
                </a:lnTo>
                <a:lnTo>
                  <a:pt x="547397" y="227499"/>
                </a:lnTo>
                <a:lnTo>
                  <a:pt x="544543" y="235778"/>
                </a:lnTo>
                <a:lnTo>
                  <a:pt x="541406" y="243486"/>
                </a:lnTo>
                <a:lnTo>
                  <a:pt x="537699" y="251192"/>
                </a:lnTo>
                <a:lnTo>
                  <a:pt x="533989" y="258898"/>
                </a:lnTo>
                <a:lnTo>
                  <a:pt x="529999" y="266034"/>
                </a:lnTo>
                <a:lnTo>
                  <a:pt x="525150" y="273457"/>
                </a:lnTo>
                <a:lnTo>
                  <a:pt x="520301" y="280023"/>
                </a:lnTo>
                <a:lnTo>
                  <a:pt x="515166" y="286873"/>
                </a:lnTo>
                <a:lnTo>
                  <a:pt x="509461" y="293153"/>
                </a:lnTo>
                <a:lnTo>
                  <a:pt x="503759" y="299148"/>
                </a:lnTo>
                <a:lnTo>
                  <a:pt x="497768" y="305142"/>
                </a:lnTo>
                <a:lnTo>
                  <a:pt x="491207" y="310566"/>
                </a:lnTo>
                <a:lnTo>
                  <a:pt x="484933" y="315988"/>
                </a:lnTo>
                <a:lnTo>
                  <a:pt x="478089" y="320556"/>
                </a:lnTo>
                <a:lnTo>
                  <a:pt x="470958" y="325122"/>
                </a:lnTo>
                <a:lnTo>
                  <a:pt x="463258" y="329404"/>
                </a:lnTo>
                <a:lnTo>
                  <a:pt x="455842" y="333400"/>
                </a:lnTo>
                <a:lnTo>
                  <a:pt x="448142" y="336540"/>
                </a:lnTo>
                <a:lnTo>
                  <a:pt x="440155" y="339967"/>
                </a:lnTo>
                <a:lnTo>
                  <a:pt x="431883" y="342821"/>
                </a:lnTo>
                <a:lnTo>
                  <a:pt x="423613" y="344819"/>
                </a:lnTo>
                <a:lnTo>
                  <a:pt x="415341" y="347103"/>
                </a:lnTo>
                <a:lnTo>
                  <a:pt x="406499" y="348528"/>
                </a:lnTo>
                <a:lnTo>
                  <a:pt x="397943" y="349670"/>
                </a:lnTo>
                <a:lnTo>
                  <a:pt x="389101" y="350243"/>
                </a:lnTo>
                <a:lnTo>
                  <a:pt x="379976" y="350526"/>
                </a:lnTo>
                <a:lnTo>
                  <a:pt x="371133" y="350243"/>
                </a:lnTo>
                <a:lnTo>
                  <a:pt x="362291" y="349670"/>
                </a:lnTo>
                <a:lnTo>
                  <a:pt x="353163" y="348528"/>
                </a:lnTo>
                <a:lnTo>
                  <a:pt x="344607" y="347103"/>
                </a:lnTo>
                <a:lnTo>
                  <a:pt x="336051" y="344819"/>
                </a:lnTo>
                <a:lnTo>
                  <a:pt x="327779" y="342821"/>
                </a:lnTo>
                <a:lnTo>
                  <a:pt x="319509" y="339967"/>
                </a:lnTo>
                <a:lnTo>
                  <a:pt x="311809" y="336540"/>
                </a:lnTo>
                <a:lnTo>
                  <a:pt x="304106" y="333400"/>
                </a:lnTo>
                <a:lnTo>
                  <a:pt x="296406" y="329404"/>
                </a:lnTo>
                <a:lnTo>
                  <a:pt x="289276" y="325122"/>
                </a:lnTo>
                <a:lnTo>
                  <a:pt x="282146" y="320556"/>
                </a:lnTo>
                <a:lnTo>
                  <a:pt x="275302" y="315988"/>
                </a:lnTo>
                <a:lnTo>
                  <a:pt x="268455" y="310566"/>
                </a:lnTo>
                <a:lnTo>
                  <a:pt x="262466" y="305142"/>
                </a:lnTo>
                <a:lnTo>
                  <a:pt x="256192" y="299148"/>
                </a:lnTo>
                <a:lnTo>
                  <a:pt x="250201" y="293153"/>
                </a:lnTo>
                <a:lnTo>
                  <a:pt x="244782" y="286873"/>
                </a:lnTo>
                <a:lnTo>
                  <a:pt x="239364" y="280023"/>
                </a:lnTo>
                <a:lnTo>
                  <a:pt x="234801" y="273457"/>
                </a:lnTo>
                <a:lnTo>
                  <a:pt x="230235" y="266034"/>
                </a:lnTo>
                <a:lnTo>
                  <a:pt x="225959" y="258898"/>
                </a:lnTo>
                <a:lnTo>
                  <a:pt x="221966" y="251192"/>
                </a:lnTo>
                <a:lnTo>
                  <a:pt x="218829" y="243486"/>
                </a:lnTo>
                <a:lnTo>
                  <a:pt x="215405" y="235778"/>
                </a:lnTo>
                <a:lnTo>
                  <a:pt x="212554" y="227499"/>
                </a:lnTo>
                <a:lnTo>
                  <a:pt x="210556" y="219221"/>
                </a:lnTo>
                <a:lnTo>
                  <a:pt x="208275" y="210659"/>
                </a:lnTo>
                <a:lnTo>
                  <a:pt x="206849" y="202095"/>
                </a:lnTo>
                <a:lnTo>
                  <a:pt x="205707" y="193247"/>
                </a:lnTo>
                <a:lnTo>
                  <a:pt x="205137" y="184113"/>
                </a:lnTo>
                <a:lnTo>
                  <a:pt x="204854" y="175262"/>
                </a:lnTo>
                <a:lnTo>
                  <a:pt x="205137" y="166414"/>
                </a:lnTo>
                <a:lnTo>
                  <a:pt x="205707" y="157280"/>
                </a:lnTo>
                <a:lnTo>
                  <a:pt x="206849" y="148718"/>
                </a:lnTo>
                <a:lnTo>
                  <a:pt x="208275" y="139867"/>
                </a:lnTo>
                <a:lnTo>
                  <a:pt x="210556" y="131589"/>
                </a:lnTo>
                <a:lnTo>
                  <a:pt x="212554" y="123027"/>
                </a:lnTo>
                <a:lnTo>
                  <a:pt x="215405" y="115035"/>
                </a:lnTo>
                <a:lnTo>
                  <a:pt x="218829" y="107040"/>
                </a:lnTo>
                <a:lnTo>
                  <a:pt x="221966" y="99334"/>
                </a:lnTo>
                <a:lnTo>
                  <a:pt x="225959" y="91912"/>
                </a:lnTo>
                <a:lnTo>
                  <a:pt x="230235" y="84492"/>
                </a:lnTo>
                <a:lnTo>
                  <a:pt x="234801" y="77070"/>
                </a:lnTo>
                <a:lnTo>
                  <a:pt x="239364" y="70503"/>
                </a:lnTo>
                <a:lnTo>
                  <a:pt x="244782" y="63940"/>
                </a:lnTo>
                <a:lnTo>
                  <a:pt x="250201" y="57659"/>
                </a:lnTo>
                <a:lnTo>
                  <a:pt x="256192" y="51379"/>
                </a:lnTo>
                <a:lnTo>
                  <a:pt x="262466" y="45671"/>
                </a:lnTo>
                <a:lnTo>
                  <a:pt x="268455" y="39961"/>
                </a:lnTo>
                <a:lnTo>
                  <a:pt x="275302" y="35109"/>
                </a:lnTo>
                <a:lnTo>
                  <a:pt x="282146" y="29970"/>
                </a:lnTo>
                <a:lnTo>
                  <a:pt x="289276" y="25405"/>
                </a:lnTo>
                <a:lnTo>
                  <a:pt x="296406" y="21123"/>
                </a:lnTo>
                <a:lnTo>
                  <a:pt x="304106" y="17410"/>
                </a:lnTo>
                <a:lnTo>
                  <a:pt x="311809" y="13986"/>
                </a:lnTo>
                <a:lnTo>
                  <a:pt x="319509" y="10560"/>
                </a:lnTo>
                <a:lnTo>
                  <a:pt x="327779" y="7706"/>
                </a:lnTo>
                <a:lnTo>
                  <a:pt x="336051" y="5708"/>
                </a:lnTo>
                <a:lnTo>
                  <a:pt x="344607" y="3424"/>
                </a:lnTo>
                <a:lnTo>
                  <a:pt x="353163" y="1998"/>
                </a:lnTo>
                <a:lnTo>
                  <a:pt x="362291" y="856"/>
                </a:lnTo>
                <a:lnTo>
                  <a:pt x="371133" y="284"/>
                </a:lnTo>
                <a:close/>
              </a:path>
            </a:pathLst>
          </a:cu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sz="2000" b="1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0" name="íşļidê"/>
          <p:cNvSpPr/>
          <p:nvPr/>
        </p:nvSpPr>
        <p:spPr>
          <a:xfrm>
            <a:off x="8890483" y="5109283"/>
            <a:ext cx="557609" cy="454932"/>
          </a:xfrm>
          <a:custGeom>
            <a:avLst/>
            <a:gdLst>
              <a:gd name="connsiteX0" fmla="*/ 186423 w 557609"/>
              <a:gd name="connsiteY0" fmla="*/ 281308 h 454932"/>
              <a:gd name="connsiteX1" fmla="*/ 248638 w 557609"/>
              <a:gd name="connsiteY1" fmla="*/ 403095 h 454932"/>
              <a:gd name="connsiteX2" fmla="*/ 258238 w 557609"/>
              <a:gd name="connsiteY2" fmla="*/ 323777 h 454932"/>
              <a:gd name="connsiteX3" fmla="*/ 242792 w 557609"/>
              <a:gd name="connsiteY3" fmla="*/ 311286 h 454932"/>
              <a:gd name="connsiteX4" fmla="*/ 314399 w 557609"/>
              <a:gd name="connsiteY4" fmla="*/ 311286 h 454932"/>
              <a:gd name="connsiteX5" fmla="*/ 298948 w 557609"/>
              <a:gd name="connsiteY5" fmla="*/ 323777 h 454932"/>
              <a:gd name="connsiteX6" fmla="*/ 308762 w 557609"/>
              <a:gd name="connsiteY6" fmla="*/ 403095 h 454932"/>
              <a:gd name="connsiteX7" fmla="*/ 371182 w 557609"/>
              <a:gd name="connsiteY7" fmla="*/ 281308 h 454932"/>
              <a:gd name="connsiteX8" fmla="*/ 381409 w 557609"/>
              <a:gd name="connsiteY8" fmla="*/ 282765 h 454932"/>
              <a:gd name="connsiteX9" fmla="*/ 391432 w 557609"/>
              <a:gd name="connsiteY9" fmla="*/ 284431 h 454932"/>
              <a:gd name="connsiteX10" fmla="*/ 401032 w 557609"/>
              <a:gd name="connsiteY10" fmla="*/ 286304 h 454932"/>
              <a:gd name="connsiteX11" fmla="*/ 410428 w 557609"/>
              <a:gd name="connsiteY11" fmla="*/ 288386 h 454932"/>
              <a:gd name="connsiteX12" fmla="*/ 419615 w 557609"/>
              <a:gd name="connsiteY12" fmla="*/ 290675 h 454932"/>
              <a:gd name="connsiteX13" fmla="*/ 428801 w 557609"/>
              <a:gd name="connsiteY13" fmla="*/ 292966 h 454932"/>
              <a:gd name="connsiteX14" fmla="*/ 437361 w 557609"/>
              <a:gd name="connsiteY14" fmla="*/ 295880 h 454932"/>
              <a:gd name="connsiteX15" fmla="*/ 446124 w 557609"/>
              <a:gd name="connsiteY15" fmla="*/ 298795 h 454932"/>
              <a:gd name="connsiteX16" fmla="*/ 454479 w 557609"/>
              <a:gd name="connsiteY16" fmla="*/ 301918 h 454932"/>
              <a:gd name="connsiteX17" fmla="*/ 462620 w 557609"/>
              <a:gd name="connsiteY17" fmla="*/ 305248 h 454932"/>
              <a:gd name="connsiteX18" fmla="*/ 470343 w 557609"/>
              <a:gd name="connsiteY18" fmla="*/ 308996 h 454932"/>
              <a:gd name="connsiteX19" fmla="*/ 477648 w 557609"/>
              <a:gd name="connsiteY19" fmla="*/ 312951 h 454932"/>
              <a:gd name="connsiteX20" fmla="*/ 485166 w 557609"/>
              <a:gd name="connsiteY20" fmla="*/ 317116 h 454932"/>
              <a:gd name="connsiteX21" fmla="*/ 492053 w 557609"/>
              <a:gd name="connsiteY21" fmla="*/ 321487 h 454932"/>
              <a:gd name="connsiteX22" fmla="*/ 498735 w 557609"/>
              <a:gd name="connsiteY22" fmla="*/ 326276 h 454932"/>
              <a:gd name="connsiteX23" fmla="*/ 504999 w 557609"/>
              <a:gd name="connsiteY23" fmla="*/ 331480 h 454932"/>
              <a:gd name="connsiteX24" fmla="*/ 511053 w 557609"/>
              <a:gd name="connsiteY24" fmla="*/ 336684 h 454932"/>
              <a:gd name="connsiteX25" fmla="*/ 516690 w 557609"/>
              <a:gd name="connsiteY25" fmla="*/ 342097 h 454932"/>
              <a:gd name="connsiteX26" fmla="*/ 521908 w 557609"/>
              <a:gd name="connsiteY26" fmla="*/ 348135 h 454932"/>
              <a:gd name="connsiteX27" fmla="*/ 527336 w 557609"/>
              <a:gd name="connsiteY27" fmla="*/ 354380 h 454932"/>
              <a:gd name="connsiteX28" fmla="*/ 531927 w 557609"/>
              <a:gd name="connsiteY28" fmla="*/ 360834 h 454932"/>
              <a:gd name="connsiteX29" fmla="*/ 536104 w 557609"/>
              <a:gd name="connsiteY29" fmla="*/ 367704 h 454932"/>
              <a:gd name="connsiteX30" fmla="*/ 540072 w 557609"/>
              <a:gd name="connsiteY30" fmla="*/ 374782 h 454932"/>
              <a:gd name="connsiteX31" fmla="*/ 543827 w 557609"/>
              <a:gd name="connsiteY31" fmla="*/ 382277 h 454932"/>
              <a:gd name="connsiteX32" fmla="*/ 546959 w 557609"/>
              <a:gd name="connsiteY32" fmla="*/ 390187 h 454932"/>
              <a:gd name="connsiteX33" fmla="*/ 549463 w 557609"/>
              <a:gd name="connsiteY33" fmla="*/ 398307 h 454932"/>
              <a:gd name="connsiteX34" fmla="*/ 551763 w 557609"/>
              <a:gd name="connsiteY34" fmla="*/ 406842 h 454932"/>
              <a:gd name="connsiteX35" fmla="*/ 553850 w 557609"/>
              <a:gd name="connsiteY35" fmla="*/ 415794 h 454932"/>
              <a:gd name="connsiteX36" fmla="*/ 555518 w 557609"/>
              <a:gd name="connsiteY36" fmla="*/ 424954 h 454932"/>
              <a:gd name="connsiteX37" fmla="*/ 556564 w 557609"/>
              <a:gd name="connsiteY37" fmla="*/ 434531 h 454932"/>
              <a:gd name="connsiteX38" fmla="*/ 557400 w 557609"/>
              <a:gd name="connsiteY38" fmla="*/ 444523 h 454932"/>
              <a:gd name="connsiteX39" fmla="*/ 557609 w 557609"/>
              <a:gd name="connsiteY39" fmla="*/ 454932 h 454932"/>
              <a:gd name="connsiteX40" fmla="*/ 0 w 557609"/>
              <a:gd name="connsiteY40" fmla="*/ 454932 h 454932"/>
              <a:gd name="connsiteX41" fmla="*/ 204 w 557609"/>
              <a:gd name="connsiteY41" fmla="*/ 444523 h 454932"/>
              <a:gd name="connsiteX42" fmla="*/ 1041 w 557609"/>
              <a:gd name="connsiteY42" fmla="*/ 434531 h 454932"/>
              <a:gd name="connsiteX43" fmla="*/ 2086 w 557609"/>
              <a:gd name="connsiteY43" fmla="*/ 424954 h 454932"/>
              <a:gd name="connsiteX44" fmla="*/ 3545 w 557609"/>
              <a:gd name="connsiteY44" fmla="*/ 415794 h 454932"/>
              <a:gd name="connsiteX45" fmla="*/ 5427 w 557609"/>
              <a:gd name="connsiteY45" fmla="*/ 406842 h 454932"/>
              <a:gd name="connsiteX46" fmla="*/ 7723 w 557609"/>
              <a:gd name="connsiteY46" fmla="*/ 398307 h 454932"/>
              <a:gd name="connsiteX47" fmla="*/ 10646 w 557609"/>
              <a:gd name="connsiteY47" fmla="*/ 390187 h 454932"/>
              <a:gd name="connsiteX48" fmla="*/ 13778 w 557609"/>
              <a:gd name="connsiteY48" fmla="*/ 382277 h 454932"/>
              <a:gd name="connsiteX49" fmla="*/ 17532 w 557609"/>
              <a:gd name="connsiteY49" fmla="*/ 374782 h 454932"/>
              <a:gd name="connsiteX50" fmla="*/ 21291 w 557609"/>
              <a:gd name="connsiteY50" fmla="*/ 367704 h 454932"/>
              <a:gd name="connsiteX51" fmla="*/ 25469 w 557609"/>
              <a:gd name="connsiteY51" fmla="*/ 360834 h 454932"/>
              <a:gd name="connsiteX52" fmla="*/ 30269 w 557609"/>
              <a:gd name="connsiteY52" fmla="*/ 354380 h 454932"/>
              <a:gd name="connsiteX53" fmla="*/ 35278 w 557609"/>
              <a:gd name="connsiteY53" fmla="*/ 348135 h 454932"/>
              <a:gd name="connsiteX54" fmla="*/ 40705 w 557609"/>
              <a:gd name="connsiteY54" fmla="*/ 342097 h 454932"/>
              <a:gd name="connsiteX55" fmla="*/ 46342 w 557609"/>
              <a:gd name="connsiteY55" fmla="*/ 336684 h 454932"/>
              <a:gd name="connsiteX56" fmla="*/ 52606 w 557609"/>
              <a:gd name="connsiteY56" fmla="*/ 331480 h 454932"/>
              <a:gd name="connsiteX57" fmla="*/ 58870 w 557609"/>
              <a:gd name="connsiteY57" fmla="*/ 326484 h 454932"/>
              <a:gd name="connsiteX58" fmla="*/ 65342 w 557609"/>
              <a:gd name="connsiteY58" fmla="*/ 321487 h 454932"/>
              <a:gd name="connsiteX59" fmla="*/ 72438 w 557609"/>
              <a:gd name="connsiteY59" fmla="*/ 317116 h 454932"/>
              <a:gd name="connsiteX60" fmla="*/ 79538 w 557609"/>
              <a:gd name="connsiteY60" fmla="*/ 312951 h 454932"/>
              <a:gd name="connsiteX61" fmla="*/ 87052 w 557609"/>
              <a:gd name="connsiteY61" fmla="*/ 308996 h 454932"/>
              <a:gd name="connsiteX62" fmla="*/ 94984 w 557609"/>
              <a:gd name="connsiteY62" fmla="*/ 305248 h 454932"/>
              <a:gd name="connsiteX63" fmla="*/ 103125 w 557609"/>
              <a:gd name="connsiteY63" fmla="*/ 301918 h 454932"/>
              <a:gd name="connsiteX64" fmla="*/ 111480 w 557609"/>
              <a:gd name="connsiteY64" fmla="*/ 298795 h 454932"/>
              <a:gd name="connsiteX65" fmla="*/ 119830 w 557609"/>
              <a:gd name="connsiteY65" fmla="*/ 295880 h 454932"/>
              <a:gd name="connsiteX66" fmla="*/ 128803 w 557609"/>
              <a:gd name="connsiteY66" fmla="*/ 292966 h 454932"/>
              <a:gd name="connsiteX67" fmla="*/ 137780 w 557609"/>
              <a:gd name="connsiteY67" fmla="*/ 290675 h 454932"/>
              <a:gd name="connsiteX68" fmla="*/ 146967 w 557609"/>
              <a:gd name="connsiteY68" fmla="*/ 288386 h 454932"/>
              <a:gd name="connsiteX69" fmla="*/ 156572 w 557609"/>
              <a:gd name="connsiteY69" fmla="*/ 286304 h 454932"/>
              <a:gd name="connsiteX70" fmla="*/ 166172 w 557609"/>
              <a:gd name="connsiteY70" fmla="*/ 284431 h 454932"/>
              <a:gd name="connsiteX71" fmla="*/ 176195 w 557609"/>
              <a:gd name="connsiteY71" fmla="*/ 282765 h 454932"/>
              <a:gd name="connsiteX72" fmla="*/ 278697 w 557609"/>
              <a:gd name="connsiteY72" fmla="*/ 0 h 454932"/>
              <a:gd name="connsiteX73" fmla="*/ 285390 w 557609"/>
              <a:gd name="connsiteY73" fmla="*/ 208 h 454932"/>
              <a:gd name="connsiteX74" fmla="*/ 291875 w 557609"/>
              <a:gd name="connsiteY74" fmla="*/ 628 h 454932"/>
              <a:gd name="connsiteX75" fmla="*/ 298150 w 557609"/>
              <a:gd name="connsiteY75" fmla="*/ 1466 h 454932"/>
              <a:gd name="connsiteX76" fmla="*/ 304636 w 557609"/>
              <a:gd name="connsiteY76" fmla="*/ 2511 h 454932"/>
              <a:gd name="connsiteX77" fmla="*/ 310703 w 557609"/>
              <a:gd name="connsiteY77" fmla="*/ 4187 h 454932"/>
              <a:gd name="connsiteX78" fmla="*/ 316769 w 557609"/>
              <a:gd name="connsiteY78" fmla="*/ 5652 h 454932"/>
              <a:gd name="connsiteX79" fmla="*/ 322836 w 557609"/>
              <a:gd name="connsiteY79" fmla="*/ 7745 h 454932"/>
              <a:gd name="connsiteX80" fmla="*/ 328694 w 557609"/>
              <a:gd name="connsiteY80" fmla="*/ 10258 h 454932"/>
              <a:gd name="connsiteX81" fmla="*/ 334341 w 557609"/>
              <a:gd name="connsiteY81" fmla="*/ 12769 h 454932"/>
              <a:gd name="connsiteX82" fmla="*/ 339781 w 557609"/>
              <a:gd name="connsiteY82" fmla="*/ 15493 h 454932"/>
              <a:gd name="connsiteX83" fmla="*/ 345429 w 557609"/>
              <a:gd name="connsiteY83" fmla="*/ 18633 h 454932"/>
              <a:gd name="connsiteX84" fmla="*/ 350659 w 557609"/>
              <a:gd name="connsiteY84" fmla="*/ 21982 h 454932"/>
              <a:gd name="connsiteX85" fmla="*/ 355678 w 557609"/>
              <a:gd name="connsiteY85" fmla="*/ 25751 h 454932"/>
              <a:gd name="connsiteX86" fmla="*/ 360281 w 557609"/>
              <a:gd name="connsiteY86" fmla="*/ 29309 h 454932"/>
              <a:gd name="connsiteX87" fmla="*/ 365093 w 557609"/>
              <a:gd name="connsiteY87" fmla="*/ 33498 h 454932"/>
              <a:gd name="connsiteX88" fmla="*/ 369487 w 557609"/>
              <a:gd name="connsiteY88" fmla="*/ 37684 h 454932"/>
              <a:gd name="connsiteX89" fmla="*/ 373669 w 557609"/>
              <a:gd name="connsiteY89" fmla="*/ 42291 h 454932"/>
              <a:gd name="connsiteX90" fmla="*/ 377853 w 557609"/>
              <a:gd name="connsiteY90" fmla="*/ 46897 h 454932"/>
              <a:gd name="connsiteX91" fmla="*/ 381620 w 557609"/>
              <a:gd name="connsiteY91" fmla="*/ 51711 h 454932"/>
              <a:gd name="connsiteX92" fmla="*/ 385176 w 557609"/>
              <a:gd name="connsiteY92" fmla="*/ 56528 h 454932"/>
              <a:gd name="connsiteX93" fmla="*/ 388733 w 557609"/>
              <a:gd name="connsiteY93" fmla="*/ 61972 h 454932"/>
              <a:gd name="connsiteX94" fmla="*/ 391659 w 557609"/>
              <a:gd name="connsiteY94" fmla="*/ 67413 h 454932"/>
              <a:gd name="connsiteX95" fmla="*/ 394380 w 557609"/>
              <a:gd name="connsiteY95" fmla="*/ 72858 h 454932"/>
              <a:gd name="connsiteX96" fmla="*/ 397099 w 557609"/>
              <a:gd name="connsiteY96" fmla="*/ 78509 h 454932"/>
              <a:gd name="connsiteX97" fmla="*/ 399400 w 557609"/>
              <a:gd name="connsiteY97" fmla="*/ 84373 h 454932"/>
              <a:gd name="connsiteX98" fmla="*/ 401493 w 557609"/>
              <a:gd name="connsiteY98" fmla="*/ 90235 h 454932"/>
              <a:gd name="connsiteX99" fmla="*/ 403167 w 557609"/>
              <a:gd name="connsiteY99" fmla="*/ 96515 h 454932"/>
              <a:gd name="connsiteX100" fmla="*/ 404630 w 557609"/>
              <a:gd name="connsiteY100" fmla="*/ 102587 h 454932"/>
              <a:gd name="connsiteX101" fmla="*/ 405676 w 557609"/>
              <a:gd name="connsiteY101" fmla="*/ 109078 h 454932"/>
              <a:gd name="connsiteX102" fmla="*/ 406513 w 557609"/>
              <a:gd name="connsiteY102" fmla="*/ 115358 h 454932"/>
              <a:gd name="connsiteX103" fmla="*/ 407141 w 557609"/>
              <a:gd name="connsiteY103" fmla="*/ 122058 h 454932"/>
              <a:gd name="connsiteX104" fmla="*/ 407351 w 557609"/>
              <a:gd name="connsiteY104" fmla="*/ 128547 h 454932"/>
              <a:gd name="connsiteX105" fmla="*/ 407141 w 557609"/>
              <a:gd name="connsiteY105" fmla="*/ 135039 h 454932"/>
              <a:gd name="connsiteX106" fmla="*/ 406513 w 557609"/>
              <a:gd name="connsiteY106" fmla="*/ 141738 h 454932"/>
              <a:gd name="connsiteX107" fmla="*/ 405676 w 557609"/>
              <a:gd name="connsiteY107" fmla="*/ 148228 h 454932"/>
              <a:gd name="connsiteX108" fmla="*/ 404630 w 557609"/>
              <a:gd name="connsiteY108" fmla="*/ 154510 h 454932"/>
              <a:gd name="connsiteX109" fmla="*/ 403167 w 557609"/>
              <a:gd name="connsiteY109" fmla="*/ 160789 h 454932"/>
              <a:gd name="connsiteX110" fmla="*/ 401493 w 557609"/>
              <a:gd name="connsiteY110" fmla="*/ 166861 h 454932"/>
              <a:gd name="connsiteX111" fmla="*/ 399400 w 557609"/>
              <a:gd name="connsiteY111" fmla="*/ 172933 h 454932"/>
              <a:gd name="connsiteX112" fmla="*/ 397099 w 557609"/>
              <a:gd name="connsiteY112" fmla="*/ 178587 h 454932"/>
              <a:gd name="connsiteX113" fmla="*/ 394380 w 557609"/>
              <a:gd name="connsiteY113" fmla="*/ 184239 h 454932"/>
              <a:gd name="connsiteX114" fmla="*/ 391659 w 557609"/>
              <a:gd name="connsiteY114" fmla="*/ 189891 h 454932"/>
              <a:gd name="connsiteX115" fmla="*/ 388733 w 557609"/>
              <a:gd name="connsiteY115" fmla="*/ 195125 h 454932"/>
              <a:gd name="connsiteX116" fmla="*/ 385176 w 557609"/>
              <a:gd name="connsiteY116" fmla="*/ 200569 h 454932"/>
              <a:gd name="connsiteX117" fmla="*/ 381620 w 557609"/>
              <a:gd name="connsiteY117" fmla="*/ 205385 h 454932"/>
              <a:gd name="connsiteX118" fmla="*/ 377853 w 557609"/>
              <a:gd name="connsiteY118" fmla="*/ 210409 h 454932"/>
              <a:gd name="connsiteX119" fmla="*/ 373669 w 557609"/>
              <a:gd name="connsiteY119" fmla="*/ 215016 h 454932"/>
              <a:gd name="connsiteX120" fmla="*/ 369487 w 557609"/>
              <a:gd name="connsiteY120" fmla="*/ 219412 h 454932"/>
              <a:gd name="connsiteX121" fmla="*/ 365093 w 557609"/>
              <a:gd name="connsiteY121" fmla="*/ 223808 h 454932"/>
              <a:gd name="connsiteX122" fmla="*/ 360281 w 557609"/>
              <a:gd name="connsiteY122" fmla="*/ 227787 h 454932"/>
              <a:gd name="connsiteX123" fmla="*/ 355678 w 557609"/>
              <a:gd name="connsiteY123" fmla="*/ 231763 h 454932"/>
              <a:gd name="connsiteX124" fmla="*/ 350659 w 557609"/>
              <a:gd name="connsiteY124" fmla="*/ 235114 h 454932"/>
              <a:gd name="connsiteX125" fmla="*/ 345429 w 557609"/>
              <a:gd name="connsiteY125" fmla="*/ 238463 h 454932"/>
              <a:gd name="connsiteX126" fmla="*/ 339781 w 557609"/>
              <a:gd name="connsiteY126" fmla="*/ 241604 h 454932"/>
              <a:gd name="connsiteX127" fmla="*/ 334341 w 557609"/>
              <a:gd name="connsiteY127" fmla="*/ 244535 h 454932"/>
              <a:gd name="connsiteX128" fmla="*/ 328694 w 557609"/>
              <a:gd name="connsiteY128" fmla="*/ 246838 h 454932"/>
              <a:gd name="connsiteX129" fmla="*/ 322836 w 557609"/>
              <a:gd name="connsiteY129" fmla="*/ 249351 h 454932"/>
              <a:gd name="connsiteX130" fmla="*/ 316769 w 557609"/>
              <a:gd name="connsiteY130" fmla="*/ 251444 h 454932"/>
              <a:gd name="connsiteX131" fmla="*/ 310703 w 557609"/>
              <a:gd name="connsiteY131" fmla="*/ 252910 h 454932"/>
              <a:gd name="connsiteX132" fmla="*/ 304636 w 557609"/>
              <a:gd name="connsiteY132" fmla="*/ 254585 h 454932"/>
              <a:gd name="connsiteX133" fmla="*/ 298150 w 557609"/>
              <a:gd name="connsiteY133" fmla="*/ 255631 h 454932"/>
              <a:gd name="connsiteX134" fmla="*/ 291875 w 557609"/>
              <a:gd name="connsiteY134" fmla="*/ 256468 h 454932"/>
              <a:gd name="connsiteX135" fmla="*/ 285390 w 557609"/>
              <a:gd name="connsiteY135" fmla="*/ 256888 h 454932"/>
              <a:gd name="connsiteX136" fmla="*/ 278697 w 557609"/>
              <a:gd name="connsiteY136" fmla="*/ 257096 h 454932"/>
              <a:gd name="connsiteX137" fmla="*/ 272211 w 557609"/>
              <a:gd name="connsiteY137" fmla="*/ 256888 h 454932"/>
              <a:gd name="connsiteX138" fmla="*/ 265726 w 557609"/>
              <a:gd name="connsiteY138" fmla="*/ 256468 h 454932"/>
              <a:gd name="connsiteX139" fmla="*/ 259031 w 557609"/>
              <a:gd name="connsiteY139" fmla="*/ 255631 h 454932"/>
              <a:gd name="connsiteX140" fmla="*/ 252755 w 557609"/>
              <a:gd name="connsiteY140" fmla="*/ 254585 h 454932"/>
              <a:gd name="connsiteX141" fmla="*/ 246480 w 557609"/>
              <a:gd name="connsiteY141" fmla="*/ 252910 h 454932"/>
              <a:gd name="connsiteX142" fmla="*/ 240412 w 557609"/>
              <a:gd name="connsiteY142" fmla="*/ 251444 h 454932"/>
              <a:gd name="connsiteX143" fmla="*/ 234347 w 557609"/>
              <a:gd name="connsiteY143" fmla="*/ 249351 h 454932"/>
              <a:gd name="connsiteX144" fmla="*/ 228699 w 557609"/>
              <a:gd name="connsiteY144" fmla="*/ 246838 h 454932"/>
              <a:gd name="connsiteX145" fmla="*/ 223050 w 557609"/>
              <a:gd name="connsiteY145" fmla="*/ 244535 h 454932"/>
              <a:gd name="connsiteX146" fmla="*/ 217402 w 557609"/>
              <a:gd name="connsiteY146" fmla="*/ 241604 h 454932"/>
              <a:gd name="connsiteX147" fmla="*/ 212172 w 557609"/>
              <a:gd name="connsiteY147" fmla="*/ 238463 h 454932"/>
              <a:gd name="connsiteX148" fmla="*/ 206942 w 557609"/>
              <a:gd name="connsiteY148" fmla="*/ 235114 h 454932"/>
              <a:gd name="connsiteX149" fmla="*/ 201923 w 557609"/>
              <a:gd name="connsiteY149" fmla="*/ 231763 h 454932"/>
              <a:gd name="connsiteX150" fmla="*/ 196901 w 557609"/>
              <a:gd name="connsiteY150" fmla="*/ 227787 h 454932"/>
              <a:gd name="connsiteX151" fmla="*/ 192508 w 557609"/>
              <a:gd name="connsiteY151" fmla="*/ 223808 h 454932"/>
              <a:gd name="connsiteX152" fmla="*/ 187906 w 557609"/>
              <a:gd name="connsiteY152" fmla="*/ 219412 h 454932"/>
              <a:gd name="connsiteX153" fmla="*/ 183512 w 557609"/>
              <a:gd name="connsiteY153" fmla="*/ 215016 h 454932"/>
              <a:gd name="connsiteX154" fmla="*/ 179538 w 557609"/>
              <a:gd name="connsiteY154" fmla="*/ 210409 h 454932"/>
              <a:gd name="connsiteX155" fmla="*/ 175563 w 557609"/>
              <a:gd name="connsiteY155" fmla="*/ 205385 h 454932"/>
              <a:gd name="connsiteX156" fmla="*/ 172217 w 557609"/>
              <a:gd name="connsiteY156" fmla="*/ 200569 h 454932"/>
              <a:gd name="connsiteX157" fmla="*/ 168868 w 557609"/>
              <a:gd name="connsiteY157" fmla="*/ 195125 h 454932"/>
              <a:gd name="connsiteX158" fmla="*/ 165732 w 557609"/>
              <a:gd name="connsiteY158" fmla="*/ 189891 h 454932"/>
              <a:gd name="connsiteX159" fmla="*/ 162803 w 557609"/>
              <a:gd name="connsiteY159" fmla="*/ 184239 h 454932"/>
              <a:gd name="connsiteX160" fmla="*/ 160502 w 557609"/>
              <a:gd name="connsiteY160" fmla="*/ 178587 h 454932"/>
              <a:gd name="connsiteX161" fmla="*/ 157991 w 557609"/>
              <a:gd name="connsiteY161" fmla="*/ 172933 h 454932"/>
              <a:gd name="connsiteX162" fmla="*/ 155900 w 557609"/>
              <a:gd name="connsiteY162" fmla="*/ 166861 h 454932"/>
              <a:gd name="connsiteX163" fmla="*/ 154434 w 557609"/>
              <a:gd name="connsiteY163" fmla="*/ 160789 h 454932"/>
              <a:gd name="connsiteX164" fmla="*/ 152761 w 557609"/>
              <a:gd name="connsiteY164" fmla="*/ 154510 h 454932"/>
              <a:gd name="connsiteX165" fmla="*/ 151715 w 557609"/>
              <a:gd name="connsiteY165" fmla="*/ 148228 h 454932"/>
              <a:gd name="connsiteX166" fmla="*/ 150878 w 557609"/>
              <a:gd name="connsiteY166" fmla="*/ 141738 h 454932"/>
              <a:gd name="connsiteX167" fmla="*/ 150460 w 557609"/>
              <a:gd name="connsiteY167" fmla="*/ 135039 h 454932"/>
              <a:gd name="connsiteX168" fmla="*/ 150252 w 557609"/>
              <a:gd name="connsiteY168" fmla="*/ 128547 h 454932"/>
              <a:gd name="connsiteX169" fmla="*/ 150460 w 557609"/>
              <a:gd name="connsiteY169" fmla="*/ 122058 h 454932"/>
              <a:gd name="connsiteX170" fmla="*/ 150878 w 557609"/>
              <a:gd name="connsiteY170" fmla="*/ 115358 h 454932"/>
              <a:gd name="connsiteX171" fmla="*/ 151715 w 557609"/>
              <a:gd name="connsiteY171" fmla="*/ 109078 h 454932"/>
              <a:gd name="connsiteX172" fmla="*/ 152761 w 557609"/>
              <a:gd name="connsiteY172" fmla="*/ 102587 h 454932"/>
              <a:gd name="connsiteX173" fmla="*/ 154434 w 557609"/>
              <a:gd name="connsiteY173" fmla="*/ 96515 h 454932"/>
              <a:gd name="connsiteX174" fmla="*/ 155900 w 557609"/>
              <a:gd name="connsiteY174" fmla="*/ 90235 h 454932"/>
              <a:gd name="connsiteX175" fmla="*/ 157991 w 557609"/>
              <a:gd name="connsiteY175" fmla="*/ 84373 h 454932"/>
              <a:gd name="connsiteX176" fmla="*/ 160502 w 557609"/>
              <a:gd name="connsiteY176" fmla="*/ 78509 h 454932"/>
              <a:gd name="connsiteX177" fmla="*/ 162803 w 557609"/>
              <a:gd name="connsiteY177" fmla="*/ 72858 h 454932"/>
              <a:gd name="connsiteX178" fmla="*/ 165732 w 557609"/>
              <a:gd name="connsiteY178" fmla="*/ 67413 h 454932"/>
              <a:gd name="connsiteX179" fmla="*/ 168868 w 557609"/>
              <a:gd name="connsiteY179" fmla="*/ 61972 h 454932"/>
              <a:gd name="connsiteX180" fmla="*/ 172217 w 557609"/>
              <a:gd name="connsiteY180" fmla="*/ 56528 h 454932"/>
              <a:gd name="connsiteX181" fmla="*/ 175563 w 557609"/>
              <a:gd name="connsiteY181" fmla="*/ 51711 h 454932"/>
              <a:gd name="connsiteX182" fmla="*/ 179538 w 557609"/>
              <a:gd name="connsiteY182" fmla="*/ 46897 h 454932"/>
              <a:gd name="connsiteX183" fmla="*/ 183512 w 557609"/>
              <a:gd name="connsiteY183" fmla="*/ 42291 h 454932"/>
              <a:gd name="connsiteX184" fmla="*/ 187906 w 557609"/>
              <a:gd name="connsiteY184" fmla="*/ 37684 h 454932"/>
              <a:gd name="connsiteX185" fmla="*/ 192508 w 557609"/>
              <a:gd name="connsiteY185" fmla="*/ 33498 h 454932"/>
              <a:gd name="connsiteX186" fmla="*/ 196901 w 557609"/>
              <a:gd name="connsiteY186" fmla="*/ 29309 h 454932"/>
              <a:gd name="connsiteX187" fmla="*/ 201923 w 557609"/>
              <a:gd name="connsiteY187" fmla="*/ 25751 h 454932"/>
              <a:gd name="connsiteX188" fmla="*/ 206942 w 557609"/>
              <a:gd name="connsiteY188" fmla="*/ 21982 h 454932"/>
              <a:gd name="connsiteX189" fmla="*/ 212172 w 557609"/>
              <a:gd name="connsiteY189" fmla="*/ 18633 h 454932"/>
              <a:gd name="connsiteX190" fmla="*/ 217402 w 557609"/>
              <a:gd name="connsiteY190" fmla="*/ 15493 h 454932"/>
              <a:gd name="connsiteX191" fmla="*/ 223050 w 557609"/>
              <a:gd name="connsiteY191" fmla="*/ 12769 h 454932"/>
              <a:gd name="connsiteX192" fmla="*/ 228699 w 557609"/>
              <a:gd name="connsiteY192" fmla="*/ 10258 h 454932"/>
              <a:gd name="connsiteX193" fmla="*/ 234347 w 557609"/>
              <a:gd name="connsiteY193" fmla="*/ 7745 h 454932"/>
              <a:gd name="connsiteX194" fmla="*/ 240412 w 557609"/>
              <a:gd name="connsiteY194" fmla="*/ 5652 h 454932"/>
              <a:gd name="connsiteX195" fmla="*/ 246480 w 557609"/>
              <a:gd name="connsiteY195" fmla="*/ 4187 h 454932"/>
              <a:gd name="connsiteX196" fmla="*/ 252755 w 557609"/>
              <a:gd name="connsiteY196" fmla="*/ 2511 h 454932"/>
              <a:gd name="connsiteX197" fmla="*/ 259031 w 557609"/>
              <a:gd name="connsiteY197" fmla="*/ 1466 h 454932"/>
              <a:gd name="connsiteX198" fmla="*/ 265726 w 557609"/>
              <a:gd name="connsiteY198" fmla="*/ 628 h 454932"/>
              <a:gd name="connsiteX199" fmla="*/ 272211 w 557609"/>
              <a:gd name="connsiteY199" fmla="*/ 208 h 454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</a:cxnLst>
            <a:rect l="l" t="t" r="r" b="b"/>
            <a:pathLst>
              <a:path w="557609" h="454932">
                <a:moveTo>
                  <a:pt x="186423" y="281308"/>
                </a:moveTo>
                <a:lnTo>
                  <a:pt x="248638" y="403095"/>
                </a:lnTo>
                <a:lnTo>
                  <a:pt x="258238" y="323777"/>
                </a:lnTo>
                <a:lnTo>
                  <a:pt x="242792" y="311286"/>
                </a:lnTo>
                <a:lnTo>
                  <a:pt x="314399" y="311286"/>
                </a:lnTo>
                <a:lnTo>
                  <a:pt x="298948" y="323777"/>
                </a:lnTo>
                <a:lnTo>
                  <a:pt x="308762" y="403095"/>
                </a:lnTo>
                <a:lnTo>
                  <a:pt x="371182" y="281308"/>
                </a:lnTo>
                <a:lnTo>
                  <a:pt x="381409" y="282765"/>
                </a:lnTo>
                <a:lnTo>
                  <a:pt x="391432" y="284431"/>
                </a:lnTo>
                <a:lnTo>
                  <a:pt x="401032" y="286304"/>
                </a:lnTo>
                <a:lnTo>
                  <a:pt x="410428" y="288386"/>
                </a:lnTo>
                <a:lnTo>
                  <a:pt x="419615" y="290675"/>
                </a:lnTo>
                <a:lnTo>
                  <a:pt x="428801" y="292966"/>
                </a:lnTo>
                <a:lnTo>
                  <a:pt x="437361" y="295880"/>
                </a:lnTo>
                <a:lnTo>
                  <a:pt x="446124" y="298795"/>
                </a:lnTo>
                <a:lnTo>
                  <a:pt x="454479" y="301918"/>
                </a:lnTo>
                <a:lnTo>
                  <a:pt x="462620" y="305248"/>
                </a:lnTo>
                <a:lnTo>
                  <a:pt x="470343" y="308996"/>
                </a:lnTo>
                <a:lnTo>
                  <a:pt x="477648" y="312951"/>
                </a:lnTo>
                <a:lnTo>
                  <a:pt x="485166" y="317116"/>
                </a:lnTo>
                <a:lnTo>
                  <a:pt x="492053" y="321487"/>
                </a:lnTo>
                <a:lnTo>
                  <a:pt x="498735" y="326276"/>
                </a:lnTo>
                <a:lnTo>
                  <a:pt x="504999" y="331480"/>
                </a:lnTo>
                <a:lnTo>
                  <a:pt x="511053" y="336684"/>
                </a:lnTo>
                <a:lnTo>
                  <a:pt x="516690" y="342097"/>
                </a:lnTo>
                <a:lnTo>
                  <a:pt x="521908" y="348135"/>
                </a:lnTo>
                <a:lnTo>
                  <a:pt x="527336" y="354380"/>
                </a:lnTo>
                <a:lnTo>
                  <a:pt x="531927" y="360834"/>
                </a:lnTo>
                <a:lnTo>
                  <a:pt x="536104" y="367704"/>
                </a:lnTo>
                <a:lnTo>
                  <a:pt x="540072" y="374782"/>
                </a:lnTo>
                <a:lnTo>
                  <a:pt x="543827" y="382277"/>
                </a:lnTo>
                <a:lnTo>
                  <a:pt x="546959" y="390187"/>
                </a:lnTo>
                <a:lnTo>
                  <a:pt x="549463" y="398307"/>
                </a:lnTo>
                <a:lnTo>
                  <a:pt x="551763" y="406842"/>
                </a:lnTo>
                <a:lnTo>
                  <a:pt x="553850" y="415794"/>
                </a:lnTo>
                <a:lnTo>
                  <a:pt x="555518" y="424954"/>
                </a:lnTo>
                <a:lnTo>
                  <a:pt x="556564" y="434531"/>
                </a:lnTo>
                <a:lnTo>
                  <a:pt x="557400" y="444523"/>
                </a:lnTo>
                <a:lnTo>
                  <a:pt x="557609" y="454932"/>
                </a:lnTo>
                <a:lnTo>
                  <a:pt x="0" y="454932"/>
                </a:lnTo>
                <a:lnTo>
                  <a:pt x="204" y="444523"/>
                </a:lnTo>
                <a:lnTo>
                  <a:pt x="1041" y="434531"/>
                </a:lnTo>
                <a:lnTo>
                  <a:pt x="2086" y="424954"/>
                </a:lnTo>
                <a:lnTo>
                  <a:pt x="3545" y="415794"/>
                </a:lnTo>
                <a:lnTo>
                  <a:pt x="5427" y="406842"/>
                </a:lnTo>
                <a:lnTo>
                  <a:pt x="7723" y="398307"/>
                </a:lnTo>
                <a:lnTo>
                  <a:pt x="10646" y="390187"/>
                </a:lnTo>
                <a:lnTo>
                  <a:pt x="13778" y="382277"/>
                </a:lnTo>
                <a:lnTo>
                  <a:pt x="17532" y="374782"/>
                </a:lnTo>
                <a:lnTo>
                  <a:pt x="21291" y="367704"/>
                </a:lnTo>
                <a:lnTo>
                  <a:pt x="25469" y="360834"/>
                </a:lnTo>
                <a:lnTo>
                  <a:pt x="30269" y="354380"/>
                </a:lnTo>
                <a:lnTo>
                  <a:pt x="35278" y="348135"/>
                </a:lnTo>
                <a:lnTo>
                  <a:pt x="40705" y="342097"/>
                </a:lnTo>
                <a:lnTo>
                  <a:pt x="46342" y="336684"/>
                </a:lnTo>
                <a:lnTo>
                  <a:pt x="52606" y="331480"/>
                </a:lnTo>
                <a:lnTo>
                  <a:pt x="58870" y="326484"/>
                </a:lnTo>
                <a:lnTo>
                  <a:pt x="65342" y="321487"/>
                </a:lnTo>
                <a:lnTo>
                  <a:pt x="72438" y="317116"/>
                </a:lnTo>
                <a:lnTo>
                  <a:pt x="79538" y="312951"/>
                </a:lnTo>
                <a:lnTo>
                  <a:pt x="87052" y="308996"/>
                </a:lnTo>
                <a:lnTo>
                  <a:pt x="94984" y="305248"/>
                </a:lnTo>
                <a:lnTo>
                  <a:pt x="103125" y="301918"/>
                </a:lnTo>
                <a:lnTo>
                  <a:pt x="111480" y="298795"/>
                </a:lnTo>
                <a:lnTo>
                  <a:pt x="119830" y="295880"/>
                </a:lnTo>
                <a:lnTo>
                  <a:pt x="128803" y="292966"/>
                </a:lnTo>
                <a:lnTo>
                  <a:pt x="137780" y="290675"/>
                </a:lnTo>
                <a:lnTo>
                  <a:pt x="146967" y="288386"/>
                </a:lnTo>
                <a:lnTo>
                  <a:pt x="156572" y="286304"/>
                </a:lnTo>
                <a:lnTo>
                  <a:pt x="166172" y="284431"/>
                </a:lnTo>
                <a:lnTo>
                  <a:pt x="176195" y="282765"/>
                </a:lnTo>
                <a:close/>
                <a:moveTo>
                  <a:pt x="278697" y="0"/>
                </a:moveTo>
                <a:lnTo>
                  <a:pt x="285390" y="208"/>
                </a:lnTo>
                <a:lnTo>
                  <a:pt x="291875" y="628"/>
                </a:lnTo>
                <a:lnTo>
                  <a:pt x="298150" y="1466"/>
                </a:lnTo>
                <a:lnTo>
                  <a:pt x="304636" y="2511"/>
                </a:lnTo>
                <a:lnTo>
                  <a:pt x="310703" y="4187"/>
                </a:lnTo>
                <a:lnTo>
                  <a:pt x="316769" y="5652"/>
                </a:lnTo>
                <a:lnTo>
                  <a:pt x="322836" y="7745"/>
                </a:lnTo>
                <a:lnTo>
                  <a:pt x="328694" y="10258"/>
                </a:lnTo>
                <a:lnTo>
                  <a:pt x="334341" y="12769"/>
                </a:lnTo>
                <a:lnTo>
                  <a:pt x="339781" y="15493"/>
                </a:lnTo>
                <a:lnTo>
                  <a:pt x="345429" y="18633"/>
                </a:lnTo>
                <a:lnTo>
                  <a:pt x="350659" y="21982"/>
                </a:lnTo>
                <a:lnTo>
                  <a:pt x="355678" y="25751"/>
                </a:lnTo>
                <a:lnTo>
                  <a:pt x="360281" y="29309"/>
                </a:lnTo>
                <a:lnTo>
                  <a:pt x="365093" y="33498"/>
                </a:lnTo>
                <a:lnTo>
                  <a:pt x="369487" y="37684"/>
                </a:lnTo>
                <a:lnTo>
                  <a:pt x="373669" y="42291"/>
                </a:lnTo>
                <a:lnTo>
                  <a:pt x="377853" y="46897"/>
                </a:lnTo>
                <a:lnTo>
                  <a:pt x="381620" y="51711"/>
                </a:lnTo>
                <a:lnTo>
                  <a:pt x="385176" y="56528"/>
                </a:lnTo>
                <a:lnTo>
                  <a:pt x="388733" y="61972"/>
                </a:lnTo>
                <a:lnTo>
                  <a:pt x="391659" y="67413"/>
                </a:lnTo>
                <a:lnTo>
                  <a:pt x="394380" y="72858"/>
                </a:lnTo>
                <a:lnTo>
                  <a:pt x="397099" y="78509"/>
                </a:lnTo>
                <a:lnTo>
                  <a:pt x="399400" y="84373"/>
                </a:lnTo>
                <a:lnTo>
                  <a:pt x="401493" y="90235"/>
                </a:lnTo>
                <a:lnTo>
                  <a:pt x="403167" y="96515"/>
                </a:lnTo>
                <a:lnTo>
                  <a:pt x="404630" y="102587"/>
                </a:lnTo>
                <a:lnTo>
                  <a:pt x="405676" y="109078"/>
                </a:lnTo>
                <a:lnTo>
                  <a:pt x="406513" y="115358"/>
                </a:lnTo>
                <a:lnTo>
                  <a:pt x="407141" y="122058"/>
                </a:lnTo>
                <a:lnTo>
                  <a:pt x="407351" y="128547"/>
                </a:lnTo>
                <a:lnTo>
                  <a:pt x="407141" y="135039"/>
                </a:lnTo>
                <a:lnTo>
                  <a:pt x="406513" y="141738"/>
                </a:lnTo>
                <a:lnTo>
                  <a:pt x="405676" y="148228"/>
                </a:lnTo>
                <a:lnTo>
                  <a:pt x="404630" y="154510"/>
                </a:lnTo>
                <a:lnTo>
                  <a:pt x="403167" y="160789"/>
                </a:lnTo>
                <a:lnTo>
                  <a:pt x="401493" y="166861"/>
                </a:lnTo>
                <a:lnTo>
                  <a:pt x="399400" y="172933"/>
                </a:lnTo>
                <a:lnTo>
                  <a:pt x="397099" y="178587"/>
                </a:lnTo>
                <a:lnTo>
                  <a:pt x="394380" y="184239"/>
                </a:lnTo>
                <a:lnTo>
                  <a:pt x="391659" y="189891"/>
                </a:lnTo>
                <a:lnTo>
                  <a:pt x="388733" y="195125"/>
                </a:lnTo>
                <a:lnTo>
                  <a:pt x="385176" y="200569"/>
                </a:lnTo>
                <a:lnTo>
                  <a:pt x="381620" y="205385"/>
                </a:lnTo>
                <a:lnTo>
                  <a:pt x="377853" y="210409"/>
                </a:lnTo>
                <a:lnTo>
                  <a:pt x="373669" y="215016"/>
                </a:lnTo>
                <a:lnTo>
                  <a:pt x="369487" y="219412"/>
                </a:lnTo>
                <a:lnTo>
                  <a:pt x="365093" y="223808"/>
                </a:lnTo>
                <a:lnTo>
                  <a:pt x="360281" y="227787"/>
                </a:lnTo>
                <a:lnTo>
                  <a:pt x="355678" y="231763"/>
                </a:lnTo>
                <a:lnTo>
                  <a:pt x="350659" y="235114"/>
                </a:lnTo>
                <a:lnTo>
                  <a:pt x="345429" y="238463"/>
                </a:lnTo>
                <a:lnTo>
                  <a:pt x="339781" y="241604"/>
                </a:lnTo>
                <a:lnTo>
                  <a:pt x="334341" y="244535"/>
                </a:lnTo>
                <a:lnTo>
                  <a:pt x="328694" y="246838"/>
                </a:lnTo>
                <a:lnTo>
                  <a:pt x="322836" y="249351"/>
                </a:lnTo>
                <a:lnTo>
                  <a:pt x="316769" y="251444"/>
                </a:lnTo>
                <a:lnTo>
                  <a:pt x="310703" y="252910"/>
                </a:lnTo>
                <a:lnTo>
                  <a:pt x="304636" y="254585"/>
                </a:lnTo>
                <a:lnTo>
                  <a:pt x="298150" y="255631"/>
                </a:lnTo>
                <a:lnTo>
                  <a:pt x="291875" y="256468"/>
                </a:lnTo>
                <a:lnTo>
                  <a:pt x="285390" y="256888"/>
                </a:lnTo>
                <a:lnTo>
                  <a:pt x="278697" y="257096"/>
                </a:lnTo>
                <a:lnTo>
                  <a:pt x="272211" y="256888"/>
                </a:lnTo>
                <a:lnTo>
                  <a:pt x="265726" y="256468"/>
                </a:lnTo>
                <a:lnTo>
                  <a:pt x="259031" y="255631"/>
                </a:lnTo>
                <a:lnTo>
                  <a:pt x="252755" y="254585"/>
                </a:lnTo>
                <a:lnTo>
                  <a:pt x="246480" y="252910"/>
                </a:lnTo>
                <a:lnTo>
                  <a:pt x="240412" y="251444"/>
                </a:lnTo>
                <a:lnTo>
                  <a:pt x="234347" y="249351"/>
                </a:lnTo>
                <a:lnTo>
                  <a:pt x="228699" y="246838"/>
                </a:lnTo>
                <a:lnTo>
                  <a:pt x="223050" y="244535"/>
                </a:lnTo>
                <a:lnTo>
                  <a:pt x="217402" y="241604"/>
                </a:lnTo>
                <a:lnTo>
                  <a:pt x="212172" y="238463"/>
                </a:lnTo>
                <a:lnTo>
                  <a:pt x="206942" y="235114"/>
                </a:lnTo>
                <a:lnTo>
                  <a:pt x="201923" y="231763"/>
                </a:lnTo>
                <a:lnTo>
                  <a:pt x="196901" y="227787"/>
                </a:lnTo>
                <a:lnTo>
                  <a:pt x="192508" y="223808"/>
                </a:lnTo>
                <a:lnTo>
                  <a:pt x="187906" y="219412"/>
                </a:lnTo>
                <a:lnTo>
                  <a:pt x="183512" y="215016"/>
                </a:lnTo>
                <a:lnTo>
                  <a:pt x="179538" y="210409"/>
                </a:lnTo>
                <a:lnTo>
                  <a:pt x="175563" y="205385"/>
                </a:lnTo>
                <a:lnTo>
                  <a:pt x="172217" y="200569"/>
                </a:lnTo>
                <a:lnTo>
                  <a:pt x="168868" y="195125"/>
                </a:lnTo>
                <a:lnTo>
                  <a:pt x="165732" y="189891"/>
                </a:lnTo>
                <a:lnTo>
                  <a:pt x="162803" y="184239"/>
                </a:lnTo>
                <a:lnTo>
                  <a:pt x="160502" y="178587"/>
                </a:lnTo>
                <a:lnTo>
                  <a:pt x="157991" y="172933"/>
                </a:lnTo>
                <a:lnTo>
                  <a:pt x="155900" y="166861"/>
                </a:lnTo>
                <a:lnTo>
                  <a:pt x="154434" y="160789"/>
                </a:lnTo>
                <a:lnTo>
                  <a:pt x="152761" y="154510"/>
                </a:lnTo>
                <a:lnTo>
                  <a:pt x="151715" y="148228"/>
                </a:lnTo>
                <a:lnTo>
                  <a:pt x="150878" y="141738"/>
                </a:lnTo>
                <a:lnTo>
                  <a:pt x="150460" y="135039"/>
                </a:lnTo>
                <a:lnTo>
                  <a:pt x="150252" y="128547"/>
                </a:lnTo>
                <a:lnTo>
                  <a:pt x="150460" y="122058"/>
                </a:lnTo>
                <a:lnTo>
                  <a:pt x="150878" y="115358"/>
                </a:lnTo>
                <a:lnTo>
                  <a:pt x="151715" y="109078"/>
                </a:lnTo>
                <a:lnTo>
                  <a:pt x="152761" y="102587"/>
                </a:lnTo>
                <a:lnTo>
                  <a:pt x="154434" y="96515"/>
                </a:lnTo>
                <a:lnTo>
                  <a:pt x="155900" y="90235"/>
                </a:lnTo>
                <a:lnTo>
                  <a:pt x="157991" y="84373"/>
                </a:lnTo>
                <a:lnTo>
                  <a:pt x="160502" y="78509"/>
                </a:lnTo>
                <a:lnTo>
                  <a:pt x="162803" y="72858"/>
                </a:lnTo>
                <a:lnTo>
                  <a:pt x="165732" y="67413"/>
                </a:lnTo>
                <a:lnTo>
                  <a:pt x="168868" y="61972"/>
                </a:lnTo>
                <a:lnTo>
                  <a:pt x="172217" y="56528"/>
                </a:lnTo>
                <a:lnTo>
                  <a:pt x="175563" y="51711"/>
                </a:lnTo>
                <a:lnTo>
                  <a:pt x="179538" y="46897"/>
                </a:lnTo>
                <a:lnTo>
                  <a:pt x="183512" y="42291"/>
                </a:lnTo>
                <a:lnTo>
                  <a:pt x="187906" y="37684"/>
                </a:lnTo>
                <a:lnTo>
                  <a:pt x="192508" y="33498"/>
                </a:lnTo>
                <a:lnTo>
                  <a:pt x="196901" y="29309"/>
                </a:lnTo>
                <a:lnTo>
                  <a:pt x="201923" y="25751"/>
                </a:lnTo>
                <a:lnTo>
                  <a:pt x="206942" y="21982"/>
                </a:lnTo>
                <a:lnTo>
                  <a:pt x="212172" y="18633"/>
                </a:lnTo>
                <a:lnTo>
                  <a:pt x="217402" y="15493"/>
                </a:lnTo>
                <a:lnTo>
                  <a:pt x="223050" y="12769"/>
                </a:lnTo>
                <a:lnTo>
                  <a:pt x="228699" y="10258"/>
                </a:lnTo>
                <a:lnTo>
                  <a:pt x="234347" y="7745"/>
                </a:lnTo>
                <a:lnTo>
                  <a:pt x="240412" y="5652"/>
                </a:lnTo>
                <a:lnTo>
                  <a:pt x="246480" y="4187"/>
                </a:lnTo>
                <a:lnTo>
                  <a:pt x="252755" y="2511"/>
                </a:lnTo>
                <a:lnTo>
                  <a:pt x="259031" y="1466"/>
                </a:lnTo>
                <a:lnTo>
                  <a:pt x="265726" y="628"/>
                </a:lnTo>
                <a:lnTo>
                  <a:pt x="272211" y="208"/>
                </a:lnTo>
                <a:close/>
              </a:path>
            </a:pathLst>
          </a:cu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sz="2000" b="1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1" name="íṧlïḍé"/>
          <p:cNvSpPr/>
          <p:nvPr/>
        </p:nvSpPr>
        <p:spPr>
          <a:xfrm>
            <a:off x="10208335" y="5109283"/>
            <a:ext cx="557609" cy="454932"/>
          </a:xfrm>
          <a:custGeom>
            <a:avLst/>
            <a:gdLst>
              <a:gd name="connsiteX0" fmla="*/ 186423 w 557609"/>
              <a:gd name="connsiteY0" fmla="*/ 281308 h 454932"/>
              <a:gd name="connsiteX1" fmla="*/ 248638 w 557609"/>
              <a:gd name="connsiteY1" fmla="*/ 403095 h 454932"/>
              <a:gd name="connsiteX2" fmla="*/ 258238 w 557609"/>
              <a:gd name="connsiteY2" fmla="*/ 323777 h 454932"/>
              <a:gd name="connsiteX3" fmla="*/ 242792 w 557609"/>
              <a:gd name="connsiteY3" fmla="*/ 311286 h 454932"/>
              <a:gd name="connsiteX4" fmla="*/ 314399 w 557609"/>
              <a:gd name="connsiteY4" fmla="*/ 311286 h 454932"/>
              <a:gd name="connsiteX5" fmla="*/ 298948 w 557609"/>
              <a:gd name="connsiteY5" fmla="*/ 323777 h 454932"/>
              <a:gd name="connsiteX6" fmla="*/ 308762 w 557609"/>
              <a:gd name="connsiteY6" fmla="*/ 403095 h 454932"/>
              <a:gd name="connsiteX7" fmla="*/ 371182 w 557609"/>
              <a:gd name="connsiteY7" fmla="*/ 281308 h 454932"/>
              <a:gd name="connsiteX8" fmla="*/ 381409 w 557609"/>
              <a:gd name="connsiteY8" fmla="*/ 282765 h 454932"/>
              <a:gd name="connsiteX9" fmla="*/ 391432 w 557609"/>
              <a:gd name="connsiteY9" fmla="*/ 284431 h 454932"/>
              <a:gd name="connsiteX10" fmla="*/ 401033 w 557609"/>
              <a:gd name="connsiteY10" fmla="*/ 286304 h 454932"/>
              <a:gd name="connsiteX11" fmla="*/ 410428 w 557609"/>
              <a:gd name="connsiteY11" fmla="*/ 288386 h 454932"/>
              <a:gd name="connsiteX12" fmla="*/ 419615 w 557609"/>
              <a:gd name="connsiteY12" fmla="*/ 290675 h 454932"/>
              <a:gd name="connsiteX13" fmla="*/ 428801 w 557609"/>
              <a:gd name="connsiteY13" fmla="*/ 292966 h 454932"/>
              <a:gd name="connsiteX14" fmla="*/ 437361 w 557609"/>
              <a:gd name="connsiteY14" fmla="*/ 295880 h 454932"/>
              <a:gd name="connsiteX15" fmla="*/ 446125 w 557609"/>
              <a:gd name="connsiteY15" fmla="*/ 298795 h 454932"/>
              <a:gd name="connsiteX16" fmla="*/ 454479 w 557609"/>
              <a:gd name="connsiteY16" fmla="*/ 301918 h 454932"/>
              <a:gd name="connsiteX17" fmla="*/ 462620 w 557609"/>
              <a:gd name="connsiteY17" fmla="*/ 305248 h 454932"/>
              <a:gd name="connsiteX18" fmla="*/ 470343 w 557609"/>
              <a:gd name="connsiteY18" fmla="*/ 308996 h 454932"/>
              <a:gd name="connsiteX19" fmla="*/ 477648 w 557609"/>
              <a:gd name="connsiteY19" fmla="*/ 312951 h 454932"/>
              <a:gd name="connsiteX20" fmla="*/ 485166 w 557609"/>
              <a:gd name="connsiteY20" fmla="*/ 317116 h 454932"/>
              <a:gd name="connsiteX21" fmla="*/ 492053 w 557609"/>
              <a:gd name="connsiteY21" fmla="*/ 321487 h 454932"/>
              <a:gd name="connsiteX22" fmla="*/ 498735 w 557609"/>
              <a:gd name="connsiteY22" fmla="*/ 326276 h 454932"/>
              <a:gd name="connsiteX23" fmla="*/ 504999 w 557609"/>
              <a:gd name="connsiteY23" fmla="*/ 331480 h 454932"/>
              <a:gd name="connsiteX24" fmla="*/ 511053 w 557609"/>
              <a:gd name="connsiteY24" fmla="*/ 336684 h 454932"/>
              <a:gd name="connsiteX25" fmla="*/ 516690 w 557609"/>
              <a:gd name="connsiteY25" fmla="*/ 342097 h 454932"/>
              <a:gd name="connsiteX26" fmla="*/ 521908 w 557609"/>
              <a:gd name="connsiteY26" fmla="*/ 348135 h 454932"/>
              <a:gd name="connsiteX27" fmla="*/ 527336 w 557609"/>
              <a:gd name="connsiteY27" fmla="*/ 354380 h 454932"/>
              <a:gd name="connsiteX28" fmla="*/ 531927 w 557609"/>
              <a:gd name="connsiteY28" fmla="*/ 360834 h 454932"/>
              <a:gd name="connsiteX29" fmla="*/ 536104 w 557609"/>
              <a:gd name="connsiteY29" fmla="*/ 367704 h 454932"/>
              <a:gd name="connsiteX30" fmla="*/ 540072 w 557609"/>
              <a:gd name="connsiteY30" fmla="*/ 374782 h 454932"/>
              <a:gd name="connsiteX31" fmla="*/ 543827 w 557609"/>
              <a:gd name="connsiteY31" fmla="*/ 382277 h 454932"/>
              <a:gd name="connsiteX32" fmla="*/ 546959 w 557609"/>
              <a:gd name="connsiteY32" fmla="*/ 390187 h 454932"/>
              <a:gd name="connsiteX33" fmla="*/ 549463 w 557609"/>
              <a:gd name="connsiteY33" fmla="*/ 398307 h 454932"/>
              <a:gd name="connsiteX34" fmla="*/ 551764 w 557609"/>
              <a:gd name="connsiteY34" fmla="*/ 406842 h 454932"/>
              <a:gd name="connsiteX35" fmla="*/ 553850 w 557609"/>
              <a:gd name="connsiteY35" fmla="*/ 415794 h 454932"/>
              <a:gd name="connsiteX36" fmla="*/ 555518 w 557609"/>
              <a:gd name="connsiteY36" fmla="*/ 424954 h 454932"/>
              <a:gd name="connsiteX37" fmla="*/ 556564 w 557609"/>
              <a:gd name="connsiteY37" fmla="*/ 434531 h 454932"/>
              <a:gd name="connsiteX38" fmla="*/ 557400 w 557609"/>
              <a:gd name="connsiteY38" fmla="*/ 444523 h 454932"/>
              <a:gd name="connsiteX39" fmla="*/ 557609 w 557609"/>
              <a:gd name="connsiteY39" fmla="*/ 454932 h 454932"/>
              <a:gd name="connsiteX40" fmla="*/ 0 w 557609"/>
              <a:gd name="connsiteY40" fmla="*/ 454932 h 454932"/>
              <a:gd name="connsiteX41" fmla="*/ 204 w 557609"/>
              <a:gd name="connsiteY41" fmla="*/ 444523 h 454932"/>
              <a:gd name="connsiteX42" fmla="*/ 1041 w 557609"/>
              <a:gd name="connsiteY42" fmla="*/ 434531 h 454932"/>
              <a:gd name="connsiteX43" fmla="*/ 2086 w 557609"/>
              <a:gd name="connsiteY43" fmla="*/ 424954 h 454932"/>
              <a:gd name="connsiteX44" fmla="*/ 3545 w 557609"/>
              <a:gd name="connsiteY44" fmla="*/ 415794 h 454932"/>
              <a:gd name="connsiteX45" fmla="*/ 5427 w 557609"/>
              <a:gd name="connsiteY45" fmla="*/ 406842 h 454932"/>
              <a:gd name="connsiteX46" fmla="*/ 7723 w 557609"/>
              <a:gd name="connsiteY46" fmla="*/ 398307 h 454932"/>
              <a:gd name="connsiteX47" fmla="*/ 10646 w 557609"/>
              <a:gd name="connsiteY47" fmla="*/ 390187 h 454932"/>
              <a:gd name="connsiteX48" fmla="*/ 13777 w 557609"/>
              <a:gd name="connsiteY48" fmla="*/ 382277 h 454932"/>
              <a:gd name="connsiteX49" fmla="*/ 17532 w 557609"/>
              <a:gd name="connsiteY49" fmla="*/ 374782 h 454932"/>
              <a:gd name="connsiteX50" fmla="*/ 21291 w 557609"/>
              <a:gd name="connsiteY50" fmla="*/ 367704 h 454932"/>
              <a:gd name="connsiteX51" fmla="*/ 25469 w 557609"/>
              <a:gd name="connsiteY51" fmla="*/ 360834 h 454932"/>
              <a:gd name="connsiteX52" fmla="*/ 30269 w 557609"/>
              <a:gd name="connsiteY52" fmla="*/ 354380 h 454932"/>
              <a:gd name="connsiteX53" fmla="*/ 35278 w 557609"/>
              <a:gd name="connsiteY53" fmla="*/ 348135 h 454932"/>
              <a:gd name="connsiteX54" fmla="*/ 40705 w 557609"/>
              <a:gd name="connsiteY54" fmla="*/ 342097 h 454932"/>
              <a:gd name="connsiteX55" fmla="*/ 46342 w 557609"/>
              <a:gd name="connsiteY55" fmla="*/ 336684 h 454932"/>
              <a:gd name="connsiteX56" fmla="*/ 52606 w 557609"/>
              <a:gd name="connsiteY56" fmla="*/ 331480 h 454932"/>
              <a:gd name="connsiteX57" fmla="*/ 58869 w 557609"/>
              <a:gd name="connsiteY57" fmla="*/ 326484 h 454932"/>
              <a:gd name="connsiteX58" fmla="*/ 65342 w 557609"/>
              <a:gd name="connsiteY58" fmla="*/ 321487 h 454932"/>
              <a:gd name="connsiteX59" fmla="*/ 72438 w 557609"/>
              <a:gd name="connsiteY59" fmla="*/ 317116 h 454932"/>
              <a:gd name="connsiteX60" fmla="*/ 79538 w 557609"/>
              <a:gd name="connsiteY60" fmla="*/ 312951 h 454932"/>
              <a:gd name="connsiteX61" fmla="*/ 87052 w 557609"/>
              <a:gd name="connsiteY61" fmla="*/ 308996 h 454932"/>
              <a:gd name="connsiteX62" fmla="*/ 94984 w 557609"/>
              <a:gd name="connsiteY62" fmla="*/ 305248 h 454932"/>
              <a:gd name="connsiteX63" fmla="*/ 103125 w 557609"/>
              <a:gd name="connsiteY63" fmla="*/ 301918 h 454932"/>
              <a:gd name="connsiteX64" fmla="*/ 111480 w 557609"/>
              <a:gd name="connsiteY64" fmla="*/ 298795 h 454932"/>
              <a:gd name="connsiteX65" fmla="*/ 119830 w 557609"/>
              <a:gd name="connsiteY65" fmla="*/ 295880 h 454932"/>
              <a:gd name="connsiteX66" fmla="*/ 128803 w 557609"/>
              <a:gd name="connsiteY66" fmla="*/ 292966 h 454932"/>
              <a:gd name="connsiteX67" fmla="*/ 137780 w 557609"/>
              <a:gd name="connsiteY67" fmla="*/ 290675 h 454932"/>
              <a:gd name="connsiteX68" fmla="*/ 146967 w 557609"/>
              <a:gd name="connsiteY68" fmla="*/ 288386 h 454932"/>
              <a:gd name="connsiteX69" fmla="*/ 156572 w 557609"/>
              <a:gd name="connsiteY69" fmla="*/ 286304 h 454932"/>
              <a:gd name="connsiteX70" fmla="*/ 166172 w 557609"/>
              <a:gd name="connsiteY70" fmla="*/ 284431 h 454932"/>
              <a:gd name="connsiteX71" fmla="*/ 176195 w 557609"/>
              <a:gd name="connsiteY71" fmla="*/ 282765 h 454932"/>
              <a:gd name="connsiteX72" fmla="*/ 278697 w 557609"/>
              <a:gd name="connsiteY72" fmla="*/ 0 h 454932"/>
              <a:gd name="connsiteX73" fmla="*/ 285390 w 557609"/>
              <a:gd name="connsiteY73" fmla="*/ 208 h 454932"/>
              <a:gd name="connsiteX74" fmla="*/ 291875 w 557609"/>
              <a:gd name="connsiteY74" fmla="*/ 628 h 454932"/>
              <a:gd name="connsiteX75" fmla="*/ 298150 w 557609"/>
              <a:gd name="connsiteY75" fmla="*/ 1466 h 454932"/>
              <a:gd name="connsiteX76" fmla="*/ 304636 w 557609"/>
              <a:gd name="connsiteY76" fmla="*/ 2511 h 454932"/>
              <a:gd name="connsiteX77" fmla="*/ 310703 w 557609"/>
              <a:gd name="connsiteY77" fmla="*/ 4187 h 454932"/>
              <a:gd name="connsiteX78" fmla="*/ 316769 w 557609"/>
              <a:gd name="connsiteY78" fmla="*/ 5652 h 454932"/>
              <a:gd name="connsiteX79" fmla="*/ 322836 w 557609"/>
              <a:gd name="connsiteY79" fmla="*/ 7745 h 454932"/>
              <a:gd name="connsiteX80" fmla="*/ 328694 w 557609"/>
              <a:gd name="connsiteY80" fmla="*/ 10258 h 454932"/>
              <a:gd name="connsiteX81" fmla="*/ 334341 w 557609"/>
              <a:gd name="connsiteY81" fmla="*/ 12769 h 454932"/>
              <a:gd name="connsiteX82" fmla="*/ 339781 w 557609"/>
              <a:gd name="connsiteY82" fmla="*/ 15493 h 454932"/>
              <a:gd name="connsiteX83" fmla="*/ 345429 w 557609"/>
              <a:gd name="connsiteY83" fmla="*/ 18633 h 454932"/>
              <a:gd name="connsiteX84" fmla="*/ 350659 w 557609"/>
              <a:gd name="connsiteY84" fmla="*/ 21982 h 454932"/>
              <a:gd name="connsiteX85" fmla="*/ 355679 w 557609"/>
              <a:gd name="connsiteY85" fmla="*/ 25751 h 454932"/>
              <a:gd name="connsiteX86" fmla="*/ 360281 w 557609"/>
              <a:gd name="connsiteY86" fmla="*/ 29309 h 454932"/>
              <a:gd name="connsiteX87" fmla="*/ 365093 w 557609"/>
              <a:gd name="connsiteY87" fmla="*/ 33498 h 454932"/>
              <a:gd name="connsiteX88" fmla="*/ 369487 w 557609"/>
              <a:gd name="connsiteY88" fmla="*/ 37684 h 454932"/>
              <a:gd name="connsiteX89" fmla="*/ 373669 w 557609"/>
              <a:gd name="connsiteY89" fmla="*/ 42291 h 454932"/>
              <a:gd name="connsiteX90" fmla="*/ 377853 w 557609"/>
              <a:gd name="connsiteY90" fmla="*/ 46897 h 454932"/>
              <a:gd name="connsiteX91" fmla="*/ 381620 w 557609"/>
              <a:gd name="connsiteY91" fmla="*/ 51711 h 454932"/>
              <a:gd name="connsiteX92" fmla="*/ 385176 w 557609"/>
              <a:gd name="connsiteY92" fmla="*/ 56528 h 454932"/>
              <a:gd name="connsiteX93" fmla="*/ 388733 w 557609"/>
              <a:gd name="connsiteY93" fmla="*/ 61972 h 454932"/>
              <a:gd name="connsiteX94" fmla="*/ 391660 w 557609"/>
              <a:gd name="connsiteY94" fmla="*/ 67413 h 454932"/>
              <a:gd name="connsiteX95" fmla="*/ 394380 w 557609"/>
              <a:gd name="connsiteY95" fmla="*/ 72858 h 454932"/>
              <a:gd name="connsiteX96" fmla="*/ 397099 w 557609"/>
              <a:gd name="connsiteY96" fmla="*/ 78509 h 454932"/>
              <a:gd name="connsiteX97" fmla="*/ 399400 w 557609"/>
              <a:gd name="connsiteY97" fmla="*/ 84373 h 454932"/>
              <a:gd name="connsiteX98" fmla="*/ 401494 w 557609"/>
              <a:gd name="connsiteY98" fmla="*/ 90235 h 454932"/>
              <a:gd name="connsiteX99" fmla="*/ 403167 w 557609"/>
              <a:gd name="connsiteY99" fmla="*/ 96515 h 454932"/>
              <a:gd name="connsiteX100" fmla="*/ 404630 w 557609"/>
              <a:gd name="connsiteY100" fmla="*/ 102587 h 454932"/>
              <a:gd name="connsiteX101" fmla="*/ 405676 w 557609"/>
              <a:gd name="connsiteY101" fmla="*/ 109078 h 454932"/>
              <a:gd name="connsiteX102" fmla="*/ 406513 w 557609"/>
              <a:gd name="connsiteY102" fmla="*/ 115358 h 454932"/>
              <a:gd name="connsiteX103" fmla="*/ 407141 w 557609"/>
              <a:gd name="connsiteY103" fmla="*/ 122058 h 454932"/>
              <a:gd name="connsiteX104" fmla="*/ 407351 w 557609"/>
              <a:gd name="connsiteY104" fmla="*/ 128547 h 454932"/>
              <a:gd name="connsiteX105" fmla="*/ 407141 w 557609"/>
              <a:gd name="connsiteY105" fmla="*/ 135039 h 454932"/>
              <a:gd name="connsiteX106" fmla="*/ 406513 w 557609"/>
              <a:gd name="connsiteY106" fmla="*/ 141738 h 454932"/>
              <a:gd name="connsiteX107" fmla="*/ 405676 w 557609"/>
              <a:gd name="connsiteY107" fmla="*/ 148228 h 454932"/>
              <a:gd name="connsiteX108" fmla="*/ 404630 w 557609"/>
              <a:gd name="connsiteY108" fmla="*/ 154510 h 454932"/>
              <a:gd name="connsiteX109" fmla="*/ 403167 w 557609"/>
              <a:gd name="connsiteY109" fmla="*/ 160789 h 454932"/>
              <a:gd name="connsiteX110" fmla="*/ 401494 w 557609"/>
              <a:gd name="connsiteY110" fmla="*/ 166861 h 454932"/>
              <a:gd name="connsiteX111" fmla="*/ 399400 w 557609"/>
              <a:gd name="connsiteY111" fmla="*/ 172933 h 454932"/>
              <a:gd name="connsiteX112" fmla="*/ 397099 w 557609"/>
              <a:gd name="connsiteY112" fmla="*/ 178587 h 454932"/>
              <a:gd name="connsiteX113" fmla="*/ 394380 w 557609"/>
              <a:gd name="connsiteY113" fmla="*/ 184239 h 454932"/>
              <a:gd name="connsiteX114" fmla="*/ 391660 w 557609"/>
              <a:gd name="connsiteY114" fmla="*/ 189891 h 454932"/>
              <a:gd name="connsiteX115" fmla="*/ 388733 w 557609"/>
              <a:gd name="connsiteY115" fmla="*/ 195125 h 454932"/>
              <a:gd name="connsiteX116" fmla="*/ 385176 w 557609"/>
              <a:gd name="connsiteY116" fmla="*/ 200569 h 454932"/>
              <a:gd name="connsiteX117" fmla="*/ 381620 w 557609"/>
              <a:gd name="connsiteY117" fmla="*/ 205385 h 454932"/>
              <a:gd name="connsiteX118" fmla="*/ 377853 w 557609"/>
              <a:gd name="connsiteY118" fmla="*/ 210409 h 454932"/>
              <a:gd name="connsiteX119" fmla="*/ 373669 w 557609"/>
              <a:gd name="connsiteY119" fmla="*/ 215016 h 454932"/>
              <a:gd name="connsiteX120" fmla="*/ 369487 w 557609"/>
              <a:gd name="connsiteY120" fmla="*/ 219412 h 454932"/>
              <a:gd name="connsiteX121" fmla="*/ 365093 w 557609"/>
              <a:gd name="connsiteY121" fmla="*/ 223808 h 454932"/>
              <a:gd name="connsiteX122" fmla="*/ 360281 w 557609"/>
              <a:gd name="connsiteY122" fmla="*/ 227787 h 454932"/>
              <a:gd name="connsiteX123" fmla="*/ 355679 w 557609"/>
              <a:gd name="connsiteY123" fmla="*/ 231763 h 454932"/>
              <a:gd name="connsiteX124" fmla="*/ 350659 w 557609"/>
              <a:gd name="connsiteY124" fmla="*/ 235114 h 454932"/>
              <a:gd name="connsiteX125" fmla="*/ 345429 w 557609"/>
              <a:gd name="connsiteY125" fmla="*/ 238463 h 454932"/>
              <a:gd name="connsiteX126" fmla="*/ 339781 w 557609"/>
              <a:gd name="connsiteY126" fmla="*/ 241604 h 454932"/>
              <a:gd name="connsiteX127" fmla="*/ 334341 w 557609"/>
              <a:gd name="connsiteY127" fmla="*/ 244535 h 454932"/>
              <a:gd name="connsiteX128" fmla="*/ 328694 w 557609"/>
              <a:gd name="connsiteY128" fmla="*/ 246838 h 454932"/>
              <a:gd name="connsiteX129" fmla="*/ 322836 w 557609"/>
              <a:gd name="connsiteY129" fmla="*/ 249351 h 454932"/>
              <a:gd name="connsiteX130" fmla="*/ 316769 w 557609"/>
              <a:gd name="connsiteY130" fmla="*/ 251444 h 454932"/>
              <a:gd name="connsiteX131" fmla="*/ 310703 w 557609"/>
              <a:gd name="connsiteY131" fmla="*/ 252910 h 454932"/>
              <a:gd name="connsiteX132" fmla="*/ 304636 w 557609"/>
              <a:gd name="connsiteY132" fmla="*/ 254585 h 454932"/>
              <a:gd name="connsiteX133" fmla="*/ 298150 w 557609"/>
              <a:gd name="connsiteY133" fmla="*/ 255631 h 454932"/>
              <a:gd name="connsiteX134" fmla="*/ 291875 w 557609"/>
              <a:gd name="connsiteY134" fmla="*/ 256468 h 454932"/>
              <a:gd name="connsiteX135" fmla="*/ 285390 w 557609"/>
              <a:gd name="connsiteY135" fmla="*/ 256888 h 454932"/>
              <a:gd name="connsiteX136" fmla="*/ 278697 w 557609"/>
              <a:gd name="connsiteY136" fmla="*/ 257096 h 454932"/>
              <a:gd name="connsiteX137" fmla="*/ 272211 w 557609"/>
              <a:gd name="connsiteY137" fmla="*/ 256888 h 454932"/>
              <a:gd name="connsiteX138" fmla="*/ 265726 w 557609"/>
              <a:gd name="connsiteY138" fmla="*/ 256468 h 454932"/>
              <a:gd name="connsiteX139" fmla="*/ 259031 w 557609"/>
              <a:gd name="connsiteY139" fmla="*/ 255631 h 454932"/>
              <a:gd name="connsiteX140" fmla="*/ 252755 w 557609"/>
              <a:gd name="connsiteY140" fmla="*/ 254585 h 454932"/>
              <a:gd name="connsiteX141" fmla="*/ 246480 w 557609"/>
              <a:gd name="connsiteY141" fmla="*/ 252910 h 454932"/>
              <a:gd name="connsiteX142" fmla="*/ 240412 w 557609"/>
              <a:gd name="connsiteY142" fmla="*/ 251444 h 454932"/>
              <a:gd name="connsiteX143" fmla="*/ 234347 w 557609"/>
              <a:gd name="connsiteY143" fmla="*/ 249351 h 454932"/>
              <a:gd name="connsiteX144" fmla="*/ 228699 w 557609"/>
              <a:gd name="connsiteY144" fmla="*/ 246838 h 454932"/>
              <a:gd name="connsiteX145" fmla="*/ 223050 w 557609"/>
              <a:gd name="connsiteY145" fmla="*/ 244535 h 454932"/>
              <a:gd name="connsiteX146" fmla="*/ 217402 w 557609"/>
              <a:gd name="connsiteY146" fmla="*/ 241604 h 454932"/>
              <a:gd name="connsiteX147" fmla="*/ 212172 w 557609"/>
              <a:gd name="connsiteY147" fmla="*/ 238463 h 454932"/>
              <a:gd name="connsiteX148" fmla="*/ 206942 w 557609"/>
              <a:gd name="connsiteY148" fmla="*/ 235114 h 454932"/>
              <a:gd name="connsiteX149" fmla="*/ 201923 w 557609"/>
              <a:gd name="connsiteY149" fmla="*/ 231763 h 454932"/>
              <a:gd name="connsiteX150" fmla="*/ 196901 w 557609"/>
              <a:gd name="connsiteY150" fmla="*/ 227787 h 454932"/>
              <a:gd name="connsiteX151" fmla="*/ 192508 w 557609"/>
              <a:gd name="connsiteY151" fmla="*/ 223808 h 454932"/>
              <a:gd name="connsiteX152" fmla="*/ 187906 w 557609"/>
              <a:gd name="connsiteY152" fmla="*/ 219412 h 454932"/>
              <a:gd name="connsiteX153" fmla="*/ 183512 w 557609"/>
              <a:gd name="connsiteY153" fmla="*/ 215016 h 454932"/>
              <a:gd name="connsiteX154" fmla="*/ 179538 w 557609"/>
              <a:gd name="connsiteY154" fmla="*/ 210409 h 454932"/>
              <a:gd name="connsiteX155" fmla="*/ 175564 w 557609"/>
              <a:gd name="connsiteY155" fmla="*/ 205385 h 454932"/>
              <a:gd name="connsiteX156" fmla="*/ 172217 w 557609"/>
              <a:gd name="connsiteY156" fmla="*/ 200569 h 454932"/>
              <a:gd name="connsiteX157" fmla="*/ 168868 w 557609"/>
              <a:gd name="connsiteY157" fmla="*/ 195125 h 454932"/>
              <a:gd name="connsiteX158" fmla="*/ 165732 w 557609"/>
              <a:gd name="connsiteY158" fmla="*/ 189891 h 454932"/>
              <a:gd name="connsiteX159" fmla="*/ 162803 w 557609"/>
              <a:gd name="connsiteY159" fmla="*/ 184239 h 454932"/>
              <a:gd name="connsiteX160" fmla="*/ 160502 w 557609"/>
              <a:gd name="connsiteY160" fmla="*/ 178587 h 454932"/>
              <a:gd name="connsiteX161" fmla="*/ 157991 w 557609"/>
              <a:gd name="connsiteY161" fmla="*/ 172933 h 454932"/>
              <a:gd name="connsiteX162" fmla="*/ 155900 w 557609"/>
              <a:gd name="connsiteY162" fmla="*/ 166861 h 454932"/>
              <a:gd name="connsiteX163" fmla="*/ 154434 w 557609"/>
              <a:gd name="connsiteY163" fmla="*/ 160789 h 454932"/>
              <a:gd name="connsiteX164" fmla="*/ 152761 w 557609"/>
              <a:gd name="connsiteY164" fmla="*/ 154510 h 454932"/>
              <a:gd name="connsiteX165" fmla="*/ 151715 w 557609"/>
              <a:gd name="connsiteY165" fmla="*/ 148228 h 454932"/>
              <a:gd name="connsiteX166" fmla="*/ 150878 w 557609"/>
              <a:gd name="connsiteY166" fmla="*/ 141738 h 454932"/>
              <a:gd name="connsiteX167" fmla="*/ 150460 w 557609"/>
              <a:gd name="connsiteY167" fmla="*/ 135039 h 454932"/>
              <a:gd name="connsiteX168" fmla="*/ 150252 w 557609"/>
              <a:gd name="connsiteY168" fmla="*/ 128547 h 454932"/>
              <a:gd name="connsiteX169" fmla="*/ 150460 w 557609"/>
              <a:gd name="connsiteY169" fmla="*/ 122058 h 454932"/>
              <a:gd name="connsiteX170" fmla="*/ 150878 w 557609"/>
              <a:gd name="connsiteY170" fmla="*/ 115358 h 454932"/>
              <a:gd name="connsiteX171" fmla="*/ 151715 w 557609"/>
              <a:gd name="connsiteY171" fmla="*/ 109078 h 454932"/>
              <a:gd name="connsiteX172" fmla="*/ 152761 w 557609"/>
              <a:gd name="connsiteY172" fmla="*/ 102587 h 454932"/>
              <a:gd name="connsiteX173" fmla="*/ 154434 w 557609"/>
              <a:gd name="connsiteY173" fmla="*/ 96515 h 454932"/>
              <a:gd name="connsiteX174" fmla="*/ 155900 w 557609"/>
              <a:gd name="connsiteY174" fmla="*/ 90235 h 454932"/>
              <a:gd name="connsiteX175" fmla="*/ 157991 w 557609"/>
              <a:gd name="connsiteY175" fmla="*/ 84373 h 454932"/>
              <a:gd name="connsiteX176" fmla="*/ 160502 w 557609"/>
              <a:gd name="connsiteY176" fmla="*/ 78509 h 454932"/>
              <a:gd name="connsiteX177" fmla="*/ 162803 w 557609"/>
              <a:gd name="connsiteY177" fmla="*/ 72858 h 454932"/>
              <a:gd name="connsiteX178" fmla="*/ 165732 w 557609"/>
              <a:gd name="connsiteY178" fmla="*/ 67413 h 454932"/>
              <a:gd name="connsiteX179" fmla="*/ 168868 w 557609"/>
              <a:gd name="connsiteY179" fmla="*/ 61972 h 454932"/>
              <a:gd name="connsiteX180" fmla="*/ 172217 w 557609"/>
              <a:gd name="connsiteY180" fmla="*/ 56528 h 454932"/>
              <a:gd name="connsiteX181" fmla="*/ 175564 w 557609"/>
              <a:gd name="connsiteY181" fmla="*/ 51711 h 454932"/>
              <a:gd name="connsiteX182" fmla="*/ 179538 w 557609"/>
              <a:gd name="connsiteY182" fmla="*/ 46897 h 454932"/>
              <a:gd name="connsiteX183" fmla="*/ 183512 w 557609"/>
              <a:gd name="connsiteY183" fmla="*/ 42291 h 454932"/>
              <a:gd name="connsiteX184" fmla="*/ 187906 w 557609"/>
              <a:gd name="connsiteY184" fmla="*/ 37684 h 454932"/>
              <a:gd name="connsiteX185" fmla="*/ 192508 w 557609"/>
              <a:gd name="connsiteY185" fmla="*/ 33498 h 454932"/>
              <a:gd name="connsiteX186" fmla="*/ 196901 w 557609"/>
              <a:gd name="connsiteY186" fmla="*/ 29309 h 454932"/>
              <a:gd name="connsiteX187" fmla="*/ 201923 w 557609"/>
              <a:gd name="connsiteY187" fmla="*/ 25751 h 454932"/>
              <a:gd name="connsiteX188" fmla="*/ 206942 w 557609"/>
              <a:gd name="connsiteY188" fmla="*/ 21982 h 454932"/>
              <a:gd name="connsiteX189" fmla="*/ 212172 w 557609"/>
              <a:gd name="connsiteY189" fmla="*/ 18633 h 454932"/>
              <a:gd name="connsiteX190" fmla="*/ 217402 w 557609"/>
              <a:gd name="connsiteY190" fmla="*/ 15493 h 454932"/>
              <a:gd name="connsiteX191" fmla="*/ 223050 w 557609"/>
              <a:gd name="connsiteY191" fmla="*/ 12769 h 454932"/>
              <a:gd name="connsiteX192" fmla="*/ 228699 w 557609"/>
              <a:gd name="connsiteY192" fmla="*/ 10258 h 454932"/>
              <a:gd name="connsiteX193" fmla="*/ 234347 w 557609"/>
              <a:gd name="connsiteY193" fmla="*/ 7745 h 454932"/>
              <a:gd name="connsiteX194" fmla="*/ 240412 w 557609"/>
              <a:gd name="connsiteY194" fmla="*/ 5652 h 454932"/>
              <a:gd name="connsiteX195" fmla="*/ 246480 w 557609"/>
              <a:gd name="connsiteY195" fmla="*/ 4187 h 454932"/>
              <a:gd name="connsiteX196" fmla="*/ 252755 w 557609"/>
              <a:gd name="connsiteY196" fmla="*/ 2511 h 454932"/>
              <a:gd name="connsiteX197" fmla="*/ 259031 w 557609"/>
              <a:gd name="connsiteY197" fmla="*/ 1466 h 454932"/>
              <a:gd name="connsiteX198" fmla="*/ 265726 w 557609"/>
              <a:gd name="connsiteY198" fmla="*/ 628 h 454932"/>
              <a:gd name="connsiteX199" fmla="*/ 272211 w 557609"/>
              <a:gd name="connsiteY199" fmla="*/ 208 h 454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</a:cxnLst>
            <a:rect l="l" t="t" r="r" b="b"/>
            <a:pathLst>
              <a:path w="557609" h="454932">
                <a:moveTo>
                  <a:pt x="186423" y="281308"/>
                </a:moveTo>
                <a:lnTo>
                  <a:pt x="248638" y="403095"/>
                </a:lnTo>
                <a:lnTo>
                  <a:pt x="258238" y="323777"/>
                </a:lnTo>
                <a:lnTo>
                  <a:pt x="242792" y="311286"/>
                </a:lnTo>
                <a:lnTo>
                  <a:pt x="314399" y="311286"/>
                </a:lnTo>
                <a:lnTo>
                  <a:pt x="298948" y="323777"/>
                </a:lnTo>
                <a:lnTo>
                  <a:pt x="308762" y="403095"/>
                </a:lnTo>
                <a:lnTo>
                  <a:pt x="371182" y="281308"/>
                </a:lnTo>
                <a:lnTo>
                  <a:pt x="381409" y="282765"/>
                </a:lnTo>
                <a:lnTo>
                  <a:pt x="391432" y="284431"/>
                </a:lnTo>
                <a:lnTo>
                  <a:pt x="401033" y="286304"/>
                </a:lnTo>
                <a:lnTo>
                  <a:pt x="410428" y="288386"/>
                </a:lnTo>
                <a:lnTo>
                  <a:pt x="419615" y="290675"/>
                </a:lnTo>
                <a:lnTo>
                  <a:pt x="428801" y="292966"/>
                </a:lnTo>
                <a:lnTo>
                  <a:pt x="437361" y="295880"/>
                </a:lnTo>
                <a:lnTo>
                  <a:pt x="446125" y="298795"/>
                </a:lnTo>
                <a:lnTo>
                  <a:pt x="454479" y="301918"/>
                </a:lnTo>
                <a:lnTo>
                  <a:pt x="462620" y="305248"/>
                </a:lnTo>
                <a:lnTo>
                  <a:pt x="470343" y="308996"/>
                </a:lnTo>
                <a:lnTo>
                  <a:pt x="477648" y="312951"/>
                </a:lnTo>
                <a:lnTo>
                  <a:pt x="485166" y="317116"/>
                </a:lnTo>
                <a:lnTo>
                  <a:pt x="492053" y="321487"/>
                </a:lnTo>
                <a:lnTo>
                  <a:pt x="498735" y="326276"/>
                </a:lnTo>
                <a:lnTo>
                  <a:pt x="504999" y="331480"/>
                </a:lnTo>
                <a:lnTo>
                  <a:pt x="511053" y="336684"/>
                </a:lnTo>
                <a:lnTo>
                  <a:pt x="516690" y="342097"/>
                </a:lnTo>
                <a:lnTo>
                  <a:pt x="521908" y="348135"/>
                </a:lnTo>
                <a:lnTo>
                  <a:pt x="527336" y="354380"/>
                </a:lnTo>
                <a:lnTo>
                  <a:pt x="531927" y="360834"/>
                </a:lnTo>
                <a:lnTo>
                  <a:pt x="536104" y="367704"/>
                </a:lnTo>
                <a:lnTo>
                  <a:pt x="540072" y="374782"/>
                </a:lnTo>
                <a:lnTo>
                  <a:pt x="543827" y="382277"/>
                </a:lnTo>
                <a:lnTo>
                  <a:pt x="546959" y="390187"/>
                </a:lnTo>
                <a:lnTo>
                  <a:pt x="549463" y="398307"/>
                </a:lnTo>
                <a:lnTo>
                  <a:pt x="551764" y="406842"/>
                </a:lnTo>
                <a:lnTo>
                  <a:pt x="553850" y="415794"/>
                </a:lnTo>
                <a:lnTo>
                  <a:pt x="555518" y="424954"/>
                </a:lnTo>
                <a:lnTo>
                  <a:pt x="556564" y="434531"/>
                </a:lnTo>
                <a:lnTo>
                  <a:pt x="557400" y="444523"/>
                </a:lnTo>
                <a:lnTo>
                  <a:pt x="557609" y="454932"/>
                </a:lnTo>
                <a:lnTo>
                  <a:pt x="0" y="454932"/>
                </a:lnTo>
                <a:lnTo>
                  <a:pt x="204" y="444523"/>
                </a:lnTo>
                <a:lnTo>
                  <a:pt x="1041" y="434531"/>
                </a:lnTo>
                <a:lnTo>
                  <a:pt x="2086" y="424954"/>
                </a:lnTo>
                <a:lnTo>
                  <a:pt x="3545" y="415794"/>
                </a:lnTo>
                <a:lnTo>
                  <a:pt x="5427" y="406842"/>
                </a:lnTo>
                <a:lnTo>
                  <a:pt x="7723" y="398307"/>
                </a:lnTo>
                <a:lnTo>
                  <a:pt x="10646" y="390187"/>
                </a:lnTo>
                <a:lnTo>
                  <a:pt x="13777" y="382277"/>
                </a:lnTo>
                <a:lnTo>
                  <a:pt x="17532" y="374782"/>
                </a:lnTo>
                <a:lnTo>
                  <a:pt x="21291" y="367704"/>
                </a:lnTo>
                <a:lnTo>
                  <a:pt x="25469" y="360834"/>
                </a:lnTo>
                <a:lnTo>
                  <a:pt x="30269" y="354380"/>
                </a:lnTo>
                <a:lnTo>
                  <a:pt x="35278" y="348135"/>
                </a:lnTo>
                <a:lnTo>
                  <a:pt x="40705" y="342097"/>
                </a:lnTo>
                <a:lnTo>
                  <a:pt x="46342" y="336684"/>
                </a:lnTo>
                <a:lnTo>
                  <a:pt x="52606" y="331480"/>
                </a:lnTo>
                <a:lnTo>
                  <a:pt x="58869" y="326484"/>
                </a:lnTo>
                <a:lnTo>
                  <a:pt x="65342" y="321487"/>
                </a:lnTo>
                <a:lnTo>
                  <a:pt x="72438" y="317116"/>
                </a:lnTo>
                <a:lnTo>
                  <a:pt x="79538" y="312951"/>
                </a:lnTo>
                <a:lnTo>
                  <a:pt x="87052" y="308996"/>
                </a:lnTo>
                <a:lnTo>
                  <a:pt x="94984" y="305248"/>
                </a:lnTo>
                <a:lnTo>
                  <a:pt x="103125" y="301918"/>
                </a:lnTo>
                <a:lnTo>
                  <a:pt x="111480" y="298795"/>
                </a:lnTo>
                <a:lnTo>
                  <a:pt x="119830" y="295880"/>
                </a:lnTo>
                <a:lnTo>
                  <a:pt x="128803" y="292966"/>
                </a:lnTo>
                <a:lnTo>
                  <a:pt x="137780" y="290675"/>
                </a:lnTo>
                <a:lnTo>
                  <a:pt x="146967" y="288386"/>
                </a:lnTo>
                <a:lnTo>
                  <a:pt x="156572" y="286304"/>
                </a:lnTo>
                <a:lnTo>
                  <a:pt x="166172" y="284431"/>
                </a:lnTo>
                <a:lnTo>
                  <a:pt x="176195" y="282765"/>
                </a:lnTo>
                <a:close/>
                <a:moveTo>
                  <a:pt x="278697" y="0"/>
                </a:moveTo>
                <a:lnTo>
                  <a:pt x="285390" y="208"/>
                </a:lnTo>
                <a:lnTo>
                  <a:pt x="291875" y="628"/>
                </a:lnTo>
                <a:lnTo>
                  <a:pt x="298150" y="1466"/>
                </a:lnTo>
                <a:lnTo>
                  <a:pt x="304636" y="2511"/>
                </a:lnTo>
                <a:lnTo>
                  <a:pt x="310703" y="4187"/>
                </a:lnTo>
                <a:lnTo>
                  <a:pt x="316769" y="5652"/>
                </a:lnTo>
                <a:lnTo>
                  <a:pt x="322836" y="7745"/>
                </a:lnTo>
                <a:lnTo>
                  <a:pt x="328694" y="10258"/>
                </a:lnTo>
                <a:lnTo>
                  <a:pt x="334341" y="12769"/>
                </a:lnTo>
                <a:lnTo>
                  <a:pt x="339781" y="15493"/>
                </a:lnTo>
                <a:lnTo>
                  <a:pt x="345429" y="18633"/>
                </a:lnTo>
                <a:lnTo>
                  <a:pt x="350659" y="21982"/>
                </a:lnTo>
                <a:lnTo>
                  <a:pt x="355679" y="25751"/>
                </a:lnTo>
                <a:lnTo>
                  <a:pt x="360281" y="29309"/>
                </a:lnTo>
                <a:lnTo>
                  <a:pt x="365093" y="33498"/>
                </a:lnTo>
                <a:lnTo>
                  <a:pt x="369487" y="37684"/>
                </a:lnTo>
                <a:lnTo>
                  <a:pt x="373669" y="42291"/>
                </a:lnTo>
                <a:lnTo>
                  <a:pt x="377853" y="46897"/>
                </a:lnTo>
                <a:lnTo>
                  <a:pt x="381620" y="51711"/>
                </a:lnTo>
                <a:lnTo>
                  <a:pt x="385176" y="56528"/>
                </a:lnTo>
                <a:lnTo>
                  <a:pt x="388733" y="61972"/>
                </a:lnTo>
                <a:lnTo>
                  <a:pt x="391660" y="67413"/>
                </a:lnTo>
                <a:lnTo>
                  <a:pt x="394380" y="72858"/>
                </a:lnTo>
                <a:lnTo>
                  <a:pt x="397099" y="78509"/>
                </a:lnTo>
                <a:lnTo>
                  <a:pt x="399400" y="84373"/>
                </a:lnTo>
                <a:lnTo>
                  <a:pt x="401494" y="90235"/>
                </a:lnTo>
                <a:lnTo>
                  <a:pt x="403167" y="96515"/>
                </a:lnTo>
                <a:lnTo>
                  <a:pt x="404630" y="102587"/>
                </a:lnTo>
                <a:lnTo>
                  <a:pt x="405676" y="109078"/>
                </a:lnTo>
                <a:lnTo>
                  <a:pt x="406513" y="115358"/>
                </a:lnTo>
                <a:lnTo>
                  <a:pt x="407141" y="122058"/>
                </a:lnTo>
                <a:lnTo>
                  <a:pt x="407351" y="128547"/>
                </a:lnTo>
                <a:lnTo>
                  <a:pt x="407141" y="135039"/>
                </a:lnTo>
                <a:lnTo>
                  <a:pt x="406513" y="141738"/>
                </a:lnTo>
                <a:lnTo>
                  <a:pt x="405676" y="148228"/>
                </a:lnTo>
                <a:lnTo>
                  <a:pt x="404630" y="154510"/>
                </a:lnTo>
                <a:lnTo>
                  <a:pt x="403167" y="160789"/>
                </a:lnTo>
                <a:lnTo>
                  <a:pt x="401494" y="166861"/>
                </a:lnTo>
                <a:lnTo>
                  <a:pt x="399400" y="172933"/>
                </a:lnTo>
                <a:lnTo>
                  <a:pt x="397099" y="178587"/>
                </a:lnTo>
                <a:lnTo>
                  <a:pt x="394380" y="184239"/>
                </a:lnTo>
                <a:lnTo>
                  <a:pt x="391660" y="189891"/>
                </a:lnTo>
                <a:lnTo>
                  <a:pt x="388733" y="195125"/>
                </a:lnTo>
                <a:lnTo>
                  <a:pt x="385176" y="200569"/>
                </a:lnTo>
                <a:lnTo>
                  <a:pt x="381620" y="205385"/>
                </a:lnTo>
                <a:lnTo>
                  <a:pt x="377853" y="210409"/>
                </a:lnTo>
                <a:lnTo>
                  <a:pt x="373669" y="215016"/>
                </a:lnTo>
                <a:lnTo>
                  <a:pt x="369487" y="219412"/>
                </a:lnTo>
                <a:lnTo>
                  <a:pt x="365093" y="223808"/>
                </a:lnTo>
                <a:lnTo>
                  <a:pt x="360281" y="227787"/>
                </a:lnTo>
                <a:lnTo>
                  <a:pt x="355679" y="231763"/>
                </a:lnTo>
                <a:lnTo>
                  <a:pt x="350659" y="235114"/>
                </a:lnTo>
                <a:lnTo>
                  <a:pt x="345429" y="238463"/>
                </a:lnTo>
                <a:lnTo>
                  <a:pt x="339781" y="241604"/>
                </a:lnTo>
                <a:lnTo>
                  <a:pt x="334341" y="244535"/>
                </a:lnTo>
                <a:lnTo>
                  <a:pt x="328694" y="246838"/>
                </a:lnTo>
                <a:lnTo>
                  <a:pt x="322836" y="249351"/>
                </a:lnTo>
                <a:lnTo>
                  <a:pt x="316769" y="251444"/>
                </a:lnTo>
                <a:lnTo>
                  <a:pt x="310703" y="252910"/>
                </a:lnTo>
                <a:lnTo>
                  <a:pt x="304636" y="254585"/>
                </a:lnTo>
                <a:lnTo>
                  <a:pt x="298150" y="255631"/>
                </a:lnTo>
                <a:lnTo>
                  <a:pt x="291875" y="256468"/>
                </a:lnTo>
                <a:lnTo>
                  <a:pt x="285390" y="256888"/>
                </a:lnTo>
                <a:lnTo>
                  <a:pt x="278697" y="257096"/>
                </a:lnTo>
                <a:lnTo>
                  <a:pt x="272211" y="256888"/>
                </a:lnTo>
                <a:lnTo>
                  <a:pt x="265726" y="256468"/>
                </a:lnTo>
                <a:lnTo>
                  <a:pt x="259031" y="255631"/>
                </a:lnTo>
                <a:lnTo>
                  <a:pt x="252755" y="254585"/>
                </a:lnTo>
                <a:lnTo>
                  <a:pt x="246480" y="252910"/>
                </a:lnTo>
                <a:lnTo>
                  <a:pt x="240412" y="251444"/>
                </a:lnTo>
                <a:lnTo>
                  <a:pt x="234347" y="249351"/>
                </a:lnTo>
                <a:lnTo>
                  <a:pt x="228699" y="246838"/>
                </a:lnTo>
                <a:lnTo>
                  <a:pt x="223050" y="244535"/>
                </a:lnTo>
                <a:lnTo>
                  <a:pt x="217402" y="241604"/>
                </a:lnTo>
                <a:lnTo>
                  <a:pt x="212172" y="238463"/>
                </a:lnTo>
                <a:lnTo>
                  <a:pt x="206942" y="235114"/>
                </a:lnTo>
                <a:lnTo>
                  <a:pt x="201923" y="231763"/>
                </a:lnTo>
                <a:lnTo>
                  <a:pt x="196901" y="227787"/>
                </a:lnTo>
                <a:lnTo>
                  <a:pt x="192508" y="223808"/>
                </a:lnTo>
                <a:lnTo>
                  <a:pt x="187906" y="219412"/>
                </a:lnTo>
                <a:lnTo>
                  <a:pt x="183512" y="215016"/>
                </a:lnTo>
                <a:lnTo>
                  <a:pt x="179538" y="210409"/>
                </a:lnTo>
                <a:lnTo>
                  <a:pt x="175564" y="205385"/>
                </a:lnTo>
                <a:lnTo>
                  <a:pt x="172217" y="200569"/>
                </a:lnTo>
                <a:lnTo>
                  <a:pt x="168868" y="195125"/>
                </a:lnTo>
                <a:lnTo>
                  <a:pt x="165732" y="189891"/>
                </a:lnTo>
                <a:lnTo>
                  <a:pt x="162803" y="184239"/>
                </a:lnTo>
                <a:lnTo>
                  <a:pt x="160502" y="178587"/>
                </a:lnTo>
                <a:lnTo>
                  <a:pt x="157991" y="172933"/>
                </a:lnTo>
                <a:lnTo>
                  <a:pt x="155900" y="166861"/>
                </a:lnTo>
                <a:lnTo>
                  <a:pt x="154434" y="160789"/>
                </a:lnTo>
                <a:lnTo>
                  <a:pt x="152761" y="154510"/>
                </a:lnTo>
                <a:lnTo>
                  <a:pt x="151715" y="148228"/>
                </a:lnTo>
                <a:lnTo>
                  <a:pt x="150878" y="141738"/>
                </a:lnTo>
                <a:lnTo>
                  <a:pt x="150460" y="135039"/>
                </a:lnTo>
                <a:lnTo>
                  <a:pt x="150252" y="128547"/>
                </a:lnTo>
                <a:lnTo>
                  <a:pt x="150460" y="122058"/>
                </a:lnTo>
                <a:lnTo>
                  <a:pt x="150878" y="115358"/>
                </a:lnTo>
                <a:lnTo>
                  <a:pt x="151715" y="109078"/>
                </a:lnTo>
                <a:lnTo>
                  <a:pt x="152761" y="102587"/>
                </a:lnTo>
                <a:lnTo>
                  <a:pt x="154434" y="96515"/>
                </a:lnTo>
                <a:lnTo>
                  <a:pt x="155900" y="90235"/>
                </a:lnTo>
                <a:lnTo>
                  <a:pt x="157991" y="84373"/>
                </a:lnTo>
                <a:lnTo>
                  <a:pt x="160502" y="78509"/>
                </a:lnTo>
                <a:lnTo>
                  <a:pt x="162803" y="72858"/>
                </a:lnTo>
                <a:lnTo>
                  <a:pt x="165732" y="67413"/>
                </a:lnTo>
                <a:lnTo>
                  <a:pt x="168868" y="61972"/>
                </a:lnTo>
                <a:lnTo>
                  <a:pt x="172217" y="56528"/>
                </a:lnTo>
                <a:lnTo>
                  <a:pt x="175564" y="51711"/>
                </a:lnTo>
                <a:lnTo>
                  <a:pt x="179538" y="46897"/>
                </a:lnTo>
                <a:lnTo>
                  <a:pt x="183512" y="42291"/>
                </a:lnTo>
                <a:lnTo>
                  <a:pt x="187906" y="37684"/>
                </a:lnTo>
                <a:lnTo>
                  <a:pt x="192508" y="33498"/>
                </a:lnTo>
                <a:lnTo>
                  <a:pt x="196901" y="29309"/>
                </a:lnTo>
                <a:lnTo>
                  <a:pt x="201923" y="25751"/>
                </a:lnTo>
                <a:lnTo>
                  <a:pt x="206942" y="21982"/>
                </a:lnTo>
                <a:lnTo>
                  <a:pt x="212172" y="18633"/>
                </a:lnTo>
                <a:lnTo>
                  <a:pt x="217402" y="15493"/>
                </a:lnTo>
                <a:lnTo>
                  <a:pt x="223050" y="12769"/>
                </a:lnTo>
                <a:lnTo>
                  <a:pt x="228699" y="10258"/>
                </a:lnTo>
                <a:lnTo>
                  <a:pt x="234347" y="7745"/>
                </a:lnTo>
                <a:lnTo>
                  <a:pt x="240412" y="5652"/>
                </a:lnTo>
                <a:lnTo>
                  <a:pt x="246480" y="4187"/>
                </a:lnTo>
                <a:lnTo>
                  <a:pt x="252755" y="2511"/>
                </a:lnTo>
                <a:lnTo>
                  <a:pt x="259031" y="1466"/>
                </a:lnTo>
                <a:lnTo>
                  <a:pt x="265726" y="628"/>
                </a:lnTo>
                <a:lnTo>
                  <a:pt x="272211" y="208"/>
                </a:lnTo>
                <a:close/>
              </a:path>
            </a:pathLst>
          </a:cu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sz="2000" b="1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35010" y="431801"/>
            <a:ext cx="3111018" cy="412248"/>
            <a:chOff x="335010" y="686444"/>
            <a:chExt cx="3111018" cy="412248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335010" y="863511"/>
              <a:ext cx="2402652" cy="0"/>
            </a:xfrm>
            <a:prstGeom prst="line">
              <a:avLst/>
            </a:prstGeom>
            <a:ln>
              <a:solidFill>
                <a:srgbClr val="1D50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椭圆 31"/>
            <p:cNvSpPr/>
            <p:nvPr/>
          </p:nvSpPr>
          <p:spPr>
            <a:xfrm>
              <a:off x="2951399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147002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342605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5" name="iṩļïḓè"/>
            <p:cNvSpPr txBox="1"/>
            <p:nvPr/>
          </p:nvSpPr>
          <p:spPr bwMode="auto">
            <a:xfrm>
              <a:off x="675654" y="686444"/>
              <a:ext cx="1721363" cy="412248"/>
            </a:xfrm>
            <a:prstGeom prst="rect">
              <a:avLst/>
            </a:prstGeom>
            <a:solidFill>
              <a:srgbClr val="1D505F"/>
            </a:solidFill>
            <a:ln w="9525">
              <a:solidFill>
                <a:srgbClr val="1D505F"/>
              </a:solidFill>
              <a:miter lim="800000"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dist"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XXX</a:t>
              </a:r>
              <a:r>
                <a:rPr lang="zh-CN" altLang="en-US" sz="16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公司</a:t>
              </a:r>
              <a:endParaRPr lang="en-US" altLang="zh-CN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1134535" y="3498699"/>
            <a:ext cx="251816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8521374" y="3532514"/>
            <a:ext cx="251816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  <p:sp>
        <p:nvSpPr>
          <p:cNvPr id="38" name="iṩļïḓè"/>
          <p:cNvSpPr txBox="1"/>
          <p:nvPr/>
        </p:nvSpPr>
        <p:spPr bwMode="auto">
          <a:xfrm>
            <a:off x="3269995" y="2087745"/>
            <a:ext cx="1721363" cy="412248"/>
          </a:xfrm>
          <a:prstGeom prst="rect">
            <a:avLst/>
          </a:prstGeom>
          <a:solidFill>
            <a:srgbClr val="1D505F"/>
          </a:solidFill>
          <a:ln w="9525">
            <a:solidFill>
              <a:srgbClr val="1D505F"/>
            </a:solidFill>
            <a:miter lim="800000"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XXX</a:t>
            </a:r>
            <a:r>
              <a:rPr lang="zh-CN" altLang="en-US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公司</a:t>
            </a:r>
            <a:endParaRPr lang="en-US" altLang="zh-CN" sz="16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9" name="iṩļïḓè"/>
          <p:cNvSpPr txBox="1"/>
          <p:nvPr/>
        </p:nvSpPr>
        <p:spPr bwMode="auto">
          <a:xfrm>
            <a:off x="7187943" y="2088177"/>
            <a:ext cx="1721363" cy="412248"/>
          </a:xfrm>
          <a:prstGeom prst="rect">
            <a:avLst/>
          </a:prstGeom>
          <a:solidFill>
            <a:srgbClr val="1D505F"/>
          </a:solidFill>
          <a:ln w="9525">
            <a:solidFill>
              <a:srgbClr val="1D505F"/>
            </a:solidFill>
            <a:miter lim="800000"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XXX</a:t>
            </a:r>
            <a:r>
              <a:rPr lang="zh-CN" altLang="en-US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公司</a:t>
            </a:r>
            <a:endParaRPr lang="en-US" altLang="zh-CN" sz="16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0" name="ï$lîďe"/>
          <p:cNvSpPr/>
          <p:nvPr/>
        </p:nvSpPr>
        <p:spPr>
          <a:xfrm>
            <a:off x="6049181" y="3158827"/>
            <a:ext cx="211032" cy="210960"/>
          </a:xfrm>
          <a:prstGeom prst="ellipse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777746" y="3614408"/>
            <a:ext cx="275390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单击此处添加文本，并调整颜色以及大小。单击此处添加文本。单击此处添加文本。单击此处添加文本，并调整颜色以及大小。单击此处添加文本。</a:t>
            </a:r>
          </a:p>
        </p:txBody>
      </p:sp>
    </p:spTree>
    <p:custDataLst>
      <p:tags r:id="rId1"/>
    </p:custData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 animBg="1"/>
      <p:bldP spid="39" grpId="0" animBg="1"/>
      <p:bldP spid="4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ṥļide"/>
          <p:cNvSpPr/>
          <p:nvPr/>
        </p:nvSpPr>
        <p:spPr>
          <a:xfrm>
            <a:off x="6179370" y="1085263"/>
            <a:ext cx="4686935" cy="4686935"/>
          </a:xfrm>
          <a:prstGeom prst="donut">
            <a:avLst>
              <a:gd name="adj" fmla="val 11888"/>
            </a:avLst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7" name="iṡḻïḑé"/>
          <p:cNvSpPr/>
          <p:nvPr/>
        </p:nvSpPr>
        <p:spPr bwMode="auto">
          <a:xfrm>
            <a:off x="1943891" y="2225674"/>
            <a:ext cx="404813" cy="57150"/>
          </a:xfrm>
          <a:prstGeom prst="rect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10" name="îs1ïḑe"/>
          <p:cNvGrpSpPr/>
          <p:nvPr/>
        </p:nvGrpSpPr>
        <p:grpSpPr>
          <a:xfrm>
            <a:off x="5593289" y="5015393"/>
            <a:ext cx="5859098" cy="122919"/>
            <a:chOff x="-1348120" y="5777968"/>
            <a:chExt cx="9361040" cy="187524"/>
          </a:xfrm>
        </p:grpSpPr>
        <p:sp>
          <p:nvSpPr>
            <p:cNvPr id="18" name="íşḻïḓê"/>
            <p:cNvSpPr/>
            <p:nvPr/>
          </p:nvSpPr>
          <p:spPr>
            <a:xfrm flipV="1">
              <a:off x="-1348120" y="5928916"/>
              <a:ext cx="9361040" cy="36576"/>
            </a:xfrm>
            <a:prstGeom prst="trapezoid">
              <a:avLst>
                <a:gd name="adj" fmla="val 814192"/>
              </a:avLst>
            </a:prstGeom>
            <a:solidFill>
              <a:srgbClr val="80808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9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9" name="îśḻïďê"/>
            <p:cNvSpPr/>
            <p:nvPr/>
          </p:nvSpPr>
          <p:spPr>
            <a:xfrm>
              <a:off x="-1348120" y="5777968"/>
              <a:ext cx="9361040" cy="151090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90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1" name="ïṡļïďé"/>
          <p:cNvGrpSpPr/>
          <p:nvPr/>
        </p:nvGrpSpPr>
        <p:grpSpPr>
          <a:xfrm>
            <a:off x="6092358" y="1898589"/>
            <a:ext cx="4860960" cy="3080807"/>
            <a:chOff x="-375492" y="1139528"/>
            <a:chExt cx="7415785" cy="4700016"/>
          </a:xfrm>
        </p:grpSpPr>
        <p:grpSp>
          <p:nvGrpSpPr>
            <p:cNvPr id="13" name="is1iḍe"/>
            <p:cNvGrpSpPr/>
            <p:nvPr/>
          </p:nvGrpSpPr>
          <p:grpSpPr>
            <a:xfrm>
              <a:off x="-375492" y="1139528"/>
              <a:ext cx="7415785" cy="4700016"/>
              <a:chOff x="-375492" y="1139528"/>
              <a:chExt cx="7415785" cy="4700016"/>
            </a:xfrm>
          </p:grpSpPr>
          <p:sp>
            <p:nvSpPr>
              <p:cNvPr id="15" name="iṧlíḑê"/>
              <p:cNvSpPr/>
              <p:nvPr/>
            </p:nvSpPr>
            <p:spPr>
              <a:xfrm>
                <a:off x="-375492" y="1139528"/>
                <a:ext cx="7415784" cy="4700016"/>
              </a:xfrm>
              <a:custGeom>
                <a:avLst/>
                <a:gdLst>
                  <a:gd name="connsiteX0" fmla="*/ 224028 w 7415784"/>
                  <a:gd name="connsiteY0" fmla="*/ 269748 h 4700016"/>
                  <a:gd name="connsiteX1" fmla="*/ 224028 w 7415784"/>
                  <a:gd name="connsiteY1" fmla="*/ 4430268 h 4700016"/>
                  <a:gd name="connsiteX2" fmla="*/ 7191756 w 7415784"/>
                  <a:gd name="connsiteY2" fmla="*/ 4430268 h 4700016"/>
                  <a:gd name="connsiteX3" fmla="*/ 7191756 w 7415784"/>
                  <a:gd name="connsiteY3" fmla="*/ 269748 h 4700016"/>
                  <a:gd name="connsiteX4" fmla="*/ 266867 w 7415784"/>
                  <a:gd name="connsiteY4" fmla="*/ 0 h 4700016"/>
                  <a:gd name="connsiteX5" fmla="*/ 7148917 w 7415784"/>
                  <a:gd name="connsiteY5" fmla="*/ 0 h 4700016"/>
                  <a:gd name="connsiteX6" fmla="*/ 7415784 w 7415784"/>
                  <a:gd name="connsiteY6" fmla="*/ 266867 h 4700016"/>
                  <a:gd name="connsiteX7" fmla="*/ 7415784 w 7415784"/>
                  <a:gd name="connsiteY7" fmla="*/ 4433149 h 4700016"/>
                  <a:gd name="connsiteX8" fmla="*/ 7148917 w 7415784"/>
                  <a:gd name="connsiteY8" fmla="*/ 4700016 h 4700016"/>
                  <a:gd name="connsiteX9" fmla="*/ 266867 w 7415784"/>
                  <a:gd name="connsiteY9" fmla="*/ 4700016 h 4700016"/>
                  <a:gd name="connsiteX10" fmla="*/ 0 w 7415784"/>
                  <a:gd name="connsiteY10" fmla="*/ 4433149 h 4700016"/>
                  <a:gd name="connsiteX11" fmla="*/ 0 w 7415784"/>
                  <a:gd name="connsiteY11" fmla="*/ 266867 h 4700016"/>
                  <a:gd name="connsiteX12" fmla="*/ 266867 w 7415784"/>
                  <a:gd name="connsiteY12" fmla="*/ 0 h 4700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15784" h="4700016">
                    <a:moveTo>
                      <a:pt x="224028" y="269748"/>
                    </a:moveTo>
                    <a:lnTo>
                      <a:pt x="224028" y="4430268"/>
                    </a:lnTo>
                    <a:lnTo>
                      <a:pt x="7191756" y="4430268"/>
                    </a:lnTo>
                    <a:lnTo>
                      <a:pt x="7191756" y="269748"/>
                    </a:lnTo>
                    <a:close/>
                    <a:moveTo>
                      <a:pt x="266867" y="0"/>
                    </a:moveTo>
                    <a:lnTo>
                      <a:pt x="7148917" y="0"/>
                    </a:lnTo>
                    <a:cubicBezTo>
                      <a:pt x="7296304" y="0"/>
                      <a:pt x="7415784" y="119480"/>
                      <a:pt x="7415784" y="266867"/>
                    </a:cubicBezTo>
                    <a:lnTo>
                      <a:pt x="7415784" y="4433149"/>
                    </a:lnTo>
                    <a:cubicBezTo>
                      <a:pt x="7415784" y="4580536"/>
                      <a:pt x="7296304" y="4700016"/>
                      <a:pt x="7148917" y="4700016"/>
                    </a:cubicBezTo>
                    <a:lnTo>
                      <a:pt x="266867" y="4700016"/>
                    </a:lnTo>
                    <a:cubicBezTo>
                      <a:pt x="119480" y="4700016"/>
                      <a:pt x="0" y="4580536"/>
                      <a:pt x="0" y="4433149"/>
                    </a:cubicBezTo>
                    <a:lnTo>
                      <a:pt x="0" y="266867"/>
                    </a:lnTo>
                    <a:cubicBezTo>
                      <a:pt x="0" y="119480"/>
                      <a:pt x="119480" y="0"/>
                      <a:pt x="266867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9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6" name="iSḻíďe"/>
              <p:cNvSpPr/>
              <p:nvPr/>
            </p:nvSpPr>
            <p:spPr>
              <a:xfrm>
                <a:off x="-358011" y="1160080"/>
                <a:ext cx="7380820" cy="4658913"/>
              </a:xfrm>
              <a:custGeom>
                <a:avLst/>
                <a:gdLst>
                  <a:gd name="connsiteX0" fmla="*/ 252028 w 7380820"/>
                  <a:gd name="connsiteY0" fmla="*/ 295230 h 4658912"/>
                  <a:gd name="connsiteX1" fmla="*/ 252028 w 7380820"/>
                  <a:gd name="connsiteY1" fmla="*/ 4363682 h 4658912"/>
                  <a:gd name="connsiteX2" fmla="*/ 7128792 w 7380820"/>
                  <a:gd name="connsiteY2" fmla="*/ 4363682 h 4658912"/>
                  <a:gd name="connsiteX3" fmla="*/ 7128792 w 7380820"/>
                  <a:gd name="connsiteY3" fmla="*/ 295230 h 4658912"/>
                  <a:gd name="connsiteX4" fmla="*/ 264533 w 7380820"/>
                  <a:gd name="connsiteY4" fmla="*/ 0 h 4658912"/>
                  <a:gd name="connsiteX5" fmla="*/ 7116287 w 7380820"/>
                  <a:gd name="connsiteY5" fmla="*/ 0 h 4658912"/>
                  <a:gd name="connsiteX6" fmla="*/ 7380820 w 7380820"/>
                  <a:gd name="connsiteY6" fmla="*/ 264533 h 4658912"/>
                  <a:gd name="connsiteX7" fmla="*/ 7380820 w 7380820"/>
                  <a:gd name="connsiteY7" fmla="*/ 4394379 h 4658912"/>
                  <a:gd name="connsiteX8" fmla="*/ 7116287 w 7380820"/>
                  <a:gd name="connsiteY8" fmla="*/ 4658912 h 4658912"/>
                  <a:gd name="connsiteX9" fmla="*/ 264533 w 7380820"/>
                  <a:gd name="connsiteY9" fmla="*/ 4658912 h 4658912"/>
                  <a:gd name="connsiteX10" fmla="*/ 0 w 7380820"/>
                  <a:gd name="connsiteY10" fmla="*/ 4394379 h 4658912"/>
                  <a:gd name="connsiteX11" fmla="*/ 0 w 7380820"/>
                  <a:gd name="connsiteY11" fmla="*/ 264533 h 4658912"/>
                  <a:gd name="connsiteX12" fmla="*/ 264533 w 7380820"/>
                  <a:gd name="connsiteY12" fmla="*/ 0 h 465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380820" h="4658912">
                    <a:moveTo>
                      <a:pt x="252028" y="295230"/>
                    </a:moveTo>
                    <a:lnTo>
                      <a:pt x="252028" y="4363682"/>
                    </a:lnTo>
                    <a:lnTo>
                      <a:pt x="7128792" y="4363682"/>
                    </a:lnTo>
                    <a:lnTo>
                      <a:pt x="7128792" y="295230"/>
                    </a:lnTo>
                    <a:close/>
                    <a:moveTo>
                      <a:pt x="264533" y="0"/>
                    </a:moveTo>
                    <a:lnTo>
                      <a:pt x="7116287" y="0"/>
                    </a:lnTo>
                    <a:cubicBezTo>
                      <a:pt x="7262385" y="0"/>
                      <a:pt x="7380820" y="118435"/>
                      <a:pt x="7380820" y="264533"/>
                    </a:cubicBezTo>
                    <a:lnTo>
                      <a:pt x="7380820" y="4394379"/>
                    </a:lnTo>
                    <a:cubicBezTo>
                      <a:pt x="7380820" y="4540477"/>
                      <a:pt x="7262385" y="4658912"/>
                      <a:pt x="7116287" y="4658912"/>
                    </a:cubicBezTo>
                    <a:lnTo>
                      <a:pt x="264533" y="4658912"/>
                    </a:lnTo>
                    <a:cubicBezTo>
                      <a:pt x="118435" y="4658912"/>
                      <a:pt x="0" y="4540477"/>
                      <a:pt x="0" y="4394379"/>
                    </a:cubicBezTo>
                    <a:lnTo>
                      <a:pt x="0" y="264533"/>
                    </a:lnTo>
                    <a:cubicBezTo>
                      <a:pt x="0" y="118435"/>
                      <a:pt x="118435" y="0"/>
                      <a:pt x="26453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90" dirty="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7" name="íṥḻíḓe" hidden="1"/>
              <p:cNvSpPr/>
              <p:nvPr/>
            </p:nvSpPr>
            <p:spPr>
              <a:xfrm>
                <a:off x="4509683" y="1139528"/>
                <a:ext cx="2530610" cy="4700016"/>
              </a:xfrm>
              <a:custGeom>
                <a:avLst/>
                <a:gdLst>
                  <a:gd name="connsiteX0" fmla="*/ 0 w 2530610"/>
                  <a:gd name="connsiteY0" fmla="*/ 0 h 4700016"/>
                  <a:gd name="connsiteX1" fmla="*/ 2263743 w 2530610"/>
                  <a:gd name="connsiteY1" fmla="*/ 0 h 4700016"/>
                  <a:gd name="connsiteX2" fmla="*/ 2530610 w 2530610"/>
                  <a:gd name="connsiteY2" fmla="*/ 266867 h 4700016"/>
                  <a:gd name="connsiteX3" fmla="*/ 2530610 w 2530610"/>
                  <a:gd name="connsiteY3" fmla="*/ 4433149 h 4700016"/>
                  <a:gd name="connsiteX4" fmla="*/ 2263743 w 2530610"/>
                  <a:gd name="connsiteY4" fmla="*/ 4700016 h 4700016"/>
                  <a:gd name="connsiteX5" fmla="*/ 1961175 w 2530610"/>
                  <a:gd name="connsiteY5" fmla="*/ 4700016 h 4700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30610" h="4700016">
                    <a:moveTo>
                      <a:pt x="0" y="0"/>
                    </a:moveTo>
                    <a:lnTo>
                      <a:pt x="2263743" y="0"/>
                    </a:lnTo>
                    <a:cubicBezTo>
                      <a:pt x="2411130" y="0"/>
                      <a:pt x="2530610" y="119480"/>
                      <a:pt x="2530610" y="266867"/>
                    </a:cubicBezTo>
                    <a:lnTo>
                      <a:pt x="2530610" y="4433149"/>
                    </a:lnTo>
                    <a:cubicBezTo>
                      <a:pt x="2530610" y="4580536"/>
                      <a:pt x="2411130" y="4700016"/>
                      <a:pt x="2263743" y="4700016"/>
                    </a:cubicBezTo>
                    <a:lnTo>
                      <a:pt x="1961175" y="4700016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3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90" dirty="0">
                  <a:latin typeface="Arial"/>
                  <a:ea typeface="微软雅黑"/>
                  <a:sym typeface="Arial"/>
                </a:endParaRPr>
              </a:p>
            </p:txBody>
          </p:sp>
        </p:grpSp>
        <p:sp>
          <p:nvSpPr>
            <p:cNvPr id="14" name="ïśḻïḓe"/>
            <p:cNvSpPr/>
            <p:nvPr/>
          </p:nvSpPr>
          <p:spPr>
            <a:xfrm>
              <a:off x="3260392" y="1241052"/>
              <a:ext cx="144016" cy="144016"/>
            </a:xfrm>
            <a:prstGeom prst="ellipse">
              <a:avLst/>
            </a:prstGeom>
            <a:gradFill flip="none" rotWithShape="1">
              <a:gsLst>
                <a:gs pos="17000">
                  <a:schemeClr val="tx1"/>
                </a:gs>
                <a:gs pos="34000">
                  <a:srgbClr val="000000">
                    <a:lumMod val="84000"/>
                    <a:lumOff val="16000"/>
                  </a:srgbClr>
                </a:gs>
                <a:gs pos="100000">
                  <a:schemeClr val="bg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90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2" name="iṥḻiḑé"/>
          <p:cNvSpPr/>
          <p:nvPr/>
        </p:nvSpPr>
        <p:spPr>
          <a:xfrm>
            <a:off x="6256023" y="2079090"/>
            <a:ext cx="4515875" cy="2699819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35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9" name="ïŝ1îḋe"/>
          <p:cNvSpPr/>
          <p:nvPr/>
        </p:nvSpPr>
        <p:spPr bwMode="auto">
          <a:xfrm>
            <a:off x="1232954" y="2042931"/>
            <a:ext cx="236220" cy="2835275"/>
          </a:xfrm>
          <a:prstGeom prst="rect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810829" y="2342837"/>
            <a:ext cx="33474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rgbClr val="153A4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  <a:sym typeface="Arial"/>
              </a:rPr>
              <a:t>年度计划</a:t>
            </a:r>
          </a:p>
        </p:txBody>
      </p:sp>
      <p:sp>
        <p:nvSpPr>
          <p:cNvPr id="21" name="iṩļïḓè"/>
          <p:cNvSpPr txBox="1"/>
          <p:nvPr/>
        </p:nvSpPr>
        <p:spPr bwMode="auto">
          <a:xfrm>
            <a:off x="1944406" y="3394348"/>
            <a:ext cx="1721363" cy="412248"/>
          </a:xfrm>
          <a:prstGeom prst="rect">
            <a:avLst/>
          </a:prstGeom>
          <a:solidFill>
            <a:srgbClr val="1D505F"/>
          </a:solidFill>
          <a:ln w="9525">
            <a:solidFill>
              <a:srgbClr val="1D505F"/>
            </a:solidFill>
            <a:miter lim="800000"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XXX</a:t>
            </a:r>
            <a:r>
              <a:rPr lang="zh-CN" altLang="en-US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公司</a:t>
            </a:r>
            <a:endParaRPr lang="en-US" altLang="zh-CN" sz="16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943891" y="4810478"/>
            <a:ext cx="2402652" cy="0"/>
          </a:xfrm>
          <a:prstGeom prst="line">
            <a:avLst/>
          </a:prstGeom>
          <a:ln>
            <a:solidFill>
              <a:srgbClr val="1D50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4560280" y="4758766"/>
            <a:ext cx="103423" cy="103423"/>
          </a:xfrm>
          <a:prstGeom prst="ellipse">
            <a:avLst/>
          </a:prstGeom>
          <a:solidFill>
            <a:srgbClr val="1D505F"/>
          </a:solidFill>
          <a:ln>
            <a:solidFill>
              <a:srgbClr val="1D505F"/>
            </a:solidFill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755883" y="4758766"/>
            <a:ext cx="103423" cy="103423"/>
          </a:xfrm>
          <a:prstGeom prst="ellipse">
            <a:avLst/>
          </a:prstGeom>
          <a:solidFill>
            <a:srgbClr val="1D505F"/>
          </a:solidFill>
          <a:ln>
            <a:solidFill>
              <a:srgbClr val="1D505F"/>
            </a:solidFill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951486" y="4758766"/>
            <a:ext cx="103423" cy="103423"/>
          </a:xfrm>
          <a:prstGeom prst="ellipse">
            <a:avLst/>
          </a:prstGeom>
          <a:solidFill>
            <a:srgbClr val="1D505F"/>
          </a:solidFill>
          <a:ln>
            <a:solidFill>
              <a:srgbClr val="1D505F"/>
            </a:solidFill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6" name="Synergistically utilize technically sound portals with frictionless chains. Dramatically customize…"/>
          <p:cNvSpPr txBox="1"/>
          <p:nvPr/>
        </p:nvSpPr>
        <p:spPr>
          <a:xfrm>
            <a:off x="1943891" y="4028476"/>
            <a:ext cx="2616389" cy="66531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Synergistically utilize technically sound portals with frictionless chains. Dramatically customize</a:t>
            </a:r>
            <a:r>
              <a:rPr lang="en-US" sz="10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sz="10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empowered</a:t>
            </a:r>
          </a:p>
        </p:txBody>
      </p:sp>
    </p:spTree>
    <p:custDataLst>
      <p:tags r:id="rId1"/>
    </p:custData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šļíďe"/>
          <p:cNvSpPr/>
          <p:nvPr/>
        </p:nvSpPr>
        <p:spPr>
          <a:xfrm>
            <a:off x="6778400" y="4124325"/>
            <a:ext cx="5413599" cy="2009775"/>
          </a:xfrm>
          <a:prstGeom prst="rect">
            <a:avLst/>
          </a:prstGeom>
          <a:solidFill>
            <a:srgbClr val="153A4A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5" name="íṣľîḓé"/>
          <p:cNvSpPr/>
          <p:nvPr/>
        </p:nvSpPr>
        <p:spPr>
          <a:xfrm>
            <a:off x="660399" y="1680368"/>
            <a:ext cx="6121401" cy="4453731"/>
          </a:xfrm>
          <a:prstGeom prst="roundRect">
            <a:avLst>
              <a:gd name="adj" fmla="val 0"/>
            </a:avLst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5" name="íṩlïdê"/>
          <p:cNvSpPr/>
          <p:nvPr/>
        </p:nvSpPr>
        <p:spPr bwMode="auto">
          <a:xfrm>
            <a:off x="5295900" y="4922951"/>
            <a:ext cx="2645401" cy="116710"/>
          </a:xfrm>
          <a:custGeom>
            <a:avLst/>
            <a:gdLst>
              <a:gd name="T0" fmla="*/ 0 w 885"/>
              <a:gd name="T1" fmla="*/ 16 h 39"/>
              <a:gd name="T2" fmla="*/ 78 w 885"/>
              <a:gd name="T3" fmla="*/ 39 h 39"/>
              <a:gd name="T4" fmla="*/ 885 w 885"/>
              <a:gd name="T5" fmla="*/ 39 h 39"/>
              <a:gd name="T6" fmla="*/ 885 w 885"/>
              <a:gd name="T7" fmla="*/ 0 h 39"/>
              <a:gd name="T8" fmla="*/ 0 w 885"/>
              <a:gd name="T9" fmla="*/ 0 h 39"/>
              <a:gd name="T10" fmla="*/ 0 w 885"/>
              <a:gd name="T11" fmla="*/ 16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85" h="39">
                <a:moveTo>
                  <a:pt x="0" y="16"/>
                </a:moveTo>
                <a:cubicBezTo>
                  <a:pt x="0" y="23"/>
                  <a:pt x="30" y="39"/>
                  <a:pt x="78" y="39"/>
                </a:cubicBezTo>
                <a:cubicBezTo>
                  <a:pt x="126" y="39"/>
                  <a:pt x="885" y="39"/>
                  <a:pt x="885" y="39"/>
                </a:cubicBezTo>
                <a:cubicBezTo>
                  <a:pt x="885" y="0"/>
                  <a:pt x="885" y="0"/>
                  <a:pt x="885" y="0"/>
                </a:cubicBezTo>
                <a:cubicBezTo>
                  <a:pt x="0" y="0"/>
                  <a:pt x="0" y="0"/>
                  <a:pt x="0" y="0"/>
                </a:cubicBezTo>
                <a:lnTo>
                  <a:pt x="0" y="16"/>
                </a:lnTo>
                <a:close/>
              </a:path>
            </a:pathLst>
          </a:custGeom>
          <a:solidFill>
            <a:srgbClr val="B3B4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26" name="íŝļíḑè"/>
          <p:cNvSpPr/>
          <p:nvPr/>
        </p:nvSpPr>
        <p:spPr bwMode="auto">
          <a:xfrm>
            <a:off x="7902397" y="4922951"/>
            <a:ext cx="2645401" cy="116710"/>
          </a:xfrm>
          <a:custGeom>
            <a:avLst/>
            <a:gdLst>
              <a:gd name="T0" fmla="*/ 884 w 884"/>
              <a:gd name="T1" fmla="*/ 16 h 39"/>
              <a:gd name="T2" fmla="*/ 806 w 884"/>
              <a:gd name="T3" fmla="*/ 39 h 39"/>
              <a:gd name="T4" fmla="*/ 0 w 884"/>
              <a:gd name="T5" fmla="*/ 39 h 39"/>
              <a:gd name="T6" fmla="*/ 0 w 884"/>
              <a:gd name="T7" fmla="*/ 0 h 39"/>
              <a:gd name="T8" fmla="*/ 884 w 884"/>
              <a:gd name="T9" fmla="*/ 0 h 39"/>
              <a:gd name="T10" fmla="*/ 884 w 884"/>
              <a:gd name="T11" fmla="*/ 16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84" h="39">
                <a:moveTo>
                  <a:pt x="884" y="16"/>
                </a:moveTo>
                <a:cubicBezTo>
                  <a:pt x="884" y="23"/>
                  <a:pt x="854" y="39"/>
                  <a:pt x="806" y="39"/>
                </a:cubicBezTo>
                <a:cubicBezTo>
                  <a:pt x="758" y="39"/>
                  <a:pt x="0" y="39"/>
                  <a:pt x="0" y="39"/>
                </a:cubicBezTo>
                <a:cubicBezTo>
                  <a:pt x="0" y="0"/>
                  <a:pt x="0" y="0"/>
                  <a:pt x="0" y="0"/>
                </a:cubicBezTo>
                <a:cubicBezTo>
                  <a:pt x="884" y="0"/>
                  <a:pt x="884" y="0"/>
                  <a:pt x="884" y="0"/>
                </a:cubicBezTo>
                <a:lnTo>
                  <a:pt x="884" y="16"/>
                </a:lnTo>
                <a:close/>
              </a:path>
            </a:pathLst>
          </a:custGeom>
          <a:solidFill>
            <a:srgbClr val="B3B4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27" name="ïṥļidé"/>
          <p:cNvSpPr/>
          <p:nvPr/>
        </p:nvSpPr>
        <p:spPr bwMode="auto">
          <a:xfrm>
            <a:off x="5813607" y="2017200"/>
            <a:ext cx="4255385" cy="2914730"/>
          </a:xfrm>
          <a:custGeom>
            <a:avLst/>
            <a:gdLst>
              <a:gd name="T0" fmla="*/ 1378 w 1423"/>
              <a:gd name="T1" fmla="*/ 0 h 974"/>
              <a:gd name="T2" fmla="*/ 45 w 1423"/>
              <a:gd name="T3" fmla="*/ 0 h 974"/>
              <a:gd name="T4" fmla="*/ 0 w 1423"/>
              <a:gd name="T5" fmla="*/ 45 h 974"/>
              <a:gd name="T6" fmla="*/ 0 w 1423"/>
              <a:gd name="T7" fmla="*/ 218 h 974"/>
              <a:gd name="T8" fmla="*/ 0 w 1423"/>
              <a:gd name="T9" fmla="*/ 929 h 974"/>
              <a:gd name="T10" fmla="*/ 45 w 1423"/>
              <a:gd name="T11" fmla="*/ 974 h 974"/>
              <a:gd name="T12" fmla="*/ 1378 w 1423"/>
              <a:gd name="T13" fmla="*/ 974 h 974"/>
              <a:gd name="T14" fmla="*/ 1423 w 1423"/>
              <a:gd name="T15" fmla="*/ 929 h 974"/>
              <a:gd name="T16" fmla="*/ 1423 w 1423"/>
              <a:gd name="T17" fmla="*/ 45 h 974"/>
              <a:gd name="T18" fmla="*/ 1378 w 1423"/>
              <a:gd name="T19" fmla="*/ 0 h 9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23" h="974">
                <a:moveTo>
                  <a:pt x="1378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218"/>
                  <a:pt x="0" y="218"/>
                  <a:pt x="0" y="218"/>
                </a:cubicBezTo>
                <a:cubicBezTo>
                  <a:pt x="0" y="929"/>
                  <a:pt x="0" y="929"/>
                  <a:pt x="0" y="929"/>
                </a:cubicBezTo>
                <a:cubicBezTo>
                  <a:pt x="0" y="954"/>
                  <a:pt x="20" y="974"/>
                  <a:pt x="45" y="974"/>
                </a:cubicBezTo>
                <a:cubicBezTo>
                  <a:pt x="1378" y="974"/>
                  <a:pt x="1378" y="974"/>
                  <a:pt x="1378" y="974"/>
                </a:cubicBezTo>
                <a:cubicBezTo>
                  <a:pt x="1403" y="974"/>
                  <a:pt x="1423" y="954"/>
                  <a:pt x="1423" y="929"/>
                </a:cubicBezTo>
                <a:cubicBezTo>
                  <a:pt x="1423" y="45"/>
                  <a:pt x="1423" y="45"/>
                  <a:pt x="1423" y="45"/>
                </a:cubicBezTo>
                <a:cubicBezTo>
                  <a:pt x="1423" y="20"/>
                  <a:pt x="1403" y="0"/>
                  <a:pt x="1378" y="0"/>
                </a:cubicBezTo>
                <a:close/>
              </a:path>
            </a:pathLst>
          </a:custGeom>
          <a:solidFill>
            <a:srgbClr val="D2D3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28" name="i$líďé"/>
          <p:cNvSpPr/>
          <p:nvPr/>
        </p:nvSpPr>
        <p:spPr bwMode="auto">
          <a:xfrm>
            <a:off x="5828571" y="2032162"/>
            <a:ext cx="4228452" cy="2884805"/>
          </a:xfrm>
          <a:custGeom>
            <a:avLst/>
            <a:gdLst>
              <a:gd name="T0" fmla="*/ 40 w 1414"/>
              <a:gd name="T1" fmla="*/ 964 h 964"/>
              <a:gd name="T2" fmla="*/ 0 w 1414"/>
              <a:gd name="T3" fmla="*/ 924 h 964"/>
              <a:gd name="T4" fmla="*/ 0 w 1414"/>
              <a:gd name="T5" fmla="*/ 40 h 964"/>
              <a:gd name="T6" fmla="*/ 40 w 1414"/>
              <a:gd name="T7" fmla="*/ 0 h 964"/>
              <a:gd name="T8" fmla="*/ 1373 w 1414"/>
              <a:gd name="T9" fmla="*/ 0 h 964"/>
              <a:gd name="T10" fmla="*/ 1414 w 1414"/>
              <a:gd name="T11" fmla="*/ 40 h 964"/>
              <a:gd name="T12" fmla="*/ 1414 w 1414"/>
              <a:gd name="T13" fmla="*/ 924 h 964"/>
              <a:gd name="T14" fmla="*/ 1373 w 1414"/>
              <a:gd name="T15" fmla="*/ 964 h 964"/>
              <a:gd name="T16" fmla="*/ 40 w 1414"/>
              <a:gd name="T17" fmla="*/ 964 h 9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14" h="964">
                <a:moveTo>
                  <a:pt x="40" y="964"/>
                </a:moveTo>
                <a:cubicBezTo>
                  <a:pt x="18" y="964"/>
                  <a:pt x="0" y="946"/>
                  <a:pt x="0" y="924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18"/>
                  <a:pt x="18" y="0"/>
                  <a:pt x="40" y="0"/>
                </a:cubicBezTo>
                <a:cubicBezTo>
                  <a:pt x="1373" y="0"/>
                  <a:pt x="1373" y="0"/>
                  <a:pt x="1373" y="0"/>
                </a:cubicBezTo>
                <a:cubicBezTo>
                  <a:pt x="1396" y="0"/>
                  <a:pt x="1414" y="18"/>
                  <a:pt x="1414" y="40"/>
                </a:cubicBezTo>
                <a:cubicBezTo>
                  <a:pt x="1414" y="924"/>
                  <a:pt x="1414" y="924"/>
                  <a:pt x="1414" y="924"/>
                </a:cubicBezTo>
                <a:cubicBezTo>
                  <a:pt x="1414" y="946"/>
                  <a:pt x="1396" y="964"/>
                  <a:pt x="1373" y="964"/>
                </a:cubicBezTo>
                <a:lnTo>
                  <a:pt x="40" y="964"/>
                </a:lnTo>
                <a:close/>
              </a:path>
            </a:pathLst>
          </a:custGeom>
          <a:solidFill>
            <a:srgbClr val="1818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29" name="iṡḷîḍé"/>
          <p:cNvSpPr/>
          <p:nvPr/>
        </p:nvSpPr>
        <p:spPr bwMode="auto">
          <a:xfrm>
            <a:off x="5828571" y="4794274"/>
            <a:ext cx="4228452" cy="122695"/>
          </a:xfrm>
          <a:custGeom>
            <a:avLst/>
            <a:gdLst>
              <a:gd name="T0" fmla="*/ 1414 w 1414"/>
              <a:gd name="T1" fmla="*/ 0 h 41"/>
              <a:gd name="T2" fmla="*/ 1396 w 1414"/>
              <a:gd name="T3" fmla="*/ 9 h 41"/>
              <a:gd name="T4" fmla="*/ 18 w 1414"/>
              <a:gd name="T5" fmla="*/ 9 h 41"/>
              <a:gd name="T6" fmla="*/ 0 w 1414"/>
              <a:gd name="T7" fmla="*/ 0 h 41"/>
              <a:gd name="T8" fmla="*/ 0 w 1414"/>
              <a:gd name="T9" fmla="*/ 1 h 41"/>
              <a:gd name="T10" fmla="*/ 40 w 1414"/>
              <a:gd name="T11" fmla="*/ 41 h 41"/>
              <a:gd name="T12" fmla="*/ 1373 w 1414"/>
              <a:gd name="T13" fmla="*/ 41 h 41"/>
              <a:gd name="T14" fmla="*/ 1414 w 1414"/>
              <a:gd name="T15" fmla="*/ 1 h 41"/>
              <a:gd name="T16" fmla="*/ 1414 w 1414"/>
              <a:gd name="T17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14" h="41">
                <a:moveTo>
                  <a:pt x="1414" y="0"/>
                </a:moveTo>
                <a:cubicBezTo>
                  <a:pt x="1409" y="6"/>
                  <a:pt x="1403" y="9"/>
                  <a:pt x="1396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0" y="9"/>
                  <a:pt x="4" y="6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23"/>
                  <a:pt x="18" y="41"/>
                  <a:pt x="40" y="41"/>
                </a:cubicBezTo>
                <a:cubicBezTo>
                  <a:pt x="1373" y="41"/>
                  <a:pt x="1373" y="41"/>
                  <a:pt x="1373" y="41"/>
                </a:cubicBezTo>
                <a:cubicBezTo>
                  <a:pt x="1396" y="41"/>
                  <a:pt x="1414" y="23"/>
                  <a:pt x="1414" y="1"/>
                </a:cubicBezTo>
                <a:lnTo>
                  <a:pt x="1414" y="0"/>
                </a:lnTo>
                <a:close/>
              </a:path>
            </a:pathLst>
          </a:custGeom>
          <a:solidFill>
            <a:srgbClr val="0C0D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30" name="iṡḷidé"/>
          <p:cNvSpPr/>
          <p:nvPr/>
        </p:nvSpPr>
        <p:spPr bwMode="auto">
          <a:xfrm>
            <a:off x="5295900" y="4875070"/>
            <a:ext cx="5251900" cy="95761"/>
          </a:xfrm>
          <a:prstGeom prst="rect">
            <a:avLst/>
          </a:prstGeom>
          <a:solidFill>
            <a:srgbClr val="D2D6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31" name="íS1iḋè"/>
          <p:cNvSpPr/>
          <p:nvPr/>
        </p:nvSpPr>
        <p:spPr bwMode="auto">
          <a:xfrm>
            <a:off x="7543293" y="4875070"/>
            <a:ext cx="754119" cy="53865"/>
          </a:xfrm>
          <a:custGeom>
            <a:avLst/>
            <a:gdLst>
              <a:gd name="T0" fmla="*/ 0 w 252"/>
              <a:gd name="T1" fmla="*/ 0 h 18"/>
              <a:gd name="T2" fmla="*/ 22 w 252"/>
              <a:gd name="T3" fmla="*/ 18 h 18"/>
              <a:gd name="T4" fmla="*/ 230 w 252"/>
              <a:gd name="T5" fmla="*/ 18 h 18"/>
              <a:gd name="T6" fmla="*/ 252 w 252"/>
              <a:gd name="T7" fmla="*/ 0 h 18"/>
              <a:gd name="T8" fmla="*/ 0 w 252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2" h="18">
                <a:moveTo>
                  <a:pt x="0" y="0"/>
                </a:moveTo>
                <a:cubicBezTo>
                  <a:pt x="2" y="10"/>
                  <a:pt x="11" y="18"/>
                  <a:pt x="22" y="18"/>
                </a:cubicBezTo>
                <a:cubicBezTo>
                  <a:pt x="230" y="18"/>
                  <a:pt x="230" y="18"/>
                  <a:pt x="230" y="18"/>
                </a:cubicBezTo>
                <a:cubicBezTo>
                  <a:pt x="241" y="18"/>
                  <a:pt x="250" y="10"/>
                  <a:pt x="252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B3B4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32" name="îṡlíḑè"/>
          <p:cNvSpPr/>
          <p:nvPr/>
        </p:nvSpPr>
        <p:spPr bwMode="auto">
          <a:xfrm>
            <a:off x="5969219" y="2214707"/>
            <a:ext cx="3947155" cy="2492783"/>
          </a:xfrm>
          <a:prstGeom prst="rect">
            <a:avLst/>
          </a:prstGeom>
          <a:solidFill>
            <a:srgbClr val="0C0D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33" name="î$ľîḑè"/>
          <p:cNvSpPr/>
          <p:nvPr/>
        </p:nvSpPr>
        <p:spPr bwMode="auto">
          <a:xfrm>
            <a:off x="5981190" y="2229669"/>
            <a:ext cx="3920221" cy="246585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34" name="íşļîďê"/>
          <p:cNvSpPr/>
          <p:nvPr/>
        </p:nvSpPr>
        <p:spPr bwMode="auto">
          <a:xfrm>
            <a:off x="7917361" y="2109968"/>
            <a:ext cx="44889" cy="44889"/>
          </a:xfrm>
          <a:prstGeom prst="ellipse">
            <a:avLst/>
          </a:prstGeom>
          <a:solidFill>
            <a:srgbClr val="2C2C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35" name="išľiḋè"/>
          <p:cNvSpPr/>
          <p:nvPr/>
        </p:nvSpPr>
        <p:spPr bwMode="auto">
          <a:xfrm>
            <a:off x="7917361" y="2106976"/>
            <a:ext cx="44889" cy="41895"/>
          </a:xfrm>
          <a:prstGeom prst="ellipse">
            <a:avLst/>
          </a:prstGeom>
          <a:solidFill>
            <a:srgbClr val="0A0A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36" name="îŝľïḓe"/>
          <p:cNvSpPr/>
          <p:nvPr/>
        </p:nvSpPr>
        <p:spPr bwMode="auto">
          <a:xfrm>
            <a:off x="7926337" y="2112961"/>
            <a:ext cx="26933" cy="299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37" name="îS1ïḑé"/>
          <p:cNvSpPr/>
          <p:nvPr/>
        </p:nvSpPr>
        <p:spPr bwMode="auto">
          <a:xfrm>
            <a:off x="7932323" y="2121938"/>
            <a:ext cx="14963" cy="14963"/>
          </a:xfrm>
          <a:prstGeom prst="ellipse">
            <a:avLst/>
          </a:prstGeom>
          <a:solidFill>
            <a:srgbClr val="2C99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38" name="íṧḷíďe"/>
          <p:cNvSpPr/>
          <p:nvPr/>
        </p:nvSpPr>
        <p:spPr bwMode="auto">
          <a:xfrm>
            <a:off x="7938307" y="2124931"/>
            <a:ext cx="2993" cy="5985"/>
          </a:xfrm>
          <a:custGeom>
            <a:avLst/>
            <a:gdLst>
              <a:gd name="T0" fmla="*/ 1 w 1"/>
              <a:gd name="T1" fmla="*/ 1 h 2"/>
              <a:gd name="T2" fmla="*/ 1 w 1"/>
              <a:gd name="T3" fmla="*/ 2 h 2"/>
              <a:gd name="T4" fmla="*/ 0 w 1"/>
              <a:gd name="T5" fmla="*/ 1 h 2"/>
              <a:gd name="T6" fmla="*/ 1 w 1"/>
              <a:gd name="T7" fmla="*/ 0 h 2"/>
              <a:gd name="T8" fmla="*/ 1 w 1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1" y="1"/>
                </a:move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1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39" name="iṣḻiḓe"/>
          <p:cNvSpPr/>
          <p:nvPr/>
        </p:nvSpPr>
        <p:spPr>
          <a:xfrm>
            <a:off x="5954302" y="2226675"/>
            <a:ext cx="3962072" cy="2480815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Arial"/>
              <a:ea typeface="微软雅黑"/>
              <a:sym typeface="Arial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0547798" y="3450496"/>
            <a:ext cx="1054359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10547798" y="3450496"/>
            <a:ext cx="466531" cy="0"/>
          </a:xfrm>
          <a:prstGeom prst="line">
            <a:avLst/>
          </a:prstGeom>
          <a:ln w="28575" cap="rnd">
            <a:solidFill>
              <a:srgbClr val="1D505F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197013" y="2997657"/>
            <a:ext cx="3638939" cy="0"/>
          </a:xfrm>
          <a:prstGeom prst="line">
            <a:avLst/>
          </a:prstGeom>
          <a:ln w="3175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íṥliḍe"/>
          <p:cNvSpPr txBox="1"/>
          <p:nvPr/>
        </p:nvSpPr>
        <p:spPr bwMode="auto">
          <a:xfrm>
            <a:off x="1197011" y="3166345"/>
            <a:ext cx="2146528" cy="52530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 lIns="90000" tIns="46800" rIns="90000" bIns="4680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10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…T</a:t>
            </a:r>
            <a:r>
              <a:rPr lang="en-US" altLang="zh-CN" sz="10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110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ext</a:t>
            </a:r>
            <a:endParaRPr lang="en-US" altLang="zh-CN" sz="110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7" name="išḻidé"/>
          <p:cNvSpPr txBox="1"/>
          <p:nvPr/>
        </p:nvSpPr>
        <p:spPr bwMode="auto">
          <a:xfrm>
            <a:off x="2456959" y="3166345"/>
            <a:ext cx="2146528" cy="52530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 lIns="90000" tIns="46800" rIns="90000" bIns="4680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10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…T</a:t>
            </a:r>
            <a:r>
              <a:rPr lang="en-US" altLang="zh-CN" sz="10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110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ext</a:t>
            </a:r>
            <a:endParaRPr lang="en-US" altLang="zh-CN" sz="110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2" name="íŝļîḍé"/>
          <p:cNvSpPr/>
          <p:nvPr/>
        </p:nvSpPr>
        <p:spPr bwMode="auto">
          <a:xfrm>
            <a:off x="1197011" y="2279239"/>
            <a:ext cx="601360" cy="600518"/>
          </a:xfrm>
          <a:custGeom>
            <a:avLst/>
            <a:gdLst>
              <a:gd name="connsiteX0" fmla="*/ 290568 w 606933"/>
              <a:gd name="connsiteY0" fmla="*/ 453254 h 606087"/>
              <a:gd name="connsiteX1" fmla="*/ 202356 w 606933"/>
              <a:gd name="connsiteY1" fmla="*/ 490861 h 606087"/>
              <a:gd name="connsiteX2" fmla="*/ 202356 w 606933"/>
              <a:gd name="connsiteY2" fmla="*/ 558573 h 606087"/>
              <a:gd name="connsiteX3" fmla="*/ 476526 w 606933"/>
              <a:gd name="connsiteY3" fmla="*/ 286379 h 606087"/>
              <a:gd name="connsiteX4" fmla="*/ 491068 w 606933"/>
              <a:gd name="connsiteY4" fmla="*/ 289842 h 606087"/>
              <a:gd name="connsiteX5" fmla="*/ 491935 w 606933"/>
              <a:gd name="connsiteY5" fmla="*/ 304942 h 606087"/>
              <a:gd name="connsiteX6" fmla="*/ 326585 w 606933"/>
              <a:gd name="connsiteY6" fmla="*/ 559439 h 606087"/>
              <a:gd name="connsiteX7" fmla="*/ 315992 w 606933"/>
              <a:gd name="connsiteY7" fmla="*/ 565114 h 606087"/>
              <a:gd name="connsiteX8" fmla="*/ 309732 w 606933"/>
              <a:gd name="connsiteY8" fmla="*/ 563479 h 606087"/>
              <a:gd name="connsiteX9" fmla="*/ 256670 w 606933"/>
              <a:gd name="connsiteY9" fmla="*/ 533181 h 606087"/>
              <a:gd name="connsiteX10" fmla="*/ 199370 w 606933"/>
              <a:gd name="connsiteY10" fmla="*/ 601470 h 606087"/>
              <a:gd name="connsiteX11" fmla="*/ 189644 w 606933"/>
              <a:gd name="connsiteY11" fmla="*/ 606087 h 606087"/>
              <a:gd name="connsiteX12" fmla="*/ 185407 w 606933"/>
              <a:gd name="connsiteY12" fmla="*/ 605318 h 606087"/>
              <a:gd name="connsiteX13" fmla="*/ 177028 w 606933"/>
              <a:gd name="connsiteY13" fmla="*/ 593391 h 606087"/>
              <a:gd name="connsiteX14" fmla="*/ 177028 w 606933"/>
              <a:gd name="connsiteY14" fmla="*/ 489611 h 606087"/>
              <a:gd name="connsiteX15" fmla="*/ 119729 w 606933"/>
              <a:gd name="connsiteY15" fmla="*/ 454024 h 606087"/>
              <a:gd name="connsiteX16" fmla="*/ 113854 w 606933"/>
              <a:gd name="connsiteY16" fmla="*/ 442290 h 606087"/>
              <a:gd name="connsiteX17" fmla="*/ 121655 w 606933"/>
              <a:gd name="connsiteY17" fmla="*/ 431710 h 606087"/>
              <a:gd name="connsiteX18" fmla="*/ 380417 w 606933"/>
              <a:gd name="connsiteY18" fmla="*/ 0 h 606087"/>
              <a:gd name="connsiteX19" fmla="*/ 381573 w 606933"/>
              <a:gd name="connsiteY19" fmla="*/ 0 h 606087"/>
              <a:gd name="connsiteX20" fmla="*/ 527383 w 606933"/>
              <a:gd name="connsiteY20" fmla="*/ 140893 h 606087"/>
              <a:gd name="connsiteX21" fmla="*/ 520834 w 606933"/>
              <a:gd name="connsiteY21" fmla="*/ 194845 h 606087"/>
              <a:gd name="connsiteX22" fmla="*/ 606933 w 606933"/>
              <a:gd name="connsiteY22" fmla="*/ 306598 h 606087"/>
              <a:gd name="connsiteX23" fmla="*/ 493097 w 606933"/>
              <a:gd name="connsiteY23" fmla="*/ 416619 h 606087"/>
              <a:gd name="connsiteX24" fmla="*/ 449470 w 606933"/>
              <a:gd name="connsiteY24" fmla="*/ 416619 h 606087"/>
              <a:gd name="connsiteX25" fmla="*/ 513129 w 606933"/>
              <a:gd name="connsiteY25" fmla="*/ 318619 h 606087"/>
              <a:gd name="connsiteX26" fmla="*/ 510529 w 606933"/>
              <a:gd name="connsiteY26" fmla="*/ 273803 h 606087"/>
              <a:gd name="connsiteX27" fmla="*/ 481348 w 606933"/>
              <a:gd name="connsiteY27" fmla="*/ 260146 h 606087"/>
              <a:gd name="connsiteX28" fmla="*/ 466901 w 606933"/>
              <a:gd name="connsiteY28" fmla="*/ 262935 h 606087"/>
              <a:gd name="connsiteX29" fmla="*/ 112006 w 606933"/>
              <a:gd name="connsiteY29" fmla="*/ 408252 h 606087"/>
              <a:gd name="connsiteX30" fmla="*/ 100353 w 606933"/>
              <a:gd name="connsiteY30" fmla="*/ 415946 h 606087"/>
              <a:gd name="connsiteX31" fmla="*/ 0 w 606933"/>
              <a:gd name="connsiteY31" fmla="*/ 306598 h 606087"/>
              <a:gd name="connsiteX32" fmla="*/ 63949 w 606933"/>
              <a:gd name="connsiteY32" fmla="*/ 203020 h 606087"/>
              <a:gd name="connsiteX33" fmla="*/ 68764 w 606933"/>
              <a:gd name="connsiteY33" fmla="*/ 146567 h 606087"/>
              <a:gd name="connsiteX34" fmla="*/ 162087 w 606933"/>
              <a:gd name="connsiteY34" fmla="*/ 71552 h 606087"/>
              <a:gd name="connsiteX35" fmla="*/ 242985 w 606933"/>
              <a:gd name="connsiteY35" fmla="*/ 96365 h 606087"/>
              <a:gd name="connsiteX36" fmla="*/ 380417 w 606933"/>
              <a:gd name="connsiteY36" fmla="*/ 0 h 606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6933" h="606087">
                <a:moveTo>
                  <a:pt x="290568" y="453254"/>
                </a:moveTo>
                <a:lnTo>
                  <a:pt x="202356" y="490861"/>
                </a:lnTo>
                <a:lnTo>
                  <a:pt x="202356" y="558573"/>
                </a:lnTo>
                <a:close/>
                <a:moveTo>
                  <a:pt x="476526" y="286379"/>
                </a:moveTo>
                <a:cubicBezTo>
                  <a:pt x="481630" y="284167"/>
                  <a:pt x="487505" y="285706"/>
                  <a:pt x="491068" y="289842"/>
                </a:cubicBezTo>
                <a:cubicBezTo>
                  <a:pt x="494631" y="294170"/>
                  <a:pt x="495016" y="300229"/>
                  <a:pt x="491935" y="304942"/>
                </a:cubicBezTo>
                <a:lnTo>
                  <a:pt x="326585" y="559439"/>
                </a:lnTo>
                <a:cubicBezTo>
                  <a:pt x="324177" y="563094"/>
                  <a:pt x="320133" y="565114"/>
                  <a:pt x="315992" y="565114"/>
                </a:cubicBezTo>
                <a:cubicBezTo>
                  <a:pt x="313873" y="565114"/>
                  <a:pt x="311658" y="564633"/>
                  <a:pt x="309732" y="563479"/>
                </a:cubicBezTo>
                <a:lnTo>
                  <a:pt x="256670" y="533181"/>
                </a:lnTo>
                <a:lnTo>
                  <a:pt x="199370" y="601470"/>
                </a:lnTo>
                <a:cubicBezTo>
                  <a:pt x="196866" y="604452"/>
                  <a:pt x="193303" y="606087"/>
                  <a:pt x="189644" y="606087"/>
                </a:cubicBezTo>
                <a:cubicBezTo>
                  <a:pt x="188296" y="606087"/>
                  <a:pt x="186755" y="605799"/>
                  <a:pt x="185407" y="605318"/>
                </a:cubicBezTo>
                <a:cubicBezTo>
                  <a:pt x="180303" y="603394"/>
                  <a:pt x="177028" y="598777"/>
                  <a:pt x="177028" y="593391"/>
                </a:cubicBezTo>
                <a:lnTo>
                  <a:pt x="177028" y="489611"/>
                </a:lnTo>
                <a:lnTo>
                  <a:pt x="119729" y="454024"/>
                </a:lnTo>
                <a:cubicBezTo>
                  <a:pt x="115684" y="451523"/>
                  <a:pt x="113469" y="447003"/>
                  <a:pt x="113854" y="442290"/>
                </a:cubicBezTo>
                <a:cubicBezTo>
                  <a:pt x="114336" y="437481"/>
                  <a:pt x="117225" y="433441"/>
                  <a:pt x="121655" y="431710"/>
                </a:cubicBezTo>
                <a:close/>
                <a:moveTo>
                  <a:pt x="380417" y="0"/>
                </a:moveTo>
                <a:lnTo>
                  <a:pt x="381573" y="0"/>
                </a:lnTo>
                <a:cubicBezTo>
                  <a:pt x="457463" y="673"/>
                  <a:pt x="522856" y="63762"/>
                  <a:pt x="527383" y="140893"/>
                </a:cubicBezTo>
                <a:cubicBezTo>
                  <a:pt x="528346" y="159358"/>
                  <a:pt x="526227" y="177438"/>
                  <a:pt x="520834" y="194845"/>
                </a:cubicBezTo>
                <a:cubicBezTo>
                  <a:pt x="570818" y="207059"/>
                  <a:pt x="606933" y="252549"/>
                  <a:pt x="606933" y="306598"/>
                </a:cubicBezTo>
                <a:cubicBezTo>
                  <a:pt x="606933" y="370360"/>
                  <a:pt x="558972" y="416619"/>
                  <a:pt x="493097" y="416619"/>
                </a:cubicBezTo>
                <a:lnTo>
                  <a:pt x="449470" y="416619"/>
                </a:lnTo>
                <a:lnTo>
                  <a:pt x="513129" y="318619"/>
                </a:lnTo>
                <a:cubicBezTo>
                  <a:pt x="522279" y="304674"/>
                  <a:pt x="521123" y="286594"/>
                  <a:pt x="510529" y="273803"/>
                </a:cubicBezTo>
                <a:cubicBezTo>
                  <a:pt x="503306" y="265147"/>
                  <a:pt x="492616" y="260146"/>
                  <a:pt x="481348" y="260146"/>
                </a:cubicBezTo>
                <a:cubicBezTo>
                  <a:pt x="476340" y="260146"/>
                  <a:pt x="471620" y="261012"/>
                  <a:pt x="466901" y="262935"/>
                </a:cubicBezTo>
                <a:lnTo>
                  <a:pt x="112006" y="408252"/>
                </a:lnTo>
                <a:cubicBezTo>
                  <a:pt x="107576" y="410079"/>
                  <a:pt x="103628" y="412772"/>
                  <a:pt x="100353" y="415946"/>
                </a:cubicBezTo>
                <a:cubicBezTo>
                  <a:pt x="41509" y="410079"/>
                  <a:pt x="0" y="365840"/>
                  <a:pt x="0" y="306598"/>
                </a:cubicBezTo>
                <a:cubicBezTo>
                  <a:pt x="0" y="262358"/>
                  <a:pt x="25329" y="222062"/>
                  <a:pt x="63949" y="203020"/>
                </a:cubicBezTo>
                <a:cubicBezTo>
                  <a:pt x="60578" y="183978"/>
                  <a:pt x="62215" y="165032"/>
                  <a:pt x="68764" y="146567"/>
                </a:cubicBezTo>
                <a:cubicBezTo>
                  <a:pt x="83499" y="105213"/>
                  <a:pt x="120000" y="75784"/>
                  <a:pt x="162087" y="71552"/>
                </a:cubicBezTo>
                <a:cubicBezTo>
                  <a:pt x="191653" y="68571"/>
                  <a:pt x="220546" y="77804"/>
                  <a:pt x="242985" y="96365"/>
                </a:cubicBezTo>
                <a:cubicBezTo>
                  <a:pt x="264558" y="39238"/>
                  <a:pt x="319165" y="0"/>
                  <a:pt x="3804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335010" y="431801"/>
            <a:ext cx="3111018" cy="412248"/>
            <a:chOff x="335010" y="686444"/>
            <a:chExt cx="3111018" cy="412248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335010" y="863511"/>
              <a:ext cx="2402652" cy="0"/>
            </a:xfrm>
            <a:prstGeom prst="line">
              <a:avLst/>
            </a:prstGeom>
            <a:ln>
              <a:solidFill>
                <a:srgbClr val="1D50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椭圆 41"/>
            <p:cNvSpPr/>
            <p:nvPr/>
          </p:nvSpPr>
          <p:spPr>
            <a:xfrm>
              <a:off x="2951399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47002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342605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5" name="iṩļïḓè"/>
            <p:cNvSpPr txBox="1"/>
            <p:nvPr/>
          </p:nvSpPr>
          <p:spPr bwMode="auto">
            <a:xfrm>
              <a:off x="675654" y="686444"/>
              <a:ext cx="1721363" cy="412248"/>
            </a:xfrm>
            <a:prstGeom prst="rect">
              <a:avLst/>
            </a:prstGeom>
            <a:solidFill>
              <a:srgbClr val="1D505F"/>
            </a:solidFill>
            <a:ln w="9525">
              <a:solidFill>
                <a:srgbClr val="1D505F"/>
              </a:solidFill>
              <a:miter lim="800000"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dist"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XXX</a:t>
              </a:r>
              <a:r>
                <a:rPr lang="zh-CN" altLang="en-US" sz="16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公司</a:t>
              </a:r>
              <a:endParaRPr lang="en-US" altLang="zh-CN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46" name="iṩļïḓè"/>
          <p:cNvSpPr txBox="1"/>
          <p:nvPr/>
        </p:nvSpPr>
        <p:spPr bwMode="auto">
          <a:xfrm>
            <a:off x="2084625" y="2279239"/>
            <a:ext cx="1721363" cy="412248"/>
          </a:xfrm>
          <a:prstGeom prst="rect">
            <a:avLst/>
          </a:prstGeom>
          <a:solidFill>
            <a:srgbClr val="1D505F"/>
          </a:solidFill>
          <a:ln w="9525">
            <a:solidFill>
              <a:srgbClr val="1D505F"/>
            </a:solidFill>
            <a:miter lim="800000"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XXX</a:t>
            </a:r>
            <a:r>
              <a:rPr lang="zh-CN" altLang="en-US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公司</a:t>
            </a:r>
            <a:endParaRPr lang="en-US" altLang="zh-CN" sz="16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012169" y="3250441"/>
            <a:ext cx="17089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rgbClr val="1D505F"/>
                </a:solidFill>
                <a:latin typeface="Arial"/>
                <a:ea typeface="微软雅黑"/>
                <a:sym typeface="Arial"/>
              </a:rPr>
              <a:t>单击添加文本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1193246" y="3764770"/>
            <a:ext cx="392310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。单击此处添加文本，并调整颜色以及大小。单击此处添加文本。单击此处添加文本。单击此处添加文本，并调整颜色以及大小。单击此处添加文本。单击此处添加文本</a:t>
            </a:r>
          </a:p>
        </p:txBody>
      </p:sp>
    </p:spTree>
    <p:custDataLst>
      <p:tags r:id="rId1"/>
    </p:custData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/>
      <p:bldP spid="4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6793"/>
          <a:stretch>
            <a:fillRect/>
          </a:stretch>
        </p:blipFill>
        <p:spPr>
          <a:xfrm rot="16200000">
            <a:off x="-1028223" y="1028221"/>
            <a:ext cx="6858001" cy="4801555"/>
          </a:xfrm>
          <a:prstGeom prst="rect">
            <a:avLst/>
          </a:prstGeom>
        </p:spPr>
      </p:pic>
      <p:sp>
        <p:nvSpPr>
          <p:cNvPr id="4" name="iconfont-11910-5686862"/>
          <p:cNvSpPr>
            <a:spLocks noChangeAspect="1"/>
          </p:cNvSpPr>
          <p:nvPr/>
        </p:nvSpPr>
        <p:spPr bwMode="auto">
          <a:xfrm rot="16200000">
            <a:off x="11173650" y="5938236"/>
            <a:ext cx="320765" cy="366309"/>
          </a:xfrm>
          <a:custGeom>
            <a:avLst/>
            <a:gdLst>
              <a:gd name="T0" fmla="*/ 4621 w 9242"/>
              <a:gd name="T1" fmla="*/ 10555 h 10555"/>
              <a:gd name="T2" fmla="*/ 4034 w 9242"/>
              <a:gd name="T3" fmla="*/ 10285 h 10555"/>
              <a:gd name="T4" fmla="*/ 244 w 9242"/>
              <a:gd name="T5" fmla="*/ 5872 h 10555"/>
              <a:gd name="T6" fmla="*/ 127 w 9242"/>
              <a:gd name="T7" fmla="*/ 5043 h 10555"/>
              <a:gd name="T8" fmla="*/ 831 w 9242"/>
              <a:gd name="T9" fmla="*/ 4592 h 10555"/>
              <a:gd name="T10" fmla="*/ 2221 w 9242"/>
              <a:gd name="T11" fmla="*/ 4592 h 10555"/>
              <a:gd name="T12" fmla="*/ 2221 w 9242"/>
              <a:gd name="T13" fmla="*/ 1200 h 10555"/>
              <a:gd name="T14" fmla="*/ 3421 w 9242"/>
              <a:gd name="T15" fmla="*/ 0 h 10555"/>
              <a:gd name="T16" fmla="*/ 5821 w 9242"/>
              <a:gd name="T17" fmla="*/ 0 h 10555"/>
              <a:gd name="T18" fmla="*/ 7021 w 9242"/>
              <a:gd name="T19" fmla="*/ 1200 h 10555"/>
              <a:gd name="T20" fmla="*/ 7021 w 9242"/>
              <a:gd name="T21" fmla="*/ 4591 h 10555"/>
              <a:gd name="T22" fmla="*/ 8411 w 9242"/>
              <a:gd name="T23" fmla="*/ 4591 h 10555"/>
              <a:gd name="T24" fmla="*/ 9115 w 9242"/>
              <a:gd name="T25" fmla="*/ 5042 h 10555"/>
              <a:gd name="T26" fmla="*/ 8999 w 9242"/>
              <a:gd name="T27" fmla="*/ 5871 h 10555"/>
              <a:gd name="T28" fmla="*/ 5209 w 9242"/>
              <a:gd name="T29" fmla="*/ 10285 h 10555"/>
              <a:gd name="T30" fmla="*/ 4621 w 9242"/>
              <a:gd name="T31" fmla="*/ 10555 h 10555"/>
              <a:gd name="T32" fmla="*/ 886 w 9242"/>
              <a:gd name="T33" fmla="*/ 5392 h 10555"/>
              <a:gd name="T34" fmla="*/ 4621 w 9242"/>
              <a:gd name="T35" fmla="*/ 9742 h 10555"/>
              <a:gd name="T36" fmla="*/ 8356 w 9242"/>
              <a:gd name="T37" fmla="*/ 5392 h 10555"/>
              <a:gd name="T38" fmla="*/ 6221 w 9242"/>
              <a:gd name="T39" fmla="*/ 5392 h 10555"/>
              <a:gd name="T40" fmla="*/ 6221 w 9242"/>
              <a:gd name="T41" fmla="*/ 1200 h 10555"/>
              <a:gd name="T42" fmla="*/ 5821 w 9242"/>
              <a:gd name="T43" fmla="*/ 800 h 10555"/>
              <a:gd name="T44" fmla="*/ 3421 w 9242"/>
              <a:gd name="T45" fmla="*/ 800 h 10555"/>
              <a:gd name="T46" fmla="*/ 3021 w 9242"/>
              <a:gd name="T47" fmla="*/ 1200 h 10555"/>
              <a:gd name="T48" fmla="*/ 3021 w 9242"/>
              <a:gd name="T49" fmla="*/ 5391 h 10555"/>
              <a:gd name="T50" fmla="*/ 886 w 9242"/>
              <a:gd name="T51" fmla="*/ 5391 h 10555"/>
              <a:gd name="T52" fmla="*/ 886 w 9242"/>
              <a:gd name="T53" fmla="*/ 5392 h 10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9242" h="10555">
                <a:moveTo>
                  <a:pt x="4621" y="10555"/>
                </a:moveTo>
                <a:cubicBezTo>
                  <a:pt x="4395" y="10555"/>
                  <a:pt x="4181" y="10456"/>
                  <a:pt x="4034" y="10285"/>
                </a:cubicBezTo>
                <a:lnTo>
                  <a:pt x="244" y="5872"/>
                </a:lnTo>
                <a:cubicBezTo>
                  <a:pt x="44" y="5640"/>
                  <a:pt x="0" y="5322"/>
                  <a:pt x="127" y="5043"/>
                </a:cubicBezTo>
                <a:cubicBezTo>
                  <a:pt x="255" y="4765"/>
                  <a:pt x="525" y="4592"/>
                  <a:pt x="831" y="4592"/>
                </a:cubicBezTo>
                <a:lnTo>
                  <a:pt x="2221" y="4592"/>
                </a:lnTo>
                <a:lnTo>
                  <a:pt x="2221" y="1200"/>
                </a:lnTo>
                <a:cubicBezTo>
                  <a:pt x="2221" y="539"/>
                  <a:pt x="2760" y="0"/>
                  <a:pt x="3421" y="0"/>
                </a:cubicBezTo>
                <a:lnTo>
                  <a:pt x="5821" y="0"/>
                </a:lnTo>
                <a:cubicBezTo>
                  <a:pt x="6482" y="0"/>
                  <a:pt x="7021" y="539"/>
                  <a:pt x="7021" y="1200"/>
                </a:cubicBezTo>
                <a:lnTo>
                  <a:pt x="7021" y="4591"/>
                </a:lnTo>
                <a:lnTo>
                  <a:pt x="8411" y="4591"/>
                </a:lnTo>
                <a:cubicBezTo>
                  <a:pt x="8717" y="4591"/>
                  <a:pt x="8987" y="4764"/>
                  <a:pt x="9115" y="5042"/>
                </a:cubicBezTo>
                <a:cubicBezTo>
                  <a:pt x="9242" y="5321"/>
                  <a:pt x="9199" y="5639"/>
                  <a:pt x="8999" y="5871"/>
                </a:cubicBezTo>
                <a:lnTo>
                  <a:pt x="5209" y="10285"/>
                </a:lnTo>
                <a:cubicBezTo>
                  <a:pt x="5061" y="10457"/>
                  <a:pt x="4847" y="10555"/>
                  <a:pt x="4621" y="10555"/>
                </a:cubicBezTo>
                <a:close/>
                <a:moveTo>
                  <a:pt x="886" y="5392"/>
                </a:moveTo>
                <a:lnTo>
                  <a:pt x="4621" y="9742"/>
                </a:lnTo>
                <a:lnTo>
                  <a:pt x="8356" y="5392"/>
                </a:lnTo>
                <a:lnTo>
                  <a:pt x="6221" y="5392"/>
                </a:lnTo>
                <a:lnTo>
                  <a:pt x="6221" y="1200"/>
                </a:lnTo>
                <a:cubicBezTo>
                  <a:pt x="6221" y="980"/>
                  <a:pt x="6041" y="800"/>
                  <a:pt x="5821" y="800"/>
                </a:cubicBezTo>
                <a:lnTo>
                  <a:pt x="3421" y="800"/>
                </a:lnTo>
                <a:cubicBezTo>
                  <a:pt x="3201" y="800"/>
                  <a:pt x="3021" y="980"/>
                  <a:pt x="3021" y="1200"/>
                </a:cubicBezTo>
                <a:lnTo>
                  <a:pt x="3021" y="5391"/>
                </a:lnTo>
                <a:lnTo>
                  <a:pt x="886" y="5391"/>
                </a:lnTo>
                <a:lnTo>
                  <a:pt x="886" y="5392"/>
                </a:lnTo>
                <a:close/>
              </a:path>
            </a:pathLst>
          </a:custGeom>
          <a:solidFill>
            <a:srgbClr val="1D505F"/>
          </a:solidFill>
          <a:ln>
            <a:solidFill>
              <a:srgbClr val="1D505F"/>
            </a:solidFill>
          </a:ln>
        </p:spPr>
        <p:txBody>
          <a:bodyPr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iconfont-1054-809968"/>
          <p:cNvSpPr>
            <a:spLocks noChangeAspect="1"/>
          </p:cNvSpPr>
          <p:nvPr/>
        </p:nvSpPr>
        <p:spPr bwMode="auto">
          <a:xfrm>
            <a:off x="11206162" y="822485"/>
            <a:ext cx="304842" cy="304842"/>
          </a:xfrm>
          <a:custGeom>
            <a:avLst/>
            <a:gdLst>
              <a:gd name="T0" fmla="*/ 7991 w 12800"/>
              <a:gd name="T1" fmla="*/ 4785 h 12800"/>
              <a:gd name="T2" fmla="*/ 7237 w 12800"/>
              <a:gd name="T3" fmla="*/ 4281 h 12800"/>
              <a:gd name="T4" fmla="*/ 6348 w 12800"/>
              <a:gd name="T5" fmla="*/ 4105 h 12800"/>
              <a:gd name="T6" fmla="*/ 5458 w 12800"/>
              <a:gd name="T7" fmla="*/ 4281 h 12800"/>
              <a:gd name="T8" fmla="*/ 4704 w 12800"/>
              <a:gd name="T9" fmla="*/ 4785 h 12800"/>
              <a:gd name="T10" fmla="*/ 4200 w 12800"/>
              <a:gd name="T11" fmla="*/ 5538 h 12800"/>
              <a:gd name="T12" fmla="*/ 4023 w 12800"/>
              <a:gd name="T13" fmla="*/ 6426 h 12800"/>
              <a:gd name="T14" fmla="*/ 4200 w 12800"/>
              <a:gd name="T15" fmla="*/ 7314 h 12800"/>
              <a:gd name="T16" fmla="*/ 4704 w 12800"/>
              <a:gd name="T17" fmla="*/ 8067 h 12800"/>
              <a:gd name="T18" fmla="*/ 5458 w 12800"/>
              <a:gd name="T19" fmla="*/ 8571 h 12800"/>
              <a:gd name="T20" fmla="*/ 6348 w 12800"/>
              <a:gd name="T21" fmla="*/ 8747 h 12800"/>
              <a:gd name="T22" fmla="*/ 7237 w 12800"/>
              <a:gd name="T23" fmla="*/ 8571 h 12800"/>
              <a:gd name="T24" fmla="*/ 7991 w 12800"/>
              <a:gd name="T25" fmla="*/ 8067 h 12800"/>
              <a:gd name="T26" fmla="*/ 8495 w 12800"/>
              <a:gd name="T27" fmla="*/ 7314 h 12800"/>
              <a:gd name="T28" fmla="*/ 8672 w 12800"/>
              <a:gd name="T29" fmla="*/ 6426 h 12800"/>
              <a:gd name="T30" fmla="*/ 8495 w 12800"/>
              <a:gd name="T31" fmla="*/ 5538 h 12800"/>
              <a:gd name="T32" fmla="*/ 7991 w 12800"/>
              <a:gd name="T33" fmla="*/ 4785 h 12800"/>
              <a:gd name="T34" fmla="*/ 11482 w 12800"/>
              <a:gd name="T35" fmla="*/ 5844 h 12800"/>
              <a:gd name="T36" fmla="*/ 6947 w 12800"/>
              <a:gd name="T37" fmla="*/ 1317 h 12800"/>
              <a:gd name="T38" fmla="*/ 6947 w 12800"/>
              <a:gd name="T39" fmla="*/ 0 h 12800"/>
              <a:gd name="T40" fmla="*/ 5880 w 12800"/>
              <a:gd name="T41" fmla="*/ 0 h 12800"/>
              <a:gd name="T42" fmla="*/ 5880 w 12800"/>
              <a:gd name="T43" fmla="*/ 1334 h 12800"/>
              <a:gd name="T44" fmla="*/ 1318 w 12800"/>
              <a:gd name="T45" fmla="*/ 5844 h 12800"/>
              <a:gd name="T46" fmla="*/ 0 w 12800"/>
              <a:gd name="T47" fmla="*/ 5844 h 12800"/>
              <a:gd name="T48" fmla="*/ 0 w 12800"/>
              <a:gd name="T49" fmla="*/ 6933 h 12800"/>
              <a:gd name="T50" fmla="*/ 1318 w 12800"/>
              <a:gd name="T51" fmla="*/ 6933 h 12800"/>
              <a:gd name="T52" fmla="*/ 5857 w 12800"/>
              <a:gd name="T53" fmla="*/ 11466 h 12800"/>
              <a:gd name="T54" fmla="*/ 5857 w 12800"/>
              <a:gd name="T55" fmla="*/ 12800 h 12800"/>
              <a:gd name="T56" fmla="*/ 6947 w 12800"/>
              <a:gd name="T57" fmla="*/ 12800 h 12800"/>
              <a:gd name="T58" fmla="*/ 6947 w 12800"/>
              <a:gd name="T59" fmla="*/ 11483 h 12800"/>
              <a:gd name="T60" fmla="*/ 11482 w 12800"/>
              <a:gd name="T61" fmla="*/ 6933 h 12800"/>
              <a:gd name="T62" fmla="*/ 12800 w 12800"/>
              <a:gd name="T63" fmla="*/ 6933 h 12800"/>
              <a:gd name="T64" fmla="*/ 12800 w 12800"/>
              <a:gd name="T65" fmla="*/ 5844 h 12800"/>
              <a:gd name="T66" fmla="*/ 11482 w 12800"/>
              <a:gd name="T67" fmla="*/ 5844 h 12800"/>
              <a:gd name="T68" fmla="*/ 6400 w 12800"/>
              <a:gd name="T69" fmla="*/ 10589 h 12800"/>
              <a:gd name="T70" fmla="*/ 2214 w 12800"/>
              <a:gd name="T71" fmla="*/ 6409 h 12800"/>
              <a:gd name="T72" fmla="*/ 6400 w 12800"/>
              <a:gd name="T73" fmla="*/ 2206 h 12800"/>
              <a:gd name="T74" fmla="*/ 10586 w 12800"/>
              <a:gd name="T75" fmla="*/ 6409 h 12800"/>
              <a:gd name="T76" fmla="*/ 6400 w 12800"/>
              <a:gd name="T77" fmla="*/ 10589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00" h="12800">
                <a:moveTo>
                  <a:pt x="7991" y="4785"/>
                </a:moveTo>
                <a:cubicBezTo>
                  <a:pt x="7776" y="4570"/>
                  <a:pt x="7518" y="4398"/>
                  <a:pt x="7237" y="4281"/>
                </a:cubicBezTo>
                <a:cubicBezTo>
                  <a:pt x="6956" y="4165"/>
                  <a:pt x="6652" y="4105"/>
                  <a:pt x="6348" y="4105"/>
                </a:cubicBezTo>
                <a:cubicBezTo>
                  <a:pt x="6043" y="4105"/>
                  <a:pt x="5739" y="4165"/>
                  <a:pt x="5458" y="4281"/>
                </a:cubicBezTo>
                <a:cubicBezTo>
                  <a:pt x="5177" y="4398"/>
                  <a:pt x="4919" y="4570"/>
                  <a:pt x="4704" y="4785"/>
                </a:cubicBezTo>
                <a:cubicBezTo>
                  <a:pt x="4489" y="4999"/>
                  <a:pt x="4317" y="5257"/>
                  <a:pt x="4200" y="5538"/>
                </a:cubicBezTo>
                <a:cubicBezTo>
                  <a:pt x="4084" y="5819"/>
                  <a:pt x="4023" y="6122"/>
                  <a:pt x="4023" y="6426"/>
                </a:cubicBezTo>
                <a:cubicBezTo>
                  <a:pt x="4023" y="6730"/>
                  <a:pt x="4084" y="7033"/>
                  <a:pt x="4200" y="7314"/>
                </a:cubicBezTo>
                <a:cubicBezTo>
                  <a:pt x="4317" y="7595"/>
                  <a:pt x="4489" y="7853"/>
                  <a:pt x="4704" y="8067"/>
                </a:cubicBezTo>
                <a:cubicBezTo>
                  <a:pt x="4919" y="8282"/>
                  <a:pt x="5177" y="8454"/>
                  <a:pt x="5458" y="8571"/>
                </a:cubicBezTo>
                <a:cubicBezTo>
                  <a:pt x="5739" y="8687"/>
                  <a:pt x="6043" y="8747"/>
                  <a:pt x="6348" y="8747"/>
                </a:cubicBezTo>
                <a:cubicBezTo>
                  <a:pt x="6652" y="8747"/>
                  <a:pt x="6956" y="8687"/>
                  <a:pt x="7237" y="8571"/>
                </a:cubicBezTo>
                <a:cubicBezTo>
                  <a:pt x="7518" y="8454"/>
                  <a:pt x="7776" y="8282"/>
                  <a:pt x="7991" y="8067"/>
                </a:cubicBezTo>
                <a:cubicBezTo>
                  <a:pt x="8206" y="7853"/>
                  <a:pt x="8379" y="7595"/>
                  <a:pt x="8495" y="7314"/>
                </a:cubicBezTo>
                <a:cubicBezTo>
                  <a:pt x="8611" y="7034"/>
                  <a:pt x="8672" y="6730"/>
                  <a:pt x="8672" y="6426"/>
                </a:cubicBezTo>
                <a:cubicBezTo>
                  <a:pt x="8672" y="6122"/>
                  <a:pt x="8611" y="5819"/>
                  <a:pt x="8495" y="5538"/>
                </a:cubicBezTo>
                <a:cubicBezTo>
                  <a:pt x="8379" y="5257"/>
                  <a:pt x="8207" y="5000"/>
                  <a:pt x="7991" y="4785"/>
                </a:cubicBezTo>
                <a:close/>
                <a:moveTo>
                  <a:pt x="11482" y="5844"/>
                </a:moveTo>
                <a:cubicBezTo>
                  <a:pt x="11274" y="3350"/>
                  <a:pt x="9445" y="1490"/>
                  <a:pt x="6947" y="1317"/>
                </a:cubicBezTo>
                <a:lnTo>
                  <a:pt x="6947" y="0"/>
                </a:lnTo>
                <a:lnTo>
                  <a:pt x="5880" y="0"/>
                </a:lnTo>
                <a:lnTo>
                  <a:pt x="5880" y="1334"/>
                </a:lnTo>
                <a:cubicBezTo>
                  <a:pt x="3452" y="1559"/>
                  <a:pt x="1526" y="3402"/>
                  <a:pt x="1318" y="5844"/>
                </a:cubicBezTo>
                <a:lnTo>
                  <a:pt x="0" y="5844"/>
                </a:lnTo>
                <a:lnTo>
                  <a:pt x="0" y="6933"/>
                </a:lnTo>
                <a:lnTo>
                  <a:pt x="1318" y="6933"/>
                </a:lnTo>
                <a:cubicBezTo>
                  <a:pt x="1526" y="9375"/>
                  <a:pt x="3429" y="11224"/>
                  <a:pt x="5857" y="11466"/>
                </a:cubicBezTo>
                <a:lnTo>
                  <a:pt x="5857" y="12800"/>
                </a:lnTo>
                <a:lnTo>
                  <a:pt x="6947" y="12800"/>
                </a:lnTo>
                <a:lnTo>
                  <a:pt x="6947" y="11483"/>
                </a:lnTo>
                <a:cubicBezTo>
                  <a:pt x="9444" y="11310"/>
                  <a:pt x="11274" y="9427"/>
                  <a:pt x="11482" y="6933"/>
                </a:cubicBezTo>
                <a:lnTo>
                  <a:pt x="12800" y="6933"/>
                </a:lnTo>
                <a:lnTo>
                  <a:pt x="12800" y="5844"/>
                </a:lnTo>
                <a:lnTo>
                  <a:pt x="11482" y="5844"/>
                </a:lnTo>
                <a:close/>
                <a:moveTo>
                  <a:pt x="6400" y="10589"/>
                </a:moveTo>
                <a:cubicBezTo>
                  <a:pt x="4093" y="10589"/>
                  <a:pt x="2214" y="8695"/>
                  <a:pt x="2214" y="6409"/>
                </a:cubicBezTo>
                <a:cubicBezTo>
                  <a:pt x="2214" y="4122"/>
                  <a:pt x="4111" y="2206"/>
                  <a:pt x="6400" y="2206"/>
                </a:cubicBezTo>
                <a:cubicBezTo>
                  <a:pt x="8707" y="2206"/>
                  <a:pt x="10586" y="4122"/>
                  <a:pt x="10586" y="6409"/>
                </a:cubicBezTo>
                <a:cubicBezTo>
                  <a:pt x="10586" y="8695"/>
                  <a:pt x="8707" y="10589"/>
                  <a:pt x="6400" y="10589"/>
                </a:cubicBezTo>
                <a:close/>
              </a:path>
            </a:pathLst>
          </a:custGeom>
          <a:solidFill>
            <a:srgbClr val="1D505F"/>
          </a:solidFill>
          <a:ln>
            <a:solidFill>
              <a:srgbClr val="1D505F"/>
            </a:solidFill>
          </a:ln>
        </p:spPr>
        <p:txBody>
          <a:bodyPr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157061" y="2203640"/>
            <a:ext cx="353943" cy="2092125"/>
          </a:xfrm>
          <a:prstGeom prst="rect">
            <a:avLst/>
          </a:prstGeom>
          <a:solidFill>
            <a:srgbClr val="1D505F"/>
          </a:solidFill>
          <a:ln>
            <a:solidFill>
              <a:srgbClr val="1D505F"/>
            </a:solidFill>
          </a:ln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  <a:sym typeface="Arial"/>
              </a:rPr>
              <a:t>XXX</a:t>
            </a:r>
            <a:r>
              <a:rPr lang="zh-CN" altLang="en-US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  <a:sym typeface="Arial"/>
              </a:rPr>
              <a:t>公司</a:t>
            </a:r>
          </a:p>
        </p:txBody>
      </p:sp>
      <p:sp>
        <p:nvSpPr>
          <p:cNvPr id="9" name="îṣḷidê"/>
          <p:cNvSpPr txBox="1"/>
          <p:nvPr/>
        </p:nvSpPr>
        <p:spPr>
          <a:xfrm>
            <a:off x="5439826" y="1475794"/>
            <a:ext cx="777877" cy="66044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buSzPct val="25000"/>
            </a:pPr>
            <a:r>
              <a:rPr lang="en-US" sz="2800" b="1">
                <a:solidFill>
                  <a:srgbClr val="153A4A"/>
                </a:solidFill>
                <a:latin typeface="Arial"/>
                <a:ea typeface="微软雅黑"/>
                <a:sym typeface="Arial"/>
              </a:rPr>
              <a:t>0</a:t>
            </a:r>
            <a:r>
              <a:rPr lang="en-US" sz="100" b="1">
                <a:solidFill>
                  <a:srgbClr val="153A4A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2800" b="1">
                <a:solidFill>
                  <a:srgbClr val="153A4A"/>
                </a:solidFill>
                <a:latin typeface="Arial"/>
                <a:ea typeface="微软雅黑"/>
                <a:sym typeface="Arial"/>
              </a:rPr>
              <a:t>1</a:t>
            </a:r>
            <a:endParaRPr lang="en-US" sz="2800" b="1" dirty="0">
              <a:solidFill>
                <a:srgbClr val="153A4A"/>
              </a:solidFill>
              <a:latin typeface="Arial"/>
              <a:ea typeface="微软雅黑"/>
              <a:sym typeface="Arial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469321" y="2424694"/>
            <a:ext cx="4429123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491546" y="3662054"/>
            <a:ext cx="4429123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ïşļíḑé"/>
          <p:cNvSpPr txBox="1"/>
          <p:nvPr/>
        </p:nvSpPr>
        <p:spPr>
          <a:xfrm>
            <a:off x="5466360" y="2713153"/>
            <a:ext cx="777877" cy="66044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buSzPct val="25000"/>
            </a:pPr>
            <a:r>
              <a:rPr lang="en-US" sz="2800" b="1">
                <a:solidFill>
                  <a:srgbClr val="153A4A"/>
                </a:solidFill>
                <a:latin typeface="Arial"/>
                <a:ea typeface="微软雅黑"/>
                <a:sym typeface="Arial"/>
              </a:rPr>
              <a:t>0</a:t>
            </a:r>
            <a:r>
              <a:rPr lang="en-US" sz="100" b="1">
                <a:solidFill>
                  <a:srgbClr val="153A4A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2800" b="1">
                <a:solidFill>
                  <a:srgbClr val="153A4A"/>
                </a:solidFill>
                <a:latin typeface="Arial"/>
                <a:ea typeface="微软雅黑"/>
                <a:sym typeface="Arial"/>
              </a:rPr>
              <a:t>2</a:t>
            </a:r>
            <a:endParaRPr lang="en-US" sz="2800" b="1" dirty="0">
              <a:solidFill>
                <a:srgbClr val="153A4A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6" name="ïṥlíḓè"/>
          <p:cNvSpPr txBox="1"/>
          <p:nvPr/>
        </p:nvSpPr>
        <p:spPr>
          <a:xfrm>
            <a:off x="5492894" y="3950512"/>
            <a:ext cx="777877" cy="66044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buSzPct val="25000"/>
            </a:pPr>
            <a:r>
              <a:rPr lang="en-US" sz="2800" b="1">
                <a:solidFill>
                  <a:srgbClr val="153A4A"/>
                </a:solidFill>
                <a:latin typeface="Arial"/>
                <a:ea typeface="微软雅黑"/>
                <a:sym typeface="Arial"/>
              </a:rPr>
              <a:t>0</a:t>
            </a:r>
            <a:r>
              <a:rPr lang="en-US" sz="100" b="1">
                <a:solidFill>
                  <a:srgbClr val="153A4A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2800" b="1">
                <a:solidFill>
                  <a:srgbClr val="153A4A"/>
                </a:solidFill>
                <a:latin typeface="Arial"/>
                <a:ea typeface="微软雅黑"/>
                <a:sym typeface="Arial"/>
              </a:rPr>
              <a:t>3</a:t>
            </a:r>
            <a:endParaRPr lang="en-US" sz="2800" b="1" dirty="0">
              <a:solidFill>
                <a:srgbClr val="153A4A"/>
              </a:solidFill>
              <a:latin typeface="Arial"/>
              <a:ea typeface="微软雅黑"/>
              <a:sym typeface="Arial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469321" y="4899414"/>
            <a:ext cx="4429123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ïṥḻïḍè"/>
          <p:cNvSpPr txBox="1"/>
          <p:nvPr/>
        </p:nvSpPr>
        <p:spPr>
          <a:xfrm>
            <a:off x="5470669" y="5187872"/>
            <a:ext cx="777877" cy="66044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buSzPct val="25000"/>
            </a:pPr>
            <a:r>
              <a:rPr lang="en-US" sz="2800" b="1">
                <a:solidFill>
                  <a:srgbClr val="153A4A"/>
                </a:solidFill>
                <a:latin typeface="Arial"/>
                <a:ea typeface="微软雅黑"/>
                <a:sym typeface="Arial"/>
              </a:rPr>
              <a:t>0</a:t>
            </a:r>
            <a:r>
              <a:rPr lang="en-US" sz="100" b="1">
                <a:solidFill>
                  <a:srgbClr val="153A4A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2800" b="1">
                <a:solidFill>
                  <a:srgbClr val="153A4A"/>
                </a:solidFill>
                <a:latin typeface="Arial"/>
                <a:ea typeface="微软雅黑"/>
                <a:sym typeface="Arial"/>
              </a:rPr>
              <a:t>4</a:t>
            </a:r>
            <a:endParaRPr lang="en-US" sz="2800" b="1" dirty="0">
              <a:solidFill>
                <a:srgbClr val="153A4A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1" name="ïṥlïḍe"/>
          <p:cNvSpPr txBox="1"/>
          <p:nvPr/>
        </p:nvSpPr>
        <p:spPr>
          <a:xfrm>
            <a:off x="6365940" y="1505712"/>
            <a:ext cx="2326373" cy="515570"/>
          </a:xfrm>
          <a:prstGeom prst="rect">
            <a:avLst/>
          </a:prstGeom>
          <a:solidFill>
            <a:srgbClr val="1D505F"/>
          </a:solidFill>
          <a:ln w="38100">
            <a:solidFill>
              <a:srgbClr val="1D505F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en-US"/>
            </a:defPPr>
            <a:lvl1pPr algn="ctr" defTabSz="914400"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>
                <a:latin typeface="Arial"/>
                <a:ea typeface="微软雅黑"/>
                <a:sym typeface="Arial"/>
              </a:rPr>
              <a:t> </a:t>
            </a:r>
            <a:endParaRPr lang="en-US" altLang="zh-CN" dirty="0">
              <a:latin typeface="Arial"/>
              <a:ea typeface="微软雅黑"/>
              <a:sym typeface="Arial"/>
            </a:endParaRPr>
          </a:p>
        </p:txBody>
      </p:sp>
      <p:sp>
        <p:nvSpPr>
          <p:cNvPr id="22" name="işliḑé"/>
          <p:cNvSpPr/>
          <p:nvPr/>
        </p:nvSpPr>
        <p:spPr>
          <a:xfrm>
            <a:off x="8267117" y="1693517"/>
            <a:ext cx="139959" cy="139959"/>
          </a:xfrm>
          <a:prstGeom prst="chevron">
            <a:avLst/>
          </a:prstGeom>
          <a:solidFill>
            <a:schemeClr val="bg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rgbClr val="7D81C0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217703" y="1562410"/>
            <a:ext cx="2019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01.</a:t>
            </a:r>
            <a:r>
              <a:rPr lang="zh-CN" altLang="en-US" sz="24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工作概述</a:t>
            </a:r>
          </a:p>
        </p:txBody>
      </p:sp>
      <p:sp>
        <p:nvSpPr>
          <p:cNvPr id="24" name="ïṥlïḍe"/>
          <p:cNvSpPr txBox="1"/>
          <p:nvPr/>
        </p:nvSpPr>
        <p:spPr>
          <a:xfrm>
            <a:off x="6419008" y="2677583"/>
            <a:ext cx="2326373" cy="515570"/>
          </a:xfrm>
          <a:prstGeom prst="rect">
            <a:avLst/>
          </a:prstGeom>
          <a:solidFill>
            <a:srgbClr val="1D505F"/>
          </a:solidFill>
          <a:ln w="38100">
            <a:solidFill>
              <a:srgbClr val="1D505F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en-US"/>
            </a:defPPr>
            <a:lvl1pPr algn="ctr" defTabSz="914400"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>
                <a:latin typeface="Arial"/>
                <a:ea typeface="微软雅黑"/>
                <a:sym typeface="Arial"/>
              </a:rPr>
              <a:t> </a:t>
            </a:r>
            <a:endParaRPr lang="en-US" altLang="zh-CN" dirty="0">
              <a:latin typeface="Arial"/>
              <a:ea typeface="微软雅黑"/>
              <a:sym typeface="Arial"/>
            </a:endParaRPr>
          </a:p>
        </p:txBody>
      </p:sp>
      <p:sp>
        <p:nvSpPr>
          <p:cNvPr id="25" name="işliḑé"/>
          <p:cNvSpPr/>
          <p:nvPr/>
        </p:nvSpPr>
        <p:spPr>
          <a:xfrm>
            <a:off x="8320185" y="2865388"/>
            <a:ext cx="139959" cy="139959"/>
          </a:xfrm>
          <a:prstGeom prst="chevron">
            <a:avLst/>
          </a:prstGeom>
          <a:solidFill>
            <a:schemeClr val="bg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rgbClr val="7D81C0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270771" y="2734281"/>
            <a:ext cx="2019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02.</a:t>
            </a:r>
            <a:r>
              <a:rPr lang="zh-CN" altLang="en-US" sz="24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完成情况</a:t>
            </a:r>
          </a:p>
        </p:txBody>
      </p:sp>
      <p:sp>
        <p:nvSpPr>
          <p:cNvPr id="27" name="ïṥlïḍe"/>
          <p:cNvSpPr txBox="1"/>
          <p:nvPr/>
        </p:nvSpPr>
        <p:spPr>
          <a:xfrm>
            <a:off x="6433442" y="3950512"/>
            <a:ext cx="2326373" cy="515570"/>
          </a:xfrm>
          <a:prstGeom prst="rect">
            <a:avLst/>
          </a:prstGeom>
          <a:solidFill>
            <a:srgbClr val="1D505F"/>
          </a:solidFill>
          <a:ln w="38100">
            <a:solidFill>
              <a:srgbClr val="1D505F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en-US"/>
            </a:defPPr>
            <a:lvl1pPr algn="ctr" defTabSz="914400"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>
                <a:latin typeface="Arial"/>
                <a:ea typeface="微软雅黑"/>
                <a:sym typeface="Arial"/>
              </a:rPr>
              <a:t> </a:t>
            </a:r>
            <a:endParaRPr lang="en-US" altLang="zh-CN" dirty="0">
              <a:latin typeface="Arial"/>
              <a:ea typeface="微软雅黑"/>
              <a:sym typeface="Arial"/>
            </a:endParaRPr>
          </a:p>
        </p:txBody>
      </p:sp>
      <p:sp>
        <p:nvSpPr>
          <p:cNvPr id="28" name="işliḑé"/>
          <p:cNvSpPr/>
          <p:nvPr/>
        </p:nvSpPr>
        <p:spPr>
          <a:xfrm>
            <a:off x="8334619" y="4138317"/>
            <a:ext cx="139959" cy="139959"/>
          </a:xfrm>
          <a:prstGeom prst="chevron">
            <a:avLst/>
          </a:prstGeom>
          <a:solidFill>
            <a:schemeClr val="bg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rgbClr val="7D81C0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285205" y="4007210"/>
            <a:ext cx="2019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03.</a:t>
            </a:r>
            <a:r>
              <a:rPr lang="zh-CN" altLang="en-US" sz="24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工作成果</a:t>
            </a:r>
          </a:p>
        </p:txBody>
      </p:sp>
      <p:sp>
        <p:nvSpPr>
          <p:cNvPr id="30" name="ïṥlïḍe"/>
          <p:cNvSpPr txBox="1"/>
          <p:nvPr/>
        </p:nvSpPr>
        <p:spPr>
          <a:xfrm>
            <a:off x="6419008" y="5164483"/>
            <a:ext cx="2326373" cy="515570"/>
          </a:xfrm>
          <a:prstGeom prst="rect">
            <a:avLst/>
          </a:prstGeom>
          <a:solidFill>
            <a:srgbClr val="1D505F"/>
          </a:solidFill>
          <a:ln w="38100">
            <a:solidFill>
              <a:srgbClr val="1D505F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en-US"/>
            </a:defPPr>
            <a:lvl1pPr algn="ctr" defTabSz="914400"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>
                <a:latin typeface="Arial"/>
                <a:ea typeface="微软雅黑"/>
                <a:sym typeface="Arial"/>
              </a:rPr>
              <a:t> </a:t>
            </a:r>
            <a:endParaRPr lang="en-US" altLang="zh-CN" dirty="0">
              <a:latin typeface="Arial"/>
              <a:ea typeface="微软雅黑"/>
              <a:sym typeface="Arial"/>
            </a:endParaRPr>
          </a:p>
        </p:txBody>
      </p:sp>
      <p:sp>
        <p:nvSpPr>
          <p:cNvPr id="31" name="işliḑé"/>
          <p:cNvSpPr/>
          <p:nvPr/>
        </p:nvSpPr>
        <p:spPr>
          <a:xfrm>
            <a:off x="8320185" y="5352288"/>
            <a:ext cx="139959" cy="139959"/>
          </a:xfrm>
          <a:prstGeom prst="chevron">
            <a:avLst/>
          </a:prstGeom>
          <a:solidFill>
            <a:schemeClr val="bg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rgbClr val="7D81C0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270771" y="5221181"/>
            <a:ext cx="2019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04.</a:t>
            </a:r>
            <a:r>
              <a:rPr lang="zh-CN" altLang="en-US" sz="24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年度计划</a:t>
            </a:r>
          </a:p>
        </p:txBody>
      </p:sp>
      <p:sp>
        <p:nvSpPr>
          <p:cNvPr id="33" name="TextBox 4">
            <a:extLst>
              <a:ext uri="{FF2B5EF4-FFF2-40B4-BE49-F238E27FC236}">
                <a16:creationId xmlns:a16="http://schemas.microsoft.com/office/drawing/2014/main" id="{EB684C7E-20A7-9694-F2D4-694B922B40F4}"/>
              </a:ext>
            </a:extLst>
          </p:cNvPr>
          <p:cNvSpPr txBox="1"/>
          <p:nvPr/>
        </p:nvSpPr>
        <p:spPr>
          <a:xfrm>
            <a:off x="0" y="0"/>
            <a:ext cx="45365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http://www.XXX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/hangye/</a:t>
            </a:r>
          </a:p>
        </p:txBody>
      </p:sp>
    </p:spTree>
    <p:custDataLst>
      <p:tags r:id="rId1"/>
    </p:custData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29" grpId="0"/>
      <p:bldP spid="3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šļïḑé"/>
          <p:cNvSpPr/>
          <p:nvPr/>
        </p:nvSpPr>
        <p:spPr>
          <a:xfrm>
            <a:off x="3342605" y="1917690"/>
            <a:ext cx="3946806" cy="3402419"/>
          </a:xfrm>
          <a:prstGeom prst="triangle">
            <a:avLst/>
          </a:prstGeom>
          <a:pattFill prst="pct5">
            <a:fgClr>
              <a:srgbClr val="E4E6EA"/>
            </a:fgClr>
            <a:bgClr>
              <a:srgbClr val="ADB5BF"/>
            </a:bgClr>
          </a:pattFill>
          <a:ln w="38100" cap="flat" cmpd="sng" algn="ctr">
            <a:solidFill>
              <a:schemeClr val="bg1">
                <a:lumMod val="9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 dirty="0">
              <a:latin typeface="Arial"/>
              <a:ea typeface="微软雅黑"/>
              <a:sym typeface="Arial"/>
            </a:endParaRPr>
          </a:p>
        </p:txBody>
      </p:sp>
      <p:sp>
        <p:nvSpPr>
          <p:cNvPr id="5" name="iślïḓé"/>
          <p:cNvSpPr/>
          <p:nvPr/>
        </p:nvSpPr>
        <p:spPr>
          <a:xfrm rot="10800000">
            <a:off x="4343824" y="3610897"/>
            <a:ext cx="1944369" cy="1676180"/>
          </a:xfrm>
          <a:prstGeom prst="triangle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6" name="îşļiḋê"/>
          <p:cNvSpPr/>
          <p:nvPr/>
        </p:nvSpPr>
        <p:spPr>
          <a:xfrm rot="10800000">
            <a:off x="4968155" y="3957485"/>
            <a:ext cx="695710" cy="694660"/>
          </a:xfrm>
          <a:custGeom>
            <a:avLst/>
            <a:gdLst>
              <a:gd name="T0" fmla="*/ 5916 w 6827"/>
              <a:gd name="T1" fmla="*/ 2503 h 6827"/>
              <a:gd name="T2" fmla="*/ 5014 w 6827"/>
              <a:gd name="T3" fmla="*/ 3300 h 6827"/>
              <a:gd name="T4" fmla="*/ 1813 w 6827"/>
              <a:gd name="T5" fmla="*/ 3300 h 6827"/>
              <a:gd name="T6" fmla="*/ 1462 w 6827"/>
              <a:gd name="T7" fmla="*/ 2691 h 6827"/>
              <a:gd name="T8" fmla="*/ 2736 w 6827"/>
              <a:gd name="T9" fmla="*/ 1516 h 6827"/>
              <a:gd name="T10" fmla="*/ 3413 w 6827"/>
              <a:gd name="T11" fmla="*/ 1820 h 6827"/>
              <a:gd name="T12" fmla="*/ 4324 w 6827"/>
              <a:gd name="T13" fmla="*/ 910 h 6827"/>
              <a:gd name="T14" fmla="*/ 3413 w 6827"/>
              <a:gd name="T15" fmla="*/ 0 h 6827"/>
              <a:gd name="T16" fmla="*/ 2503 w 6827"/>
              <a:gd name="T17" fmla="*/ 910 h 6827"/>
              <a:gd name="T18" fmla="*/ 2605 w 6827"/>
              <a:gd name="T19" fmla="*/ 1327 h 6827"/>
              <a:gd name="T20" fmla="*/ 1256 w 6827"/>
              <a:gd name="T21" fmla="*/ 2572 h 6827"/>
              <a:gd name="T22" fmla="*/ 910 w 6827"/>
              <a:gd name="T23" fmla="*/ 2503 h 6827"/>
              <a:gd name="T24" fmla="*/ 0 w 6827"/>
              <a:gd name="T25" fmla="*/ 3413 h 6827"/>
              <a:gd name="T26" fmla="*/ 910 w 6827"/>
              <a:gd name="T27" fmla="*/ 4324 h 6827"/>
              <a:gd name="T28" fmla="*/ 1813 w 6827"/>
              <a:gd name="T29" fmla="*/ 3527 h 6827"/>
              <a:gd name="T30" fmla="*/ 5014 w 6827"/>
              <a:gd name="T31" fmla="*/ 3527 h 6827"/>
              <a:gd name="T32" fmla="*/ 5365 w 6827"/>
              <a:gd name="T33" fmla="*/ 4135 h 6827"/>
              <a:gd name="T34" fmla="*/ 4091 w 6827"/>
              <a:gd name="T35" fmla="*/ 5311 h 6827"/>
              <a:gd name="T36" fmla="*/ 3413 w 6827"/>
              <a:gd name="T37" fmla="*/ 5006 h 6827"/>
              <a:gd name="T38" fmla="*/ 2503 w 6827"/>
              <a:gd name="T39" fmla="*/ 5916 h 6827"/>
              <a:gd name="T40" fmla="*/ 3413 w 6827"/>
              <a:gd name="T41" fmla="*/ 6827 h 6827"/>
              <a:gd name="T42" fmla="*/ 4324 w 6827"/>
              <a:gd name="T43" fmla="*/ 5916 h 6827"/>
              <a:gd name="T44" fmla="*/ 4222 w 6827"/>
              <a:gd name="T45" fmla="*/ 5500 h 6827"/>
              <a:gd name="T46" fmla="*/ 5571 w 6827"/>
              <a:gd name="T47" fmla="*/ 4255 h 6827"/>
              <a:gd name="T48" fmla="*/ 5916 w 6827"/>
              <a:gd name="T49" fmla="*/ 4324 h 6827"/>
              <a:gd name="T50" fmla="*/ 6827 w 6827"/>
              <a:gd name="T51" fmla="*/ 3413 h 6827"/>
              <a:gd name="T52" fmla="*/ 5916 w 6827"/>
              <a:gd name="T53" fmla="*/ 2503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827" h="6827">
                <a:moveTo>
                  <a:pt x="5916" y="2503"/>
                </a:moveTo>
                <a:cubicBezTo>
                  <a:pt x="5453" y="2503"/>
                  <a:pt x="5070" y="2851"/>
                  <a:pt x="5014" y="3300"/>
                </a:cubicBezTo>
                <a:lnTo>
                  <a:pt x="1813" y="3300"/>
                </a:lnTo>
                <a:cubicBezTo>
                  <a:pt x="1782" y="3052"/>
                  <a:pt x="1651" y="2836"/>
                  <a:pt x="1462" y="2691"/>
                </a:cubicBezTo>
                <a:lnTo>
                  <a:pt x="2736" y="1516"/>
                </a:lnTo>
                <a:cubicBezTo>
                  <a:pt x="2902" y="1702"/>
                  <a:pt x="3144" y="1820"/>
                  <a:pt x="3413" y="1820"/>
                </a:cubicBezTo>
                <a:cubicBezTo>
                  <a:pt x="3915" y="1820"/>
                  <a:pt x="4324" y="1412"/>
                  <a:pt x="4324" y="910"/>
                </a:cubicBezTo>
                <a:cubicBezTo>
                  <a:pt x="4324" y="408"/>
                  <a:pt x="3915" y="0"/>
                  <a:pt x="3413" y="0"/>
                </a:cubicBezTo>
                <a:cubicBezTo>
                  <a:pt x="2911" y="0"/>
                  <a:pt x="2503" y="408"/>
                  <a:pt x="2503" y="910"/>
                </a:cubicBezTo>
                <a:cubicBezTo>
                  <a:pt x="2503" y="1060"/>
                  <a:pt x="2540" y="1202"/>
                  <a:pt x="2605" y="1327"/>
                </a:cubicBezTo>
                <a:lnTo>
                  <a:pt x="1256" y="2572"/>
                </a:lnTo>
                <a:cubicBezTo>
                  <a:pt x="1149" y="2528"/>
                  <a:pt x="1033" y="2503"/>
                  <a:pt x="910" y="2503"/>
                </a:cubicBezTo>
                <a:cubicBezTo>
                  <a:pt x="408" y="2503"/>
                  <a:pt x="0" y="2911"/>
                  <a:pt x="0" y="3413"/>
                </a:cubicBezTo>
                <a:cubicBezTo>
                  <a:pt x="0" y="3915"/>
                  <a:pt x="408" y="4324"/>
                  <a:pt x="910" y="4324"/>
                </a:cubicBezTo>
                <a:cubicBezTo>
                  <a:pt x="1374" y="4324"/>
                  <a:pt x="1756" y="3975"/>
                  <a:pt x="1813" y="3527"/>
                </a:cubicBezTo>
                <a:lnTo>
                  <a:pt x="5014" y="3527"/>
                </a:lnTo>
                <a:cubicBezTo>
                  <a:pt x="5045" y="3775"/>
                  <a:pt x="5176" y="3991"/>
                  <a:pt x="5365" y="4135"/>
                </a:cubicBezTo>
                <a:lnTo>
                  <a:pt x="4091" y="5311"/>
                </a:lnTo>
                <a:cubicBezTo>
                  <a:pt x="3924" y="5125"/>
                  <a:pt x="3683" y="5006"/>
                  <a:pt x="3413" y="5006"/>
                </a:cubicBezTo>
                <a:cubicBezTo>
                  <a:pt x="2911" y="5006"/>
                  <a:pt x="2503" y="5415"/>
                  <a:pt x="2503" y="5916"/>
                </a:cubicBezTo>
                <a:cubicBezTo>
                  <a:pt x="2503" y="6418"/>
                  <a:pt x="2911" y="6827"/>
                  <a:pt x="3413" y="6827"/>
                </a:cubicBezTo>
                <a:cubicBezTo>
                  <a:pt x="3915" y="6827"/>
                  <a:pt x="4324" y="6418"/>
                  <a:pt x="4324" y="5916"/>
                </a:cubicBezTo>
                <a:cubicBezTo>
                  <a:pt x="4324" y="5766"/>
                  <a:pt x="4286" y="5625"/>
                  <a:pt x="4222" y="5500"/>
                </a:cubicBezTo>
                <a:lnTo>
                  <a:pt x="5571" y="4255"/>
                </a:lnTo>
                <a:cubicBezTo>
                  <a:pt x="5677" y="4299"/>
                  <a:pt x="5794" y="4324"/>
                  <a:pt x="5916" y="4324"/>
                </a:cubicBezTo>
                <a:cubicBezTo>
                  <a:pt x="6418" y="4324"/>
                  <a:pt x="6827" y="3915"/>
                  <a:pt x="6827" y="3413"/>
                </a:cubicBezTo>
                <a:cubicBezTo>
                  <a:pt x="6827" y="2911"/>
                  <a:pt x="6418" y="2503"/>
                  <a:pt x="5916" y="2503"/>
                </a:cubicBez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7" name="îsļîḍé"/>
          <p:cNvSpPr/>
          <p:nvPr/>
        </p:nvSpPr>
        <p:spPr>
          <a:xfrm rot="10800000">
            <a:off x="5071800" y="2844378"/>
            <a:ext cx="488420" cy="487682"/>
          </a:xfrm>
          <a:custGeom>
            <a:avLst/>
            <a:gdLst>
              <a:gd name="T0" fmla="*/ 5916 w 6827"/>
              <a:gd name="T1" fmla="*/ 2503 h 6827"/>
              <a:gd name="T2" fmla="*/ 5014 w 6827"/>
              <a:gd name="T3" fmla="*/ 3300 h 6827"/>
              <a:gd name="T4" fmla="*/ 1813 w 6827"/>
              <a:gd name="T5" fmla="*/ 3300 h 6827"/>
              <a:gd name="T6" fmla="*/ 1462 w 6827"/>
              <a:gd name="T7" fmla="*/ 2691 h 6827"/>
              <a:gd name="T8" fmla="*/ 2736 w 6827"/>
              <a:gd name="T9" fmla="*/ 1516 h 6827"/>
              <a:gd name="T10" fmla="*/ 3413 w 6827"/>
              <a:gd name="T11" fmla="*/ 1820 h 6827"/>
              <a:gd name="T12" fmla="*/ 4324 w 6827"/>
              <a:gd name="T13" fmla="*/ 910 h 6827"/>
              <a:gd name="T14" fmla="*/ 3413 w 6827"/>
              <a:gd name="T15" fmla="*/ 0 h 6827"/>
              <a:gd name="T16" fmla="*/ 2503 w 6827"/>
              <a:gd name="T17" fmla="*/ 910 h 6827"/>
              <a:gd name="T18" fmla="*/ 2605 w 6827"/>
              <a:gd name="T19" fmla="*/ 1327 h 6827"/>
              <a:gd name="T20" fmla="*/ 1256 w 6827"/>
              <a:gd name="T21" fmla="*/ 2572 h 6827"/>
              <a:gd name="T22" fmla="*/ 910 w 6827"/>
              <a:gd name="T23" fmla="*/ 2503 h 6827"/>
              <a:gd name="T24" fmla="*/ 0 w 6827"/>
              <a:gd name="T25" fmla="*/ 3413 h 6827"/>
              <a:gd name="T26" fmla="*/ 910 w 6827"/>
              <a:gd name="T27" fmla="*/ 4324 h 6827"/>
              <a:gd name="T28" fmla="*/ 1813 w 6827"/>
              <a:gd name="T29" fmla="*/ 3527 h 6827"/>
              <a:gd name="T30" fmla="*/ 5014 w 6827"/>
              <a:gd name="T31" fmla="*/ 3527 h 6827"/>
              <a:gd name="T32" fmla="*/ 5365 w 6827"/>
              <a:gd name="T33" fmla="*/ 4135 h 6827"/>
              <a:gd name="T34" fmla="*/ 4091 w 6827"/>
              <a:gd name="T35" fmla="*/ 5311 h 6827"/>
              <a:gd name="T36" fmla="*/ 3413 w 6827"/>
              <a:gd name="T37" fmla="*/ 5006 h 6827"/>
              <a:gd name="T38" fmla="*/ 2503 w 6827"/>
              <a:gd name="T39" fmla="*/ 5916 h 6827"/>
              <a:gd name="T40" fmla="*/ 3413 w 6827"/>
              <a:gd name="T41" fmla="*/ 6827 h 6827"/>
              <a:gd name="T42" fmla="*/ 4324 w 6827"/>
              <a:gd name="T43" fmla="*/ 5916 h 6827"/>
              <a:gd name="T44" fmla="*/ 4222 w 6827"/>
              <a:gd name="T45" fmla="*/ 5500 h 6827"/>
              <a:gd name="T46" fmla="*/ 5571 w 6827"/>
              <a:gd name="T47" fmla="*/ 4255 h 6827"/>
              <a:gd name="T48" fmla="*/ 5916 w 6827"/>
              <a:gd name="T49" fmla="*/ 4324 h 6827"/>
              <a:gd name="T50" fmla="*/ 6827 w 6827"/>
              <a:gd name="T51" fmla="*/ 3413 h 6827"/>
              <a:gd name="T52" fmla="*/ 5916 w 6827"/>
              <a:gd name="T53" fmla="*/ 2503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827" h="6827">
                <a:moveTo>
                  <a:pt x="5916" y="2503"/>
                </a:moveTo>
                <a:cubicBezTo>
                  <a:pt x="5453" y="2503"/>
                  <a:pt x="5070" y="2851"/>
                  <a:pt x="5014" y="3300"/>
                </a:cubicBezTo>
                <a:lnTo>
                  <a:pt x="1813" y="3300"/>
                </a:lnTo>
                <a:cubicBezTo>
                  <a:pt x="1782" y="3052"/>
                  <a:pt x="1651" y="2836"/>
                  <a:pt x="1462" y="2691"/>
                </a:cubicBezTo>
                <a:lnTo>
                  <a:pt x="2736" y="1516"/>
                </a:lnTo>
                <a:cubicBezTo>
                  <a:pt x="2902" y="1702"/>
                  <a:pt x="3144" y="1820"/>
                  <a:pt x="3413" y="1820"/>
                </a:cubicBezTo>
                <a:cubicBezTo>
                  <a:pt x="3915" y="1820"/>
                  <a:pt x="4324" y="1412"/>
                  <a:pt x="4324" y="910"/>
                </a:cubicBezTo>
                <a:cubicBezTo>
                  <a:pt x="4324" y="408"/>
                  <a:pt x="3915" y="0"/>
                  <a:pt x="3413" y="0"/>
                </a:cubicBezTo>
                <a:cubicBezTo>
                  <a:pt x="2911" y="0"/>
                  <a:pt x="2503" y="408"/>
                  <a:pt x="2503" y="910"/>
                </a:cubicBezTo>
                <a:cubicBezTo>
                  <a:pt x="2503" y="1060"/>
                  <a:pt x="2540" y="1202"/>
                  <a:pt x="2605" y="1327"/>
                </a:cubicBezTo>
                <a:lnTo>
                  <a:pt x="1256" y="2572"/>
                </a:lnTo>
                <a:cubicBezTo>
                  <a:pt x="1149" y="2528"/>
                  <a:pt x="1033" y="2503"/>
                  <a:pt x="910" y="2503"/>
                </a:cubicBezTo>
                <a:cubicBezTo>
                  <a:pt x="408" y="2503"/>
                  <a:pt x="0" y="2911"/>
                  <a:pt x="0" y="3413"/>
                </a:cubicBezTo>
                <a:cubicBezTo>
                  <a:pt x="0" y="3915"/>
                  <a:pt x="408" y="4324"/>
                  <a:pt x="910" y="4324"/>
                </a:cubicBezTo>
                <a:cubicBezTo>
                  <a:pt x="1374" y="4324"/>
                  <a:pt x="1756" y="3975"/>
                  <a:pt x="1813" y="3527"/>
                </a:cubicBezTo>
                <a:lnTo>
                  <a:pt x="5014" y="3527"/>
                </a:lnTo>
                <a:cubicBezTo>
                  <a:pt x="5045" y="3775"/>
                  <a:pt x="5176" y="3991"/>
                  <a:pt x="5365" y="4135"/>
                </a:cubicBezTo>
                <a:lnTo>
                  <a:pt x="4091" y="5311"/>
                </a:lnTo>
                <a:cubicBezTo>
                  <a:pt x="3924" y="5125"/>
                  <a:pt x="3683" y="5006"/>
                  <a:pt x="3413" y="5006"/>
                </a:cubicBezTo>
                <a:cubicBezTo>
                  <a:pt x="2911" y="5006"/>
                  <a:pt x="2503" y="5415"/>
                  <a:pt x="2503" y="5916"/>
                </a:cubicBezTo>
                <a:cubicBezTo>
                  <a:pt x="2503" y="6418"/>
                  <a:pt x="2911" y="6827"/>
                  <a:pt x="3413" y="6827"/>
                </a:cubicBezTo>
                <a:cubicBezTo>
                  <a:pt x="3915" y="6827"/>
                  <a:pt x="4324" y="6418"/>
                  <a:pt x="4324" y="5916"/>
                </a:cubicBezTo>
                <a:cubicBezTo>
                  <a:pt x="4324" y="5766"/>
                  <a:pt x="4286" y="5625"/>
                  <a:pt x="4222" y="5500"/>
                </a:cubicBezTo>
                <a:lnTo>
                  <a:pt x="5571" y="4255"/>
                </a:lnTo>
                <a:cubicBezTo>
                  <a:pt x="5677" y="4299"/>
                  <a:pt x="5794" y="4324"/>
                  <a:pt x="5916" y="4324"/>
                </a:cubicBezTo>
                <a:cubicBezTo>
                  <a:pt x="6418" y="4324"/>
                  <a:pt x="6827" y="3915"/>
                  <a:pt x="6827" y="3413"/>
                </a:cubicBezTo>
                <a:cubicBezTo>
                  <a:pt x="6827" y="2911"/>
                  <a:pt x="6418" y="2503"/>
                  <a:pt x="5916" y="2503"/>
                </a:cubicBez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8" name="iṥḻiḓé"/>
          <p:cNvSpPr/>
          <p:nvPr/>
        </p:nvSpPr>
        <p:spPr>
          <a:xfrm rot="10800000">
            <a:off x="4099613" y="4464554"/>
            <a:ext cx="488420" cy="487682"/>
          </a:xfrm>
          <a:custGeom>
            <a:avLst/>
            <a:gdLst>
              <a:gd name="T0" fmla="*/ 5916 w 6827"/>
              <a:gd name="T1" fmla="*/ 2503 h 6827"/>
              <a:gd name="T2" fmla="*/ 5014 w 6827"/>
              <a:gd name="T3" fmla="*/ 3300 h 6827"/>
              <a:gd name="T4" fmla="*/ 1813 w 6827"/>
              <a:gd name="T5" fmla="*/ 3300 h 6827"/>
              <a:gd name="T6" fmla="*/ 1462 w 6827"/>
              <a:gd name="T7" fmla="*/ 2691 h 6827"/>
              <a:gd name="T8" fmla="*/ 2736 w 6827"/>
              <a:gd name="T9" fmla="*/ 1516 h 6827"/>
              <a:gd name="T10" fmla="*/ 3413 w 6827"/>
              <a:gd name="T11" fmla="*/ 1820 h 6827"/>
              <a:gd name="T12" fmla="*/ 4324 w 6827"/>
              <a:gd name="T13" fmla="*/ 910 h 6827"/>
              <a:gd name="T14" fmla="*/ 3413 w 6827"/>
              <a:gd name="T15" fmla="*/ 0 h 6827"/>
              <a:gd name="T16" fmla="*/ 2503 w 6827"/>
              <a:gd name="T17" fmla="*/ 910 h 6827"/>
              <a:gd name="T18" fmla="*/ 2605 w 6827"/>
              <a:gd name="T19" fmla="*/ 1327 h 6827"/>
              <a:gd name="T20" fmla="*/ 1256 w 6827"/>
              <a:gd name="T21" fmla="*/ 2572 h 6827"/>
              <a:gd name="T22" fmla="*/ 910 w 6827"/>
              <a:gd name="T23" fmla="*/ 2503 h 6827"/>
              <a:gd name="T24" fmla="*/ 0 w 6827"/>
              <a:gd name="T25" fmla="*/ 3413 h 6827"/>
              <a:gd name="T26" fmla="*/ 910 w 6827"/>
              <a:gd name="T27" fmla="*/ 4324 h 6827"/>
              <a:gd name="T28" fmla="*/ 1813 w 6827"/>
              <a:gd name="T29" fmla="*/ 3527 h 6827"/>
              <a:gd name="T30" fmla="*/ 5014 w 6827"/>
              <a:gd name="T31" fmla="*/ 3527 h 6827"/>
              <a:gd name="T32" fmla="*/ 5365 w 6827"/>
              <a:gd name="T33" fmla="*/ 4135 h 6827"/>
              <a:gd name="T34" fmla="*/ 4091 w 6827"/>
              <a:gd name="T35" fmla="*/ 5311 h 6827"/>
              <a:gd name="T36" fmla="*/ 3413 w 6827"/>
              <a:gd name="T37" fmla="*/ 5006 h 6827"/>
              <a:gd name="T38" fmla="*/ 2503 w 6827"/>
              <a:gd name="T39" fmla="*/ 5916 h 6827"/>
              <a:gd name="T40" fmla="*/ 3413 w 6827"/>
              <a:gd name="T41" fmla="*/ 6827 h 6827"/>
              <a:gd name="T42" fmla="*/ 4324 w 6827"/>
              <a:gd name="T43" fmla="*/ 5916 h 6827"/>
              <a:gd name="T44" fmla="*/ 4222 w 6827"/>
              <a:gd name="T45" fmla="*/ 5500 h 6827"/>
              <a:gd name="T46" fmla="*/ 5571 w 6827"/>
              <a:gd name="T47" fmla="*/ 4255 h 6827"/>
              <a:gd name="T48" fmla="*/ 5916 w 6827"/>
              <a:gd name="T49" fmla="*/ 4324 h 6827"/>
              <a:gd name="T50" fmla="*/ 6827 w 6827"/>
              <a:gd name="T51" fmla="*/ 3413 h 6827"/>
              <a:gd name="T52" fmla="*/ 5916 w 6827"/>
              <a:gd name="T53" fmla="*/ 2503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827" h="6827">
                <a:moveTo>
                  <a:pt x="5916" y="2503"/>
                </a:moveTo>
                <a:cubicBezTo>
                  <a:pt x="5453" y="2503"/>
                  <a:pt x="5070" y="2851"/>
                  <a:pt x="5014" y="3300"/>
                </a:cubicBezTo>
                <a:lnTo>
                  <a:pt x="1813" y="3300"/>
                </a:lnTo>
                <a:cubicBezTo>
                  <a:pt x="1782" y="3052"/>
                  <a:pt x="1651" y="2836"/>
                  <a:pt x="1462" y="2691"/>
                </a:cubicBezTo>
                <a:lnTo>
                  <a:pt x="2736" y="1516"/>
                </a:lnTo>
                <a:cubicBezTo>
                  <a:pt x="2902" y="1702"/>
                  <a:pt x="3144" y="1820"/>
                  <a:pt x="3413" y="1820"/>
                </a:cubicBezTo>
                <a:cubicBezTo>
                  <a:pt x="3915" y="1820"/>
                  <a:pt x="4324" y="1412"/>
                  <a:pt x="4324" y="910"/>
                </a:cubicBezTo>
                <a:cubicBezTo>
                  <a:pt x="4324" y="408"/>
                  <a:pt x="3915" y="0"/>
                  <a:pt x="3413" y="0"/>
                </a:cubicBezTo>
                <a:cubicBezTo>
                  <a:pt x="2911" y="0"/>
                  <a:pt x="2503" y="408"/>
                  <a:pt x="2503" y="910"/>
                </a:cubicBezTo>
                <a:cubicBezTo>
                  <a:pt x="2503" y="1060"/>
                  <a:pt x="2540" y="1202"/>
                  <a:pt x="2605" y="1327"/>
                </a:cubicBezTo>
                <a:lnTo>
                  <a:pt x="1256" y="2572"/>
                </a:lnTo>
                <a:cubicBezTo>
                  <a:pt x="1149" y="2528"/>
                  <a:pt x="1033" y="2503"/>
                  <a:pt x="910" y="2503"/>
                </a:cubicBezTo>
                <a:cubicBezTo>
                  <a:pt x="408" y="2503"/>
                  <a:pt x="0" y="2911"/>
                  <a:pt x="0" y="3413"/>
                </a:cubicBezTo>
                <a:cubicBezTo>
                  <a:pt x="0" y="3915"/>
                  <a:pt x="408" y="4324"/>
                  <a:pt x="910" y="4324"/>
                </a:cubicBezTo>
                <a:cubicBezTo>
                  <a:pt x="1374" y="4324"/>
                  <a:pt x="1756" y="3975"/>
                  <a:pt x="1813" y="3527"/>
                </a:cubicBezTo>
                <a:lnTo>
                  <a:pt x="5014" y="3527"/>
                </a:lnTo>
                <a:cubicBezTo>
                  <a:pt x="5045" y="3775"/>
                  <a:pt x="5176" y="3991"/>
                  <a:pt x="5365" y="4135"/>
                </a:cubicBezTo>
                <a:lnTo>
                  <a:pt x="4091" y="5311"/>
                </a:lnTo>
                <a:cubicBezTo>
                  <a:pt x="3924" y="5125"/>
                  <a:pt x="3683" y="5006"/>
                  <a:pt x="3413" y="5006"/>
                </a:cubicBezTo>
                <a:cubicBezTo>
                  <a:pt x="2911" y="5006"/>
                  <a:pt x="2503" y="5415"/>
                  <a:pt x="2503" y="5916"/>
                </a:cubicBezTo>
                <a:cubicBezTo>
                  <a:pt x="2503" y="6418"/>
                  <a:pt x="2911" y="6827"/>
                  <a:pt x="3413" y="6827"/>
                </a:cubicBezTo>
                <a:cubicBezTo>
                  <a:pt x="3915" y="6827"/>
                  <a:pt x="4324" y="6418"/>
                  <a:pt x="4324" y="5916"/>
                </a:cubicBezTo>
                <a:cubicBezTo>
                  <a:pt x="4324" y="5766"/>
                  <a:pt x="4286" y="5625"/>
                  <a:pt x="4222" y="5500"/>
                </a:cubicBezTo>
                <a:lnTo>
                  <a:pt x="5571" y="4255"/>
                </a:lnTo>
                <a:cubicBezTo>
                  <a:pt x="5677" y="4299"/>
                  <a:pt x="5794" y="4324"/>
                  <a:pt x="5916" y="4324"/>
                </a:cubicBezTo>
                <a:cubicBezTo>
                  <a:pt x="6418" y="4324"/>
                  <a:pt x="6827" y="3915"/>
                  <a:pt x="6827" y="3413"/>
                </a:cubicBezTo>
                <a:cubicBezTo>
                  <a:pt x="6827" y="2911"/>
                  <a:pt x="6418" y="2503"/>
                  <a:pt x="5916" y="2503"/>
                </a:cubicBez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9" name="îŝḷïḑe"/>
          <p:cNvSpPr/>
          <p:nvPr/>
        </p:nvSpPr>
        <p:spPr>
          <a:xfrm rot="10800000">
            <a:off x="6043983" y="4464554"/>
            <a:ext cx="488420" cy="487682"/>
          </a:xfrm>
          <a:custGeom>
            <a:avLst/>
            <a:gdLst>
              <a:gd name="T0" fmla="*/ 5916 w 6827"/>
              <a:gd name="T1" fmla="*/ 2503 h 6827"/>
              <a:gd name="T2" fmla="*/ 5014 w 6827"/>
              <a:gd name="T3" fmla="*/ 3300 h 6827"/>
              <a:gd name="T4" fmla="*/ 1813 w 6827"/>
              <a:gd name="T5" fmla="*/ 3300 h 6827"/>
              <a:gd name="T6" fmla="*/ 1462 w 6827"/>
              <a:gd name="T7" fmla="*/ 2691 h 6827"/>
              <a:gd name="T8" fmla="*/ 2736 w 6827"/>
              <a:gd name="T9" fmla="*/ 1516 h 6827"/>
              <a:gd name="T10" fmla="*/ 3413 w 6827"/>
              <a:gd name="T11" fmla="*/ 1820 h 6827"/>
              <a:gd name="T12" fmla="*/ 4324 w 6827"/>
              <a:gd name="T13" fmla="*/ 910 h 6827"/>
              <a:gd name="T14" fmla="*/ 3413 w 6827"/>
              <a:gd name="T15" fmla="*/ 0 h 6827"/>
              <a:gd name="T16" fmla="*/ 2503 w 6827"/>
              <a:gd name="T17" fmla="*/ 910 h 6827"/>
              <a:gd name="T18" fmla="*/ 2605 w 6827"/>
              <a:gd name="T19" fmla="*/ 1327 h 6827"/>
              <a:gd name="T20" fmla="*/ 1256 w 6827"/>
              <a:gd name="T21" fmla="*/ 2572 h 6827"/>
              <a:gd name="T22" fmla="*/ 910 w 6827"/>
              <a:gd name="T23" fmla="*/ 2503 h 6827"/>
              <a:gd name="T24" fmla="*/ 0 w 6827"/>
              <a:gd name="T25" fmla="*/ 3413 h 6827"/>
              <a:gd name="T26" fmla="*/ 910 w 6827"/>
              <a:gd name="T27" fmla="*/ 4324 h 6827"/>
              <a:gd name="T28" fmla="*/ 1813 w 6827"/>
              <a:gd name="T29" fmla="*/ 3527 h 6827"/>
              <a:gd name="T30" fmla="*/ 5014 w 6827"/>
              <a:gd name="T31" fmla="*/ 3527 h 6827"/>
              <a:gd name="T32" fmla="*/ 5365 w 6827"/>
              <a:gd name="T33" fmla="*/ 4135 h 6827"/>
              <a:gd name="T34" fmla="*/ 4091 w 6827"/>
              <a:gd name="T35" fmla="*/ 5311 h 6827"/>
              <a:gd name="T36" fmla="*/ 3413 w 6827"/>
              <a:gd name="T37" fmla="*/ 5006 h 6827"/>
              <a:gd name="T38" fmla="*/ 2503 w 6827"/>
              <a:gd name="T39" fmla="*/ 5916 h 6827"/>
              <a:gd name="T40" fmla="*/ 3413 w 6827"/>
              <a:gd name="T41" fmla="*/ 6827 h 6827"/>
              <a:gd name="T42" fmla="*/ 4324 w 6827"/>
              <a:gd name="T43" fmla="*/ 5916 h 6827"/>
              <a:gd name="T44" fmla="*/ 4222 w 6827"/>
              <a:gd name="T45" fmla="*/ 5500 h 6827"/>
              <a:gd name="T46" fmla="*/ 5571 w 6827"/>
              <a:gd name="T47" fmla="*/ 4255 h 6827"/>
              <a:gd name="T48" fmla="*/ 5916 w 6827"/>
              <a:gd name="T49" fmla="*/ 4324 h 6827"/>
              <a:gd name="T50" fmla="*/ 6827 w 6827"/>
              <a:gd name="T51" fmla="*/ 3413 h 6827"/>
              <a:gd name="T52" fmla="*/ 5916 w 6827"/>
              <a:gd name="T53" fmla="*/ 2503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827" h="6827">
                <a:moveTo>
                  <a:pt x="5916" y="2503"/>
                </a:moveTo>
                <a:cubicBezTo>
                  <a:pt x="5453" y="2503"/>
                  <a:pt x="5070" y="2851"/>
                  <a:pt x="5014" y="3300"/>
                </a:cubicBezTo>
                <a:lnTo>
                  <a:pt x="1813" y="3300"/>
                </a:lnTo>
                <a:cubicBezTo>
                  <a:pt x="1782" y="3052"/>
                  <a:pt x="1651" y="2836"/>
                  <a:pt x="1462" y="2691"/>
                </a:cubicBezTo>
                <a:lnTo>
                  <a:pt x="2736" y="1516"/>
                </a:lnTo>
                <a:cubicBezTo>
                  <a:pt x="2902" y="1702"/>
                  <a:pt x="3144" y="1820"/>
                  <a:pt x="3413" y="1820"/>
                </a:cubicBezTo>
                <a:cubicBezTo>
                  <a:pt x="3915" y="1820"/>
                  <a:pt x="4324" y="1412"/>
                  <a:pt x="4324" y="910"/>
                </a:cubicBezTo>
                <a:cubicBezTo>
                  <a:pt x="4324" y="408"/>
                  <a:pt x="3915" y="0"/>
                  <a:pt x="3413" y="0"/>
                </a:cubicBezTo>
                <a:cubicBezTo>
                  <a:pt x="2911" y="0"/>
                  <a:pt x="2503" y="408"/>
                  <a:pt x="2503" y="910"/>
                </a:cubicBezTo>
                <a:cubicBezTo>
                  <a:pt x="2503" y="1060"/>
                  <a:pt x="2540" y="1202"/>
                  <a:pt x="2605" y="1327"/>
                </a:cubicBezTo>
                <a:lnTo>
                  <a:pt x="1256" y="2572"/>
                </a:lnTo>
                <a:cubicBezTo>
                  <a:pt x="1149" y="2528"/>
                  <a:pt x="1033" y="2503"/>
                  <a:pt x="910" y="2503"/>
                </a:cubicBezTo>
                <a:cubicBezTo>
                  <a:pt x="408" y="2503"/>
                  <a:pt x="0" y="2911"/>
                  <a:pt x="0" y="3413"/>
                </a:cubicBezTo>
                <a:cubicBezTo>
                  <a:pt x="0" y="3915"/>
                  <a:pt x="408" y="4324"/>
                  <a:pt x="910" y="4324"/>
                </a:cubicBezTo>
                <a:cubicBezTo>
                  <a:pt x="1374" y="4324"/>
                  <a:pt x="1756" y="3975"/>
                  <a:pt x="1813" y="3527"/>
                </a:cubicBezTo>
                <a:lnTo>
                  <a:pt x="5014" y="3527"/>
                </a:lnTo>
                <a:cubicBezTo>
                  <a:pt x="5045" y="3775"/>
                  <a:pt x="5176" y="3991"/>
                  <a:pt x="5365" y="4135"/>
                </a:cubicBezTo>
                <a:lnTo>
                  <a:pt x="4091" y="5311"/>
                </a:lnTo>
                <a:cubicBezTo>
                  <a:pt x="3924" y="5125"/>
                  <a:pt x="3683" y="5006"/>
                  <a:pt x="3413" y="5006"/>
                </a:cubicBezTo>
                <a:cubicBezTo>
                  <a:pt x="2911" y="5006"/>
                  <a:pt x="2503" y="5415"/>
                  <a:pt x="2503" y="5916"/>
                </a:cubicBezTo>
                <a:cubicBezTo>
                  <a:pt x="2503" y="6418"/>
                  <a:pt x="2911" y="6827"/>
                  <a:pt x="3413" y="6827"/>
                </a:cubicBezTo>
                <a:cubicBezTo>
                  <a:pt x="3915" y="6827"/>
                  <a:pt x="4324" y="6418"/>
                  <a:pt x="4324" y="5916"/>
                </a:cubicBezTo>
                <a:cubicBezTo>
                  <a:pt x="4324" y="5766"/>
                  <a:pt x="4286" y="5625"/>
                  <a:pt x="4222" y="5500"/>
                </a:cubicBezTo>
                <a:lnTo>
                  <a:pt x="5571" y="4255"/>
                </a:lnTo>
                <a:cubicBezTo>
                  <a:pt x="5677" y="4299"/>
                  <a:pt x="5794" y="4324"/>
                  <a:pt x="5916" y="4324"/>
                </a:cubicBezTo>
                <a:cubicBezTo>
                  <a:pt x="6418" y="4324"/>
                  <a:pt x="6827" y="3915"/>
                  <a:pt x="6827" y="3413"/>
                </a:cubicBezTo>
                <a:cubicBezTo>
                  <a:pt x="6827" y="2911"/>
                  <a:pt x="6418" y="2503"/>
                  <a:pt x="5916" y="2503"/>
                </a:cubicBez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857170" y="3618900"/>
            <a:ext cx="3310131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35010" y="431801"/>
            <a:ext cx="3111018" cy="412248"/>
            <a:chOff x="335010" y="686444"/>
            <a:chExt cx="3111018" cy="412248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335010" y="863511"/>
              <a:ext cx="2402652" cy="0"/>
            </a:xfrm>
            <a:prstGeom prst="line">
              <a:avLst/>
            </a:prstGeom>
            <a:ln>
              <a:solidFill>
                <a:srgbClr val="1D50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椭圆 11"/>
            <p:cNvSpPr/>
            <p:nvPr/>
          </p:nvSpPr>
          <p:spPr>
            <a:xfrm>
              <a:off x="2951399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147002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342605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5" name="iṩļïḓè"/>
            <p:cNvSpPr txBox="1"/>
            <p:nvPr/>
          </p:nvSpPr>
          <p:spPr bwMode="auto">
            <a:xfrm>
              <a:off x="675654" y="686444"/>
              <a:ext cx="1721363" cy="412248"/>
            </a:xfrm>
            <a:prstGeom prst="rect">
              <a:avLst/>
            </a:prstGeom>
            <a:solidFill>
              <a:srgbClr val="1D505F"/>
            </a:solidFill>
            <a:ln w="9525">
              <a:solidFill>
                <a:srgbClr val="1D505F"/>
              </a:solidFill>
              <a:miter lim="800000"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dist"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XXX</a:t>
              </a:r>
              <a:r>
                <a:rPr lang="zh-CN" altLang="en-US" sz="16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公司</a:t>
              </a:r>
              <a:endParaRPr lang="en-US" altLang="zh-CN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7" name="iṩļïḓè"/>
          <p:cNvSpPr txBox="1"/>
          <p:nvPr/>
        </p:nvSpPr>
        <p:spPr bwMode="auto">
          <a:xfrm>
            <a:off x="857167" y="3957485"/>
            <a:ext cx="1721363" cy="412248"/>
          </a:xfrm>
          <a:prstGeom prst="rect">
            <a:avLst/>
          </a:prstGeom>
          <a:solidFill>
            <a:srgbClr val="1D505F"/>
          </a:solidFill>
          <a:ln w="9525">
            <a:solidFill>
              <a:srgbClr val="1D505F"/>
            </a:solidFill>
            <a:miter lim="800000"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XXX</a:t>
            </a:r>
            <a:r>
              <a:rPr lang="zh-CN" altLang="en-US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公司</a:t>
            </a:r>
            <a:endParaRPr lang="en-US" altLang="zh-CN" sz="16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63166" y="2422339"/>
            <a:ext cx="279356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  <p:sp>
        <p:nvSpPr>
          <p:cNvPr id="24" name="ïṧ1îḍé"/>
          <p:cNvSpPr/>
          <p:nvPr/>
        </p:nvSpPr>
        <p:spPr>
          <a:xfrm>
            <a:off x="7299047" y="3529438"/>
            <a:ext cx="211032" cy="210960"/>
          </a:xfrm>
          <a:prstGeom prst="ellipse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5" name="íš1ide"/>
          <p:cNvSpPr/>
          <p:nvPr/>
        </p:nvSpPr>
        <p:spPr>
          <a:xfrm>
            <a:off x="7299047" y="2388343"/>
            <a:ext cx="211032" cy="210960"/>
          </a:xfrm>
          <a:prstGeom prst="ellipse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6" name="îṡļiḓê"/>
          <p:cNvSpPr/>
          <p:nvPr/>
        </p:nvSpPr>
        <p:spPr>
          <a:xfrm>
            <a:off x="7299047" y="4650848"/>
            <a:ext cx="211032" cy="210960"/>
          </a:xfrm>
          <a:prstGeom prst="ellipse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803260" y="2141771"/>
            <a:ext cx="3582876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803260" y="3255752"/>
            <a:ext cx="35828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803260" y="4369733"/>
            <a:ext cx="3582876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</p:spTree>
    <p:custDataLst>
      <p:tags r:id="rId1"/>
    </p:custData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2" grpId="0"/>
      <p:bldP spid="27" grpId="0"/>
      <p:bldP spid="28" grpId="0"/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išľïḋê"/>
          <p:cNvSpPr/>
          <p:nvPr/>
        </p:nvSpPr>
        <p:spPr bwMode="auto">
          <a:xfrm rot="5400000">
            <a:off x="4775200" y="-4785995"/>
            <a:ext cx="2644140" cy="12231370"/>
          </a:xfrm>
          <a:custGeom>
            <a:avLst/>
            <a:gdLst>
              <a:gd name="connisteX0" fmla="*/ 0 w 5146040"/>
              <a:gd name="connsiteY0" fmla="*/ 0 h 6800215"/>
              <a:gd name="connisteX1" fmla="*/ 0 w 5146040"/>
              <a:gd name="connsiteY1" fmla="*/ 6800215 h 6800215"/>
              <a:gd name="connisteX2" fmla="*/ 2495550 w 5146040"/>
              <a:gd name="connsiteY2" fmla="*/ 6800215 h 6800215"/>
              <a:gd name="connisteX3" fmla="*/ 5146040 w 5146040"/>
              <a:gd name="connsiteY3" fmla="*/ 2209165 h 6800215"/>
              <a:gd name="connisteX4" fmla="*/ 3870960 w 5146040"/>
              <a:gd name="connsiteY4" fmla="*/ 0 h 6800215"/>
              <a:gd name="connisteX5" fmla="*/ 0 w 5146040"/>
              <a:gd name="connsiteY5" fmla="*/ 0 h 680021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5146040" h="6800215">
                <a:moveTo>
                  <a:pt x="0" y="0"/>
                </a:moveTo>
                <a:lnTo>
                  <a:pt x="0" y="6800215"/>
                </a:lnTo>
                <a:lnTo>
                  <a:pt x="2495550" y="6800215"/>
                </a:lnTo>
                <a:lnTo>
                  <a:pt x="5146040" y="2209165"/>
                </a:lnTo>
                <a:lnTo>
                  <a:pt x="3870960" y="0"/>
                </a:lnTo>
                <a:lnTo>
                  <a:pt x="0" y="0"/>
                </a:lnTo>
                <a:close/>
              </a:path>
            </a:pathLst>
          </a:cu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en-US" altLang="zh-CN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7" name="iṥľîḑè"/>
          <p:cNvSpPr/>
          <p:nvPr/>
        </p:nvSpPr>
        <p:spPr>
          <a:xfrm rot="5400000">
            <a:off x="4838700" y="-4853305"/>
            <a:ext cx="2512060" cy="12231370"/>
          </a:xfrm>
          <a:custGeom>
            <a:avLst/>
            <a:gdLst>
              <a:gd name="connisteX0" fmla="*/ 0 w 5146040"/>
              <a:gd name="connsiteY0" fmla="*/ 0 h 6800215"/>
              <a:gd name="connisteX1" fmla="*/ 0 w 5146040"/>
              <a:gd name="connsiteY1" fmla="*/ 6800215 h 6800215"/>
              <a:gd name="connisteX2" fmla="*/ 2495550 w 5146040"/>
              <a:gd name="connsiteY2" fmla="*/ 6800215 h 6800215"/>
              <a:gd name="connisteX3" fmla="*/ 5146040 w 5146040"/>
              <a:gd name="connsiteY3" fmla="*/ 2209165 h 6800215"/>
              <a:gd name="connisteX4" fmla="*/ 3870960 w 5146040"/>
              <a:gd name="connsiteY4" fmla="*/ 0 h 6800215"/>
              <a:gd name="connisteX5" fmla="*/ 0 w 5146040"/>
              <a:gd name="connsiteY5" fmla="*/ 0 h 680021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5146040" h="6800215">
                <a:moveTo>
                  <a:pt x="0" y="0"/>
                </a:moveTo>
                <a:lnTo>
                  <a:pt x="0" y="6800215"/>
                </a:lnTo>
                <a:lnTo>
                  <a:pt x="2495550" y="6800215"/>
                </a:lnTo>
                <a:lnTo>
                  <a:pt x="5146040" y="2209165"/>
                </a:lnTo>
                <a:lnTo>
                  <a:pt x="3870960" y="0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32" name="íSḷîḋe"/>
          <p:cNvSpPr/>
          <p:nvPr/>
        </p:nvSpPr>
        <p:spPr>
          <a:xfrm>
            <a:off x="2013911" y="4244601"/>
            <a:ext cx="211032" cy="210960"/>
          </a:xfrm>
          <a:prstGeom prst="ellipse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8" name="ï$lîďe"/>
          <p:cNvSpPr/>
          <p:nvPr/>
        </p:nvSpPr>
        <p:spPr>
          <a:xfrm>
            <a:off x="2013911" y="3103506"/>
            <a:ext cx="211032" cy="210960"/>
          </a:xfrm>
          <a:prstGeom prst="ellipse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4" name="iSḷidè"/>
          <p:cNvSpPr/>
          <p:nvPr/>
        </p:nvSpPr>
        <p:spPr>
          <a:xfrm>
            <a:off x="2013911" y="5366011"/>
            <a:ext cx="211032" cy="210960"/>
          </a:xfrm>
          <a:prstGeom prst="ellipse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0" name="ïṧ1îḍé"/>
          <p:cNvSpPr/>
          <p:nvPr/>
        </p:nvSpPr>
        <p:spPr>
          <a:xfrm>
            <a:off x="6776411" y="4244601"/>
            <a:ext cx="211032" cy="210960"/>
          </a:xfrm>
          <a:prstGeom prst="ellipse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6" name="íš1ide"/>
          <p:cNvSpPr/>
          <p:nvPr/>
        </p:nvSpPr>
        <p:spPr>
          <a:xfrm>
            <a:off x="6776411" y="3103506"/>
            <a:ext cx="211032" cy="210960"/>
          </a:xfrm>
          <a:prstGeom prst="ellipse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2" name="îṡļiḓê"/>
          <p:cNvSpPr/>
          <p:nvPr/>
        </p:nvSpPr>
        <p:spPr>
          <a:xfrm>
            <a:off x="6776411" y="5366011"/>
            <a:ext cx="211032" cy="210960"/>
          </a:xfrm>
          <a:prstGeom prst="ellipse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11854" y="2819379"/>
            <a:ext cx="3582876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511854" y="3998029"/>
            <a:ext cx="3582876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511854" y="5119439"/>
            <a:ext cx="3582876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280624" y="2856934"/>
            <a:ext cx="35828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280624" y="3970915"/>
            <a:ext cx="3582876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280624" y="5084896"/>
            <a:ext cx="3582876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</p:spTree>
    <p:custDataLst>
      <p:tags r:id="rId1"/>
    </p:custData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şḷídè"/>
          <p:cNvSpPr/>
          <p:nvPr/>
        </p:nvSpPr>
        <p:spPr>
          <a:xfrm>
            <a:off x="2242453" y="4071083"/>
            <a:ext cx="182880" cy="1668780"/>
          </a:xfrm>
          <a:prstGeom prst="rect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5" name="iş1îdé"/>
          <p:cNvSpPr/>
          <p:nvPr/>
        </p:nvSpPr>
        <p:spPr>
          <a:xfrm>
            <a:off x="2653933" y="4071083"/>
            <a:ext cx="182880" cy="1668780"/>
          </a:xfrm>
          <a:prstGeom prst="rect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7" name="íSḷíḍé"/>
          <p:cNvSpPr/>
          <p:nvPr/>
        </p:nvSpPr>
        <p:spPr>
          <a:xfrm>
            <a:off x="10927080" y="0"/>
            <a:ext cx="1264920" cy="6858000"/>
          </a:xfrm>
          <a:prstGeom prst="rect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8" name="íŝļiḓè"/>
          <p:cNvSpPr/>
          <p:nvPr/>
        </p:nvSpPr>
        <p:spPr>
          <a:xfrm>
            <a:off x="2242453" y="2093149"/>
            <a:ext cx="182880" cy="874774"/>
          </a:xfrm>
          <a:prstGeom prst="rect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9" name="ïŝlïḑè"/>
          <p:cNvSpPr/>
          <p:nvPr/>
        </p:nvSpPr>
        <p:spPr>
          <a:xfrm>
            <a:off x="2653933" y="2093149"/>
            <a:ext cx="182880" cy="874774"/>
          </a:xfrm>
          <a:prstGeom prst="rect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0" name="îṣļídê"/>
          <p:cNvSpPr/>
          <p:nvPr/>
        </p:nvSpPr>
        <p:spPr>
          <a:xfrm rot="5400000">
            <a:off x="1422600" y="2605939"/>
            <a:ext cx="2279786" cy="2280984"/>
          </a:xfrm>
          <a:prstGeom prst="ellipse">
            <a:avLst/>
          </a:prstGeom>
          <a:solidFill>
            <a:srgbClr val="1D505F"/>
          </a:solidFill>
          <a:ln w="76200" cap="flat" cmpd="sng" algn="ctr">
            <a:solidFill>
              <a:srgbClr val="1D505F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Arial"/>
              <a:ea typeface="微软雅黑"/>
              <a:sym typeface="Arial"/>
            </a:endParaRPr>
          </a:p>
        </p:txBody>
      </p:sp>
      <p:sp>
        <p:nvSpPr>
          <p:cNvPr id="11" name="îṧlídé"/>
          <p:cNvSpPr/>
          <p:nvPr/>
        </p:nvSpPr>
        <p:spPr>
          <a:xfrm>
            <a:off x="1570661" y="2745187"/>
            <a:ext cx="1983664" cy="1984708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76200" cap="flat" cmpd="sng" algn="ctr">
            <a:solidFill>
              <a:srgbClr val="1D505F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Arial"/>
              <a:ea typeface="微软雅黑"/>
              <a:sym typeface="Arial"/>
            </a:endParaRPr>
          </a:p>
        </p:txBody>
      </p:sp>
      <p:sp>
        <p:nvSpPr>
          <p:cNvPr id="12" name="íṩ1îḋé"/>
          <p:cNvSpPr/>
          <p:nvPr/>
        </p:nvSpPr>
        <p:spPr>
          <a:xfrm>
            <a:off x="10515600" y="5189220"/>
            <a:ext cx="182880" cy="166878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3" name="îS1íḓê"/>
          <p:cNvSpPr/>
          <p:nvPr/>
        </p:nvSpPr>
        <p:spPr>
          <a:xfrm>
            <a:off x="5057051" y="2179940"/>
            <a:ext cx="701612" cy="600634"/>
          </a:xfrm>
          <a:prstGeom prst="parallelogram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70000" lnSpcReduction="20000"/>
          </a:bodyPr>
          <a:lstStyle/>
          <a:p>
            <a:pPr algn="ctr" defTabSz="913765"/>
            <a:r>
              <a:rPr lang="en-US" altLang="zh-CN" sz="2000" b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0 1</a:t>
            </a:r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4" name="ïŝlíḍe"/>
          <p:cNvSpPr/>
          <p:nvPr/>
        </p:nvSpPr>
        <p:spPr>
          <a:xfrm>
            <a:off x="4814018" y="3341471"/>
            <a:ext cx="701612" cy="600634"/>
          </a:xfrm>
          <a:prstGeom prst="parallelogram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70000" lnSpcReduction="20000"/>
          </a:bodyPr>
          <a:lstStyle/>
          <a:p>
            <a:pPr algn="ctr" defTabSz="913765"/>
            <a:r>
              <a:rPr lang="en-US" altLang="zh-CN" sz="2000" b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0 2</a:t>
            </a:r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990803" y="2179940"/>
            <a:ext cx="3726749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688347" y="3303113"/>
            <a:ext cx="3726749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335010" y="431801"/>
            <a:ext cx="3111018" cy="412248"/>
            <a:chOff x="335010" y="686444"/>
            <a:chExt cx="3111018" cy="412248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335010" y="863511"/>
              <a:ext cx="2402652" cy="0"/>
            </a:xfrm>
            <a:prstGeom prst="line">
              <a:avLst/>
            </a:prstGeom>
            <a:ln>
              <a:solidFill>
                <a:srgbClr val="1D50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>
              <a:off x="2951399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147002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342605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2" name="iṩļïḓè"/>
            <p:cNvSpPr txBox="1"/>
            <p:nvPr/>
          </p:nvSpPr>
          <p:spPr bwMode="auto">
            <a:xfrm>
              <a:off x="675654" y="686444"/>
              <a:ext cx="1721363" cy="412248"/>
            </a:xfrm>
            <a:prstGeom prst="rect">
              <a:avLst/>
            </a:prstGeom>
            <a:solidFill>
              <a:srgbClr val="1D505F"/>
            </a:solidFill>
            <a:ln w="9525">
              <a:solidFill>
                <a:srgbClr val="1D505F"/>
              </a:solidFill>
              <a:miter lim="800000"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dist"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XXX</a:t>
              </a:r>
              <a:r>
                <a:rPr lang="zh-CN" altLang="en-US" sz="16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公司</a:t>
              </a:r>
              <a:endParaRPr lang="en-US" altLang="zh-CN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23" name="ïŝlíḍe"/>
          <p:cNvSpPr/>
          <p:nvPr/>
        </p:nvSpPr>
        <p:spPr>
          <a:xfrm>
            <a:off x="4523437" y="4531535"/>
            <a:ext cx="701612" cy="600634"/>
          </a:xfrm>
          <a:prstGeom prst="parallelogram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92500"/>
          </a:bodyPr>
          <a:lstStyle/>
          <a:p>
            <a:pPr algn="ctr" defTabSz="913765"/>
            <a:r>
              <a:rPr lang="en-US" altLang="zh-CN" sz="20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03</a:t>
            </a:r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445566" y="4452626"/>
            <a:ext cx="3726749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</p:spTree>
    <p:custDataLst>
      <p:tags r:id="rId1"/>
    </p:custData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iṡľiḍè"/>
          <p:cNvSpPr/>
          <p:nvPr/>
        </p:nvSpPr>
        <p:spPr bwMode="auto">
          <a:xfrm flipH="1">
            <a:off x="6096000" y="1906411"/>
            <a:ext cx="1785819" cy="3575937"/>
          </a:xfrm>
          <a:custGeom>
            <a:avLst/>
            <a:gdLst>
              <a:gd name="connsiteX0" fmla="*/ 708664 w 708664"/>
              <a:gd name="connsiteY0" fmla="*/ 0 h 1419035"/>
              <a:gd name="connsiteX1" fmla="*/ 708664 w 708664"/>
              <a:gd name="connsiteY1" fmla="*/ 1419035 h 1419035"/>
              <a:gd name="connsiteX2" fmla="*/ 566602 w 708664"/>
              <a:gd name="connsiteY2" fmla="*/ 1404713 h 1419035"/>
              <a:gd name="connsiteX3" fmla="*/ 0 w 708664"/>
              <a:gd name="connsiteY3" fmla="*/ 709517 h 1419035"/>
              <a:gd name="connsiteX4" fmla="*/ 566602 w 708664"/>
              <a:gd name="connsiteY4" fmla="*/ 14321 h 1419035"/>
              <a:gd name="connsiteX0-1" fmla="*/ 708664 w 800104"/>
              <a:gd name="connsiteY0-2" fmla="*/ 1419035 h 1510475"/>
              <a:gd name="connsiteX1-3" fmla="*/ 566602 w 800104"/>
              <a:gd name="connsiteY1-4" fmla="*/ 1404713 h 1510475"/>
              <a:gd name="connsiteX2-5" fmla="*/ 0 w 800104"/>
              <a:gd name="connsiteY2-6" fmla="*/ 709517 h 1510475"/>
              <a:gd name="connsiteX3-7" fmla="*/ 566602 w 800104"/>
              <a:gd name="connsiteY3-8" fmla="*/ 14321 h 1510475"/>
              <a:gd name="connsiteX4-9" fmla="*/ 708664 w 800104"/>
              <a:gd name="connsiteY4-10" fmla="*/ 0 h 1510475"/>
              <a:gd name="connsiteX5" fmla="*/ 800104 w 800104"/>
              <a:gd name="connsiteY5" fmla="*/ 1510475 h 1510475"/>
              <a:gd name="connsiteX0-11" fmla="*/ 708664 w 708664"/>
              <a:gd name="connsiteY0-12" fmla="*/ 1419035 h 1419035"/>
              <a:gd name="connsiteX1-13" fmla="*/ 566602 w 708664"/>
              <a:gd name="connsiteY1-14" fmla="*/ 1404713 h 1419035"/>
              <a:gd name="connsiteX2-15" fmla="*/ 0 w 708664"/>
              <a:gd name="connsiteY2-16" fmla="*/ 709517 h 1419035"/>
              <a:gd name="connsiteX3-17" fmla="*/ 566602 w 708664"/>
              <a:gd name="connsiteY3-18" fmla="*/ 14321 h 1419035"/>
              <a:gd name="connsiteX4-19" fmla="*/ 708664 w 708664"/>
              <a:gd name="connsiteY4-20" fmla="*/ 0 h 1419035"/>
              <a:gd name="connsiteX0-21" fmla="*/ 708664 w 708664"/>
              <a:gd name="connsiteY0-22" fmla="*/ 1419035 h 1419035"/>
              <a:gd name="connsiteX1-23" fmla="*/ 566602 w 708664"/>
              <a:gd name="connsiteY1-24" fmla="*/ 1404713 h 1419035"/>
              <a:gd name="connsiteX2-25" fmla="*/ 0 w 708664"/>
              <a:gd name="connsiteY2-26" fmla="*/ 709517 h 1419035"/>
              <a:gd name="connsiteX3-27" fmla="*/ 566602 w 708664"/>
              <a:gd name="connsiteY3-28" fmla="*/ 14321 h 1419035"/>
              <a:gd name="connsiteX4-29" fmla="*/ 708664 w 708664"/>
              <a:gd name="connsiteY4-30" fmla="*/ 0 h 1419035"/>
              <a:gd name="connsiteX0-31" fmla="*/ 708664 w 708664"/>
              <a:gd name="connsiteY0-32" fmla="*/ 1419035 h 1419035"/>
              <a:gd name="connsiteX1-33" fmla="*/ 566602 w 708664"/>
              <a:gd name="connsiteY1-34" fmla="*/ 1404713 h 1419035"/>
              <a:gd name="connsiteX2-35" fmla="*/ 0 w 708664"/>
              <a:gd name="connsiteY2-36" fmla="*/ 709517 h 1419035"/>
              <a:gd name="connsiteX3-37" fmla="*/ 566602 w 708664"/>
              <a:gd name="connsiteY3-38" fmla="*/ 14321 h 1419035"/>
              <a:gd name="connsiteX4-39" fmla="*/ 708664 w 708664"/>
              <a:gd name="connsiteY4-40" fmla="*/ 0 h 141903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08664" h="1419035">
                <a:moveTo>
                  <a:pt x="708664" y="1419035"/>
                </a:moveTo>
                <a:cubicBezTo>
                  <a:pt x="605157" y="1411921"/>
                  <a:pt x="613956" y="1409487"/>
                  <a:pt x="566602" y="1404713"/>
                </a:cubicBezTo>
                <a:cubicBezTo>
                  <a:pt x="243243" y="1338545"/>
                  <a:pt x="0" y="1052437"/>
                  <a:pt x="0" y="709517"/>
                </a:cubicBezTo>
                <a:cubicBezTo>
                  <a:pt x="0" y="366598"/>
                  <a:pt x="243243" y="80490"/>
                  <a:pt x="566602" y="14321"/>
                </a:cubicBezTo>
                <a:cubicBezTo>
                  <a:pt x="709884" y="-6831"/>
                  <a:pt x="661310" y="4774"/>
                  <a:pt x="708664" y="0"/>
                </a:cubicBezTo>
              </a:path>
            </a:pathLst>
          </a:custGeom>
          <a:ln w="25400" cap="rnd">
            <a:solidFill>
              <a:schemeClr val="bg1">
                <a:lumMod val="75000"/>
              </a:schemeClr>
            </a:solidFill>
            <a:prstDash val="dash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Arial"/>
              <a:ea typeface="微软雅黑"/>
              <a:sym typeface="Arial"/>
            </a:endParaRPr>
          </a:p>
        </p:txBody>
      </p:sp>
      <p:sp>
        <p:nvSpPr>
          <p:cNvPr id="34" name="íSļïḑe"/>
          <p:cNvSpPr/>
          <p:nvPr/>
        </p:nvSpPr>
        <p:spPr bwMode="auto">
          <a:xfrm>
            <a:off x="4310181" y="1906411"/>
            <a:ext cx="1785819" cy="3575937"/>
          </a:xfrm>
          <a:custGeom>
            <a:avLst/>
            <a:gdLst>
              <a:gd name="connsiteX0" fmla="*/ 708664 w 708664"/>
              <a:gd name="connsiteY0" fmla="*/ 0 h 1419035"/>
              <a:gd name="connsiteX1" fmla="*/ 708664 w 708664"/>
              <a:gd name="connsiteY1" fmla="*/ 1419035 h 1419035"/>
              <a:gd name="connsiteX2" fmla="*/ 566602 w 708664"/>
              <a:gd name="connsiteY2" fmla="*/ 1404713 h 1419035"/>
              <a:gd name="connsiteX3" fmla="*/ 0 w 708664"/>
              <a:gd name="connsiteY3" fmla="*/ 709517 h 1419035"/>
              <a:gd name="connsiteX4" fmla="*/ 566602 w 708664"/>
              <a:gd name="connsiteY4" fmla="*/ 14321 h 1419035"/>
              <a:gd name="connsiteX0-1" fmla="*/ 708664 w 800104"/>
              <a:gd name="connsiteY0-2" fmla="*/ 1419035 h 1510475"/>
              <a:gd name="connsiteX1-3" fmla="*/ 566602 w 800104"/>
              <a:gd name="connsiteY1-4" fmla="*/ 1404713 h 1510475"/>
              <a:gd name="connsiteX2-5" fmla="*/ 0 w 800104"/>
              <a:gd name="connsiteY2-6" fmla="*/ 709517 h 1510475"/>
              <a:gd name="connsiteX3-7" fmla="*/ 566602 w 800104"/>
              <a:gd name="connsiteY3-8" fmla="*/ 14321 h 1510475"/>
              <a:gd name="connsiteX4-9" fmla="*/ 708664 w 800104"/>
              <a:gd name="connsiteY4-10" fmla="*/ 0 h 1510475"/>
              <a:gd name="connsiteX5" fmla="*/ 800104 w 800104"/>
              <a:gd name="connsiteY5" fmla="*/ 1510475 h 1510475"/>
              <a:gd name="connsiteX0-11" fmla="*/ 708664 w 708664"/>
              <a:gd name="connsiteY0-12" fmla="*/ 1419035 h 1419035"/>
              <a:gd name="connsiteX1-13" fmla="*/ 566602 w 708664"/>
              <a:gd name="connsiteY1-14" fmla="*/ 1404713 h 1419035"/>
              <a:gd name="connsiteX2-15" fmla="*/ 0 w 708664"/>
              <a:gd name="connsiteY2-16" fmla="*/ 709517 h 1419035"/>
              <a:gd name="connsiteX3-17" fmla="*/ 566602 w 708664"/>
              <a:gd name="connsiteY3-18" fmla="*/ 14321 h 1419035"/>
              <a:gd name="connsiteX4-19" fmla="*/ 708664 w 708664"/>
              <a:gd name="connsiteY4-20" fmla="*/ 0 h 1419035"/>
              <a:gd name="connsiteX0-21" fmla="*/ 708664 w 708664"/>
              <a:gd name="connsiteY0-22" fmla="*/ 1419035 h 1419035"/>
              <a:gd name="connsiteX1-23" fmla="*/ 566602 w 708664"/>
              <a:gd name="connsiteY1-24" fmla="*/ 1404713 h 1419035"/>
              <a:gd name="connsiteX2-25" fmla="*/ 0 w 708664"/>
              <a:gd name="connsiteY2-26" fmla="*/ 709517 h 1419035"/>
              <a:gd name="connsiteX3-27" fmla="*/ 566602 w 708664"/>
              <a:gd name="connsiteY3-28" fmla="*/ 14321 h 1419035"/>
              <a:gd name="connsiteX4-29" fmla="*/ 708664 w 708664"/>
              <a:gd name="connsiteY4-30" fmla="*/ 0 h 1419035"/>
              <a:gd name="connsiteX0-31" fmla="*/ 708664 w 708664"/>
              <a:gd name="connsiteY0-32" fmla="*/ 1419035 h 1419035"/>
              <a:gd name="connsiteX1-33" fmla="*/ 566602 w 708664"/>
              <a:gd name="connsiteY1-34" fmla="*/ 1404713 h 1419035"/>
              <a:gd name="connsiteX2-35" fmla="*/ 0 w 708664"/>
              <a:gd name="connsiteY2-36" fmla="*/ 709517 h 1419035"/>
              <a:gd name="connsiteX3-37" fmla="*/ 566602 w 708664"/>
              <a:gd name="connsiteY3-38" fmla="*/ 14321 h 1419035"/>
              <a:gd name="connsiteX4-39" fmla="*/ 708664 w 708664"/>
              <a:gd name="connsiteY4-40" fmla="*/ 0 h 141903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08664" h="1419035">
                <a:moveTo>
                  <a:pt x="708664" y="1419035"/>
                </a:moveTo>
                <a:cubicBezTo>
                  <a:pt x="605157" y="1411921"/>
                  <a:pt x="613956" y="1409487"/>
                  <a:pt x="566602" y="1404713"/>
                </a:cubicBezTo>
                <a:cubicBezTo>
                  <a:pt x="243243" y="1338545"/>
                  <a:pt x="0" y="1052437"/>
                  <a:pt x="0" y="709517"/>
                </a:cubicBezTo>
                <a:cubicBezTo>
                  <a:pt x="0" y="366598"/>
                  <a:pt x="243243" y="80490"/>
                  <a:pt x="566602" y="14321"/>
                </a:cubicBezTo>
                <a:cubicBezTo>
                  <a:pt x="709884" y="-6831"/>
                  <a:pt x="661310" y="4774"/>
                  <a:pt x="708664" y="0"/>
                </a:cubicBezTo>
              </a:path>
            </a:pathLst>
          </a:custGeom>
          <a:ln w="25400" cap="rnd">
            <a:solidFill>
              <a:schemeClr val="bg1">
                <a:lumMod val="75000"/>
              </a:schemeClr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1" name="ïŝḷide"/>
          <p:cNvSpPr/>
          <p:nvPr/>
        </p:nvSpPr>
        <p:spPr>
          <a:xfrm>
            <a:off x="7449096" y="3361255"/>
            <a:ext cx="666249" cy="666247"/>
          </a:xfrm>
          <a:prstGeom prst="ellipse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 sz="2000" b="1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2" name="işľíḑè"/>
          <p:cNvSpPr/>
          <p:nvPr/>
        </p:nvSpPr>
        <p:spPr bwMode="auto">
          <a:xfrm>
            <a:off x="7612034" y="3528861"/>
            <a:ext cx="340373" cy="331036"/>
          </a:xfrm>
          <a:custGeom>
            <a:avLst/>
            <a:gdLst>
              <a:gd name="connsiteX0" fmla="*/ 443971 w 581388"/>
              <a:gd name="connsiteY0" fmla="*/ 441285 h 565441"/>
              <a:gd name="connsiteX1" fmla="*/ 429555 w 581388"/>
              <a:gd name="connsiteY1" fmla="*/ 455593 h 565441"/>
              <a:gd name="connsiteX2" fmla="*/ 429555 w 581388"/>
              <a:gd name="connsiteY2" fmla="*/ 472479 h 565441"/>
              <a:gd name="connsiteX3" fmla="*/ 412735 w 581388"/>
              <a:gd name="connsiteY3" fmla="*/ 472479 h 565441"/>
              <a:gd name="connsiteX4" fmla="*/ 398407 w 581388"/>
              <a:gd name="connsiteY4" fmla="*/ 486788 h 565441"/>
              <a:gd name="connsiteX5" fmla="*/ 412735 w 581388"/>
              <a:gd name="connsiteY5" fmla="*/ 501097 h 565441"/>
              <a:gd name="connsiteX6" fmla="*/ 429555 w 581388"/>
              <a:gd name="connsiteY6" fmla="*/ 501097 h 565441"/>
              <a:gd name="connsiteX7" fmla="*/ 429555 w 581388"/>
              <a:gd name="connsiteY7" fmla="*/ 517983 h 565441"/>
              <a:gd name="connsiteX8" fmla="*/ 443971 w 581388"/>
              <a:gd name="connsiteY8" fmla="*/ 532291 h 565441"/>
              <a:gd name="connsiteX9" fmla="*/ 458299 w 581388"/>
              <a:gd name="connsiteY9" fmla="*/ 517983 h 565441"/>
              <a:gd name="connsiteX10" fmla="*/ 458299 w 581388"/>
              <a:gd name="connsiteY10" fmla="*/ 501097 h 565441"/>
              <a:gd name="connsiteX11" fmla="*/ 475119 w 581388"/>
              <a:gd name="connsiteY11" fmla="*/ 501097 h 565441"/>
              <a:gd name="connsiteX12" fmla="*/ 489536 w 581388"/>
              <a:gd name="connsiteY12" fmla="*/ 486788 h 565441"/>
              <a:gd name="connsiteX13" fmla="*/ 475119 w 581388"/>
              <a:gd name="connsiteY13" fmla="*/ 472479 h 565441"/>
              <a:gd name="connsiteX14" fmla="*/ 458299 w 581388"/>
              <a:gd name="connsiteY14" fmla="*/ 472479 h 565441"/>
              <a:gd name="connsiteX15" fmla="*/ 458299 w 581388"/>
              <a:gd name="connsiteY15" fmla="*/ 455593 h 565441"/>
              <a:gd name="connsiteX16" fmla="*/ 443971 w 581388"/>
              <a:gd name="connsiteY16" fmla="*/ 441285 h 565441"/>
              <a:gd name="connsiteX17" fmla="*/ 443971 w 581388"/>
              <a:gd name="connsiteY17" fmla="*/ 407868 h 565441"/>
              <a:gd name="connsiteX18" fmla="*/ 522819 w 581388"/>
              <a:gd name="connsiteY18" fmla="*/ 486699 h 565441"/>
              <a:gd name="connsiteX19" fmla="*/ 443971 w 581388"/>
              <a:gd name="connsiteY19" fmla="*/ 565441 h 565441"/>
              <a:gd name="connsiteX20" fmla="*/ 365035 w 581388"/>
              <a:gd name="connsiteY20" fmla="*/ 486699 h 565441"/>
              <a:gd name="connsiteX21" fmla="*/ 443971 w 581388"/>
              <a:gd name="connsiteY21" fmla="*/ 407868 h 565441"/>
              <a:gd name="connsiteX22" fmla="*/ 581388 w 581388"/>
              <a:gd name="connsiteY22" fmla="*/ 125254 h 565441"/>
              <a:gd name="connsiteX23" fmla="*/ 581388 w 581388"/>
              <a:gd name="connsiteY23" fmla="*/ 430968 h 565441"/>
              <a:gd name="connsiteX24" fmla="*/ 575336 w 581388"/>
              <a:gd name="connsiteY24" fmla="*/ 446609 h 565441"/>
              <a:gd name="connsiteX25" fmla="*/ 443800 w 581388"/>
              <a:gd name="connsiteY25" fmla="*/ 349562 h 565441"/>
              <a:gd name="connsiteX26" fmla="*/ 314933 w 581388"/>
              <a:gd name="connsiteY26" fmla="*/ 439411 h 565441"/>
              <a:gd name="connsiteX27" fmla="*/ 314933 w 581388"/>
              <a:gd name="connsiteY27" fmla="*/ 221856 h 565441"/>
              <a:gd name="connsiteX28" fmla="*/ 0 w 581388"/>
              <a:gd name="connsiteY28" fmla="*/ 125113 h 565441"/>
              <a:gd name="connsiteX29" fmla="*/ 266384 w 581388"/>
              <a:gd name="connsiteY29" fmla="*/ 221806 h 565441"/>
              <a:gd name="connsiteX30" fmla="*/ 266384 w 581388"/>
              <a:gd name="connsiteY30" fmla="*/ 544413 h 565441"/>
              <a:gd name="connsiteX31" fmla="*/ 15842 w 581388"/>
              <a:gd name="connsiteY31" fmla="*/ 453586 h 565441"/>
              <a:gd name="connsiteX32" fmla="*/ 0 w 581388"/>
              <a:gd name="connsiteY32" fmla="*/ 430834 h 565441"/>
              <a:gd name="connsiteX33" fmla="*/ 290720 w 581388"/>
              <a:gd name="connsiteY33" fmla="*/ 0 h 565441"/>
              <a:gd name="connsiteX34" fmla="*/ 556831 w 581388"/>
              <a:gd name="connsiteY34" fmla="*/ 82562 h 565441"/>
              <a:gd name="connsiteX35" fmla="*/ 290720 w 581388"/>
              <a:gd name="connsiteY35" fmla="*/ 179166 h 565441"/>
              <a:gd name="connsiteX36" fmla="*/ 24698 w 581388"/>
              <a:gd name="connsiteY36" fmla="*/ 82562 h 565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81388" h="565441">
                <a:moveTo>
                  <a:pt x="443971" y="441285"/>
                </a:moveTo>
                <a:cubicBezTo>
                  <a:pt x="435962" y="441285"/>
                  <a:pt x="429555" y="447684"/>
                  <a:pt x="429555" y="455593"/>
                </a:cubicBezTo>
                <a:lnTo>
                  <a:pt x="429555" y="472479"/>
                </a:lnTo>
                <a:lnTo>
                  <a:pt x="412735" y="472479"/>
                </a:lnTo>
                <a:cubicBezTo>
                  <a:pt x="404815" y="472479"/>
                  <a:pt x="398407" y="478878"/>
                  <a:pt x="398407" y="486788"/>
                </a:cubicBezTo>
                <a:cubicBezTo>
                  <a:pt x="398407" y="494698"/>
                  <a:pt x="404815" y="501097"/>
                  <a:pt x="412735" y="501097"/>
                </a:cubicBezTo>
                <a:lnTo>
                  <a:pt x="429555" y="501097"/>
                </a:lnTo>
                <a:lnTo>
                  <a:pt x="429555" y="517983"/>
                </a:lnTo>
                <a:cubicBezTo>
                  <a:pt x="429555" y="525892"/>
                  <a:pt x="435962" y="532291"/>
                  <a:pt x="443971" y="532291"/>
                </a:cubicBezTo>
                <a:cubicBezTo>
                  <a:pt x="451892" y="532291"/>
                  <a:pt x="458299" y="525892"/>
                  <a:pt x="458299" y="517983"/>
                </a:cubicBezTo>
                <a:lnTo>
                  <a:pt x="458299" y="501097"/>
                </a:lnTo>
                <a:lnTo>
                  <a:pt x="475119" y="501097"/>
                </a:lnTo>
                <a:cubicBezTo>
                  <a:pt x="483128" y="501097"/>
                  <a:pt x="489536" y="494698"/>
                  <a:pt x="489536" y="486788"/>
                </a:cubicBezTo>
                <a:cubicBezTo>
                  <a:pt x="489536" y="478878"/>
                  <a:pt x="483128" y="472479"/>
                  <a:pt x="475119" y="472479"/>
                </a:cubicBezTo>
                <a:lnTo>
                  <a:pt x="458299" y="472479"/>
                </a:lnTo>
                <a:lnTo>
                  <a:pt x="458299" y="455593"/>
                </a:lnTo>
                <a:cubicBezTo>
                  <a:pt x="458299" y="447684"/>
                  <a:pt x="451892" y="441285"/>
                  <a:pt x="443971" y="441285"/>
                </a:cubicBezTo>
                <a:close/>
                <a:moveTo>
                  <a:pt x="443971" y="407868"/>
                </a:moveTo>
                <a:cubicBezTo>
                  <a:pt x="487489" y="407868"/>
                  <a:pt x="522819" y="443151"/>
                  <a:pt x="522819" y="486699"/>
                </a:cubicBezTo>
                <a:cubicBezTo>
                  <a:pt x="522819" y="530158"/>
                  <a:pt x="487489" y="565441"/>
                  <a:pt x="443971" y="565441"/>
                </a:cubicBezTo>
                <a:cubicBezTo>
                  <a:pt x="400365" y="565441"/>
                  <a:pt x="365035" y="530158"/>
                  <a:pt x="365035" y="486699"/>
                </a:cubicBezTo>
                <a:cubicBezTo>
                  <a:pt x="365035" y="443151"/>
                  <a:pt x="400365" y="407868"/>
                  <a:pt x="443971" y="407868"/>
                </a:cubicBezTo>
                <a:close/>
                <a:moveTo>
                  <a:pt x="581388" y="125254"/>
                </a:moveTo>
                <a:lnTo>
                  <a:pt x="581388" y="430968"/>
                </a:lnTo>
                <a:cubicBezTo>
                  <a:pt x="581388" y="436922"/>
                  <a:pt x="578985" y="442343"/>
                  <a:pt x="575336" y="446609"/>
                </a:cubicBezTo>
                <a:cubicBezTo>
                  <a:pt x="558071" y="390443"/>
                  <a:pt x="505652" y="349562"/>
                  <a:pt x="443800" y="349562"/>
                </a:cubicBezTo>
                <a:cubicBezTo>
                  <a:pt x="384706" y="349562"/>
                  <a:pt x="334423" y="386977"/>
                  <a:pt x="314933" y="439411"/>
                </a:cubicBezTo>
                <a:lnTo>
                  <a:pt x="314933" y="221856"/>
                </a:lnTo>
                <a:close/>
                <a:moveTo>
                  <a:pt x="0" y="125113"/>
                </a:moveTo>
                <a:lnTo>
                  <a:pt x="266384" y="221806"/>
                </a:lnTo>
                <a:lnTo>
                  <a:pt x="266384" y="544413"/>
                </a:lnTo>
                <a:lnTo>
                  <a:pt x="15842" y="453586"/>
                </a:lnTo>
                <a:cubicBezTo>
                  <a:pt x="6408" y="450120"/>
                  <a:pt x="0" y="440966"/>
                  <a:pt x="0" y="430834"/>
                </a:cubicBezTo>
                <a:close/>
                <a:moveTo>
                  <a:pt x="290720" y="0"/>
                </a:moveTo>
                <a:lnTo>
                  <a:pt x="556831" y="82562"/>
                </a:lnTo>
                <a:lnTo>
                  <a:pt x="290720" y="179166"/>
                </a:lnTo>
                <a:lnTo>
                  <a:pt x="24698" y="825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9" name="ïsľíďé"/>
          <p:cNvSpPr/>
          <p:nvPr/>
        </p:nvSpPr>
        <p:spPr>
          <a:xfrm>
            <a:off x="4028417" y="3361255"/>
            <a:ext cx="666249" cy="666247"/>
          </a:xfrm>
          <a:prstGeom prst="ellipse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 sz="2000" b="1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0" name="iṡľîḑe"/>
          <p:cNvSpPr/>
          <p:nvPr/>
        </p:nvSpPr>
        <p:spPr bwMode="auto">
          <a:xfrm>
            <a:off x="4191355" y="3528861"/>
            <a:ext cx="340373" cy="331036"/>
          </a:xfrm>
          <a:custGeom>
            <a:avLst/>
            <a:gdLst>
              <a:gd name="connsiteX0" fmla="*/ 443971 w 581388"/>
              <a:gd name="connsiteY0" fmla="*/ 441285 h 565441"/>
              <a:gd name="connsiteX1" fmla="*/ 429555 w 581388"/>
              <a:gd name="connsiteY1" fmla="*/ 455593 h 565441"/>
              <a:gd name="connsiteX2" fmla="*/ 429555 w 581388"/>
              <a:gd name="connsiteY2" fmla="*/ 472479 h 565441"/>
              <a:gd name="connsiteX3" fmla="*/ 412735 w 581388"/>
              <a:gd name="connsiteY3" fmla="*/ 472479 h 565441"/>
              <a:gd name="connsiteX4" fmla="*/ 398407 w 581388"/>
              <a:gd name="connsiteY4" fmla="*/ 486788 h 565441"/>
              <a:gd name="connsiteX5" fmla="*/ 412735 w 581388"/>
              <a:gd name="connsiteY5" fmla="*/ 501097 h 565441"/>
              <a:gd name="connsiteX6" fmla="*/ 429555 w 581388"/>
              <a:gd name="connsiteY6" fmla="*/ 501097 h 565441"/>
              <a:gd name="connsiteX7" fmla="*/ 429555 w 581388"/>
              <a:gd name="connsiteY7" fmla="*/ 517983 h 565441"/>
              <a:gd name="connsiteX8" fmla="*/ 443971 w 581388"/>
              <a:gd name="connsiteY8" fmla="*/ 532291 h 565441"/>
              <a:gd name="connsiteX9" fmla="*/ 458299 w 581388"/>
              <a:gd name="connsiteY9" fmla="*/ 517983 h 565441"/>
              <a:gd name="connsiteX10" fmla="*/ 458299 w 581388"/>
              <a:gd name="connsiteY10" fmla="*/ 501097 h 565441"/>
              <a:gd name="connsiteX11" fmla="*/ 475119 w 581388"/>
              <a:gd name="connsiteY11" fmla="*/ 501097 h 565441"/>
              <a:gd name="connsiteX12" fmla="*/ 489536 w 581388"/>
              <a:gd name="connsiteY12" fmla="*/ 486788 h 565441"/>
              <a:gd name="connsiteX13" fmla="*/ 475119 w 581388"/>
              <a:gd name="connsiteY13" fmla="*/ 472479 h 565441"/>
              <a:gd name="connsiteX14" fmla="*/ 458299 w 581388"/>
              <a:gd name="connsiteY14" fmla="*/ 472479 h 565441"/>
              <a:gd name="connsiteX15" fmla="*/ 458299 w 581388"/>
              <a:gd name="connsiteY15" fmla="*/ 455593 h 565441"/>
              <a:gd name="connsiteX16" fmla="*/ 443971 w 581388"/>
              <a:gd name="connsiteY16" fmla="*/ 441285 h 565441"/>
              <a:gd name="connsiteX17" fmla="*/ 443971 w 581388"/>
              <a:gd name="connsiteY17" fmla="*/ 407868 h 565441"/>
              <a:gd name="connsiteX18" fmla="*/ 522819 w 581388"/>
              <a:gd name="connsiteY18" fmla="*/ 486699 h 565441"/>
              <a:gd name="connsiteX19" fmla="*/ 443971 w 581388"/>
              <a:gd name="connsiteY19" fmla="*/ 565441 h 565441"/>
              <a:gd name="connsiteX20" fmla="*/ 365035 w 581388"/>
              <a:gd name="connsiteY20" fmla="*/ 486699 h 565441"/>
              <a:gd name="connsiteX21" fmla="*/ 443971 w 581388"/>
              <a:gd name="connsiteY21" fmla="*/ 407868 h 565441"/>
              <a:gd name="connsiteX22" fmla="*/ 581388 w 581388"/>
              <a:gd name="connsiteY22" fmla="*/ 125254 h 565441"/>
              <a:gd name="connsiteX23" fmla="*/ 581388 w 581388"/>
              <a:gd name="connsiteY23" fmla="*/ 430968 h 565441"/>
              <a:gd name="connsiteX24" fmla="*/ 575336 w 581388"/>
              <a:gd name="connsiteY24" fmla="*/ 446609 h 565441"/>
              <a:gd name="connsiteX25" fmla="*/ 443800 w 581388"/>
              <a:gd name="connsiteY25" fmla="*/ 349562 h 565441"/>
              <a:gd name="connsiteX26" fmla="*/ 314933 w 581388"/>
              <a:gd name="connsiteY26" fmla="*/ 439411 h 565441"/>
              <a:gd name="connsiteX27" fmla="*/ 314933 w 581388"/>
              <a:gd name="connsiteY27" fmla="*/ 221856 h 565441"/>
              <a:gd name="connsiteX28" fmla="*/ 0 w 581388"/>
              <a:gd name="connsiteY28" fmla="*/ 125113 h 565441"/>
              <a:gd name="connsiteX29" fmla="*/ 266384 w 581388"/>
              <a:gd name="connsiteY29" fmla="*/ 221806 h 565441"/>
              <a:gd name="connsiteX30" fmla="*/ 266384 w 581388"/>
              <a:gd name="connsiteY30" fmla="*/ 544413 h 565441"/>
              <a:gd name="connsiteX31" fmla="*/ 15842 w 581388"/>
              <a:gd name="connsiteY31" fmla="*/ 453586 h 565441"/>
              <a:gd name="connsiteX32" fmla="*/ 0 w 581388"/>
              <a:gd name="connsiteY32" fmla="*/ 430834 h 565441"/>
              <a:gd name="connsiteX33" fmla="*/ 290720 w 581388"/>
              <a:gd name="connsiteY33" fmla="*/ 0 h 565441"/>
              <a:gd name="connsiteX34" fmla="*/ 556831 w 581388"/>
              <a:gd name="connsiteY34" fmla="*/ 82562 h 565441"/>
              <a:gd name="connsiteX35" fmla="*/ 290720 w 581388"/>
              <a:gd name="connsiteY35" fmla="*/ 179166 h 565441"/>
              <a:gd name="connsiteX36" fmla="*/ 24698 w 581388"/>
              <a:gd name="connsiteY36" fmla="*/ 82562 h 565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81388" h="565441">
                <a:moveTo>
                  <a:pt x="443971" y="441285"/>
                </a:moveTo>
                <a:cubicBezTo>
                  <a:pt x="435962" y="441285"/>
                  <a:pt x="429555" y="447684"/>
                  <a:pt x="429555" y="455593"/>
                </a:cubicBezTo>
                <a:lnTo>
                  <a:pt x="429555" y="472479"/>
                </a:lnTo>
                <a:lnTo>
                  <a:pt x="412735" y="472479"/>
                </a:lnTo>
                <a:cubicBezTo>
                  <a:pt x="404815" y="472479"/>
                  <a:pt x="398407" y="478878"/>
                  <a:pt x="398407" y="486788"/>
                </a:cubicBezTo>
                <a:cubicBezTo>
                  <a:pt x="398407" y="494698"/>
                  <a:pt x="404815" y="501097"/>
                  <a:pt x="412735" y="501097"/>
                </a:cubicBezTo>
                <a:lnTo>
                  <a:pt x="429555" y="501097"/>
                </a:lnTo>
                <a:lnTo>
                  <a:pt x="429555" y="517983"/>
                </a:lnTo>
                <a:cubicBezTo>
                  <a:pt x="429555" y="525892"/>
                  <a:pt x="435962" y="532291"/>
                  <a:pt x="443971" y="532291"/>
                </a:cubicBezTo>
                <a:cubicBezTo>
                  <a:pt x="451892" y="532291"/>
                  <a:pt x="458299" y="525892"/>
                  <a:pt x="458299" y="517983"/>
                </a:cubicBezTo>
                <a:lnTo>
                  <a:pt x="458299" y="501097"/>
                </a:lnTo>
                <a:lnTo>
                  <a:pt x="475119" y="501097"/>
                </a:lnTo>
                <a:cubicBezTo>
                  <a:pt x="483128" y="501097"/>
                  <a:pt x="489536" y="494698"/>
                  <a:pt x="489536" y="486788"/>
                </a:cubicBezTo>
                <a:cubicBezTo>
                  <a:pt x="489536" y="478878"/>
                  <a:pt x="483128" y="472479"/>
                  <a:pt x="475119" y="472479"/>
                </a:cubicBezTo>
                <a:lnTo>
                  <a:pt x="458299" y="472479"/>
                </a:lnTo>
                <a:lnTo>
                  <a:pt x="458299" y="455593"/>
                </a:lnTo>
                <a:cubicBezTo>
                  <a:pt x="458299" y="447684"/>
                  <a:pt x="451892" y="441285"/>
                  <a:pt x="443971" y="441285"/>
                </a:cubicBezTo>
                <a:close/>
                <a:moveTo>
                  <a:pt x="443971" y="407868"/>
                </a:moveTo>
                <a:cubicBezTo>
                  <a:pt x="487489" y="407868"/>
                  <a:pt x="522819" y="443151"/>
                  <a:pt x="522819" y="486699"/>
                </a:cubicBezTo>
                <a:cubicBezTo>
                  <a:pt x="522819" y="530158"/>
                  <a:pt x="487489" y="565441"/>
                  <a:pt x="443971" y="565441"/>
                </a:cubicBezTo>
                <a:cubicBezTo>
                  <a:pt x="400365" y="565441"/>
                  <a:pt x="365035" y="530158"/>
                  <a:pt x="365035" y="486699"/>
                </a:cubicBezTo>
                <a:cubicBezTo>
                  <a:pt x="365035" y="443151"/>
                  <a:pt x="400365" y="407868"/>
                  <a:pt x="443971" y="407868"/>
                </a:cubicBezTo>
                <a:close/>
                <a:moveTo>
                  <a:pt x="581388" y="125254"/>
                </a:moveTo>
                <a:lnTo>
                  <a:pt x="581388" y="430968"/>
                </a:lnTo>
                <a:cubicBezTo>
                  <a:pt x="581388" y="436922"/>
                  <a:pt x="578985" y="442343"/>
                  <a:pt x="575336" y="446609"/>
                </a:cubicBezTo>
                <a:cubicBezTo>
                  <a:pt x="558071" y="390443"/>
                  <a:pt x="505652" y="349562"/>
                  <a:pt x="443800" y="349562"/>
                </a:cubicBezTo>
                <a:cubicBezTo>
                  <a:pt x="384706" y="349562"/>
                  <a:pt x="334423" y="386977"/>
                  <a:pt x="314933" y="439411"/>
                </a:cubicBezTo>
                <a:lnTo>
                  <a:pt x="314933" y="221856"/>
                </a:lnTo>
                <a:close/>
                <a:moveTo>
                  <a:pt x="0" y="125113"/>
                </a:moveTo>
                <a:lnTo>
                  <a:pt x="266384" y="221806"/>
                </a:lnTo>
                <a:lnTo>
                  <a:pt x="266384" y="544413"/>
                </a:lnTo>
                <a:lnTo>
                  <a:pt x="15842" y="453586"/>
                </a:lnTo>
                <a:cubicBezTo>
                  <a:pt x="6408" y="450120"/>
                  <a:pt x="0" y="440966"/>
                  <a:pt x="0" y="430834"/>
                </a:cubicBezTo>
                <a:close/>
                <a:moveTo>
                  <a:pt x="290720" y="0"/>
                </a:moveTo>
                <a:lnTo>
                  <a:pt x="556831" y="82562"/>
                </a:lnTo>
                <a:lnTo>
                  <a:pt x="290720" y="179166"/>
                </a:lnTo>
                <a:lnTo>
                  <a:pt x="24698" y="825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7" name="îṥļiḍé"/>
          <p:cNvSpPr/>
          <p:nvPr/>
        </p:nvSpPr>
        <p:spPr>
          <a:xfrm>
            <a:off x="7064906" y="2148215"/>
            <a:ext cx="666249" cy="666247"/>
          </a:xfrm>
          <a:prstGeom prst="ellipse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en-US" sz="2000" b="1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8" name="ïslídê"/>
          <p:cNvSpPr/>
          <p:nvPr/>
        </p:nvSpPr>
        <p:spPr bwMode="auto">
          <a:xfrm>
            <a:off x="7227844" y="2315821"/>
            <a:ext cx="340373" cy="331036"/>
          </a:xfrm>
          <a:custGeom>
            <a:avLst/>
            <a:gdLst>
              <a:gd name="connsiteX0" fmla="*/ 443971 w 581388"/>
              <a:gd name="connsiteY0" fmla="*/ 441285 h 565441"/>
              <a:gd name="connsiteX1" fmla="*/ 429555 w 581388"/>
              <a:gd name="connsiteY1" fmla="*/ 455593 h 565441"/>
              <a:gd name="connsiteX2" fmla="*/ 429555 w 581388"/>
              <a:gd name="connsiteY2" fmla="*/ 472479 h 565441"/>
              <a:gd name="connsiteX3" fmla="*/ 412735 w 581388"/>
              <a:gd name="connsiteY3" fmla="*/ 472479 h 565441"/>
              <a:gd name="connsiteX4" fmla="*/ 398407 w 581388"/>
              <a:gd name="connsiteY4" fmla="*/ 486788 h 565441"/>
              <a:gd name="connsiteX5" fmla="*/ 412735 w 581388"/>
              <a:gd name="connsiteY5" fmla="*/ 501097 h 565441"/>
              <a:gd name="connsiteX6" fmla="*/ 429555 w 581388"/>
              <a:gd name="connsiteY6" fmla="*/ 501097 h 565441"/>
              <a:gd name="connsiteX7" fmla="*/ 429555 w 581388"/>
              <a:gd name="connsiteY7" fmla="*/ 517983 h 565441"/>
              <a:gd name="connsiteX8" fmla="*/ 443971 w 581388"/>
              <a:gd name="connsiteY8" fmla="*/ 532291 h 565441"/>
              <a:gd name="connsiteX9" fmla="*/ 458299 w 581388"/>
              <a:gd name="connsiteY9" fmla="*/ 517983 h 565441"/>
              <a:gd name="connsiteX10" fmla="*/ 458299 w 581388"/>
              <a:gd name="connsiteY10" fmla="*/ 501097 h 565441"/>
              <a:gd name="connsiteX11" fmla="*/ 475119 w 581388"/>
              <a:gd name="connsiteY11" fmla="*/ 501097 h 565441"/>
              <a:gd name="connsiteX12" fmla="*/ 489536 w 581388"/>
              <a:gd name="connsiteY12" fmla="*/ 486788 h 565441"/>
              <a:gd name="connsiteX13" fmla="*/ 475119 w 581388"/>
              <a:gd name="connsiteY13" fmla="*/ 472479 h 565441"/>
              <a:gd name="connsiteX14" fmla="*/ 458299 w 581388"/>
              <a:gd name="connsiteY14" fmla="*/ 472479 h 565441"/>
              <a:gd name="connsiteX15" fmla="*/ 458299 w 581388"/>
              <a:gd name="connsiteY15" fmla="*/ 455593 h 565441"/>
              <a:gd name="connsiteX16" fmla="*/ 443971 w 581388"/>
              <a:gd name="connsiteY16" fmla="*/ 441285 h 565441"/>
              <a:gd name="connsiteX17" fmla="*/ 443971 w 581388"/>
              <a:gd name="connsiteY17" fmla="*/ 407868 h 565441"/>
              <a:gd name="connsiteX18" fmla="*/ 522819 w 581388"/>
              <a:gd name="connsiteY18" fmla="*/ 486699 h 565441"/>
              <a:gd name="connsiteX19" fmla="*/ 443971 w 581388"/>
              <a:gd name="connsiteY19" fmla="*/ 565441 h 565441"/>
              <a:gd name="connsiteX20" fmla="*/ 365035 w 581388"/>
              <a:gd name="connsiteY20" fmla="*/ 486699 h 565441"/>
              <a:gd name="connsiteX21" fmla="*/ 443971 w 581388"/>
              <a:gd name="connsiteY21" fmla="*/ 407868 h 565441"/>
              <a:gd name="connsiteX22" fmla="*/ 581388 w 581388"/>
              <a:gd name="connsiteY22" fmla="*/ 125254 h 565441"/>
              <a:gd name="connsiteX23" fmla="*/ 581388 w 581388"/>
              <a:gd name="connsiteY23" fmla="*/ 430968 h 565441"/>
              <a:gd name="connsiteX24" fmla="*/ 575336 w 581388"/>
              <a:gd name="connsiteY24" fmla="*/ 446609 h 565441"/>
              <a:gd name="connsiteX25" fmla="*/ 443800 w 581388"/>
              <a:gd name="connsiteY25" fmla="*/ 349562 h 565441"/>
              <a:gd name="connsiteX26" fmla="*/ 314933 w 581388"/>
              <a:gd name="connsiteY26" fmla="*/ 439411 h 565441"/>
              <a:gd name="connsiteX27" fmla="*/ 314933 w 581388"/>
              <a:gd name="connsiteY27" fmla="*/ 221856 h 565441"/>
              <a:gd name="connsiteX28" fmla="*/ 0 w 581388"/>
              <a:gd name="connsiteY28" fmla="*/ 125113 h 565441"/>
              <a:gd name="connsiteX29" fmla="*/ 266384 w 581388"/>
              <a:gd name="connsiteY29" fmla="*/ 221806 h 565441"/>
              <a:gd name="connsiteX30" fmla="*/ 266384 w 581388"/>
              <a:gd name="connsiteY30" fmla="*/ 544413 h 565441"/>
              <a:gd name="connsiteX31" fmla="*/ 15842 w 581388"/>
              <a:gd name="connsiteY31" fmla="*/ 453586 h 565441"/>
              <a:gd name="connsiteX32" fmla="*/ 0 w 581388"/>
              <a:gd name="connsiteY32" fmla="*/ 430834 h 565441"/>
              <a:gd name="connsiteX33" fmla="*/ 290720 w 581388"/>
              <a:gd name="connsiteY33" fmla="*/ 0 h 565441"/>
              <a:gd name="connsiteX34" fmla="*/ 556831 w 581388"/>
              <a:gd name="connsiteY34" fmla="*/ 82562 h 565441"/>
              <a:gd name="connsiteX35" fmla="*/ 290720 w 581388"/>
              <a:gd name="connsiteY35" fmla="*/ 179166 h 565441"/>
              <a:gd name="connsiteX36" fmla="*/ 24698 w 581388"/>
              <a:gd name="connsiteY36" fmla="*/ 82562 h 565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81388" h="565441">
                <a:moveTo>
                  <a:pt x="443971" y="441285"/>
                </a:moveTo>
                <a:cubicBezTo>
                  <a:pt x="435962" y="441285"/>
                  <a:pt x="429555" y="447684"/>
                  <a:pt x="429555" y="455593"/>
                </a:cubicBezTo>
                <a:lnTo>
                  <a:pt x="429555" y="472479"/>
                </a:lnTo>
                <a:lnTo>
                  <a:pt x="412735" y="472479"/>
                </a:lnTo>
                <a:cubicBezTo>
                  <a:pt x="404815" y="472479"/>
                  <a:pt x="398407" y="478878"/>
                  <a:pt x="398407" y="486788"/>
                </a:cubicBezTo>
                <a:cubicBezTo>
                  <a:pt x="398407" y="494698"/>
                  <a:pt x="404815" y="501097"/>
                  <a:pt x="412735" y="501097"/>
                </a:cubicBezTo>
                <a:lnTo>
                  <a:pt x="429555" y="501097"/>
                </a:lnTo>
                <a:lnTo>
                  <a:pt x="429555" y="517983"/>
                </a:lnTo>
                <a:cubicBezTo>
                  <a:pt x="429555" y="525892"/>
                  <a:pt x="435962" y="532291"/>
                  <a:pt x="443971" y="532291"/>
                </a:cubicBezTo>
                <a:cubicBezTo>
                  <a:pt x="451892" y="532291"/>
                  <a:pt x="458299" y="525892"/>
                  <a:pt x="458299" y="517983"/>
                </a:cubicBezTo>
                <a:lnTo>
                  <a:pt x="458299" y="501097"/>
                </a:lnTo>
                <a:lnTo>
                  <a:pt x="475119" y="501097"/>
                </a:lnTo>
                <a:cubicBezTo>
                  <a:pt x="483128" y="501097"/>
                  <a:pt x="489536" y="494698"/>
                  <a:pt x="489536" y="486788"/>
                </a:cubicBezTo>
                <a:cubicBezTo>
                  <a:pt x="489536" y="478878"/>
                  <a:pt x="483128" y="472479"/>
                  <a:pt x="475119" y="472479"/>
                </a:cubicBezTo>
                <a:lnTo>
                  <a:pt x="458299" y="472479"/>
                </a:lnTo>
                <a:lnTo>
                  <a:pt x="458299" y="455593"/>
                </a:lnTo>
                <a:cubicBezTo>
                  <a:pt x="458299" y="447684"/>
                  <a:pt x="451892" y="441285"/>
                  <a:pt x="443971" y="441285"/>
                </a:cubicBezTo>
                <a:close/>
                <a:moveTo>
                  <a:pt x="443971" y="407868"/>
                </a:moveTo>
                <a:cubicBezTo>
                  <a:pt x="487489" y="407868"/>
                  <a:pt x="522819" y="443151"/>
                  <a:pt x="522819" y="486699"/>
                </a:cubicBezTo>
                <a:cubicBezTo>
                  <a:pt x="522819" y="530158"/>
                  <a:pt x="487489" y="565441"/>
                  <a:pt x="443971" y="565441"/>
                </a:cubicBezTo>
                <a:cubicBezTo>
                  <a:pt x="400365" y="565441"/>
                  <a:pt x="365035" y="530158"/>
                  <a:pt x="365035" y="486699"/>
                </a:cubicBezTo>
                <a:cubicBezTo>
                  <a:pt x="365035" y="443151"/>
                  <a:pt x="400365" y="407868"/>
                  <a:pt x="443971" y="407868"/>
                </a:cubicBezTo>
                <a:close/>
                <a:moveTo>
                  <a:pt x="581388" y="125254"/>
                </a:moveTo>
                <a:lnTo>
                  <a:pt x="581388" y="430968"/>
                </a:lnTo>
                <a:cubicBezTo>
                  <a:pt x="581388" y="436922"/>
                  <a:pt x="578985" y="442343"/>
                  <a:pt x="575336" y="446609"/>
                </a:cubicBezTo>
                <a:cubicBezTo>
                  <a:pt x="558071" y="390443"/>
                  <a:pt x="505652" y="349562"/>
                  <a:pt x="443800" y="349562"/>
                </a:cubicBezTo>
                <a:cubicBezTo>
                  <a:pt x="384706" y="349562"/>
                  <a:pt x="334423" y="386977"/>
                  <a:pt x="314933" y="439411"/>
                </a:cubicBezTo>
                <a:lnTo>
                  <a:pt x="314933" y="221856"/>
                </a:lnTo>
                <a:close/>
                <a:moveTo>
                  <a:pt x="0" y="125113"/>
                </a:moveTo>
                <a:lnTo>
                  <a:pt x="266384" y="221806"/>
                </a:lnTo>
                <a:lnTo>
                  <a:pt x="266384" y="544413"/>
                </a:lnTo>
                <a:lnTo>
                  <a:pt x="15842" y="453586"/>
                </a:lnTo>
                <a:cubicBezTo>
                  <a:pt x="6408" y="450120"/>
                  <a:pt x="0" y="440966"/>
                  <a:pt x="0" y="430834"/>
                </a:cubicBezTo>
                <a:close/>
                <a:moveTo>
                  <a:pt x="290720" y="0"/>
                </a:moveTo>
                <a:lnTo>
                  <a:pt x="556831" y="82562"/>
                </a:lnTo>
                <a:lnTo>
                  <a:pt x="290720" y="179166"/>
                </a:lnTo>
                <a:lnTo>
                  <a:pt x="24698" y="825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5" name="îSḻiḑê"/>
          <p:cNvSpPr/>
          <p:nvPr/>
        </p:nvSpPr>
        <p:spPr>
          <a:xfrm>
            <a:off x="4396519" y="2148215"/>
            <a:ext cx="666249" cy="666247"/>
          </a:xfrm>
          <a:prstGeom prst="ellipse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en-US" sz="2000" b="1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6" name="íŝḻïḍe"/>
          <p:cNvSpPr/>
          <p:nvPr/>
        </p:nvSpPr>
        <p:spPr bwMode="auto">
          <a:xfrm>
            <a:off x="4559457" y="2315821"/>
            <a:ext cx="340373" cy="331036"/>
          </a:xfrm>
          <a:custGeom>
            <a:avLst/>
            <a:gdLst>
              <a:gd name="connsiteX0" fmla="*/ 443971 w 581388"/>
              <a:gd name="connsiteY0" fmla="*/ 441285 h 565441"/>
              <a:gd name="connsiteX1" fmla="*/ 429555 w 581388"/>
              <a:gd name="connsiteY1" fmla="*/ 455593 h 565441"/>
              <a:gd name="connsiteX2" fmla="*/ 429555 w 581388"/>
              <a:gd name="connsiteY2" fmla="*/ 472479 h 565441"/>
              <a:gd name="connsiteX3" fmla="*/ 412735 w 581388"/>
              <a:gd name="connsiteY3" fmla="*/ 472479 h 565441"/>
              <a:gd name="connsiteX4" fmla="*/ 398407 w 581388"/>
              <a:gd name="connsiteY4" fmla="*/ 486788 h 565441"/>
              <a:gd name="connsiteX5" fmla="*/ 412735 w 581388"/>
              <a:gd name="connsiteY5" fmla="*/ 501097 h 565441"/>
              <a:gd name="connsiteX6" fmla="*/ 429555 w 581388"/>
              <a:gd name="connsiteY6" fmla="*/ 501097 h 565441"/>
              <a:gd name="connsiteX7" fmla="*/ 429555 w 581388"/>
              <a:gd name="connsiteY7" fmla="*/ 517983 h 565441"/>
              <a:gd name="connsiteX8" fmla="*/ 443971 w 581388"/>
              <a:gd name="connsiteY8" fmla="*/ 532291 h 565441"/>
              <a:gd name="connsiteX9" fmla="*/ 458299 w 581388"/>
              <a:gd name="connsiteY9" fmla="*/ 517983 h 565441"/>
              <a:gd name="connsiteX10" fmla="*/ 458299 w 581388"/>
              <a:gd name="connsiteY10" fmla="*/ 501097 h 565441"/>
              <a:gd name="connsiteX11" fmla="*/ 475119 w 581388"/>
              <a:gd name="connsiteY11" fmla="*/ 501097 h 565441"/>
              <a:gd name="connsiteX12" fmla="*/ 489536 w 581388"/>
              <a:gd name="connsiteY12" fmla="*/ 486788 h 565441"/>
              <a:gd name="connsiteX13" fmla="*/ 475119 w 581388"/>
              <a:gd name="connsiteY13" fmla="*/ 472479 h 565441"/>
              <a:gd name="connsiteX14" fmla="*/ 458299 w 581388"/>
              <a:gd name="connsiteY14" fmla="*/ 472479 h 565441"/>
              <a:gd name="connsiteX15" fmla="*/ 458299 w 581388"/>
              <a:gd name="connsiteY15" fmla="*/ 455593 h 565441"/>
              <a:gd name="connsiteX16" fmla="*/ 443971 w 581388"/>
              <a:gd name="connsiteY16" fmla="*/ 441285 h 565441"/>
              <a:gd name="connsiteX17" fmla="*/ 443971 w 581388"/>
              <a:gd name="connsiteY17" fmla="*/ 407868 h 565441"/>
              <a:gd name="connsiteX18" fmla="*/ 522819 w 581388"/>
              <a:gd name="connsiteY18" fmla="*/ 486699 h 565441"/>
              <a:gd name="connsiteX19" fmla="*/ 443971 w 581388"/>
              <a:gd name="connsiteY19" fmla="*/ 565441 h 565441"/>
              <a:gd name="connsiteX20" fmla="*/ 365035 w 581388"/>
              <a:gd name="connsiteY20" fmla="*/ 486699 h 565441"/>
              <a:gd name="connsiteX21" fmla="*/ 443971 w 581388"/>
              <a:gd name="connsiteY21" fmla="*/ 407868 h 565441"/>
              <a:gd name="connsiteX22" fmla="*/ 581388 w 581388"/>
              <a:gd name="connsiteY22" fmla="*/ 125254 h 565441"/>
              <a:gd name="connsiteX23" fmla="*/ 581388 w 581388"/>
              <a:gd name="connsiteY23" fmla="*/ 430968 h 565441"/>
              <a:gd name="connsiteX24" fmla="*/ 575336 w 581388"/>
              <a:gd name="connsiteY24" fmla="*/ 446609 h 565441"/>
              <a:gd name="connsiteX25" fmla="*/ 443800 w 581388"/>
              <a:gd name="connsiteY25" fmla="*/ 349562 h 565441"/>
              <a:gd name="connsiteX26" fmla="*/ 314933 w 581388"/>
              <a:gd name="connsiteY26" fmla="*/ 439411 h 565441"/>
              <a:gd name="connsiteX27" fmla="*/ 314933 w 581388"/>
              <a:gd name="connsiteY27" fmla="*/ 221856 h 565441"/>
              <a:gd name="connsiteX28" fmla="*/ 0 w 581388"/>
              <a:gd name="connsiteY28" fmla="*/ 125113 h 565441"/>
              <a:gd name="connsiteX29" fmla="*/ 266384 w 581388"/>
              <a:gd name="connsiteY29" fmla="*/ 221806 h 565441"/>
              <a:gd name="connsiteX30" fmla="*/ 266384 w 581388"/>
              <a:gd name="connsiteY30" fmla="*/ 544413 h 565441"/>
              <a:gd name="connsiteX31" fmla="*/ 15842 w 581388"/>
              <a:gd name="connsiteY31" fmla="*/ 453586 h 565441"/>
              <a:gd name="connsiteX32" fmla="*/ 0 w 581388"/>
              <a:gd name="connsiteY32" fmla="*/ 430834 h 565441"/>
              <a:gd name="connsiteX33" fmla="*/ 290720 w 581388"/>
              <a:gd name="connsiteY33" fmla="*/ 0 h 565441"/>
              <a:gd name="connsiteX34" fmla="*/ 556831 w 581388"/>
              <a:gd name="connsiteY34" fmla="*/ 82562 h 565441"/>
              <a:gd name="connsiteX35" fmla="*/ 290720 w 581388"/>
              <a:gd name="connsiteY35" fmla="*/ 179166 h 565441"/>
              <a:gd name="connsiteX36" fmla="*/ 24698 w 581388"/>
              <a:gd name="connsiteY36" fmla="*/ 82562 h 565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81388" h="565441">
                <a:moveTo>
                  <a:pt x="443971" y="441285"/>
                </a:moveTo>
                <a:cubicBezTo>
                  <a:pt x="435962" y="441285"/>
                  <a:pt x="429555" y="447684"/>
                  <a:pt x="429555" y="455593"/>
                </a:cubicBezTo>
                <a:lnTo>
                  <a:pt x="429555" y="472479"/>
                </a:lnTo>
                <a:lnTo>
                  <a:pt x="412735" y="472479"/>
                </a:lnTo>
                <a:cubicBezTo>
                  <a:pt x="404815" y="472479"/>
                  <a:pt x="398407" y="478878"/>
                  <a:pt x="398407" y="486788"/>
                </a:cubicBezTo>
                <a:cubicBezTo>
                  <a:pt x="398407" y="494698"/>
                  <a:pt x="404815" y="501097"/>
                  <a:pt x="412735" y="501097"/>
                </a:cubicBezTo>
                <a:lnTo>
                  <a:pt x="429555" y="501097"/>
                </a:lnTo>
                <a:lnTo>
                  <a:pt x="429555" y="517983"/>
                </a:lnTo>
                <a:cubicBezTo>
                  <a:pt x="429555" y="525892"/>
                  <a:pt x="435962" y="532291"/>
                  <a:pt x="443971" y="532291"/>
                </a:cubicBezTo>
                <a:cubicBezTo>
                  <a:pt x="451892" y="532291"/>
                  <a:pt x="458299" y="525892"/>
                  <a:pt x="458299" y="517983"/>
                </a:cubicBezTo>
                <a:lnTo>
                  <a:pt x="458299" y="501097"/>
                </a:lnTo>
                <a:lnTo>
                  <a:pt x="475119" y="501097"/>
                </a:lnTo>
                <a:cubicBezTo>
                  <a:pt x="483128" y="501097"/>
                  <a:pt x="489536" y="494698"/>
                  <a:pt x="489536" y="486788"/>
                </a:cubicBezTo>
                <a:cubicBezTo>
                  <a:pt x="489536" y="478878"/>
                  <a:pt x="483128" y="472479"/>
                  <a:pt x="475119" y="472479"/>
                </a:cubicBezTo>
                <a:lnTo>
                  <a:pt x="458299" y="472479"/>
                </a:lnTo>
                <a:lnTo>
                  <a:pt x="458299" y="455593"/>
                </a:lnTo>
                <a:cubicBezTo>
                  <a:pt x="458299" y="447684"/>
                  <a:pt x="451892" y="441285"/>
                  <a:pt x="443971" y="441285"/>
                </a:cubicBezTo>
                <a:close/>
                <a:moveTo>
                  <a:pt x="443971" y="407868"/>
                </a:moveTo>
                <a:cubicBezTo>
                  <a:pt x="487489" y="407868"/>
                  <a:pt x="522819" y="443151"/>
                  <a:pt x="522819" y="486699"/>
                </a:cubicBezTo>
                <a:cubicBezTo>
                  <a:pt x="522819" y="530158"/>
                  <a:pt x="487489" y="565441"/>
                  <a:pt x="443971" y="565441"/>
                </a:cubicBezTo>
                <a:cubicBezTo>
                  <a:pt x="400365" y="565441"/>
                  <a:pt x="365035" y="530158"/>
                  <a:pt x="365035" y="486699"/>
                </a:cubicBezTo>
                <a:cubicBezTo>
                  <a:pt x="365035" y="443151"/>
                  <a:pt x="400365" y="407868"/>
                  <a:pt x="443971" y="407868"/>
                </a:cubicBezTo>
                <a:close/>
                <a:moveTo>
                  <a:pt x="581388" y="125254"/>
                </a:moveTo>
                <a:lnTo>
                  <a:pt x="581388" y="430968"/>
                </a:lnTo>
                <a:cubicBezTo>
                  <a:pt x="581388" y="436922"/>
                  <a:pt x="578985" y="442343"/>
                  <a:pt x="575336" y="446609"/>
                </a:cubicBezTo>
                <a:cubicBezTo>
                  <a:pt x="558071" y="390443"/>
                  <a:pt x="505652" y="349562"/>
                  <a:pt x="443800" y="349562"/>
                </a:cubicBezTo>
                <a:cubicBezTo>
                  <a:pt x="384706" y="349562"/>
                  <a:pt x="334423" y="386977"/>
                  <a:pt x="314933" y="439411"/>
                </a:cubicBezTo>
                <a:lnTo>
                  <a:pt x="314933" y="221856"/>
                </a:lnTo>
                <a:close/>
                <a:moveTo>
                  <a:pt x="0" y="125113"/>
                </a:moveTo>
                <a:lnTo>
                  <a:pt x="266384" y="221806"/>
                </a:lnTo>
                <a:lnTo>
                  <a:pt x="266384" y="544413"/>
                </a:lnTo>
                <a:lnTo>
                  <a:pt x="15842" y="453586"/>
                </a:lnTo>
                <a:cubicBezTo>
                  <a:pt x="6408" y="450120"/>
                  <a:pt x="0" y="440966"/>
                  <a:pt x="0" y="430834"/>
                </a:cubicBezTo>
                <a:close/>
                <a:moveTo>
                  <a:pt x="290720" y="0"/>
                </a:moveTo>
                <a:lnTo>
                  <a:pt x="556831" y="82562"/>
                </a:lnTo>
                <a:lnTo>
                  <a:pt x="290720" y="179166"/>
                </a:lnTo>
                <a:lnTo>
                  <a:pt x="24698" y="825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3" name="is1ïḓe"/>
          <p:cNvSpPr/>
          <p:nvPr/>
        </p:nvSpPr>
        <p:spPr>
          <a:xfrm>
            <a:off x="4447102" y="4594384"/>
            <a:ext cx="666249" cy="666247"/>
          </a:xfrm>
          <a:prstGeom prst="ellipse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en-US" sz="2000" b="1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4" name="îslïḍé"/>
          <p:cNvSpPr/>
          <p:nvPr/>
        </p:nvSpPr>
        <p:spPr bwMode="auto">
          <a:xfrm>
            <a:off x="4610040" y="4761990"/>
            <a:ext cx="340373" cy="331036"/>
          </a:xfrm>
          <a:custGeom>
            <a:avLst/>
            <a:gdLst>
              <a:gd name="connsiteX0" fmla="*/ 443971 w 581388"/>
              <a:gd name="connsiteY0" fmla="*/ 441285 h 565441"/>
              <a:gd name="connsiteX1" fmla="*/ 429555 w 581388"/>
              <a:gd name="connsiteY1" fmla="*/ 455593 h 565441"/>
              <a:gd name="connsiteX2" fmla="*/ 429555 w 581388"/>
              <a:gd name="connsiteY2" fmla="*/ 472479 h 565441"/>
              <a:gd name="connsiteX3" fmla="*/ 412735 w 581388"/>
              <a:gd name="connsiteY3" fmla="*/ 472479 h 565441"/>
              <a:gd name="connsiteX4" fmla="*/ 398407 w 581388"/>
              <a:gd name="connsiteY4" fmla="*/ 486788 h 565441"/>
              <a:gd name="connsiteX5" fmla="*/ 412735 w 581388"/>
              <a:gd name="connsiteY5" fmla="*/ 501097 h 565441"/>
              <a:gd name="connsiteX6" fmla="*/ 429555 w 581388"/>
              <a:gd name="connsiteY6" fmla="*/ 501097 h 565441"/>
              <a:gd name="connsiteX7" fmla="*/ 429555 w 581388"/>
              <a:gd name="connsiteY7" fmla="*/ 517983 h 565441"/>
              <a:gd name="connsiteX8" fmla="*/ 443971 w 581388"/>
              <a:gd name="connsiteY8" fmla="*/ 532291 h 565441"/>
              <a:gd name="connsiteX9" fmla="*/ 458299 w 581388"/>
              <a:gd name="connsiteY9" fmla="*/ 517983 h 565441"/>
              <a:gd name="connsiteX10" fmla="*/ 458299 w 581388"/>
              <a:gd name="connsiteY10" fmla="*/ 501097 h 565441"/>
              <a:gd name="connsiteX11" fmla="*/ 475119 w 581388"/>
              <a:gd name="connsiteY11" fmla="*/ 501097 h 565441"/>
              <a:gd name="connsiteX12" fmla="*/ 489536 w 581388"/>
              <a:gd name="connsiteY12" fmla="*/ 486788 h 565441"/>
              <a:gd name="connsiteX13" fmla="*/ 475119 w 581388"/>
              <a:gd name="connsiteY13" fmla="*/ 472479 h 565441"/>
              <a:gd name="connsiteX14" fmla="*/ 458299 w 581388"/>
              <a:gd name="connsiteY14" fmla="*/ 472479 h 565441"/>
              <a:gd name="connsiteX15" fmla="*/ 458299 w 581388"/>
              <a:gd name="connsiteY15" fmla="*/ 455593 h 565441"/>
              <a:gd name="connsiteX16" fmla="*/ 443971 w 581388"/>
              <a:gd name="connsiteY16" fmla="*/ 441285 h 565441"/>
              <a:gd name="connsiteX17" fmla="*/ 443971 w 581388"/>
              <a:gd name="connsiteY17" fmla="*/ 407868 h 565441"/>
              <a:gd name="connsiteX18" fmla="*/ 522819 w 581388"/>
              <a:gd name="connsiteY18" fmla="*/ 486699 h 565441"/>
              <a:gd name="connsiteX19" fmla="*/ 443971 w 581388"/>
              <a:gd name="connsiteY19" fmla="*/ 565441 h 565441"/>
              <a:gd name="connsiteX20" fmla="*/ 365035 w 581388"/>
              <a:gd name="connsiteY20" fmla="*/ 486699 h 565441"/>
              <a:gd name="connsiteX21" fmla="*/ 443971 w 581388"/>
              <a:gd name="connsiteY21" fmla="*/ 407868 h 565441"/>
              <a:gd name="connsiteX22" fmla="*/ 581388 w 581388"/>
              <a:gd name="connsiteY22" fmla="*/ 125254 h 565441"/>
              <a:gd name="connsiteX23" fmla="*/ 581388 w 581388"/>
              <a:gd name="connsiteY23" fmla="*/ 430968 h 565441"/>
              <a:gd name="connsiteX24" fmla="*/ 575336 w 581388"/>
              <a:gd name="connsiteY24" fmla="*/ 446609 h 565441"/>
              <a:gd name="connsiteX25" fmla="*/ 443800 w 581388"/>
              <a:gd name="connsiteY25" fmla="*/ 349562 h 565441"/>
              <a:gd name="connsiteX26" fmla="*/ 314933 w 581388"/>
              <a:gd name="connsiteY26" fmla="*/ 439411 h 565441"/>
              <a:gd name="connsiteX27" fmla="*/ 314933 w 581388"/>
              <a:gd name="connsiteY27" fmla="*/ 221856 h 565441"/>
              <a:gd name="connsiteX28" fmla="*/ 0 w 581388"/>
              <a:gd name="connsiteY28" fmla="*/ 125113 h 565441"/>
              <a:gd name="connsiteX29" fmla="*/ 266384 w 581388"/>
              <a:gd name="connsiteY29" fmla="*/ 221806 h 565441"/>
              <a:gd name="connsiteX30" fmla="*/ 266384 w 581388"/>
              <a:gd name="connsiteY30" fmla="*/ 544413 h 565441"/>
              <a:gd name="connsiteX31" fmla="*/ 15842 w 581388"/>
              <a:gd name="connsiteY31" fmla="*/ 453586 h 565441"/>
              <a:gd name="connsiteX32" fmla="*/ 0 w 581388"/>
              <a:gd name="connsiteY32" fmla="*/ 430834 h 565441"/>
              <a:gd name="connsiteX33" fmla="*/ 290720 w 581388"/>
              <a:gd name="connsiteY33" fmla="*/ 0 h 565441"/>
              <a:gd name="connsiteX34" fmla="*/ 556831 w 581388"/>
              <a:gd name="connsiteY34" fmla="*/ 82562 h 565441"/>
              <a:gd name="connsiteX35" fmla="*/ 290720 w 581388"/>
              <a:gd name="connsiteY35" fmla="*/ 179166 h 565441"/>
              <a:gd name="connsiteX36" fmla="*/ 24698 w 581388"/>
              <a:gd name="connsiteY36" fmla="*/ 82562 h 565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81388" h="565441">
                <a:moveTo>
                  <a:pt x="443971" y="441285"/>
                </a:moveTo>
                <a:cubicBezTo>
                  <a:pt x="435962" y="441285"/>
                  <a:pt x="429555" y="447684"/>
                  <a:pt x="429555" y="455593"/>
                </a:cubicBezTo>
                <a:lnTo>
                  <a:pt x="429555" y="472479"/>
                </a:lnTo>
                <a:lnTo>
                  <a:pt x="412735" y="472479"/>
                </a:lnTo>
                <a:cubicBezTo>
                  <a:pt x="404815" y="472479"/>
                  <a:pt x="398407" y="478878"/>
                  <a:pt x="398407" y="486788"/>
                </a:cubicBezTo>
                <a:cubicBezTo>
                  <a:pt x="398407" y="494698"/>
                  <a:pt x="404815" y="501097"/>
                  <a:pt x="412735" y="501097"/>
                </a:cubicBezTo>
                <a:lnTo>
                  <a:pt x="429555" y="501097"/>
                </a:lnTo>
                <a:lnTo>
                  <a:pt x="429555" y="517983"/>
                </a:lnTo>
                <a:cubicBezTo>
                  <a:pt x="429555" y="525892"/>
                  <a:pt x="435962" y="532291"/>
                  <a:pt x="443971" y="532291"/>
                </a:cubicBezTo>
                <a:cubicBezTo>
                  <a:pt x="451892" y="532291"/>
                  <a:pt x="458299" y="525892"/>
                  <a:pt x="458299" y="517983"/>
                </a:cubicBezTo>
                <a:lnTo>
                  <a:pt x="458299" y="501097"/>
                </a:lnTo>
                <a:lnTo>
                  <a:pt x="475119" y="501097"/>
                </a:lnTo>
                <a:cubicBezTo>
                  <a:pt x="483128" y="501097"/>
                  <a:pt x="489536" y="494698"/>
                  <a:pt x="489536" y="486788"/>
                </a:cubicBezTo>
                <a:cubicBezTo>
                  <a:pt x="489536" y="478878"/>
                  <a:pt x="483128" y="472479"/>
                  <a:pt x="475119" y="472479"/>
                </a:cubicBezTo>
                <a:lnTo>
                  <a:pt x="458299" y="472479"/>
                </a:lnTo>
                <a:lnTo>
                  <a:pt x="458299" y="455593"/>
                </a:lnTo>
                <a:cubicBezTo>
                  <a:pt x="458299" y="447684"/>
                  <a:pt x="451892" y="441285"/>
                  <a:pt x="443971" y="441285"/>
                </a:cubicBezTo>
                <a:close/>
                <a:moveTo>
                  <a:pt x="443971" y="407868"/>
                </a:moveTo>
                <a:cubicBezTo>
                  <a:pt x="487489" y="407868"/>
                  <a:pt x="522819" y="443151"/>
                  <a:pt x="522819" y="486699"/>
                </a:cubicBezTo>
                <a:cubicBezTo>
                  <a:pt x="522819" y="530158"/>
                  <a:pt x="487489" y="565441"/>
                  <a:pt x="443971" y="565441"/>
                </a:cubicBezTo>
                <a:cubicBezTo>
                  <a:pt x="400365" y="565441"/>
                  <a:pt x="365035" y="530158"/>
                  <a:pt x="365035" y="486699"/>
                </a:cubicBezTo>
                <a:cubicBezTo>
                  <a:pt x="365035" y="443151"/>
                  <a:pt x="400365" y="407868"/>
                  <a:pt x="443971" y="407868"/>
                </a:cubicBezTo>
                <a:close/>
                <a:moveTo>
                  <a:pt x="581388" y="125254"/>
                </a:moveTo>
                <a:lnTo>
                  <a:pt x="581388" y="430968"/>
                </a:lnTo>
                <a:cubicBezTo>
                  <a:pt x="581388" y="436922"/>
                  <a:pt x="578985" y="442343"/>
                  <a:pt x="575336" y="446609"/>
                </a:cubicBezTo>
                <a:cubicBezTo>
                  <a:pt x="558071" y="390443"/>
                  <a:pt x="505652" y="349562"/>
                  <a:pt x="443800" y="349562"/>
                </a:cubicBezTo>
                <a:cubicBezTo>
                  <a:pt x="384706" y="349562"/>
                  <a:pt x="334423" y="386977"/>
                  <a:pt x="314933" y="439411"/>
                </a:cubicBezTo>
                <a:lnTo>
                  <a:pt x="314933" y="221856"/>
                </a:lnTo>
                <a:close/>
                <a:moveTo>
                  <a:pt x="0" y="125113"/>
                </a:moveTo>
                <a:lnTo>
                  <a:pt x="266384" y="221806"/>
                </a:lnTo>
                <a:lnTo>
                  <a:pt x="266384" y="544413"/>
                </a:lnTo>
                <a:lnTo>
                  <a:pt x="15842" y="453586"/>
                </a:lnTo>
                <a:cubicBezTo>
                  <a:pt x="6408" y="450120"/>
                  <a:pt x="0" y="440966"/>
                  <a:pt x="0" y="430834"/>
                </a:cubicBezTo>
                <a:close/>
                <a:moveTo>
                  <a:pt x="290720" y="0"/>
                </a:moveTo>
                <a:lnTo>
                  <a:pt x="556831" y="82562"/>
                </a:lnTo>
                <a:lnTo>
                  <a:pt x="290720" y="179166"/>
                </a:lnTo>
                <a:lnTo>
                  <a:pt x="24698" y="825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1" name="í$ľîḍè"/>
          <p:cNvSpPr/>
          <p:nvPr/>
        </p:nvSpPr>
        <p:spPr>
          <a:xfrm>
            <a:off x="7005085" y="4594384"/>
            <a:ext cx="666249" cy="666247"/>
          </a:xfrm>
          <a:prstGeom prst="ellipse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en-US" sz="2000" b="1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2" name="iṥ1íḓê"/>
          <p:cNvSpPr/>
          <p:nvPr/>
        </p:nvSpPr>
        <p:spPr bwMode="auto">
          <a:xfrm>
            <a:off x="7168023" y="4761990"/>
            <a:ext cx="340373" cy="331036"/>
          </a:xfrm>
          <a:custGeom>
            <a:avLst/>
            <a:gdLst>
              <a:gd name="connsiteX0" fmla="*/ 443971 w 581388"/>
              <a:gd name="connsiteY0" fmla="*/ 441285 h 565441"/>
              <a:gd name="connsiteX1" fmla="*/ 429555 w 581388"/>
              <a:gd name="connsiteY1" fmla="*/ 455593 h 565441"/>
              <a:gd name="connsiteX2" fmla="*/ 429555 w 581388"/>
              <a:gd name="connsiteY2" fmla="*/ 472479 h 565441"/>
              <a:gd name="connsiteX3" fmla="*/ 412735 w 581388"/>
              <a:gd name="connsiteY3" fmla="*/ 472479 h 565441"/>
              <a:gd name="connsiteX4" fmla="*/ 398407 w 581388"/>
              <a:gd name="connsiteY4" fmla="*/ 486788 h 565441"/>
              <a:gd name="connsiteX5" fmla="*/ 412735 w 581388"/>
              <a:gd name="connsiteY5" fmla="*/ 501097 h 565441"/>
              <a:gd name="connsiteX6" fmla="*/ 429555 w 581388"/>
              <a:gd name="connsiteY6" fmla="*/ 501097 h 565441"/>
              <a:gd name="connsiteX7" fmla="*/ 429555 w 581388"/>
              <a:gd name="connsiteY7" fmla="*/ 517983 h 565441"/>
              <a:gd name="connsiteX8" fmla="*/ 443971 w 581388"/>
              <a:gd name="connsiteY8" fmla="*/ 532291 h 565441"/>
              <a:gd name="connsiteX9" fmla="*/ 458299 w 581388"/>
              <a:gd name="connsiteY9" fmla="*/ 517983 h 565441"/>
              <a:gd name="connsiteX10" fmla="*/ 458299 w 581388"/>
              <a:gd name="connsiteY10" fmla="*/ 501097 h 565441"/>
              <a:gd name="connsiteX11" fmla="*/ 475119 w 581388"/>
              <a:gd name="connsiteY11" fmla="*/ 501097 h 565441"/>
              <a:gd name="connsiteX12" fmla="*/ 489536 w 581388"/>
              <a:gd name="connsiteY12" fmla="*/ 486788 h 565441"/>
              <a:gd name="connsiteX13" fmla="*/ 475119 w 581388"/>
              <a:gd name="connsiteY13" fmla="*/ 472479 h 565441"/>
              <a:gd name="connsiteX14" fmla="*/ 458299 w 581388"/>
              <a:gd name="connsiteY14" fmla="*/ 472479 h 565441"/>
              <a:gd name="connsiteX15" fmla="*/ 458299 w 581388"/>
              <a:gd name="connsiteY15" fmla="*/ 455593 h 565441"/>
              <a:gd name="connsiteX16" fmla="*/ 443971 w 581388"/>
              <a:gd name="connsiteY16" fmla="*/ 441285 h 565441"/>
              <a:gd name="connsiteX17" fmla="*/ 443971 w 581388"/>
              <a:gd name="connsiteY17" fmla="*/ 407868 h 565441"/>
              <a:gd name="connsiteX18" fmla="*/ 522819 w 581388"/>
              <a:gd name="connsiteY18" fmla="*/ 486699 h 565441"/>
              <a:gd name="connsiteX19" fmla="*/ 443971 w 581388"/>
              <a:gd name="connsiteY19" fmla="*/ 565441 h 565441"/>
              <a:gd name="connsiteX20" fmla="*/ 365035 w 581388"/>
              <a:gd name="connsiteY20" fmla="*/ 486699 h 565441"/>
              <a:gd name="connsiteX21" fmla="*/ 443971 w 581388"/>
              <a:gd name="connsiteY21" fmla="*/ 407868 h 565441"/>
              <a:gd name="connsiteX22" fmla="*/ 581388 w 581388"/>
              <a:gd name="connsiteY22" fmla="*/ 125254 h 565441"/>
              <a:gd name="connsiteX23" fmla="*/ 581388 w 581388"/>
              <a:gd name="connsiteY23" fmla="*/ 430968 h 565441"/>
              <a:gd name="connsiteX24" fmla="*/ 575336 w 581388"/>
              <a:gd name="connsiteY24" fmla="*/ 446609 h 565441"/>
              <a:gd name="connsiteX25" fmla="*/ 443800 w 581388"/>
              <a:gd name="connsiteY25" fmla="*/ 349562 h 565441"/>
              <a:gd name="connsiteX26" fmla="*/ 314933 w 581388"/>
              <a:gd name="connsiteY26" fmla="*/ 439411 h 565441"/>
              <a:gd name="connsiteX27" fmla="*/ 314933 w 581388"/>
              <a:gd name="connsiteY27" fmla="*/ 221856 h 565441"/>
              <a:gd name="connsiteX28" fmla="*/ 0 w 581388"/>
              <a:gd name="connsiteY28" fmla="*/ 125113 h 565441"/>
              <a:gd name="connsiteX29" fmla="*/ 266384 w 581388"/>
              <a:gd name="connsiteY29" fmla="*/ 221806 h 565441"/>
              <a:gd name="connsiteX30" fmla="*/ 266384 w 581388"/>
              <a:gd name="connsiteY30" fmla="*/ 544413 h 565441"/>
              <a:gd name="connsiteX31" fmla="*/ 15842 w 581388"/>
              <a:gd name="connsiteY31" fmla="*/ 453586 h 565441"/>
              <a:gd name="connsiteX32" fmla="*/ 0 w 581388"/>
              <a:gd name="connsiteY32" fmla="*/ 430834 h 565441"/>
              <a:gd name="connsiteX33" fmla="*/ 290720 w 581388"/>
              <a:gd name="connsiteY33" fmla="*/ 0 h 565441"/>
              <a:gd name="connsiteX34" fmla="*/ 556831 w 581388"/>
              <a:gd name="connsiteY34" fmla="*/ 82562 h 565441"/>
              <a:gd name="connsiteX35" fmla="*/ 290720 w 581388"/>
              <a:gd name="connsiteY35" fmla="*/ 179166 h 565441"/>
              <a:gd name="connsiteX36" fmla="*/ 24698 w 581388"/>
              <a:gd name="connsiteY36" fmla="*/ 82562 h 565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81388" h="565441">
                <a:moveTo>
                  <a:pt x="443971" y="441285"/>
                </a:moveTo>
                <a:cubicBezTo>
                  <a:pt x="435962" y="441285"/>
                  <a:pt x="429555" y="447684"/>
                  <a:pt x="429555" y="455593"/>
                </a:cubicBezTo>
                <a:lnTo>
                  <a:pt x="429555" y="472479"/>
                </a:lnTo>
                <a:lnTo>
                  <a:pt x="412735" y="472479"/>
                </a:lnTo>
                <a:cubicBezTo>
                  <a:pt x="404815" y="472479"/>
                  <a:pt x="398407" y="478878"/>
                  <a:pt x="398407" y="486788"/>
                </a:cubicBezTo>
                <a:cubicBezTo>
                  <a:pt x="398407" y="494698"/>
                  <a:pt x="404815" y="501097"/>
                  <a:pt x="412735" y="501097"/>
                </a:cubicBezTo>
                <a:lnTo>
                  <a:pt x="429555" y="501097"/>
                </a:lnTo>
                <a:lnTo>
                  <a:pt x="429555" y="517983"/>
                </a:lnTo>
                <a:cubicBezTo>
                  <a:pt x="429555" y="525892"/>
                  <a:pt x="435962" y="532291"/>
                  <a:pt x="443971" y="532291"/>
                </a:cubicBezTo>
                <a:cubicBezTo>
                  <a:pt x="451892" y="532291"/>
                  <a:pt x="458299" y="525892"/>
                  <a:pt x="458299" y="517983"/>
                </a:cubicBezTo>
                <a:lnTo>
                  <a:pt x="458299" y="501097"/>
                </a:lnTo>
                <a:lnTo>
                  <a:pt x="475119" y="501097"/>
                </a:lnTo>
                <a:cubicBezTo>
                  <a:pt x="483128" y="501097"/>
                  <a:pt x="489536" y="494698"/>
                  <a:pt x="489536" y="486788"/>
                </a:cubicBezTo>
                <a:cubicBezTo>
                  <a:pt x="489536" y="478878"/>
                  <a:pt x="483128" y="472479"/>
                  <a:pt x="475119" y="472479"/>
                </a:cubicBezTo>
                <a:lnTo>
                  <a:pt x="458299" y="472479"/>
                </a:lnTo>
                <a:lnTo>
                  <a:pt x="458299" y="455593"/>
                </a:lnTo>
                <a:cubicBezTo>
                  <a:pt x="458299" y="447684"/>
                  <a:pt x="451892" y="441285"/>
                  <a:pt x="443971" y="441285"/>
                </a:cubicBezTo>
                <a:close/>
                <a:moveTo>
                  <a:pt x="443971" y="407868"/>
                </a:moveTo>
                <a:cubicBezTo>
                  <a:pt x="487489" y="407868"/>
                  <a:pt x="522819" y="443151"/>
                  <a:pt x="522819" y="486699"/>
                </a:cubicBezTo>
                <a:cubicBezTo>
                  <a:pt x="522819" y="530158"/>
                  <a:pt x="487489" y="565441"/>
                  <a:pt x="443971" y="565441"/>
                </a:cubicBezTo>
                <a:cubicBezTo>
                  <a:pt x="400365" y="565441"/>
                  <a:pt x="365035" y="530158"/>
                  <a:pt x="365035" y="486699"/>
                </a:cubicBezTo>
                <a:cubicBezTo>
                  <a:pt x="365035" y="443151"/>
                  <a:pt x="400365" y="407868"/>
                  <a:pt x="443971" y="407868"/>
                </a:cubicBezTo>
                <a:close/>
                <a:moveTo>
                  <a:pt x="581388" y="125254"/>
                </a:moveTo>
                <a:lnTo>
                  <a:pt x="581388" y="430968"/>
                </a:lnTo>
                <a:cubicBezTo>
                  <a:pt x="581388" y="436922"/>
                  <a:pt x="578985" y="442343"/>
                  <a:pt x="575336" y="446609"/>
                </a:cubicBezTo>
                <a:cubicBezTo>
                  <a:pt x="558071" y="390443"/>
                  <a:pt x="505652" y="349562"/>
                  <a:pt x="443800" y="349562"/>
                </a:cubicBezTo>
                <a:cubicBezTo>
                  <a:pt x="384706" y="349562"/>
                  <a:pt x="334423" y="386977"/>
                  <a:pt x="314933" y="439411"/>
                </a:cubicBezTo>
                <a:lnTo>
                  <a:pt x="314933" y="221856"/>
                </a:lnTo>
                <a:close/>
                <a:moveTo>
                  <a:pt x="0" y="125113"/>
                </a:moveTo>
                <a:lnTo>
                  <a:pt x="266384" y="221806"/>
                </a:lnTo>
                <a:lnTo>
                  <a:pt x="266384" y="544413"/>
                </a:lnTo>
                <a:lnTo>
                  <a:pt x="15842" y="453586"/>
                </a:lnTo>
                <a:cubicBezTo>
                  <a:pt x="6408" y="450120"/>
                  <a:pt x="0" y="440966"/>
                  <a:pt x="0" y="430834"/>
                </a:cubicBezTo>
                <a:close/>
                <a:moveTo>
                  <a:pt x="290720" y="0"/>
                </a:moveTo>
                <a:lnTo>
                  <a:pt x="556831" y="82562"/>
                </a:lnTo>
                <a:lnTo>
                  <a:pt x="290720" y="179166"/>
                </a:lnTo>
                <a:lnTo>
                  <a:pt x="24698" y="825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9" name="îşḻîḍê"/>
          <p:cNvSpPr/>
          <p:nvPr/>
        </p:nvSpPr>
        <p:spPr>
          <a:xfrm>
            <a:off x="5879374" y="5242222"/>
            <a:ext cx="433252" cy="433251"/>
          </a:xfrm>
          <a:prstGeom prst="ellipse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85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 sz="2000" b="1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0" name="iṥlíďè"/>
          <p:cNvSpPr/>
          <p:nvPr/>
        </p:nvSpPr>
        <p:spPr>
          <a:xfrm>
            <a:off x="5996552" y="5381581"/>
            <a:ext cx="198896" cy="154532"/>
          </a:xfrm>
          <a:custGeom>
            <a:avLst/>
            <a:gdLst>
              <a:gd name="connsiteX0" fmla="*/ 453146 w 608558"/>
              <a:gd name="connsiteY0" fmla="*/ 0 h 400600"/>
              <a:gd name="connsiteX1" fmla="*/ 601522 w 608558"/>
              <a:gd name="connsiteY1" fmla="*/ 0 h 400600"/>
              <a:gd name="connsiteX2" fmla="*/ 607511 w 608558"/>
              <a:gd name="connsiteY2" fmla="*/ 9687 h 400600"/>
              <a:gd name="connsiteX3" fmla="*/ 447073 w 608558"/>
              <a:gd name="connsiteY3" fmla="*/ 188761 h 400600"/>
              <a:gd name="connsiteX4" fmla="*/ 447073 w 608558"/>
              <a:gd name="connsiteY4" fmla="*/ 208218 h 400600"/>
              <a:gd name="connsiteX5" fmla="*/ 607511 w 608558"/>
              <a:gd name="connsiteY5" fmla="*/ 390914 h 400600"/>
              <a:gd name="connsiteX6" fmla="*/ 601522 w 608558"/>
              <a:gd name="connsiteY6" fmla="*/ 400600 h 400600"/>
              <a:gd name="connsiteX7" fmla="*/ 453146 w 608558"/>
              <a:gd name="connsiteY7" fmla="*/ 400600 h 400600"/>
              <a:gd name="connsiteX8" fmla="*/ 437372 w 608558"/>
              <a:gd name="connsiteY8" fmla="*/ 390914 h 400600"/>
              <a:gd name="connsiteX9" fmla="*/ 277018 w 608558"/>
              <a:gd name="connsiteY9" fmla="*/ 208218 h 400600"/>
              <a:gd name="connsiteX10" fmla="*/ 277018 w 608558"/>
              <a:gd name="connsiteY10" fmla="*/ 188761 h 400600"/>
              <a:gd name="connsiteX11" fmla="*/ 412404 w 608558"/>
              <a:gd name="connsiteY11" fmla="*/ 37651 h 400600"/>
              <a:gd name="connsiteX12" fmla="*/ 453146 w 608558"/>
              <a:gd name="connsiteY12" fmla="*/ 0 h 400600"/>
              <a:gd name="connsiteX13" fmla="*/ 178152 w 608558"/>
              <a:gd name="connsiteY13" fmla="*/ 0 h 400600"/>
              <a:gd name="connsiteX14" fmla="*/ 326528 w 608558"/>
              <a:gd name="connsiteY14" fmla="*/ 0 h 400600"/>
              <a:gd name="connsiteX15" fmla="*/ 332517 w 608558"/>
              <a:gd name="connsiteY15" fmla="*/ 9687 h 400600"/>
              <a:gd name="connsiteX16" fmla="*/ 172163 w 608558"/>
              <a:gd name="connsiteY16" fmla="*/ 188761 h 400600"/>
              <a:gd name="connsiteX17" fmla="*/ 172163 w 608558"/>
              <a:gd name="connsiteY17" fmla="*/ 208218 h 400600"/>
              <a:gd name="connsiteX18" fmla="*/ 332517 w 608558"/>
              <a:gd name="connsiteY18" fmla="*/ 390914 h 400600"/>
              <a:gd name="connsiteX19" fmla="*/ 326528 w 608558"/>
              <a:gd name="connsiteY19" fmla="*/ 400600 h 400600"/>
              <a:gd name="connsiteX20" fmla="*/ 178152 w 608558"/>
              <a:gd name="connsiteY20" fmla="*/ 400600 h 400600"/>
              <a:gd name="connsiteX21" fmla="*/ 162378 w 608558"/>
              <a:gd name="connsiteY21" fmla="*/ 390914 h 400600"/>
              <a:gd name="connsiteX22" fmla="*/ 2024 w 608558"/>
              <a:gd name="connsiteY22" fmla="*/ 208218 h 400600"/>
              <a:gd name="connsiteX23" fmla="*/ 2024 w 608558"/>
              <a:gd name="connsiteY23" fmla="*/ 188761 h 400600"/>
              <a:gd name="connsiteX24" fmla="*/ 153521 w 608558"/>
              <a:gd name="connsiteY24" fmla="*/ 19710 h 400600"/>
              <a:gd name="connsiteX25" fmla="*/ 178152 w 608558"/>
              <a:gd name="connsiteY25" fmla="*/ 0 h 4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08558" h="400600">
                <a:moveTo>
                  <a:pt x="453146" y="0"/>
                </a:moveTo>
                <a:lnTo>
                  <a:pt x="601522" y="0"/>
                </a:lnTo>
                <a:cubicBezTo>
                  <a:pt x="607511" y="0"/>
                  <a:pt x="610210" y="4380"/>
                  <a:pt x="607511" y="9687"/>
                </a:cubicBezTo>
                <a:lnTo>
                  <a:pt x="447073" y="188761"/>
                </a:lnTo>
                <a:cubicBezTo>
                  <a:pt x="444458" y="194151"/>
                  <a:pt x="444458" y="202827"/>
                  <a:pt x="447073" y="208218"/>
                </a:cubicBezTo>
                <a:lnTo>
                  <a:pt x="607511" y="390914"/>
                </a:lnTo>
                <a:cubicBezTo>
                  <a:pt x="610210" y="396304"/>
                  <a:pt x="607511" y="400600"/>
                  <a:pt x="601522" y="400600"/>
                </a:cubicBezTo>
                <a:lnTo>
                  <a:pt x="453146" y="400600"/>
                </a:lnTo>
                <a:cubicBezTo>
                  <a:pt x="447157" y="400600"/>
                  <a:pt x="440071" y="396304"/>
                  <a:pt x="437372" y="390914"/>
                </a:cubicBezTo>
                <a:lnTo>
                  <a:pt x="277018" y="208218"/>
                </a:lnTo>
                <a:cubicBezTo>
                  <a:pt x="274319" y="202827"/>
                  <a:pt x="274319" y="194151"/>
                  <a:pt x="277018" y="188761"/>
                </a:cubicBezTo>
                <a:cubicBezTo>
                  <a:pt x="277862" y="187076"/>
                  <a:pt x="396630" y="55255"/>
                  <a:pt x="412404" y="37651"/>
                </a:cubicBezTo>
                <a:cubicBezTo>
                  <a:pt x="421345" y="27628"/>
                  <a:pt x="439397" y="0"/>
                  <a:pt x="453146" y="0"/>
                </a:cubicBezTo>
                <a:close/>
                <a:moveTo>
                  <a:pt x="178152" y="0"/>
                </a:moveTo>
                <a:lnTo>
                  <a:pt x="326528" y="0"/>
                </a:lnTo>
                <a:cubicBezTo>
                  <a:pt x="332517" y="0"/>
                  <a:pt x="335216" y="4380"/>
                  <a:pt x="332517" y="9687"/>
                </a:cubicBezTo>
                <a:lnTo>
                  <a:pt x="172163" y="188761"/>
                </a:lnTo>
                <a:cubicBezTo>
                  <a:pt x="169464" y="194151"/>
                  <a:pt x="169464" y="202827"/>
                  <a:pt x="172163" y="208218"/>
                </a:cubicBezTo>
                <a:lnTo>
                  <a:pt x="332517" y="390914"/>
                </a:lnTo>
                <a:cubicBezTo>
                  <a:pt x="335216" y="396220"/>
                  <a:pt x="332517" y="400600"/>
                  <a:pt x="326528" y="400600"/>
                </a:cubicBezTo>
                <a:lnTo>
                  <a:pt x="178152" y="400600"/>
                </a:lnTo>
                <a:cubicBezTo>
                  <a:pt x="172163" y="400600"/>
                  <a:pt x="165077" y="396220"/>
                  <a:pt x="162378" y="390914"/>
                </a:cubicBezTo>
                <a:lnTo>
                  <a:pt x="2024" y="208218"/>
                </a:lnTo>
                <a:cubicBezTo>
                  <a:pt x="-675" y="202827"/>
                  <a:pt x="-675" y="194151"/>
                  <a:pt x="2024" y="188761"/>
                </a:cubicBezTo>
                <a:cubicBezTo>
                  <a:pt x="26065" y="161975"/>
                  <a:pt x="144917" y="29565"/>
                  <a:pt x="153521" y="19710"/>
                </a:cubicBezTo>
                <a:cubicBezTo>
                  <a:pt x="159932" y="12214"/>
                  <a:pt x="166849" y="0"/>
                  <a:pt x="178152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>
              <a:latin typeface="Arial"/>
              <a:ea typeface="微软雅黑"/>
              <a:sym typeface="Arial"/>
            </a:endParaRPr>
          </a:p>
        </p:txBody>
      </p:sp>
      <p:sp>
        <p:nvSpPr>
          <p:cNvPr id="17" name="îşliḑê"/>
          <p:cNvSpPr/>
          <p:nvPr/>
        </p:nvSpPr>
        <p:spPr>
          <a:xfrm>
            <a:off x="5879374" y="1714964"/>
            <a:ext cx="433252" cy="433251"/>
          </a:xfrm>
          <a:prstGeom prst="ellipse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85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 sz="2000" b="1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8" name="îṧļíḓè"/>
          <p:cNvSpPr/>
          <p:nvPr/>
        </p:nvSpPr>
        <p:spPr>
          <a:xfrm>
            <a:off x="5996552" y="1854323"/>
            <a:ext cx="198896" cy="154532"/>
          </a:xfrm>
          <a:custGeom>
            <a:avLst/>
            <a:gdLst>
              <a:gd name="connsiteX0" fmla="*/ 453146 w 608558"/>
              <a:gd name="connsiteY0" fmla="*/ 0 h 400600"/>
              <a:gd name="connsiteX1" fmla="*/ 601522 w 608558"/>
              <a:gd name="connsiteY1" fmla="*/ 0 h 400600"/>
              <a:gd name="connsiteX2" fmla="*/ 607511 w 608558"/>
              <a:gd name="connsiteY2" fmla="*/ 9687 h 400600"/>
              <a:gd name="connsiteX3" fmla="*/ 447073 w 608558"/>
              <a:gd name="connsiteY3" fmla="*/ 188761 h 400600"/>
              <a:gd name="connsiteX4" fmla="*/ 447073 w 608558"/>
              <a:gd name="connsiteY4" fmla="*/ 208218 h 400600"/>
              <a:gd name="connsiteX5" fmla="*/ 607511 w 608558"/>
              <a:gd name="connsiteY5" fmla="*/ 390914 h 400600"/>
              <a:gd name="connsiteX6" fmla="*/ 601522 w 608558"/>
              <a:gd name="connsiteY6" fmla="*/ 400600 h 400600"/>
              <a:gd name="connsiteX7" fmla="*/ 453146 w 608558"/>
              <a:gd name="connsiteY7" fmla="*/ 400600 h 400600"/>
              <a:gd name="connsiteX8" fmla="*/ 437372 w 608558"/>
              <a:gd name="connsiteY8" fmla="*/ 390914 h 400600"/>
              <a:gd name="connsiteX9" fmla="*/ 277018 w 608558"/>
              <a:gd name="connsiteY9" fmla="*/ 208218 h 400600"/>
              <a:gd name="connsiteX10" fmla="*/ 277018 w 608558"/>
              <a:gd name="connsiteY10" fmla="*/ 188761 h 400600"/>
              <a:gd name="connsiteX11" fmla="*/ 412404 w 608558"/>
              <a:gd name="connsiteY11" fmla="*/ 37651 h 400600"/>
              <a:gd name="connsiteX12" fmla="*/ 453146 w 608558"/>
              <a:gd name="connsiteY12" fmla="*/ 0 h 400600"/>
              <a:gd name="connsiteX13" fmla="*/ 178152 w 608558"/>
              <a:gd name="connsiteY13" fmla="*/ 0 h 400600"/>
              <a:gd name="connsiteX14" fmla="*/ 326528 w 608558"/>
              <a:gd name="connsiteY14" fmla="*/ 0 h 400600"/>
              <a:gd name="connsiteX15" fmla="*/ 332517 w 608558"/>
              <a:gd name="connsiteY15" fmla="*/ 9687 h 400600"/>
              <a:gd name="connsiteX16" fmla="*/ 172163 w 608558"/>
              <a:gd name="connsiteY16" fmla="*/ 188761 h 400600"/>
              <a:gd name="connsiteX17" fmla="*/ 172163 w 608558"/>
              <a:gd name="connsiteY17" fmla="*/ 208218 h 400600"/>
              <a:gd name="connsiteX18" fmla="*/ 332517 w 608558"/>
              <a:gd name="connsiteY18" fmla="*/ 390914 h 400600"/>
              <a:gd name="connsiteX19" fmla="*/ 326528 w 608558"/>
              <a:gd name="connsiteY19" fmla="*/ 400600 h 400600"/>
              <a:gd name="connsiteX20" fmla="*/ 178152 w 608558"/>
              <a:gd name="connsiteY20" fmla="*/ 400600 h 400600"/>
              <a:gd name="connsiteX21" fmla="*/ 162378 w 608558"/>
              <a:gd name="connsiteY21" fmla="*/ 390914 h 400600"/>
              <a:gd name="connsiteX22" fmla="*/ 2024 w 608558"/>
              <a:gd name="connsiteY22" fmla="*/ 208218 h 400600"/>
              <a:gd name="connsiteX23" fmla="*/ 2024 w 608558"/>
              <a:gd name="connsiteY23" fmla="*/ 188761 h 400600"/>
              <a:gd name="connsiteX24" fmla="*/ 153521 w 608558"/>
              <a:gd name="connsiteY24" fmla="*/ 19710 h 400600"/>
              <a:gd name="connsiteX25" fmla="*/ 178152 w 608558"/>
              <a:gd name="connsiteY25" fmla="*/ 0 h 4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08558" h="400600">
                <a:moveTo>
                  <a:pt x="453146" y="0"/>
                </a:moveTo>
                <a:lnTo>
                  <a:pt x="601522" y="0"/>
                </a:lnTo>
                <a:cubicBezTo>
                  <a:pt x="607511" y="0"/>
                  <a:pt x="610210" y="4380"/>
                  <a:pt x="607511" y="9687"/>
                </a:cubicBezTo>
                <a:lnTo>
                  <a:pt x="447073" y="188761"/>
                </a:lnTo>
                <a:cubicBezTo>
                  <a:pt x="444458" y="194151"/>
                  <a:pt x="444458" y="202827"/>
                  <a:pt x="447073" y="208218"/>
                </a:cubicBezTo>
                <a:lnTo>
                  <a:pt x="607511" y="390914"/>
                </a:lnTo>
                <a:cubicBezTo>
                  <a:pt x="610210" y="396304"/>
                  <a:pt x="607511" y="400600"/>
                  <a:pt x="601522" y="400600"/>
                </a:cubicBezTo>
                <a:lnTo>
                  <a:pt x="453146" y="400600"/>
                </a:lnTo>
                <a:cubicBezTo>
                  <a:pt x="447157" y="400600"/>
                  <a:pt x="440071" y="396304"/>
                  <a:pt x="437372" y="390914"/>
                </a:cubicBezTo>
                <a:lnTo>
                  <a:pt x="277018" y="208218"/>
                </a:lnTo>
                <a:cubicBezTo>
                  <a:pt x="274319" y="202827"/>
                  <a:pt x="274319" y="194151"/>
                  <a:pt x="277018" y="188761"/>
                </a:cubicBezTo>
                <a:cubicBezTo>
                  <a:pt x="277862" y="187076"/>
                  <a:pt x="396630" y="55255"/>
                  <a:pt x="412404" y="37651"/>
                </a:cubicBezTo>
                <a:cubicBezTo>
                  <a:pt x="421345" y="27628"/>
                  <a:pt x="439397" y="0"/>
                  <a:pt x="453146" y="0"/>
                </a:cubicBezTo>
                <a:close/>
                <a:moveTo>
                  <a:pt x="178152" y="0"/>
                </a:moveTo>
                <a:lnTo>
                  <a:pt x="326528" y="0"/>
                </a:lnTo>
                <a:cubicBezTo>
                  <a:pt x="332517" y="0"/>
                  <a:pt x="335216" y="4380"/>
                  <a:pt x="332517" y="9687"/>
                </a:cubicBezTo>
                <a:lnTo>
                  <a:pt x="172163" y="188761"/>
                </a:lnTo>
                <a:cubicBezTo>
                  <a:pt x="169464" y="194151"/>
                  <a:pt x="169464" y="202827"/>
                  <a:pt x="172163" y="208218"/>
                </a:cubicBezTo>
                <a:lnTo>
                  <a:pt x="332517" y="390914"/>
                </a:lnTo>
                <a:cubicBezTo>
                  <a:pt x="335216" y="396220"/>
                  <a:pt x="332517" y="400600"/>
                  <a:pt x="326528" y="400600"/>
                </a:cubicBezTo>
                <a:lnTo>
                  <a:pt x="178152" y="400600"/>
                </a:lnTo>
                <a:cubicBezTo>
                  <a:pt x="172163" y="400600"/>
                  <a:pt x="165077" y="396220"/>
                  <a:pt x="162378" y="390914"/>
                </a:cubicBezTo>
                <a:lnTo>
                  <a:pt x="2024" y="208218"/>
                </a:lnTo>
                <a:cubicBezTo>
                  <a:pt x="-675" y="202827"/>
                  <a:pt x="-675" y="194151"/>
                  <a:pt x="2024" y="188761"/>
                </a:cubicBezTo>
                <a:cubicBezTo>
                  <a:pt x="26065" y="161975"/>
                  <a:pt x="144917" y="29565"/>
                  <a:pt x="153521" y="19710"/>
                </a:cubicBezTo>
                <a:cubicBezTo>
                  <a:pt x="159932" y="12214"/>
                  <a:pt x="166849" y="0"/>
                  <a:pt x="178152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>
              <a:latin typeface="Arial"/>
              <a:ea typeface="微软雅黑"/>
              <a:sym typeface="Arial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335010" y="431801"/>
            <a:ext cx="3111018" cy="412248"/>
            <a:chOff x="335010" y="686444"/>
            <a:chExt cx="3111018" cy="412248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335010" y="863511"/>
              <a:ext cx="2402652" cy="0"/>
            </a:xfrm>
            <a:prstGeom prst="line">
              <a:avLst/>
            </a:prstGeom>
            <a:ln>
              <a:solidFill>
                <a:srgbClr val="1D50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椭圆 36"/>
            <p:cNvSpPr/>
            <p:nvPr/>
          </p:nvSpPr>
          <p:spPr>
            <a:xfrm>
              <a:off x="2951399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147002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342605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0" name="iṩļïḓè"/>
            <p:cNvSpPr txBox="1"/>
            <p:nvPr/>
          </p:nvSpPr>
          <p:spPr bwMode="auto">
            <a:xfrm>
              <a:off x="675654" y="686444"/>
              <a:ext cx="1721363" cy="412248"/>
            </a:xfrm>
            <a:prstGeom prst="rect">
              <a:avLst/>
            </a:prstGeom>
            <a:solidFill>
              <a:srgbClr val="1D505F"/>
            </a:solidFill>
            <a:ln w="9525">
              <a:solidFill>
                <a:srgbClr val="1D505F"/>
              </a:solidFill>
              <a:miter lim="800000"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dist"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XXX</a:t>
              </a:r>
              <a:r>
                <a:rPr lang="zh-CN" altLang="en-US" sz="16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公司</a:t>
              </a:r>
              <a:endParaRPr lang="en-US" altLang="zh-CN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41" name="iṩļïḓè"/>
          <p:cNvSpPr txBox="1"/>
          <p:nvPr/>
        </p:nvSpPr>
        <p:spPr bwMode="auto">
          <a:xfrm>
            <a:off x="5235318" y="3730916"/>
            <a:ext cx="1721363" cy="412248"/>
          </a:xfrm>
          <a:prstGeom prst="rect">
            <a:avLst/>
          </a:prstGeom>
          <a:solidFill>
            <a:srgbClr val="1D505F"/>
          </a:solidFill>
          <a:ln w="9525">
            <a:solidFill>
              <a:srgbClr val="1D505F"/>
            </a:solidFill>
            <a:miter lim="800000"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XXX</a:t>
            </a:r>
            <a:r>
              <a:rPr lang="zh-CN" altLang="en-US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公司</a:t>
            </a:r>
            <a:endParaRPr lang="en-US" altLang="zh-CN" sz="16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414052" y="1881419"/>
            <a:ext cx="2736289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873225" y="3232936"/>
            <a:ext cx="2736289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1317847" y="4584453"/>
            <a:ext cx="2736289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8200829" y="1887630"/>
            <a:ext cx="2736289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8582486" y="3225730"/>
            <a:ext cx="2736289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8200828" y="4538118"/>
            <a:ext cx="2736289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</a:t>
            </a:r>
          </a:p>
        </p:txBody>
      </p:sp>
    </p:spTree>
    <p:custDataLst>
      <p:tags r:id="rId1"/>
    </p:custData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>
            <a:off x="850816" y="2113365"/>
            <a:ext cx="611262" cy="0"/>
          </a:xfrm>
          <a:prstGeom prst="line">
            <a:avLst/>
          </a:prstGeom>
          <a:ln w="28575" cap="rnd">
            <a:solidFill>
              <a:srgbClr val="1D505F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660401" y="4112038"/>
            <a:ext cx="5156927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335010" y="431801"/>
            <a:ext cx="3111018" cy="412248"/>
            <a:chOff x="335010" y="686444"/>
            <a:chExt cx="3111018" cy="412248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335010" y="863511"/>
              <a:ext cx="2402652" cy="0"/>
            </a:xfrm>
            <a:prstGeom prst="line">
              <a:avLst/>
            </a:prstGeom>
            <a:ln>
              <a:solidFill>
                <a:srgbClr val="1D50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椭圆 32"/>
            <p:cNvSpPr/>
            <p:nvPr/>
          </p:nvSpPr>
          <p:spPr>
            <a:xfrm>
              <a:off x="2951399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147002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342605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6" name="iṩļïḓè"/>
            <p:cNvSpPr txBox="1"/>
            <p:nvPr/>
          </p:nvSpPr>
          <p:spPr bwMode="auto">
            <a:xfrm>
              <a:off x="675654" y="686444"/>
              <a:ext cx="1721363" cy="412248"/>
            </a:xfrm>
            <a:prstGeom prst="rect">
              <a:avLst/>
            </a:prstGeom>
            <a:solidFill>
              <a:srgbClr val="1D505F"/>
            </a:solidFill>
            <a:ln w="9525">
              <a:solidFill>
                <a:srgbClr val="1D505F"/>
              </a:solidFill>
              <a:miter lim="800000"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dist"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XXX</a:t>
              </a:r>
              <a:r>
                <a:rPr lang="zh-CN" altLang="en-US" sz="16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公司</a:t>
              </a:r>
              <a:endParaRPr lang="en-US" altLang="zh-CN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38" name="ïŝḷïḍé"/>
          <p:cNvSpPr/>
          <p:nvPr/>
        </p:nvSpPr>
        <p:spPr bwMode="auto">
          <a:xfrm>
            <a:off x="2361634" y="1532767"/>
            <a:ext cx="589392" cy="667720"/>
          </a:xfrm>
          <a:custGeom>
            <a:avLst/>
            <a:gdLst>
              <a:gd name="T0" fmla="*/ 137 w 297"/>
              <a:gd name="T1" fmla="*/ 4 h 337"/>
              <a:gd name="T2" fmla="*/ 12 w 297"/>
              <a:gd name="T3" fmla="*/ 76 h 337"/>
              <a:gd name="T4" fmla="*/ 0 w 297"/>
              <a:gd name="T5" fmla="*/ 97 h 337"/>
              <a:gd name="T6" fmla="*/ 0 w 297"/>
              <a:gd name="T7" fmla="*/ 240 h 337"/>
              <a:gd name="T8" fmla="*/ 12 w 297"/>
              <a:gd name="T9" fmla="*/ 261 h 337"/>
              <a:gd name="T10" fmla="*/ 137 w 297"/>
              <a:gd name="T11" fmla="*/ 333 h 337"/>
              <a:gd name="T12" fmla="*/ 161 w 297"/>
              <a:gd name="T13" fmla="*/ 333 h 337"/>
              <a:gd name="T14" fmla="*/ 285 w 297"/>
              <a:gd name="T15" fmla="*/ 261 h 337"/>
              <a:gd name="T16" fmla="*/ 297 w 297"/>
              <a:gd name="T17" fmla="*/ 240 h 337"/>
              <a:gd name="T18" fmla="*/ 297 w 297"/>
              <a:gd name="T19" fmla="*/ 97 h 337"/>
              <a:gd name="T20" fmla="*/ 285 w 297"/>
              <a:gd name="T21" fmla="*/ 76 h 337"/>
              <a:gd name="T22" fmla="*/ 161 w 297"/>
              <a:gd name="T23" fmla="*/ 4 h 337"/>
              <a:gd name="T24" fmla="*/ 137 w 297"/>
              <a:gd name="T25" fmla="*/ 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97" h="337">
                <a:moveTo>
                  <a:pt x="137" y="4"/>
                </a:moveTo>
                <a:cubicBezTo>
                  <a:pt x="12" y="76"/>
                  <a:pt x="12" y="76"/>
                  <a:pt x="12" y="76"/>
                </a:cubicBezTo>
                <a:cubicBezTo>
                  <a:pt x="5" y="80"/>
                  <a:pt x="0" y="88"/>
                  <a:pt x="0" y="97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49"/>
                  <a:pt x="5" y="257"/>
                  <a:pt x="12" y="261"/>
                </a:cubicBezTo>
                <a:cubicBezTo>
                  <a:pt x="137" y="333"/>
                  <a:pt x="137" y="333"/>
                  <a:pt x="137" y="333"/>
                </a:cubicBezTo>
                <a:cubicBezTo>
                  <a:pt x="144" y="337"/>
                  <a:pt x="153" y="337"/>
                  <a:pt x="161" y="333"/>
                </a:cubicBezTo>
                <a:cubicBezTo>
                  <a:pt x="285" y="261"/>
                  <a:pt x="285" y="261"/>
                  <a:pt x="285" y="261"/>
                </a:cubicBezTo>
                <a:cubicBezTo>
                  <a:pt x="293" y="257"/>
                  <a:pt x="297" y="249"/>
                  <a:pt x="297" y="240"/>
                </a:cubicBezTo>
                <a:cubicBezTo>
                  <a:pt x="297" y="97"/>
                  <a:pt x="297" y="97"/>
                  <a:pt x="297" y="97"/>
                </a:cubicBezTo>
                <a:cubicBezTo>
                  <a:pt x="297" y="88"/>
                  <a:pt x="293" y="80"/>
                  <a:pt x="285" y="76"/>
                </a:cubicBezTo>
                <a:cubicBezTo>
                  <a:pt x="161" y="4"/>
                  <a:pt x="161" y="4"/>
                  <a:pt x="161" y="4"/>
                </a:cubicBezTo>
                <a:cubicBezTo>
                  <a:pt x="153" y="0"/>
                  <a:pt x="144" y="0"/>
                  <a:pt x="137" y="4"/>
                </a:cubicBezTo>
              </a:path>
            </a:pathLst>
          </a:cu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marL="225425" lvl="0" indent="-225425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ker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0</a:t>
            </a:r>
            <a:r>
              <a:rPr lang="en-US" altLang="zh-CN" sz="100" b="1" ker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b="1" ker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1</a:t>
            </a:r>
            <a:endParaRPr lang="en-US" altLang="zh-CN" b="1" kern="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9" name="iṩļïḓè"/>
          <p:cNvSpPr txBox="1"/>
          <p:nvPr/>
        </p:nvSpPr>
        <p:spPr bwMode="auto">
          <a:xfrm>
            <a:off x="1724665" y="1941045"/>
            <a:ext cx="1721363" cy="412248"/>
          </a:xfrm>
          <a:prstGeom prst="rect">
            <a:avLst/>
          </a:prstGeom>
          <a:solidFill>
            <a:srgbClr val="1D505F"/>
          </a:solidFill>
          <a:ln w="9525">
            <a:solidFill>
              <a:srgbClr val="1D505F"/>
            </a:solidFill>
            <a:miter lim="800000"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XXX</a:t>
            </a:r>
            <a:r>
              <a:rPr lang="zh-CN" altLang="en-US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公司</a:t>
            </a:r>
            <a:endParaRPr lang="en-US" altLang="zh-CN" sz="16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0" name="ï$lîďe"/>
          <p:cNvSpPr/>
          <p:nvPr/>
        </p:nvSpPr>
        <p:spPr>
          <a:xfrm>
            <a:off x="850816" y="2959661"/>
            <a:ext cx="211032" cy="210960"/>
          </a:xfrm>
          <a:prstGeom prst="ellipse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302779" y="2783848"/>
            <a:ext cx="479320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单击此处添加文本，并调整颜色以及大小。单击此处添加文本。单击此处添加文本。单击此处添加文本，并调整颜色以及大小。单击此处添加文本。单击此处添加文本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2" name="ï$lîďe"/>
          <p:cNvSpPr/>
          <p:nvPr/>
        </p:nvSpPr>
        <p:spPr>
          <a:xfrm>
            <a:off x="850816" y="4554052"/>
            <a:ext cx="211032" cy="210960"/>
          </a:xfrm>
          <a:prstGeom prst="ellipse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302779" y="4378239"/>
            <a:ext cx="479320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单击此处添加文本，并调整颜色以及大小。单击此处添加文本。单击此处添加文本。单击此处添加文本，并调整颜色以及大小。单击此处添加文本。单击此处添加文本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121436" y="1953183"/>
            <a:ext cx="1708930" cy="400110"/>
          </a:xfrm>
          <a:prstGeom prst="rect">
            <a:avLst/>
          </a:prstGeom>
          <a:solidFill>
            <a:srgbClr val="1D505F"/>
          </a:solidFill>
          <a:ln>
            <a:solidFill>
              <a:srgbClr val="1D505F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单击添加文本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6966119" y="2772286"/>
            <a:ext cx="3923102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。单击此处添加文本，并调整颜色以及大小。单击此处添加文本。单击此处添加文本。单击此处添加文本，并调整颜色以及大小。单击此处添加文本。单击此处添加文本</a:t>
            </a:r>
          </a:p>
        </p:txBody>
      </p:sp>
    </p:spTree>
    <p:custDataLst>
      <p:tags r:id="rId1"/>
    </p:custData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1" grpId="0"/>
      <p:bldP spid="43" grpId="0"/>
      <p:bldP spid="46" grpId="0" animBg="1"/>
      <p:bldP spid="4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2667001" y="-2666998"/>
            <a:ext cx="6858000" cy="12192002"/>
          </a:xfrm>
          <a:prstGeom prst="rect">
            <a:avLst/>
          </a:prstGeom>
          <a:ln>
            <a:noFill/>
          </a:ln>
        </p:spPr>
      </p:pic>
      <p:sp>
        <p:nvSpPr>
          <p:cNvPr id="5" name="iconfont-11910-5686862"/>
          <p:cNvSpPr>
            <a:spLocks noChangeAspect="1"/>
          </p:cNvSpPr>
          <p:nvPr/>
        </p:nvSpPr>
        <p:spPr bwMode="auto">
          <a:xfrm rot="16200000">
            <a:off x="571240" y="5915087"/>
            <a:ext cx="320765" cy="366309"/>
          </a:xfrm>
          <a:custGeom>
            <a:avLst/>
            <a:gdLst>
              <a:gd name="T0" fmla="*/ 4621 w 9242"/>
              <a:gd name="T1" fmla="*/ 10555 h 10555"/>
              <a:gd name="T2" fmla="*/ 4034 w 9242"/>
              <a:gd name="T3" fmla="*/ 10285 h 10555"/>
              <a:gd name="T4" fmla="*/ 244 w 9242"/>
              <a:gd name="T5" fmla="*/ 5872 h 10555"/>
              <a:gd name="T6" fmla="*/ 127 w 9242"/>
              <a:gd name="T7" fmla="*/ 5043 h 10555"/>
              <a:gd name="T8" fmla="*/ 831 w 9242"/>
              <a:gd name="T9" fmla="*/ 4592 h 10555"/>
              <a:gd name="T10" fmla="*/ 2221 w 9242"/>
              <a:gd name="T11" fmla="*/ 4592 h 10555"/>
              <a:gd name="T12" fmla="*/ 2221 w 9242"/>
              <a:gd name="T13" fmla="*/ 1200 h 10555"/>
              <a:gd name="T14" fmla="*/ 3421 w 9242"/>
              <a:gd name="T15" fmla="*/ 0 h 10555"/>
              <a:gd name="T16" fmla="*/ 5821 w 9242"/>
              <a:gd name="T17" fmla="*/ 0 h 10555"/>
              <a:gd name="T18" fmla="*/ 7021 w 9242"/>
              <a:gd name="T19" fmla="*/ 1200 h 10555"/>
              <a:gd name="T20" fmla="*/ 7021 w 9242"/>
              <a:gd name="T21" fmla="*/ 4591 h 10555"/>
              <a:gd name="T22" fmla="*/ 8411 w 9242"/>
              <a:gd name="T23" fmla="*/ 4591 h 10555"/>
              <a:gd name="T24" fmla="*/ 9115 w 9242"/>
              <a:gd name="T25" fmla="*/ 5042 h 10555"/>
              <a:gd name="T26" fmla="*/ 8999 w 9242"/>
              <a:gd name="T27" fmla="*/ 5871 h 10555"/>
              <a:gd name="T28" fmla="*/ 5209 w 9242"/>
              <a:gd name="T29" fmla="*/ 10285 h 10555"/>
              <a:gd name="T30" fmla="*/ 4621 w 9242"/>
              <a:gd name="T31" fmla="*/ 10555 h 10555"/>
              <a:gd name="T32" fmla="*/ 886 w 9242"/>
              <a:gd name="T33" fmla="*/ 5392 h 10555"/>
              <a:gd name="T34" fmla="*/ 4621 w 9242"/>
              <a:gd name="T35" fmla="*/ 9742 h 10555"/>
              <a:gd name="T36" fmla="*/ 8356 w 9242"/>
              <a:gd name="T37" fmla="*/ 5392 h 10555"/>
              <a:gd name="T38" fmla="*/ 6221 w 9242"/>
              <a:gd name="T39" fmla="*/ 5392 h 10555"/>
              <a:gd name="T40" fmla="*/ 6221 w 9242"/>
              <a:gd name="T41" fmla="*/ 1200 h 10555"/>
              <a:gd name="T42" fmla="*/ 5821 w 9242"/>
              <a:gd name="T43" fmla="*/ 800 h 10555"/>
              <a:gd name="T44" fmla="*/ 3421 w 9242"/>
              <a:gd name="T45" fmla="*/ 800 h 10555"/>
              <a:gd name="T46" fmla="*/ 3021 w 9242"/>
              <a:gd name="T47" fmla="*/ 1200 h 10555"/>
              <a:gd name="T48" fmla="*/ 3021 w 9242"/>
              <a:gd name="T49" fmla="*/ 5391 h 10555"/>
              <a:gd name="T50" fmla="*/ 886 w 9242"/>
              <a:gd name="T51" fmla="*/ 5391 h 10555"/>
              <a:gd name="T52" fmla="*/ 886 w 9242"/>
              <a:gd name="T53" fmla="*/ 5392 h 10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9242" h="10555">
                <a:moveTo>
                  <a:pt x="4621" y="10555"/>
                </a:moveTo>
                <a:cubicBezTo>
                  <a:pt x="4395" y="10555"/>
                  <a:pt x="4181" y="10456"/>
                  <a:pt x="4034" y="10285"/>
                </a:cubicBezTo>
                <a:lnTo>
                  <a:pt x="244" y="5872"/>
                </a:lnTo>
                <a:cubicBezTo>
                  <a:pt x="44" y="5640"/>
                  <a:pt x="0" y="5322"/>
                  <a:pt x="127" y="5043"/>
                </a:cubicBezTo>
                <a:cubicBezTo>
                  <a:pt x="255" y="4765"/>
                  <a:pt x="525" y="4592"/>
                  <a:pt x="831" y="4592"/>
                </a:cubicBezTo>
                <a:lnTo>
                  <a:pt x="2221" y="4592"/>
                </a:lnTo>
                <a:lnTo>
                  <a:pt x="2221" y="1200"/>
                </a:lnTo>
                <a:cubicBezTo>
                  <a:pt x="2221" y="539"/>
                  <a:pt x="2760" y="0"/>
                  <a:pt x="3421" y="0"/>
                </a:cubicBezTo>
                <a:lnTo>
                  <a:pt x="5821" y="0"/>
                </a:lnTo>
                <a:cubicBezTo>
                  <a:pt x="6482" y="0"/>
                  <a:pt x="7021" y="539"/>
                  <a:pt x="7021" y="1200"/>
                </a:cubicBezTo>
                <a:lnTo>
                  <a:pt x="7021" y="4591"/>
                </a:lnTo>
                <a:lnTo>
                  <a:pt x="8411" y="4591"/>
                </a:lnTo>
                <a:cubicBezTo>
                  <a:pt x="8717" y="4591"/>
                  <a:pt x="8987" y="4764"/>
                  <a:pt x="9115" y="5042"/>
                </a:cubicBezTo>
                <a:cubicBezTo>
                  <a:pt x="9242" y="5321"/>
                  <a:pt x="9199" y="5639"/>
                  <a:pt x="8999" y="5871"/>
                </a:cubicBezTo>
                <a:lnTo>
                  <a:pt x="5209" y="10285"/>
                </a:lnTo>
                <a:cubicBezTo>
                  <a:pt x="5061" y="10457"/>
                  <a:pt x="4847" y="10555"/>
                  <a:pt x="4621" y="10555"/>
                </a:cubicBezTo>
                <a:close/>
                <a:moveTo>
                  <a:pt x="886" y="5392"/>
                </a:moveTo>
                <a:lnTo>
                  <a:pt x="4621" y="9742"/>
                </a:lnTo>
                <a:lnTo>
                  <a:pt x="8356" y="5392"/>
                </a:lnTo>
                <a:lnTo>
                  <a:pt x="6221" y="5392"/>
                </a:lnTo>
                <a:lnTo>
                  <a:pt x="6221" y="1200"/>
                </a:lnTo>
                <a:cubicBezTo>
                  <a:pt x="6221" y="980"/>
                  <a:pt x="6041" y="800"/>
                  <a:pt x="5821" y="800"/>
                </a:cubicBezTo>
                <a:lnTo>
                  <a:pt x="3421" y="800"/>
                </a:lnTo>
                <a:cubicBezTo>
                  <a:pt x="3201" y="800"/>
                  <a:pt x="3021" y="980"/>
                  <a:pt x="3021" y="1200"/>
                </a:cubicBezTo>
                <a:lnTo>
                  <a:pt x="3021" y="5391"/>
                </a:lnTo>
                <a:lnTo>
                  <a:pt x="886" y="5391"/>
                </a:lnTo>
                <a:lnTo>
                  <a:pt x="886" y="539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6" name="iconfont-1054-809968"/>
          <p:cNvSpPr>
            <a:spLocks noChangeAspect="1"/>
          </p:cNvSpPr>
          <p:nvPr/>
        </p:nvSpPr>
        <p:spPr bwMode="auto">
          <a:xfrm>
            <a:off x="603752" y="799336"/>
            <a:ext cx="304842" cy="304842"/>
          </a:xfrm>
          <a:custGeom>
            <a:avLst/>
            <a:gdLst>
              <a:gd name="T0" fmla="*/ 7991 w 12800"/>
              <a:gd name="T1" fmla="*/ 4785 h 12800"/>
              <a:gd name="T2" fmla="*/ 7237 w 12800"/>
              <a:gd name="T3" fmla="*/ 4281 h 12800"/>
              <a:gd name="T4" fmla="*/ 6348 w 12800"/>
              <a:gd name="T5" fmla="*/ 4105 h 12800"/>
              <a:gd name="T6" fmla="*/ 5458 w 12800"/>
              <a:gd name="T7" fmla="*/ 4281 h 12800"/>
              <a:gd name="T8" fmla="*/ 4704 w 12800"/>
              <a:gd name="T9" fmla="*/ 4785 h 12800"/>
              <a:gd name="T10" fmla="*/ 4200 w 12800"/>
              <a:gd name="T11" fmla="*/ 5538 h 12800"/>
              <a:gd name="T12" fmla="*/ 4023 w 12800"/>
              <a:gd name="T13" fmla="*/ 6426 h 12800"/>
              <a:gd name="T14" fmla="*/ 4200 w 12800"/>
              <a:gd name="T15" fmla="*/ 7314 h 12800"/>
              <a:gd name="T16" fmla="*/ 4704 w 12800"/>
              <a:gd name="T17" fmla="*/ 8067 h 12800"/>
              <a:gd name="T18" fmla="*/ 5458 w 12800"/>
              <a:gd name="T19" fmla="*/ 8571 h 12800"/>
              <a:gd name="T20" fmla="*/ 6348 w 12800"/>
              <a:gd name="T21" fmla="*/ 8747 h 12800"/>
              <a:gd name="T22" fmla="*/ 7237 w 12800"/>
              <a:gd name="T23" fmla="*/ 8571 h 12800"/>
              <a:gd name="T24" fmla="*/ 7991 w 12800"/>
              <a:gd name="T25" fmla="*/ 8067 h 12800"/>
              <a:gd name="T26" fmla="*/ 8495 w 12800"/>
              <a:gd name="T27" fmla="*/ 7314 h 12800"/>
              <a:gd name="T28" fmla="*/ 8672 w 12800"/>
              <a:gd name="T29" fmla="*/ 6426 h 12800"/>
              <a:gd name="T30" fmla="*/ 8495 w 12800"/>
              <a:gd name="T31" fmla="*/ 5538 h 12800"/>
              <a:gd name="T32" fmla="*/ 7991 w 12800"/>
              <a:gd name="T33" fmla="*/ 4785 h 12800"/>
              <a:gd name="T34" fmla="*/ 11482 w 12800"/>
              <a:gd name="T35" fmla="*/ 5844 h 12800"/>
              <a:gd name="T36" fmla="*/ 6947 w 12800"/>
              <a:gd name="T37" fmla="*/ 1317 h 12800"/>
              <a:gd name="T38" fmla="*/ 6947 w 12800"/>
              <a:gd name="T39" fmla="*/ 0 h 12800"/>
              <a:gd name="T40" fmla="*/ 5880 w 12800"/>
              <a:gd name="T41" fmla="*/ 0 h 12800"/>
              <a:gd name="T42" fmla="*/ 5880 w 12800"/>
              <a:gd name="T43" fmla="*/ 1334 h 12800"/>
              <a:gd name="T44" fmla="*/ 1318 w 12800"/>
              <a:gd name="T45" fmla="*/ 5844 h 12800"/>
              <a:gd name="T46" fmla="*/ 0 w 12800"/>
              <a:gd name="T47" fmla="*/ 5844 h 12800"/>
              <a:gd name="T48" fmla="*/ 0 w 12800"/>
              <a:gd name="T49" fmla="*/ 6933 h 12800"/>
              <a:gd name="T50" fmla="*/ 1318 w 12800"/>
              <a:gd name="T51" fmla="*/ 6933 h 12800"/>
              <a:gd name="T52" fmla="*/ 5857 w 12800"/>
              <a:gd name="T53" fmla="*/ 11466 h 12800"/>
              <a:gd name="T54" fmla="*/ 5857 w 12800"/>
              <a:gd name="T55" fmla="*/ 12800 h 12800"/>
              <a:gd name="T56" fmla="*/ 6947 w 12800"/>
              <a:gd name="T57" fmla="*/ 12800 h 12800"/>
              <a:gd name="T58" fmla="*/ 6947 w 12800"/>
              <a:gd name="T59" fmla="*/ 11483 h 12800"/>
              <a:gd name="T60" fmla="*/ 11482 w 12800"/>
              <a:gd name="T61" fmla="*/ 6933 h 12800"/>
              <a:gd name="T62" fmla="*/ 12800 w 12800"/>
              <a:gd name="T63" fmla="*/ 6933 h 12800"/>
              <a:gd name="T64" fmla="*/ 12800 w 12800"/>
              <a:gd name="T65" fmla="*/ 5844 h 12800"/>
              <a:gd name="T66" fmla="*/ 11482 w 12800"/>
              <a:gd name="T67" fmla="*/ 5844 h 12800"/>
              <a:gd name="T68" fmla="*/ 6400 w 12800"/>
              <a:gd name="T69" fmla="*/ 10589 h 12800"/>
              <a:gd name="T70" fmla="*/ 2214 w 12800"/>
              <a:gd name="T71" fmla="*/ 6409 h 12800"/>
              <a:gd name="T72" fmla="*/ 6400 w 12800"/>
              <a:gd name="T73" fmla="*/ 2206 h 12800"/>
              <a:gd name="T74" fmla="*/ 10586 w 12800"/>
              <a:gd name="T75" fmla="*/ 6409 h 12800"/>
              <a:gd name="T76" fmla="*/ 6400 w 12800"/>
              <a:gd name="T77" fmla="*/ 10589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00" h="12800">
                <a:moveTo>
                  <a:pt x="7991" y="4785"/>
                </a:moveTo>
                <a:cubicBezTo>
                  <a:pt x="7776" y="4570"/>
                  <a:pt x="7518" y="4398"/>
                  <a:pt x="7237" y="4281"/>
                </a:cubicBezTo>
                <a:cubicBezTo>
                  <a:pt x="6956" y="4165"/>
                  <a:pt x="6652" y="4105"/>
                  <a:pt x="6348" y="4105"/>
                </a:cubicBezTo>
                <a:cubicBezTo>
                  <a:pt x="6043" y="4105"/>
                  <a:pt x="5739" y="4165"/>
                  <a:pt x="5458" y="4281"/>
                </a:cubicBezTo>
                <a:cubicBezTo>
                  <a:pt x="5177" y="4398"/>
                  <a:pt x="4919" y="4570"/>
                  <a:pt x="4704" y="4785"/>
                </a:cubicBezTo>
                <a:cubicBezTo>
                  <a:pt x="4489" y="4999"/>
                  <a:pt x="4317" y="5257"/>
                  <a:pt x="4200" y="5538"/>
                </a:cubicBezTo>
                <a:cubicBezTo>
                  <a:pt x="4084" y="5819"/>
                  <a:pt x="4023" y="6122"/>
                  <a:pt x="4023" y="6426"/>
                </a:cubicBezTo>
                <a:cubicBezTo>
                  <a:pt x="4023" y="6730"/>
                  <a:pt x="4084" y="7033"/>
                  <a:pt x="4200" y="7314"/>
                </a:cubicBezTo>
                <a:cubicBezTo>
                  <a:pt x="4317" y="7595"/>
                  <a:pt x="4489" y="7853"/>
                  <a:pt x="4704" y="8067"/>
                </a:cubicBezTo>
                <a:cubicBezTo>
                  <a:pt x="4919" y="8282"/>
                  <a:pt x="5177" y="8454"/>
                  <a:pt x="5458" y="8571"/>
                </a:cubicBezTo>
                <a:cubicBezTo>
                  <a:pt x="5739" y="8687"/>
                  <a:pt x="6043" y="8747"/>
                  <a:pt x="6348" y="8747"/>
                </a:cubicBezTo>
                <a:cubicBezTo>
                  <a:pt x="6652" y="8747"/>
                  <a:pt x="6956" y="8687"/>
                  <a:pt x="7237" y="8571"/>
                </a:cubicBezTo>
                <a:cubicBezTo>
                  <a:pt x="7518" y="8454"/>
                  <a:pt x="7776" y="8282"/>
                  <a:pt x="7991" y="8067"/>
                </a:cubicBezTo>
                <a:cubicBezTo>
                  <a:pt x="8206" y="7853"/>
                  <a:pt x="8379" y="7595"/>
                  <a:pt x="8495" y="7314"/>
                </a:cubicBezTo>
                <a:cubicBezTo>
                  <a:pt x="8611" y="7034"/>
                  <a:pt x="8672" y="6730"/>
                  <a:pt x="8672" y="6426"/>
                </a:cubicBezTo>
                <a:cubicBezTo>
                  <a:pt x="8672" y="6122"/>
                  <a:pt x="8611" y="5819"/>
                  <a:pt x="8495" y="5538"/>
                </a:cubicBezTo>
                <a:cubicBezTo>
                  <a:pt x="8379" y="5257"/>
                  <a:pt x="8207" y="5000"/>
                  <a:pt x="7991" y="4785"/>
                </a:cubicBezTo>
                <a:close/>
                <a:moveTo>
                  <a:pt x="11482" y="5844"/>
                </a:moveTo>
                <a:cubicBezTo>
                  <a:pt x="11274" y="3350"/>
                  <a:pt x="9445" y="1490"/>
                  <a:pt x="6947" y="1317"/>
                </a:cubicBezTo>
                <a:lnTo>
                  <a:pt x="6947" y="0"/>
                </a:lnTo>
                <a:lnTo>
                  <a:pt x="5880" y="0"/>
                </a:lnTo>
                <a:lnTo>
                  <a:pt x="5880" y="1334"/>
                </a:lnTo>
                <a:cubicBezTo>
                  <a:pt x="3452" y="1559"/>
                  <a:pt x="1526" y="3402"/>
                  <a:pt x="1318" y="5844"/>
                </a:cubicBezTo>
                <a:lnTo>
                  <a:pt x="0" y="5844"/>
                </a:lnTo>
                <a:lnTo>
                  <a:pt x="0" y="6933"/>
                </a:lnTo>
                <a:lnTo>
                  <a:pt x="1318" y="6933"/>
                </a:lnTo>
                <a:cubicBezTo>
                  <a:pt x="1526" y="9375"/>
                  <a:pt x="3429" y="11224"/>
                  <a:pt x="5857" y="11466"/>
                </a:cubicBezTo>
                <a:lnTo>
                  <a:pt x="5857" y="12800"/>
                </a:lnTo>
                <a:lnTo>
                  <a:pt x="6947" y="12800"/>
                </a:lnTo>
                <a:lnTo>
                  <a:pt x="6947" y="11483"/>
                </a:lnTo>
                <a:cubicBezTo>
                  <a:pt x="9444" y="11310"/>
                  <a:pt x="11274" y="9427"/>
                  <a:pt x="11482" y="6933"/>
                </a:cubicBezTo>
                <a:lnTo>
                  <a:pt x="12800" y="6933"/>
                </a:lnTo>
                <a:lnTo>
                  <a:pt x="12800" y="5844"/>
                </a:lnTo>
                <a:lnTo>
                  <a:pt x="11482" y="5844"/>
                </a:lnTo>
                <a:close/>
                <a:moveTo>
                  <a:pt x="6400" y="10589"/>
                </a:moveTo>
                <a:cubicBezTo>
                  <a:pt x="4093" y="10589"/>
                  <a:pt x="2214" y="8695"/>
                  <a:pt x="2214" y="6409"/>
                </a:cubicBezTo>
                <a:cubicBezTo>
                  <a:pt x="2214" y="4122"/>
                  <a:pt x="4111" y="2206"/>
                  <a:pt x="6400" y="2206"/>
                </a:cubicBezTo>
                <a:cubicBezTo>
                  <a:pt x="8707" y="2206"/>
                  <a:pt x="10586" y="4122"/>
                  <a:pt x="10586" y="6409"/>
                </a:cubicBezTo>
                <a:cubicBezTo>
                  <a:pt x="10586" y="8695"/>
                  <a:pt x="8707" y="10589"/>
                  <a:pt x="6400" y="1058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4651" y="2180491"/>
            <a:ext cx="353943" cy="2092125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  <a:sym typeface="Arial"/>
              </a:rPr>
              <a:t>XXX</a:t>
            </a:r>
            <a:r>
              <a:rPr lang="zh-CN" altLang="en-US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  <a:sym typeface="Arial"/>
              </a:rPr>
              <a:t>公司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982857" y="2233401"/>
            <a:ext cx="64880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  <a:sym typeface="Arial"/>
              </a:rPr>
              <a:t>THANK YOU</a:t>
            </a:r>
            <a:endParaRPr lang="zh-CN" altLang="en-US" sz="8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988032" y="1731612"/>
            <a:ext cx="2402652" cy="0"/>
          </a:xfrm>
          <a:prstGeom prst="lin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7592847" y="1708957"/>
            <a:ext cx="103423" cy="10342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1D505F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788450" y="1708957"/>
            <a:ext cx="103423" cy="10342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1D505F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984053" y="1708957"/>
            <a:ext cx="103423" cy="10342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1D505F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4" name="iṩļïḓè"/>
          <p:cNvSpPr txBox="1"/>
          <p:nvPr/>
        </p:nvSpPr>
        <p:spPr bwMode="auto">
          <a:xfrm>
            <a:off x="5328676" y="1554545"/>
            <a:ext cx="1721363" cy="41224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en-US"/>
            </a:defPPr>
            <a:lvl1pPr algn="dist" defTabSz="914400">
              <a:spcBef>
                <a:spcPct val="0"/>
              </a:spcBef>
              <a:defRPr sz="1600">
                <a:solidFill>
                  <a:srgbClr val="1D505F"/>
                </a:solidFill>
                <a:latin typeface="Arial"/>
                <a:ea typeface="微软雅黑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n-US" altLang="zh-CN" dirty="0">
                <a:sym typeface="Arial"/>
              </a:rPr>
              <a:t>XXX</a:t>
            </a:r>
            <a:r>
              <a:rPr lang="zh-CN" altLang="en-US" dirty="0">
                <a:sym typeface="Arial"/>
              </a:rPr>
              <a:t>公司</a:t>
            </a:r>
            <a:endParaRPr lang="en-US" altLang="zh-CN" dirty="0">
              <a:sym typeface="Arial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315329" y="1708957"/>
            <a:ext cx="103423" cy="10342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1D505F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510932" y="1708957"/>
            <a:ext cx="103423" cy="10342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1D505F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706535" y="1708957"/>
            <a:ext cx="103423" cy="10342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1D505F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8" name="Synergistically utilize technically sound portals with frictionless chains. Dramatically customize…"/>
          <p:cNvSpPr txBox="1"/>
          <p:nvPr/>
        </p:nvSpPr>
        <p:spPr>
          <a:xfrm>
            <a:off x="4439423" y="4613816"/>
            <a:ext cx="3884953" cy="66531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Synergistically utilize technically sound portals with frictionless chains. Dramatically customize</a:t>
            </a:r>
            <a:r>
              <a:rPr lang="en-US" sz="1000" kern="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sz="1000" kern="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empowered networks rather than goal-opportunities. </a:t>
            </a:r>
          </a:p>
        </p:txBody>
      </p:sp>
      <p:sp>
        <p:nvSpPr>
          <p:cNvPr id="19" name="椭圆 18"/>
          <p:cNvSpPr/>
          <p:nvPr/>
        </p:nvSpPr>
        <p:spPr>
          <a:xfrm>
            <a:off x="11076316" y="6155201"/>
            <a:ext cx="103423" cy="10342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Arial"/>
              <a:ea typeface="微软雅黑"/>
              <a:sym typeface="Arial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1271919" y="6155201"/>
            <a:ext cx="103423" cy="10342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Arial"/>
              <a:ea typeface="微软雅黑"/>
              <a:sym typeface="Arial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1467522" y="6155201"/>
            <a:ext cx="103423" cy="10342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Arial"/>
              <a:ea typeface="微软雅黑"/>
              <a:sym typeface="Arial"/>
            </a:endParaRPr>
          </a:p>
        </p:txBody>
      </p:sp>
      <p:sp>
        <p:nvSpPr>
          <p:cNvPr id="22" name="ïŝ1îḋe"/>
          <p:cNvSpPr/>
          <p:nvPr/>
        </p:nvSpPr>
        <p:spPr bwMode="auto">
          <a:xfrm>
            <a:off x="3176562" y="3714178"/>
            <a:ext cx="5963267" cy="667812"/>
          </a:xfrm>
          <a:prstGeom prst="rect">
            <a:avLst/>
          </a:prstGeom>
          <a:noFill/>
          <a:ln w="3175" cap="rnd">
            <a:solidFill>
              <a:schemeClr val="bg1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3" name="iṡḻïḑé"/>
          <p:cNvSpPr/>
          <p:nvPr/>
        </p:nvSpPr>
        <p:spPr bwMode="auto">
          <a:xfrm>
            <a:off x="11076316" y="951757"/>
            <a:ext cx="404813" cy="57150"/>
          </a:xfrm>
          <a:prstGeom prst="rect">
            <a:avLst/>
          </a:prstGeom>
          <a:solidFill>
            <a:schemeClr val="bg1">
              <a:alpha val="50000"/>
            </a:schemeClr>
          </a:solidFill>
          <a:ln w="12700" cap="rnd">
            <a:solidFill>
              <a:schemeClr val="bg1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267565" y="3844527"/>
            <a:ext cx="39881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简约</a:t>
            </a:r>
            <a:r>
              <a:rPr lang="en-US" altLang="zh-CN" sz="24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/</a:t>
            </a:r>
            <a:r>
              <a:rPr lang="zh-CN" altLang="en-US" sz="24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通用</a:t>
            </a:r>
            <a:r>
              <a:rPr lang="en-US" altLang="zh-CN" sz="24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/</a:t>
            </a:r>
            <a:r>
              <a:rPr lang="zh-CN" altLang="en-US" sz="24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商务</a:t>
            </a:r>
            <a:r>
              <a:rPr lang="en-US" altLang="zh-CN" sz="24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/</a:t>
            </a:r>
            <a:r>
              <a:rPr lang="zh-CN" altLang="en-US" sz="24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时尚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 animBg="1"/>
      <p:bldP spid="19" grpId="0" animBg="1"/>
      <p:bldP spid="20" grpId="0" animBg="1"/>
      <p:bldP spid="21" grpId="0" animBg="1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ṥļide"/>
          <p:cNvSpPr/>
          <p:nvPr/>
        </p:nvSpPr>
        <p:spPr>
          <a:xfrm>
            <a:off x="6179370" y="1085263"/>
            <a:ext cx="4686935" cy="4686935"/>
          </a:xfrm>
          <a:prstGeom prst="donut">
            <a:avLst>
              <a:gd name="adj" fmla="val 11888"/>
            </a:avLst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7" name="iṡḻïḑé"/>
          <p:cNvSpPr/>
          <p:nvPr/>
        </p:nvSpPr>
        <p:spPr bwMode="auto">
          <a:xfrm>
            <a:off x="1943891" y="2225674"/>
            <a:ext cx="404813" cy="57150"/>
          </a:xfrm>
          <a:prstGeom prst="rect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10" name="îs1ïḑe"/>
          <p:cNvGrpSpPr/>
          <p:nvPr/>
        </p:nvGrpSpPr>
        <p:grpSpPr>
          <a:xfrm>
            <a:off x="5593289" y="5015393"/>
            <a:ext cx="5859098" cy="122919"/>
            <a:chOff x="-1348120" y="5777968"/>
            <a:chExt cx="9361040" cy="187524"/>
          </a:xfrm>
        </p:grpSpPr>
        <p:sp>
          <p:nvSpPr>
            <p:cNvPr id="18" name="íşḻïḓê"/>
            <p:cNvSpPr/>
            <p:nvPr/>
          </p:nvSpPr>
          <p:spPr>
            <a:xfrm flipV="1">
              <a:off x="-1348120" y="5928916"/>
              <a:ext cx="9361040" cy="36576"/>
            </a:xfrm>
            <a:prstGeom prst="trapezoid">
              <a:avLst>
                <a:gd name="adj" fmla="val 814192"/>
              </a:avLst>
            </a:prstGeom>
            <a:solidFill>
              <a:srgbClr val="80808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9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9" name="îśḻïďê"/>
            <p:cNvSpPr/>
            <p:nvPr/>
          </p:nvSpPr>
          <p:spPr>
            <a:xfrm>
              <a:off x="-1348120" y="5777968"/>
              <a:ext cx="9361040" cy="151090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90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1" name="ïṡļïďé"/>
          <p:cNvGrpSpPr/>
          <p:nvPr/>
        </p:nvGrpSpPr>
        <p:grpSpPr>
          <a:xfrm>
            <a:off x="6092358" y="1898589"/>
            <a:ext cx="4860960" cy="3080807"/>
            <a:chOff x="-375492" y="1139528"/>
            <a:chExt cx="7415785" cy="4700016"/>
          </a:xfrm>
        </p:grpSpPr>
        <p:grpSp>
          <p:nvGrpSpPr>
            <p:cNvPr id="13" name="is1iḍe"/>
            <p:cNvGrpSpPr/>
            <p:nvPr/>
          </p:nvGrpSpPr>
          <p:grpSpPr>
            <a:xfrm>
              <a:off x="-375492" y="1139528"/>
              <a:ext cx="7415785" cy="4700016"/>
              <a:chOff x="-375492" y="1139528"/>
              <a:chExt cx="7415785" cy="4700016"/>
            </a:xfrm>
          </p:grpSpPr>
          <p:sp>
            <p:nvSpPr>
              <p:cNvPr id="15" name="iṧlíḑê"/>
              <p:cNvSpPr/>
              <p:nvPr/>
            </p:nvSpPr>
            <p:spPr>
              <a:xfrm>
                <a:off x="-375492" y="1139528"/>
                <a:ext cx="7415784" cy="4700016"/>
              </a:xfrm>
              <a:custGeom>
                <a:avLst/>
                <a:gdLst>
                  <a:gd name="connsiteX0" fmla="*/ 224028 w 7415784"/>
                  <a:gd name="connsiteY0" fmla="*/ 269748 h 4700016"/>
                  <a:gd name="connsiteX1" fmla="*/ 224028 w 7415784"/>
                  <a:gd name="connsiteY1" fmla="*/ 4430268 h 4700016"/>
                  <a:gd name="connsiteX2" fmla="*/ 7191756 w 7415784"/>
                  <a:gd name="connsiteY2" fmla="*/ 4430268 h 4700016"/>
                  <a:gd name="connsiteX3" fmla="*/ 7191756 w 7415784"/>
                  <a:gd name="connsiteY3" fmla="*/ 269748 h 4700016"/>
                  <a:gd name="connsiteX4" fmla="*/ 266867 w 7415784"/>
                  <a:gd name="connsiteY4" fmla="*/ 0 h 4700016"/>
                  <a:gd name="connsiteX5" fmla="*/ 7148917 w 7415784"/>
                  <a:gd name="connsiteY5" fmla="*/ 0 h 4700016"/>
                  <a:gd name="connsiteX6" fmla="*/ 7415784 w 7415784"/>
                  <a:gd name="connsiteY6" fmla="*/ 266867 h 4700016"/>
                  <a:gd name="connsiteX7" fmla="*/ 7415784 w 7415784"/>
                  <a:gd name="connsiteY7" fmla="*/ 4433149 h 4700016"/>
                  <a:gd name="connsiteX8" fmla="*/ 7148917 w 7415784"/>
                  <a:gd name="connsiteY8" fmla="*/ 4700016 h 4700016"/>
                  <a:gd name="connsiteX9" fmla="*/ 266867 w 7415784"/>
                  <a:gd name="connsiteY9" fmla="*/ 4700016 h 4700016"/>
                  <a:gd name="connsiteX10" fmla="*/ 0 w 7415784"/>
                  <a:gd name="connsiteY10" fmla="*/ 4433149 h 4700016"/>
                  <a:gd name="connsiteX11" fmla="*/ 0 w 7415784"/>
                  <a:gd name="connsiteY11" fmla="*/ 266867 h 4700016"/>
                  <a:gd name="connsiteX12" fmla="*/ 266867 w 7415784"/>
                  <a:gd name="connsiteY12" fmla="*/ 0 h 4700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15784" h="4700016">
                    <a:moveTo>
                      <a:pt x="224028" y="269748"/>
                    </a:moveTo>
                    <a:lnTo>
                      <a:pt x="224028" y="4430268"/>
                    </a:lnTo>
                    <a:lnTo>
                      <a:pt x="7191756" y="4430268"/>
                    </a:lnTo>
                    <a:lnTo>
                      <a:pt x="7191756" y="269748"/>
                    </a:lnTo>
                    <a:close/>
                    <a:moveTo>
                      <a:pt x="266867" y="0"/>
                    </a:moveTo>
                    <a:lnTo>
                      <a:pt x="7148917" y="0"/>
                    </a:lnTo>
                    <a:cubicBezTo>
                      <a:pt x="7296304" y="0"/>
                      <a:pt x="7415784" y="119480"/>
                      <a:pt x="7415784" y="266867"/>
                    </a:cubicBezTo>
                    <a:lnTo>
                      <a:pt x="7415784" y="4433149"/>
                    </a:lnTo>
                    <a:cubicBezTo>
                      <a:pt x="7415784" y="4580536"/>
                      <a:pt x="7296304" y="4700016"/>
                      <a:pt x="7148917" y="4700016"/>
                    </a:cubicBezTo>
                    <a:lnTo>
                      <a:pt x="266867" y="4700016"/>
                    </a:lnTo>
                    <a:cubicBezTo>
                      <a:pt x="119480" y="4700016"/>
                      <a:pt x="0" y="4580536"/>
                      <a:pt x="0" y="4433149"/>
                    </a:cubicBezTo>
                    <a:lnTo>
                      <a:pt x="0" y="266867"/>
                    </a:lnTo>
                    <a:cubicBezTo>
                      <a:pt x="0" y="119480"/>
                      <a:pt x="119480" y="0"/>
                      <a:pt x="266867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9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6" name="iSḻíďe"/>
              <p:cNvSpPr/>
              <p:nvPr/>
            </p:nvSpPr>
            <p:spPr>
              <a:xfrm>
                <a:off x="-358011" y="1160080"/>
                <a:ext cx="7380820" cy="4658913"/>
              </a:xfrm>
              <a:custGeom>
                <a:avLst/>
                <a:gdLst>
                  <a:gd name="connsiteX0" fmla="*/ 252028 w 7380820"/>
                  <a:gd name="connsiteY0" fmla="*/ 295230 h 4658912"/>
                  <a:gd name="connsiteX1" fmla="*/ 252028 w 7380820"/>
                  <a:gd name="connsiteY1" fmla="*/ 4363682 h 4658912"/>
                  <a:gd name="connsiteX2" fmla="*/ 7128792 w 7380820"/>
                  <a:gd name="connsiteY2" fmla="*/ 4363682 h 4658912"/>
                  <a:gd name="connsiteX3" fmla="*/ 7128792 w 7380820"/>
                  <a:gd name="connsiteY3" fmla="*/ 295230 h 4658912"/>
                  <a:gd name="connsiteX4" fmla="*/ 264533 w 7380820"/>
                  <a:gd name="connsiteY4" fmla="*/ 0 h 4658912"/>
                  <a:gd name="connsiteX5" fmla="*/ 7116287 w 7380820"/>
                  <a:gd name="connsiteY5" fmla="*/ 0 h 4658912"/>
                  <a:gd name="connsiteX6" fmla="*/ 7380820 w 7380820"/>
                  <a:gd name="connsiteY6" fmla="*/ 264533 h 4658912"/>
                  <a:gd name="connsiteX7" fmla="*/ 7380820 w 7380820"/>
                  <a:gd name="connsiteY7" fmla="*/ 4394379 h 4658912"/>
                  <a:gd name="connsiteX8" fmla="*/ 7116287 w 7380820"/>
                  <a:gd name="connsiteY8" fmla="*/ 4658912 h 4658912"/>
                  <a:gd name="connsiteX9" fmla="*/ 264533 w 7380820"/>
                  <a:gd name="connsiteY9" fmla="*/ 4658912 h 4658912"/>
                  <a:gd name="connsiteX10" fmla="*/ 0 w 7380820"/>
                  <a:gd name="connsiteY10" fmla="*/ 4394379 h 4658912"/>
                  <a:gd name="connsiteX11" fmla="*/ 0 w 7380820"/>
                  <a:gd name="connsiteY11" fmla="*/ 264533 h 4658912"/>
                  <a:gd name="connsiteX12" fmla="*/ 264533 w 7380820"/>
                  <a:gd name="connsiteY12" fmla="*/ 0 h 465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380820" h="4658912">
                    <a:moveTo>
                      <a:pt x="252028" y="295230"/>
                    </a:moveTo>
                    <a:lnTo>
                      <a:pt x="252028" y="4363682"/>
                    </a:lnTo>
                    <a:lnTo>
                      <a:pt x="7128792" y="4363682"/>
                    </a:lnTo>
                    <a:lnTo>
                      <a:pt x="7128792" y="295230"/>
                    </a:lnTo>
                    <a:close/>
                    <a:moveTo>
                      <a:pt x="264533" y="0"/>
                    </a:moveTo>
                    <a:lnTo>
                      <a:pt x="7116287" y="0"/>
                    </a:lnTo>
                    <a:cubicBezTo>
                      <a:pt x="7262385" y="0"/>
                      <a:pt x="7380820" y="118435"/>
                      <a:pt x="7380820" y="264533"/>
                    </a:cubicBezTo>
                    <a:lnTo>
                      <a:pt x="7380820" y="4394379"/>
                    </a:lnTo>
                    <a:cubicBezTo>
                      <a:pt x="7380820" y="4540477"/>
                      <a:pt x="7262385" y="4658912"/>
                      <a:pt x="7116287" y="4658912"/>
                    </a:cubicBezTo>
                    <a:lnTo>
                      <a:pt x="264533" y="4658912"/>
                    </a:lnTo>
                    <a:cubicBezTo>
                      <a:pt x="118435" y="4658912"/>
                      <a:pt x="0" y="4540477"/>
                      <a:pt x="0" y="4394379"/>
                    </a:cubicBezTo>
                    <a:lnTo>
                      <a:pt x="0" y="264533"/>
                    </a:lnTo>
                    <a:cubicBezTo>
                      <a:pt x="0" y="118435"/>
                      <a:pt x="118435" y="0"/>
                      <a:pt x="26453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90" dirty="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7" name="íṥḻíḓe" hidden="1"/>
              <p:cNvSpPr/>
              <p:nvPr/>
            </p:nvSpPr>
            <p:spPr>
              <a:xfrm>
                <a:off x="4509683" y="1139528"/>
                <a:ext cx="2530610" cy="4700016"/>
              </a:xfrm>
              <a:custGeom>
                <a:avLst/>
                <a:gdLst>
                  <a:gd name="connsiteX0" fmla="*/ 0 w 2530610"/>
                  <a:gd name="connsiteY0" fmla="*/ 0 h 4700016"/>
                  <a:gd name="connsiteX1" fmla="*/ 2263743 w 2530610"/>
                  <a:gd name="connsiteY1" fmla="*/ 0 h 4700016"/>
                  <a:gd name="connsiteX2" fmla="*/ 2530610 w 2530610"/>
                  <a:gd name="connsiteY2" fmla="*/ 266867 h 4700016"/>
                  <a:gd name="connsiteX3" fmla="*/ 2530610 w 2530610"/>
                  <a:gd name="connsiteY3" fmla="*/ 4433149 h 4700016"/>
                  <a:gd name="connsiteX4" fmla="*/ 2263743 w 2530610"/>
                  <a:gd name="connsiteY4" fmla="*/ 4700016 h 4700016"/>
                  <a:gd name="connsiteX5" fmla="*/ 1961175 w 2530610"/>
                  <a:gd name="connsiteY5" fmla="*/ 4700016 h 4700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30610" h="4700016">
                    <a:moveTo>
                      <a:pt x="0" y="0"/>
                    </a:moveTo>
                    <a:lnTo>
                      <a:pt x="2263743" y="0"/>
                    </a:lnTo>
                    <a:cubicBezTo>
                      <a:pt x="2411130" y="0"/>
                      <a:pt x="2530610" y="119480"/>
                      <a:pt x="2530610" y="266867"/>
                    </a:cubicBezTo>
                    <a:lnTo>
                      <a:pt x="2530610" y="4433149"/>
                    </a:lnTo>
                    <a:cubicBezTo>
                      <a:pt x="2530610" y="4580536"/>
                      <a:pt x="2411130" y="4700016"/>
                      <a:pt x="2263743" y="4700016"/>
                    </a:cubicBezTo>
                    <a:lnTo>
                      <a:pt x="1961175" y="4700016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3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90" dirty="0">
                  <a:latin typeface="Arial"/>
                  <a:ea typeface="微软雅黑"/>
                  <a:sym typeface="Arial"/>
                </a:endParaRPr>
              </a:p>
            </p:txBody>
          </p:sp>
        </p:grpSp>
        <p:sp>
          <p:nvSpPr>
            <p:cNvPr id="14" name="ïśḻïḓe"/>
            <p:cNvSpPr/>
            <p:nvPr/>
          </p:nvSpPr>
          <p:spPr>
            <a:xfrm>
              <a:off x="3260392" y="1241052"/>
              <a:ext cx="144016" cy="144016"/>
            </a:xfrm>
            <a:prstGeom prst="ellipse">
              <a:avLst/>
            </a:prstGeom>
            <a:gradFill flip="none" rotWithShape="1">
              <a:gsLst>
                <a:gs pos="17000">
                  <a:schemeClr val="tx1"/>
                </a:gs>
                <a:gs pos="34000">
                  <a:srgbClr val="000000">
                    <a:lumMod val="84000"/>
                    <a:lumOff val="16000"/>
                  </a:srgbClr>
                </a:gs>
                <a:gs pos="100000">
                  <a:schemeClr val="bg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90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2" name="iṥḻiḑé"/>
          <p:cNvSpPr/>
          <p:nvPr/>
        </p:nvSpPr>
        <p:spPr>
          <a:xfrm>
            <a:off x="6256023" y="2079090"/>
            <a:ext cx="4515875" cy="2699819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35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9" name="ïŝ1îḋe"/>
          <p:cNvSpPr/>
          <p:nvPr/>
        </p:nvSpPr>
        <p:spPr bwMode="auto">
          <a:xfrm>
            <a:off x="1232954" y="2042931"/>
            <a:ext cx="236220" cy="2835275"/>
          </a:xfrm>
          <a:prstGeom prst="rect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810829" y="2342837"/>
            <a:ext cx="33474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rgbClr val="153A4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  <a:sym typeface="Arial"/>
              </a:rPr>
              <a:t>工作概述</a:t>
            </a:r>
          </a:p>
        </p:txBody>
      </p:sp>
      <p:sp>
        <p:nvSpPr>
          <p:cNvPr id="21" name="iṩļïḓè"/>
          <p:cNvSpPr txBox="1"/>
          <p:nvPr/>
        </p:nvSpPr>
        <p:spPr bwMode="auto">
          <a:xfrm>
            <a:off x="1944406" y="3394348"/>
            <a:ext cx="1721363" cy="412248"/>
          </a:xfrm>
          <a:prstGeom prst="rect">
            <a:avLst/>
          </a:prstGeom>
          <a:solidFill>
            <a:srgbClr val="1D505F"/>
          </a:solidFill>
          <a:ln w="9525">
            <a:solidFill>
              <a:srgbClr val="1D505F"/>
            </a:solidFill>
            <a:miter lim="800000"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XXX</a:t>
            </a:r>
            <a:r>
              <a:rPr lang="zh-CN" altLang="en-US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公司</a:t>
            </a:r>
            <a:endParaRPr lang="en-US" altLang="zh-CN" sz="16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943891" y="4810478"/>
            <a:ext cx="2402652" cy="0"/>
          </a:xfrm>
          <a:prstGeom prst="line">
            <a:avLst/>
          </a:prstGeom>
          <a:ln>
            <a:solidFill>
              <a:srgbClr val="1D50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4560280" y="4758766"/>
            <a:ext cx="103423" cy="103423"/>
          </a:xfrm>
          <a:prstGeom prst="ellipse">
            <a:avLst/>
          </a:prstGeom>
          <a:solidFill>
            <a:srgbClr val="1D505F"/>
          </a:solidFill>
          <a:ln>
            <a:solidFill>
              <a:srgbClr val="1D505F"/>
            </a:solidFill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755883" y="4758766"/>
            <a:ext cx="103423" cy="103423"/>
          </a:xfrm>
          <a:prstGeom prst="ellipse">
            <a:avLst/>
          </a:prstGeom>
          <a:solidFill>
            <a:srgbClr val="1D505F"/>
          </a:solidFill>
          <a:ln>
            <a:solidFill>
              <a:srgbClr val="1D505F"/>
            </a:solidFill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951486" y="4758766"/>
            <a:ext cx="103423" cy="103423"/>
          </a:xfrm>
          <a:prstGeom prst="ellipse">
            <a:avLst/>
          </a:prstGeom>
          <a:solidFill>
            <a:srgbClr val="1D505F"/>
          </a:solidFill>
          <a:ln>
            <a:solidFill>
              <a:srgbClr val="1D505F"/>
            </a:solidFill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6" name="Synergistically utilize technically sound portals with frictionless chains. Dramatically customize…"/>
          <p:cNvSpPr txBox="1"/>
          <p:nvPr/>
        </p:nvSpPr>
        <p:spPr>
          <a:xfrm>
            <a:off x="1943891" y="4028476"/>
            <a:ext cx="2616389" cy="66531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Synergistically utilize technically sound portals with frictionless chains. Dramatically customize</a:t>
            </a:r>
            <a:r>
              <a:rPr lang="en-US" sz="10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sz="10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empowered</a:t>
            </a:r>
          </a:p>
        </p:txBody>
      </p:sp>
    </p:spTree>
    <p:custDataLst>
      <p:tags r:id="rId1"/>
    </p:custData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ïṥlïďe"/>
          <p:cNvSpPr/>
          <p:nvPr/>
        </p:nvSpPr>
        <p:spPr>
          <a:xfrm>
            <a:off x="863050" y="1604987"/>
            <a:ext cx="10845800" cy="941457"/>
          </a:xfrm>
          <a:prstGeom prst="rect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4203273" y="2107162"/>
            <a:ext cx="798286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7190441" y="2107162"/>
            <a:ext cx="798286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isḻïḋe"/>
          <p:cNvSpPr/>
          <p:nvPr/>
        </p:nvSpPr>
        <p:spPr bwMode="auto">
          <a:xfrm>
            <a:off x="1560195" y="3359646"/>
            <a:ext cx="1967194" cy="1988324"/>
          </a:xfrm>
          <a:prstGeom prst="rect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5" name="ïşḷíḓe"/>
          <p:cNvSpPr/>
          <p:nvPr/>
        </p:nvSpPr>
        <p:spPr bwMode="auto">
          <a:xfrm>
            <a:off x="2241063" y="3098800"/>
            <a:ext cx="605459" cy="600812"/>
          </a:xfrm>
          <a:prstGeom prst="rect">
            <a:avLst/>
          </a:prstGeom>
          <a:solidFill>
            <a:srgbClr val="1D505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b="1" dirty="0">
                <a:latin typeface="Arial"/>
                <a:ea typeface="微软雅黑"/>
                <a:sym typeface="Arial"/>
              </a:rPr>
              <a:t>0</a:t>
            </a:r>
            <a:r>
              <a:rPr lang="en-US" altLang="zh-CN" sz="100" b="1" dirty="0">
                <a:latin typeface="Arial"/>
                <a:ea typeface="微软雅黑"/>
                <a:sym typeface="Arial"/>
              </a:rPr>
              <a:t> </a:t>
            </a:r>
            <a:r>
              <a:rPr lang="en-US" altLang="zh-CN" b="1" dirty="0">
                <a:latin typeface="Arial"/>
                <a:ea typeface="微软雅黑"/>
                <a:sym typeface="Arial"/>
              </a:rPr>
              <a:t>1</a:t>
            </a:r>
            <a:endParaRPr lang="zh-CN" altLang="en-US" b="1" dirty="0">
              <a:latin typeface="Arial"/>
              <a:ea typeface="微软雅黑"/>
              <a:sym typeface="Arial"/>
            </a:endParaRPr>
          </a:p>
        </p:txBody>
      </p:sp>
      <p:sp>
        <p:nvSpPr>
          <p:cNvPr id="29" name="ïsľíḓe"/>
          <p:cNvSpPr/>
          <p:nvPr/>
        </p:nvSpPr>
        <p:spPr bwMode="auto">
          <a:xfrm>
            <a:off x="4030391" y="3359646"/>
            <a:ext cx="1967194" cy="1988324"/>
          </a:xfrm>
          <a:prstGeom prst="rect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1" name="íṥḷidé"/>
          <p:cNvSpPr/>
          <p:nvPr/>
        </p:nvSpPr>
        <p:spPr bwMode="auto">
          <a:xfrm>
            <a:off x="4711259" y="3098800"/>
            <a:ext cx="605459" cy="600812"/>
          </a:xfrm>
          <a:prstGeom prst="rect">
            <a:avLst/>
          </a:prstGeom>
          <a:solidFill>
            <a:srgbClr val="1D505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b="1">
                <a:latin typeface="Arial"/>
                <a:ea typeface="微软雅黑"/>
                <a:sym typeface="Arial"/>
              </a:rPr>
              <a:t>0 2</a:t>
            </a:r>
            <a:endParaRPr lang="zh-CN" altLang="en-US" b="1" dirty="0">
              <a:latin typeface="Arial"/>
              <a:ea typeface="微软雅黑"/>
              <a:sym typeface="Arial"/>
            </a:endParaRPr>
          </a:p>
        </p:txBody>
      </p:sp>
      <p:sp>
        <p:nvSpPr>
          <p:cNvPr id="24" name="ïṥḷîḍê"/>
          <p:cNvSpPr/>
          <p:nvPr/>
        </p:nvSpPr>
        <p:spPr bwMode="auto">
          <a:xfrm>
            <a:off x="6480199" y="3359646"/>
            <a:ext cx="1967194" cy="1988324"/>
          </a:xfrm>
          <a:prstGeom prst="rect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6" name="i$ľiḑê"/>
          <p:cNvSpPr/>
          <p:nvPr/>
        </p:nvSpPr>
        <p:spPr bwMode="auto">
          <a:xfrm>
            <a:off x="7161067" y="3098800"/>
            <a:ext cx="605459" cy="600812"/>
          </a:xfrm>
          <a:prstGeom prst="rect">
            <a:avLst/>
          </a:prstGeom>
          <a:solidFill>
            <a:srgbClr val="1D505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b="1">
                <a:latin typeface="Arial"/>
                <a:ea typeface="微软雅黑"/>
                <a:sym typeface="Arial"/>
              </a:rPr>
              <a:t>0 3</a:t>
            </a:r>
            <a:endParaRPr lang="zh-CN" altLang="en-US" b="1" dirty="0">
              <a:latin typeface="Arial"/>
              <a:ea typeface="微软雅黑"/>
              <a:sym typeface="Arial"/>
            </a:endParaRPr>
          </a:p>
        </p:txBody>
      </p:sp>
      <p:sp>
        <p:nvSpPr>
          <p:cNvPr id="19" name="iŝḻiḋè"/>
          <p:cNvSpPr/>
          <p:nvPr/>
        </p:nvSpPr>
        <p:spPr bwMode="auto">
          <a:xfrm>
            <a:off x="8967506" y="3359646"/>
            <a:ext cx="1967194" cy="1988324"/>
          </a:xfrm>
          <a:prstGeom prst="rect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1" name="iṥlîḑê"/>
          <p:cNvSpPr/>
          <p:nvPr/>
        </p:nvSpPr>
        <p:spPr bwMode="auto">
          <a:xfrm>
            <a:off x="9648374" y="3098800"/>
            <a:ext cx="605459" cy="600812"/>
          </a:xfrm>
          <a:prstGeom prst="rect">
            <a:avLst/>
          </a:prstGeom>
          <a:solidFill>
            <a:srgbClr val="1D505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b="1">
                <a:latin typeface="Arial"/>
                <a:ea typeface="微软雅黑"/>
                <a:sym typeface="Arial"/>
              </a:rPr>
              <a:t>0 4</a:t>
            </a:r>
            <a:endParaRPr lang="zh-CN" altLang="en-US" b="1" dirty="0">
              <a:latin typeface="Arial"/>
              <a:ea typeface="微软雅黑"/>
              <a:sym typeface="Arial"/>
            </a:endParaRPr>
          </a:p>
        </p:txBody>
      </p:sp>
      <p:sp>
        <p:nvSpPr>
          <p:cNvPr id="13" name="íṧľîdê"/>
          <p:cNvSpPr/>
          <p:nvPr/>
        </p:nvSpPr>
        <p:spPr>
          <a:xfrm flipH="1">
            <a:off x="2839720" y="3098800"/>
            <a:ext cx="285750" cy="266065"/>
          </a:xfrm>
          <a:custGeom>
            <a:avLst/>
            <a:gdLst>
              <a:gd name="connsiteX0" fmla="*/ 0 w 450"/>
              <a:gd name="connsiteY0" fmla="*/ 419 h 419"/>
              <a:gd name="connsiteX1" fmla="*/ 442 w 450"/>
              <a:gd name="connsiteY1" fmla="*/ 0 h 419"/>
              <a:gd name="connsiteX2" fmla="*/ 450 w 450"/>
              <a:gd name="connsiteY2" fmla="*/ 419 h 419"/>
              <a:gd name="connsiteX3" fmla="*/ 0 w 450"/>
              <a:gd name="connsiteY3" fmla="*/ 419 h 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" h="419">
                <a:moveTo>
                  <a:pt x="0" y="419"/>
                </a:moveTo>
                <a:lnTo>
                  <a:pt x="442" y="0"/>
                </a:lnTo>
                <a:lnTo>
                  <a:pt x="450" y="419"/>
                </a:lnTo>
                <a:lnTo>
                  <a:pt x="0" y="41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4" name="íṧ1ïḑé"/>
          <p:cNvSpPr/>
          <p:nvPr/>
        </p:nvSpPr>
        <p:spPr>
          <a:xfrm flipH="1">
            <a:off x="5314315" y="3096895"/>
            <a:ext cx="285750" cy="266065"/>
          </a:xfrm>
          <a:custGeom>
            <a:avLst/>
            <a:gdLst>
              <a:gd name="connsiteX0" fmla="*/ 0 w 450"/>
              <a:gd name="connsiteY0" fmla="*/ 419 h 419"/>
              <a:gd name="connsiteX1" fmla="*/ 442 w 450"/>
              <a:gd name="connsiteY1" fmla="*/ 0 h 419"/>
              <a:gd name="connsiteX2" fmla="*/ 450 w 450"/>
              <a:gd name="connsiteY2" fmla="*/ 419 h 419"/>
              <a:gd name="connsiteX3" fmla="*/ 0 w 450"/>
              <a:gd name="connsiteY3" fmla="*/ 419 h 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" h="419">
                <a:moveTo>
                  <a:pt x="0" y="419"/>
                </a:moveTo>
                <a:lnTo>
                  <a:pt x="442" y="0"/>
                </a:lnTo>
                <a:lnTo>
                  <a:pt x="450" y="419"/>
                </a:lnTo>
                <a:lnTo>
                  <a:pt x="0" y="41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1" name="ïṧ1îḍè"/>
          <p:cNvSpPr/>
          <p:nvPr/>
        </p:nvSpPr>
        <p:spPr>
          <a:xfrm flipH="1">
            <a:off x="7767955" y="3094355"/>
            <a:ext cx="285750" cy="266065"/>
          </a:xfrm>
          <a:custGeom>
            <a:avLst/>
            <a:gdLst>
              <a:gd name="connsiteX0" fmla="*/ 0 w 450"/>
              <a:gd name="connsiteY0" fmla="*/ 419 h 419"/>
              <a:gd name="connsiteX1" fmla="*/ 442 w 450"/>
              <a:gd name="connsiteY1" fmla="*/ 0 h 419"/>
              <a:gd name="connsiteX2" fmla="*/ 450 w 450"/>
              <a:gd name="connsiteY2" fmla="*/ 419 h 419"/>
              <a:gd name="connsiteX3" fmla="*/ 0 w 450"/>
              <a:gd name="connsiteY3" fmla="*/ 419 h 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" h="419">
                <a:moveTo>
                  <a:pt x="0" y="419"/>
                </a:moveTo>
                <a:lnTo>
                  <a:pt x="442" y="0"/>
                </a:lnTo>
                <a:lnTo>
                  <a:pt x="450" y="419"/>
                </a:lnTo>
                <a:lnTo>
                  <a:pt x="0" y="41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2" name="ïsḻiḋê"/>
          <p:cNvSpPr/>
          <p:nvPr/>
        </p:nvSpPr>
        <p:spPr>
          <a:xfrm flipH="1">
            <a:off x="10242550" y="3092450"/>
            <a:ext cx="285750" cy="266065"/>
          </a:xfrm>
          <a:custGeom>
            <a:avLst/>
            <a:gdLst>
              <a:gd name="connsiteX0" fmla="*/ 0 w 450"/>
              <a:gd name="connsiteY0" fmla="*/ 419 h 419"/>
              <a:gd name="connsiteX1" fmla="*/ 442 w 450"/>
              <a:gd name="connsiteY1" fmla="*/ 0 h 419"/>
              <a:gd name="connsiteX2" fmla="*/ 450 w 450"/>
              <a:gd name="connsiteY2" fmla="*/ 419 h 419"/>
              <a:gd name="connsiteX3" fmla="*/ 0 w 450"/>
              <a:gd name="connsiteY3" fmla="*/ 419 h 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" h="419">
                <a:moveTo>
                  <a:pt x="0" y="419"/>
                </a:moveTo>
                <a:lnTo>
                  <a:pt x="442" y="0"/>
                </a:lnTo>
                <a:lnTo>
                  <a:pt x="450" y="419"/>
                </a:lnTo>
                <a:lnTo>
                  <a:pt x="0" y="41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658476" y="3795643"/>
            <a:ext cx="185180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088087" y="3837597"/>
            <a:ext cx="185180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546361" y="3837597"/>
            <a:ext cx="185180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9025202" y="3848574"/>
            <a:ext cx="185180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  <p:sp>
        <p:nvSpPr>
          <p:cNvPr id="27" name="iṩļïḓè"/>
          <p:cNvSpPr txBox="1"/>
          <p:nvPr/>
        </p:nvSpPr>
        <p:spPr bwMode="auto">
          <a:xfrm>
            <a:off x="5235318" y="1909853"/>
            <a:ext cx="1721363" cy="412248"/>
          </a:xfrm>
          <a:prstGeom prst="rect">
            <a:avLst/>
          </a:prstGeom>
          <a:solidFill>
            <a:srgbClr val="1D505F"/>
          </a:solidFill>
          <a:ln w="9525">
            <a:solidFill>
              <a:srgbClr val="1D505F"/>
            </a:solidFill>
            <a:miter lim="800000"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XXX</a:t>
            </a:r>
            <a:r>
              <a:rPr lang="zh-CN" altLang="en-US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公司</a:t>
            </a:r>
            <a:endParaRPr lang="en-US" altLang="zh-CN" sz="16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35010" y="431801"/>
            <a:ext cx="3111018" cy="412248"/>
            <a:chOff x="335010" y="686444"/>
            <a:chExt cx="3111018" cy="412248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335010" y="863511"/>
              <a:ext cx="2402652" cy="0"/>
            </a:xfrm>
            <a:prstGeom prst="line">
              <a:avLst/>
            </a:prstGeom>
            <a:ln>
              <a:solidFill>
                <a:srgbClr val="1D50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椭圆 31"/>
            <p:cNvSpPr/>
            <p:nvPr/>
          </p:nvSpPr>
          <p:spPr>
            <a:xfrm>
              <a:off x="2951399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147002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342605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7" name="iṩļïḓè"/>
            <p:cNvSpPr txBox="1"/>
            <p:nvPr/>
          </p:nvSpPr>
          <p:spPr bwMode="auto">
            <a:xfrm>
              <a:off x="675654" y="686444"/>
              <a:ext cx="1721363" cy="412248"/>
            </a:xfrm>
            <a:prstGeom prst="rect">
              <a:avLst/>
            </a:prstGeom>
            <a:solidFill>
              <a:srgbClr val="1D505F"/>
            </a:solidFill>
            <a:ln w="9525">
              <a:solidFill>
                <a:srgbClr val="1D505F"/>
              </a:solidFill>
              <a:miter lim="800000"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dist"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XXX</a:t>
              </a:r>
              <a:r>
                <a:rPr lang="zh-CN" altLang="en-US" sz="16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公司</a:t>
              </a:r>
              <a:endParaRPr lang="en-US" altLang="zh-CN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4" grpId="0" animBg="1"/>
      <p:bldP spid="35" grpId="0" animBg="1"/>
      <p:bldP spid="29" grpId="0" animBg="1"/>
      <p:bldP spid="31" grpId="0" animBg="1"/>
      <p:bldP spid="24" grpId="0" animBg="1"/>
      <p:bldP spid="26" grpId="0" animBg="1"/>
      <p:bldP spid="19" grpId="0" animBg="1"/>
      <p:bldP spid="21" grpId="0" animBg="1"/>
      <p:bldP spid="13" grpId="0" animBg="1"/>
      <p:bldP spid="14" grpId="0" animBg="1"/>
      <p:bldP spid="11" grpId="0" animBg="1"/>
      <p:bldP spid="12" grpId="0" animBg="1"/>
      <p:bldP spid="20" grpId="0"/>
      <p:bldP spid="22" grpId="0"/>
      <p:bldP spid="23" grpId="0"/>
      <p:bldP spid="25" grpId="0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H="1" flipV="1">
            <a:off x="7319645" y="2549525"/>
            <a:ext cx="110934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 flipV="1">
            <a:off x="8966835" y="2574290"/>
            <a:ext cx="110934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íśļîḑé"/>
          <p:cNvSpPr/>
          <p:nvPr/>
        </p:nvSpPr>
        <p:spPr>
          <a:xfrm rot="1440000">
            <a:off x="1816733" y="-1500625"/>
            <a:ext cx="5133975" cy="9859645"/>
          </a:xfrm>
          <a:custGeom>
            <a:avLst/>
            <a:gdLst>
              <a:gd name="connsiteX0" fmla="*/ 0 w 8085"/>
              <a:gd name="connsiteY0" fmla="*/ 15527 h 15527"/>
              <a:gd name="connsiteX1" fmla="*/ 1650 w 8085"/>
              <a:gd name="connsiteY1" fmla="*/ 2853 h 15527"/>
              <a:gd name="connsiteX2" fmla="*/ 8085 w 8085"/>
              <a:gd name="connsiteY2" fmla="*/ 0 h 15527"/>
              <a:gd name="connsiteX3" fmla="*/ 6395 w 8085"/>
              <a:gd name="connsiteY3" fmla="*/ 12683 h 15527"/>
              <a:gd name="connsiteX4" fmla="*/ 0 w 8085"/>
              <a:gd name="connsiteY4" fmla="*/ 15527 h 15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85" h="15527">
                <a:moveTo>
                  <a:pt x="0" y="15527"/>
                </a:moveTo>
                <a:lnTo>
                  <a:pt x="1650" y="2853"/>
                </a:lnTo>
                <a:lnTo>
                  <a:pt x="8085" y="0"/>
                </a:lnTo>
                <a:lnTo>
                  <a:pt x="6395" y="12683"/>
                </a:lnTo>
                <a:lnTo>
                  <a:pt x="0" y="15527"/>
                </a:lnTo>
                <a:close/>
              </a:path>
            </a:pathLst>
          </a:custGeom>
          <a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lvl="0" algn="ctr"/>
            <a:endParaRPr lang="zh-CN" altLang="en-US" dirty="0">
              <a:latin typeface="Arial"/>
              <a:ea typeface="微软雅黑"/>
              <a:sym typeface="Arial"/>
            </a:endParaRPr>
          </a:p>
        </p:txBody>
      </p:sp>
      <p:sp>
        <p:nvSpPr>
          <p:cNvPr id="9" name="îśḻïdé"/>
          <p:cNvSpPr/>
          <p:nvPr/>
        </p:nvSpPr>
        <p:spPr>
          <a:xfrm>
            <a:off x="-11429" y="5414449"/>
            <a:ext cx="5360338" cy="1462481"/>
          </a:xfrm>
          <a:custGeom>
            <a:avLst/>
            <a:gdLst>
              <a:gd name="connsiteX0" fmla="*/ 0 w 6816"/>
              <a:gd name="connsiteY0" fmla="*/ 2297 h 2388"/>
              <a:gd name="connsiteX1" fmla="*/ 5626 w 6816"/>
              <a:gd name="connsiteY1" fmla="*/ 0 h 2388"/>
              <a:gd name="connsiteX2" fmla="*/ 6816 w 6816"/>
              <a:gd name="connsiteY2" fmla="*/ 2388 h 2388"/>
              <a:gd name="connsiteX3" fmla="*/ 0 w 6816"/>
              <a:gd name="connsiteY3" fmla="*/ 2297 h 2388"/>
              <a:gd name="connsiteX0-1" fmla="*/ 0 w 10704"/>
              <a:gd name="connsiteY0-2" fmla="*/ 9619 h 10000"/>
              <a:gd name="connsiteX1-3" fmla="*/ 8254 w 10704"/>
              <a:gd name="connsiteY1-4" fmla="*/ 0 h 10000"/>
              <a:gd name="connsiteX2-5" fmla="*/ 10704 w 10704"/>
              <a:gd name="connsiteY2-6" fmla="*/ 10000 h 10000"/>
              <a:gd name="connsiteX3-7" fmla="*/ 0 w 10704"/>
              <a:gd name="connsiteY3-8" fmla="*/ 9619 h 10000"/>
              <a:gd name="connsiteX0-9" fmla="*/ 0 w 12333"/>
              <a:gd name="connsiteY0-10" fmla="*/ 9368 h 9749"/>
              <a:gd name="connsiteX1-11" fmla="*/ 12333 w 12333"/>
              <a:gd name="connsiteY1-12" fmla="*/ 0 h 9749"/>
              <a:gd name="connsiteX2-13" fmla="*/ 10704 w 12333"/>
              <a:gd name="connsiteY2-14" fmla="*/ 9749 h 9749"/>
              <a:gd name="connsiteX3-15" fmla="*/ 0 w 12333"/>
              <a:gd name="connsiteY3-16" fmla="*/ 9368 h 9749"/>
              <a:gd name="connsiteX0-17" fmla="*/ 0 w 10000"/>
              <a:gd name="connsiteY0-18" fmla="*/ 9609 h 9828"/>
              <a:gd name="connsiteX1-19" fmla="*/ 10000 w 10000"/>
              <a:gd name="connsiteY1-20" fmla="*/ 0 h 9828"/>
              <a:gd name="connsiteX2-21" fmla="*/ 8489 w 10000"/>
              <a:gd name="connsiteY2-22" fmla="*/ 9828 h 9828"/>
              <a:gd name="connsiteX3-23" fmla="*/ 0 w 10000"/>
              <a:gd name="connsiteY3-24" fmla="*/ 9609 h 9828"/>
              <a:gd name="connsiteX0-25" fmla="*/ 0 w 10024"/>
              <a:gd name="connsiteY0-26" fmla="*/ 9843 h 10066"/>
              <a:gd name="connsiteX1-27" fmla="*/ 10024 w 10024"/>
              <a:gd name="connsiteY1-28" fmla="*/ 0 h 10066"/>
              <a:gd name="connsiteX2-29" fmla="*/ 8489 w 10024"/>
              <a:gd name="connsiteY2-30" fmla="*/ 10066 h 10066"/>
              <a:gd name="connsiteX3-31" fmla="*/ 0 w 10024"/>
              <a:gd name="connsiteY3-32" fmla="*/ 9843 h 10066"/>
              <a:gd name="connsiteX0-33" fmla="*/ 0 w 10042"/>
              <a:gd name="connsiteY0-34" fmla="*/ 9843 h 10066"/>
              <a:gd name="connsiteX1-35" fmla="*/ 10042 w 10042"/>
              <a:gd name="connsiteY1-36" fmla="*/ 0 h 10066"/>
              <a:gd name="connsiteX2-37" fmla="*/ 8489 w 10042"/>
              <a:gd name="connsiteY2-38" fmla="*/ 10066 h 10066"/>
              <a:gd name="connsiteX3-39" fmla="*/ 0 w 10042"/>
              <a:gd name="connsiteY3-40" fmla="*/ 9843 h 100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042" h="10066">
                <a:moveTo>
                  <a:pt x="0" y="9843"/>
                </a:moveTo>
                <a:lnTo>
                  <a:pt x="10042" y="0"/>
                </a:lnTo>
                <a:lnTo>
                  <a:pt x="8489" y="10066"/>
                </a:lnTo>
                <a:lnTo>
                  <a:pt x="0" y="9843"/>
                </a:lnTo>
                <a:close/>
              </a:path>
            </a:pathLst>
          </a:cu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3" name="ïṥ1íḓè"/>
          <p:cNvSpPr/>
          <p:nvPr/>
        </p:nvSpPr>
        <p:spPr>
          <a:xfrm flipH="1" flipV="1">
            <a:off x="4307840" y="-64770"/>
            <a:ext cx="2164080" cy="758190"/>
          </a:xfrm>
          <a:custGeom>
            <a:avLst/>
            <a:gdLst>
              <a:gd name="connsiteX0" fmla="*/ 0 w 6816"/>
              <a:gd name="connsiteY0" fmla="*/ 2297 h 2388"/>
              <a:gd name="connsiteX1" fmla="*/ 5626 w 6816"/>
              <a:gd name="connsiteY1" fmla="*/ 0 h 2388"/>
              <a:gd name="connsiteX2" fmla="*/ 6816 w 6816"/>
              <a:gd name="connsiteY2" fmla="*/ 2388 h 2388"/>
              <a:gd name="connsiteX3" fmla="*/ 0 w 6816"/>
              <a:gd name="connsiteY3" fmla="*/ 2297 h 2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16" h="2388">
                <a:moveTo>
                  <a:pt x="0" y="2297"/>
                </a:moveTo>
                <a:lnTo>
                  <a:pt x="5626" y="0"/>
                </a:lnTo>
                <a:lnTo>
                  <a:pt x="6816" y="2388"/>
                </a:lnTo>
                <a:lnTo>
                  <a:pt x="0" y="2297"/>
                </a:lnTo>
                <a:close/>
              </a:path>
            </a:pathLst>
          </a:cu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4" name="ïslïdê"/>
          <p:cNvSpPr/>
          <p:nvPr/>
        </p:nvSpPr>
        <p:spPr>
          <a:xfrm flipH="1" flipV="1">
            <a:off x="3892232" y="-78740"/>
            <a:ext cx="793433" cy="772160"/>
          </a:xfrm>
          <a:custGeom>
            <a:avLst/>
            <a:gdLst>
              <a:gd name="connsiteX0" fmla="*/ 0 w 2499"/>
              <a:gd name="connsiteY0" fmla="*/ 0 h 2432"/>
              <a:gd name="connsiteX1" fmla="*/ 2499 w 2499"/>
              <a:gd name="connsiteY1" fmla="*/ 500 h 2432"/>
              <a:gd name="connsiteX2" fmla="*/ 1237 w 2499"/>
              <a:gd name="connsiteY2" fmla="*/ 2432 h 2432"/>
              <a:gd name="connsiteX3" fmla="*/ 0 w 2499"/>
              <a:gd name="connsiteY3" fmla="*/ 0 h 2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9" h="2432">
                <a:moveTo>
                  <a:pt x="0" y="0"/>
                </a:moveTo>
                <a:lnTo>
                  <a:pt x="2499" y="500"/>
                </a:lnTo>
                <a:lnTo>
                  <a:pt x="1237" y="2432"/>
                </a:lnTo>
                <a:lnTo>
                  <a:pt x="0" y="0"/>
                </a:lnTo>
                <a:close/>
              </a:path>
            </a:pathLst>
          </a:cu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4" name="íşḻïďé"/>
          <p:cNvSpPr/>
          <p:nvPr/>
        </p:nvSpPr>
        <p:spPr>
          <a:xfrm>
            <a:off x="6783705" y="2148205"/>
            <a:ext cx="852170" cy="852170"/>
          </a:xfrm>
          <a:prstGeom prst="ellipse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en-US" sz="2000" b="1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6" name="ísľíḓè"/>
          <p:cNvSpPr/>
          <p:nvPr/>
        </p:nvSpPr>
        <p:spPr bwMode="auto">
          <a:xfrm>
            <a:off x="6985635" y="2371090"/>
            <a:ext cx="448945" cy="406400"/>
          </a:xfrm>
          <a:custGeom>
            <a:avLst/>
            <a:gdLst>
              <a:gd name="connsiteX0" fmla="*/ 496512 w 622984"/>
              <a:gd name="connsiteY0" fmla="*/ 492841 h 564606"/>
              <a:gd name="connsiteX1" fmla="*/ 473955 w 622984"/>
              <a:gd name="connsiteY1" fmla="*/ 515853 h 564606"/>
              <a:gd name="connsiteX2" fmla="*/ 496512 w 622984"/>
              <a:gd name="connsiteY2" fmla="*/ 535354 h 564606"/>
              <a:gd name="connsiteX3" fmla="*/ 519457 w 622984"/>
              <a:gd name="connsiteY3" fmla="*/ 515853 h 564606"/>
              <a:gd name="connsiteX4" fmla="*/ 496512 w 622984"/>
              <a:gd name="connsiteY4" fmla="*/ 492841 h 564606"/>
              <a:gd name="connsiteX5" fmla="*/ 249694 w 622984"/>
              <a:gd name="connsiteY5" fmla="*/ 352049 h 564606"/>
              <a:gd name="connsiteX6" fmla="*/ 272741 w 622984"/>
              <a:gd name="connsiteY6" fmla="*/ 374570 h 564606"/>
              <a:gd name="connsiteX7" fmla="*/ 171569 w 622984"/>
              <a:gd name="connsiteY7" fmla="*/ 475137 h 564606"/>
              <a:gd name="connsiteX8" fmla="*/ 177819 w 622984"/>
              <a:gd name="connsiteY8" fmla="*/ 481738 h 564606"/>
              <a:gd name="connsiteX9" fmla="*/ 155163 w 622984"/>
              <a:gd name="connsiteY9" fmla="*/ 510860 h 564606"/>
              <a:gd name="connsiteX10" fmla="*/ 73522 w 622984"/>
              <a:gd name="connsiteY10" fmla="*/ 562891 h 564606"/>
              <a:gd name="connsiteX11" fmla="*/ 60241 w 622984"/>
              <a:gd name="connsiteY11" fmla="*/ 550077 h 564606"/>
              <a:gd name="connsiteX12" fmla="*/ 112585 w 622984"/>
              <a:gd name="connsiteY12" fmla="*/ 468925 h 564606"/>
              <a:gd name="connsiteX13" fmla="*/ 141882 w 622984"/>
              <a:gd name="connsiteY13" fmla="*/ 446015 h 564606"/>
              <a:gd name="connsiteX14" fmla="*/ 148522 w 622984"/>
              <a:gd name="connsiteY14" fmla="*/ 452616 h 564606"/>
              <a:gd name="connsiteX15" fmla="*/ 122234 w 622984"/>
              <a:gd name="connsiteY15" fmla="*/ 15041 h 564606"/>
              <a:gd name="connsiteX16" fmla="*/ 210667 w 622984"/>
              <a:gd name="connsiteY16" fmla="*/ 52502 h 564606"/>
              <a:gd name="connsiteX17" fmla="*/ 242946 w 622984"/>
              <a:gd name="connsiteY17" fmla="*/ 173410 h 564606"/>
              <a:gd name="connsiteX18" fmla="*/ 532291 w 622984"/>
              <a:gd name="connsiteY18" fmla="*/ 463589 h 564606"/>
              <a:gd name="connsiteX19" fmla="*/ 532291 w 622984"/>
              <a:gd name="connsiteY19" fmla="*/ 545105 h 564606"/>
              <a:gd name="connsiteX20" fmla="*/ 493400 w 622984"/>
              <a:gd name="connsiteY20" fmla="*/ 564606 h 564606"/>
              <a:gd name="connsiteX21" fmla="*/ 451010 w 622984"/>
              <a:gd name="connsiteY21" fmla="*/ 545105 h 564606"/>
              <a:gd name="connsiteX22" fmla="*/ 161665 w 622984"/>
              <a:gd name="connsiteY22" fmla="*/ 258046 h 564606"/>
              <a:gd name="connsiteX23" fmla="*/ 34882 w 622984"/>
              <a:gd name="connsiteY23" fmla="*/ 225674 h 564606"/>
              <a:gd name="connsiteX24" fmla="*/ 5715 w 622984"/>
              <a:gd name="connsiteY24" fmla="*/ 104766 h 564606"/>
              <a:gd name="connsiteX25" fmla="*/ 74162 w 622984"/>
              <a:gd name="connsiteY25" fmla="*/ 176530 h 564606"/>
              <a:gd name="connsiteX26" fmla="*/ 142220 w 622984"/>
              <a:gd name="connsiteY26" fmla="*/ 157029 h 564606"/>
              <a:gd name="connsiteX27" fmla="*/ 161665 w 622984"/>
              <a:gd name="connsiteY27" fmla="*/ 88385 h 564606"/>
              <a:gd name="connsiteX28" fmla="*/ 90107 w 622984"/>
              <a:gd name="connsiteY28" fmla="*/ 20130 h 564606"/>
              <a:gd name="connsiteX29" fmla="*/ 122234 w 622984"/>
              <a:gd name="connsiteY29" fmla="*/ 15041 h 564606"/>
              <a:gd name="connsiteX30" fmla="*/ 531841 w 622984"/>
              <a:gd name="connsiteY30" fmla="*/ 0 h 564606"/>
              <a:gd name="connsiteX31" fmla="*/ 622984 w 622984"/>
              <a:gd name="connsiteY31" fmla="*/ 87684 h 564606"/>
              <a:gd name="connsiteX32" fmla="*/ 463289 w 622984"/>
              <a:gd name="connsiteY32" fmla="*/ 247465 h 564606"/>
              <a:gd name="connsiteX33" fmla="*/ 424339 w 622984"/>
              <a:gd name="connsiteY33" fmla="*/ 257207 h 564606"/>
              <a:gd name="connsiteX34" fmla="*/ 362409 w 622984"/>
              <a:gd name="connsiteY34" fmla="*/ 198751 h 564606"/>
              <a:gd name="connsiteX35" fmla="*/ 375263 w 622984"/>
              <a:gd name="connsiteY35" fmla="*/ 159391 h 564606"/>
              <a:gd name="connsiteX36" fmla="*/ 531841 w 622984"/>
              <a:gd name="connsiteY36" fmla="*/ 0 h 564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22984" h="564606">
                <a:moveTo>
                  <a:pt x="496512" y="492841"/>
                </a:moveTo>
                <a:cubicBezTo>
                  <a:pt x="483678" y="492841"/>
                  <a:pt x="473955" y="502592"/>
                  <a:pt x="473955" y="515853"/>
                </a:cubicBezTo>
                <a:cubicBezTo>
                  <a:pt x="473955" y="525604"/>
                  <a:pt x="483678" y="535354"/>
                  <a:pt x="496512" y="535354"/>
                </a:cubicBezTo>
                <a:cubicBezTo>
                  <a:pt x="509734" y="535354"/>
                  <a:pt x="519457" y="525604"/>
                  <a:pt x="519457" y="515853"/>
                </a:cubicBezTo>
                <a:cubicBezTo>
                  <a:pt x="519457" y="502592"/>
                  <a:pt x="509734" y="492841"/>
                  <a:pt x="496512" y="492841"/>
                </a:cubicBezTo>
                <a:close/>
                <a:moveTo>
                  <a:pt x="249694" y="352049"/>
                </a:moveTo>
                <a:lnTo>
                  <a:pt x="272741" y="374570"/>
                </a:lnTo>
                <a:lnTo>
                  <a:pt x="171569" y="475137"/>
                </a:lnTo>
                <a:lnTo>
                  <a:pt x="177819" y="481738"/>
                </a:lnTo>
                <a:lnTo>
                  <a:pt x="155163" y="510860"/>
                </a:lnTo>
                <a:lnTo>
                  <a:pt x="73522" y="562891"/>
                </a:lnTo>
                <a:lnTo>
                  <a:pt x="60241" y="550077"/>
                </a:lnTo>
                <a:lnTo>
                  <a:pt x="112585" y="468925"/>
                </a:lnTo>
                <a:lnTo>
                  <a:pt x="141882" y="446015"/>
                </a:lnTo>
                <a:lnTo>
                  <a:pt x="148522" y="452616"/>
                </a:lnTo>
                <a:close/>
                <a:moveTo>
                  <a:pt x="122234" y="15041"/>
                </a:moveTo>
                <a:cubicBezTo>
                  <a:pt x="154446" y="14694"/>
                  <a:pt x="186166" y="28223"/>
                  <a:pt x="210667" y="52502"/>
                </a:cubicBezTo>
                <a:cubicBezTo>
                  <a:pt x="242946" y="85264"/>
                  <a:pt x="256169" y="130897"/>
                  <a:pt x="242946" y="173410"/>
                </a:cubicBezTo>
                <a:lnTo>
                  <a:pt x="532291" y="463589"/>
                </a:lnTo>
                <a:cubicBezTo>
                  <a:pt x="555236" y="486211"/>
                  <a:pt x="555236" y="522093"/>
                  <a:pt x="532291" y="545105"/>
                </a:cubicBezTo>
                <a:cubicBezTo>
                  <a:pt x="522568" y="557976"/>
                  <a:pt x="506234" y="564606"/>
                  <a:pt x="493400" y="564606"/>
                </a:cubicBezTo>
                <a:cubicBezTo>
                  <a:pt x="477066" y="564606"/>
                  <a:pt x="460733" y="557976"/>
                  <a:pt x="451010" y="545105"/>
                </a:cubicBezTo>
                <a:cubicBezTo>
                  <a:pt x="451010" y="545105"/>
                  <a:pt x="451010" y="545105"/>
                  <a:pt x="161665" y="258046"/>
                </a:cubicBezTo>
                <a:cubicBezTo>
                  <a:pt x="119275" y="270917"/>
                  <a:pt x="70662" y="261556"/>
                  <a:pt x="34882" y="225674"/>
                </a:cubicBezTo>
                <a:cubicBezTo>
                  <a:pt x="2215" y="192911"/>
                  <a:pt x="-7508" y="147278"/>
                  <a:pt x="5715" y="104766"/>
                </a:cubicBezTo>
                <a:cubicBezTo>
                  <a:pt x="5715" y="104766"/>
                  <a:pt x="5715" y="104766"/>
                  <a:pt x="74162" y="176530"/>
                </a:cubicBezTo>
                <a:cubicBezTo>
                  <a:pt x="74162" y="176530"/>
                  <a:pt x="74162" y="176530"/>
                  <a:pt x="142220" y="157029"/>
                </a:cubicBezTo>
                <a:cubicBezTo>
                  <a:pt x="142220" y="157029"/>
                  <a:pt x="142220" y="157029"/>
                  <a:pt x="161665" y="88385"/>
                </a:cubicBezTo>
                <a:cubicBezTo>
                  <a:pt x="161665" y="88385"/>
                  <a:pt x="161665" y="88385"/>
                  <a:pt x="90107" y="20130"/>
                </a:cubicBezTo>
                <a:cubicBezTo>
                  <a:pt x="100704" y="16815"/>
                  <a:pt x="111497" y="15157"/>
                  <a:pt x="122234" y="15041"/>
                </a:cubicBezTo>
                <a:close/>
                <a:moveTo>
                  <a:pt x="531841" y="0"/>
                </a:moveTo>
                <a:cubicBezTo>
                  <a:pt x="531841" y="0"/>
                  <a:pt x="531841" y="0"/>
                  <a:pt x="622984" y="87684"/>
                </a:cubicBezTo>
                <a:cubicBezTo>
                  <a:pt x="622984" y="87684"/>
                  <a:pt x="622984" y="87684"/>
                  <a:pt x="463289" y="247465"/>
                </a:cubicBezTo>
                <a:cubicBezTo>
                  <a:pt x="450436" y="247465"/>
                  <a:pt x="434077" y="250582"/>
                  <a:pt x="424339" y="257207"/>
                </a:cubicBezTo>
                <a:lnTo>
                  <a:pt x="362409" y="198751"/>
                </a:lnTo>
                <a:cubicBezTo>
                  <a:pt x="372147" y="189009"/>
                  <a:pt x="375263" y="172641"/>
                  <a:pt x="375263" y="159391"/>
                </a:cubicBezTo>
                <a:cubicBezTo>
                  <a:pt x="375263" y="159391"/>
                  <a:pt x="375263" y="159391"/>
                  <a:pt x="5318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27" name="îšliḍe"/>
          <p:cNvSpPr/>
          <p:nvPr/>
        </p:nvSpPr>
        <p:spPr>
          <a:xfrm>
            <a:off x="8430260" y="2148205"/>
            <a:ext cx="852170" cy="85217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en-US">
              <a:latin typeface="Arial"/>
              <a:ea typeface="微软雅黑"/>
              <a:sym typeface="Arial"/>
            </a:endParaRPr>
          </a:p>
        </p:txBody>
      </p:sp>
      <p:sp>
        <p:nvSpPr>
          <p:cNvPr id="29" name="îṣ1îḋé"/>
          <p:cNvSpPr/>
          <p:nvPr/>
        </p:nvSpPr>
        <p:spPr bwMode="auto">
          <a:xfrm>
            <a:off x="8632190" y="2371090"/>
            <a:ext cx="448945" cy="406400"/>
          </a:xfrm>
          <a:custGeom>
            <a:avLst/>
            <a:gdLst>
              <a:gd name="connsiteX0" fmla="*/ 496512 w 622984"/>
              <a:gd name="connsiteY0" fmla="*/ 492841 h 564606"/>
              <a:gd name="connsiteX1" fmla="*/ 473955 w 622984"/>
              <a:gd name="connsiteY1" fmla="*/ 515853 h 564606"/>
              <a:gd name="connsiteX2" fmla="*/ 496512 w 622984"/>
              <a:gd name="connsiteY2" fmla="*/ 535354 h 564606"/>
              <a:gd name="connsiteX3" fmla="*/ 519457 w 622984"/>
              <a:gd name="connsiteY3" fmla="*/ 515853 h 564606"/>
              <a:gd name="connsiteX4" fmla="*/ 496512 w 622984"/>
              <a:gd name="connsiteY4" fmla="*/ 492841 h 564606"/>
              <a:gd name="connsiteX5" fmla="*/ 249694 w 622984"/>
              <a:gd name="connsiteY5" fmla="*/ 352049 h 564606"/>
              <a:gd name="connsiteX6" fmla="*/ 272741 w 622984"/>
              <a:gd name="connsiteY6" fmla="*/ 374570 h 564606"/>
              <a:gd name="connsiteX7" fmla="*/ 171569 w 622984"/>
              <a:gd name="connsiteY7" fmla="*/ 475137 h 564606"/>
              <a:gd name="connsiteX8" fmla="*/ 177819 w 622984"/>
              <a:gd name="connsiteY8" fmla="*/ 481738 h 564606"/>
              <a:gd name="connsiteX9" fmla="*/ 155163 w 622984"/>
              <a:gd name="connsiteY9" fmla="*/ 510860 h 564606"/>
              <a:gd name="connsiteX10" fmla="*/ 73522 w 622984"/>
              <a:gd name="connsiteY10" fmla="*/ 562891 h 564606"/>
              <a:gd name="connsiteX11" fmla="*/ 60241 w 622984"/>
              <a:gd name="connsiteY11" fmla="*/ 550077 h 564606"/>
              <a:gd name="connsiteX12" fmla="*/ 112585 w 622984"/>
              <a:gd name="connsiteY12" fmla="*/ 468925 h 564606"/>
              <a:gd name="connsiteX13" fmla="*/ 141882 w 622984"/>
              <a:gd name="connsiteY13" fmla="*/ 446015 h 564606"/>
              <a:gd name="connsiteX14" fmla="*/ 148522 w 622984"/>
              <a:gd name="connsiteY14" fmla="*/ 452616 h 564606"/>
              <a:gd name="connsiteX15" fmla="*/ 122234 w 622984"/>
              <a:gd name="connsiteY15" fmla="*/ 15041 h 564606"/>
              <a:gd name="connsiteX16" fmla="*/ 210667 w 622984"/>
              <a:gd name="connsiteY16" fmla="*/ 52502 h 564606"/>
              <a:gd name="connsiteX17" fmla="*/ 242946 w 622984"/>
              <a:gd name="connsiteY17" fmla="*/ 173410 h 564606"/>
              <a:gd name="connsiteX18" fmla="*/ 532291 w 622984"/>
              <a:gd name="connsiteY18" fmla="*/ 463589 h 564606"/>
              <a:gd name="connsiteX19" fmla="*/ 532291 w 622984"/>
              <a:gd name="connsiteY19" fmla="*/ 545105 h 564606"/>
              <a:gd name="connsiteX20" fmla="*/ 493400 w 622984"/>
              <a:gd name="connsiteY20" fmla="*/ 564606 h 564606"/>
              <a:gd name="connsiteX21" fmla="*/ 451010 w 622984"/>
              <a:gd name="connsiteY21" fmla="*/ 545105 h 564606"/>
              <a:gd name="connsiteX22" fmla="*/ 161665 w 622984"/>
              <a:gd name="connsiteY22" fmla="*/ 258046 h 564606"/>
              <a:gd name="connsiteX23" fmla="*/ 34882 w 622984"/>
              <a:gd name="connsiteY23" fmla="*/ 225674 h 564606"/>
              <a:gd name="connsiteX24" fmla="*/ 5715 w 622984"/>
              <a:gd name="connsiteY24" fmla="*/ 104766 h 564606"/>
              <a:gd name="connsiteX25" fmla="*/ 74162 w 622984"/>
              <a:gd name="connsiteY25" fmla="*/ 176530 h 564606"/>
              <a:gd name="connsiteX26" fmla="*/ 142220 w 622984"/>
              <a:gd name="connsiteY26" fmla="*/ 157029 h 564606"/>
              <a:gd name="connsiteX27" fmla="*/ 161665 w 622984"/>
              <a:gd name="connsiteY27" fmla="*/ 88385 h 564606"/>
              <a:gd name="connsiteX28" fmla="*/ 90107 w 622984"/>
              <a:gd name="connsiteY28" fmla="*/ 20130 h 564606"/>
              <a:gd name="connsiteX29" fmla="*/ 122234 w 622984"/>
              <a:gd name="connsiteY29" fmla="*/ 15041 h 564606"/>
              <a:gd name="connsiteX30" fmla="*/ 531841 w 622984"/>
              <a:gd name="connsiteY30" fmla="*/ 0 h 564606"/>
              <a:gd name="connsiteX31" fmla="*/ 622984 w 622984"/>
              <a:gd name="connsiteY31" fmla="*/ 87684 h 564606"/>
              <a:gd name="connsiteX32" fmla="*/ 463289 w 622984"/>
              <a:gd name="connsiteY32" fmla="*/ 247465 h 564606"/>
              <a:gd name="connsiteX33" fmla="*/ 424339 w 622984"/>
              <a:gd name="connsiteY33" fmla="*/ 257207 h 564606"/>
              <a:gd name="connsiteX34" fmla="*/ 362409 w 622984"/>
              <a:gd name="connsiteY34" fmla="*/ 198751 h 564606"/>
              <a:gd name="connsiteX35" fmla="*/ 375263 w 622984"/>
              <a:gd name="connsiteY35" fmla="*/ 159391 h 564606"/>
              <a:gd name="connsiteX36" fmla="*/ 531841 w 622984"/>
              <a:gd name="connsiteY36" fmla="*/ 0 h 564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22984" h="564606">
                <a:moveTo>
                  <a:pt x="496512" y="492841"/>
                </a:moveTo>
                <a:cubicBezTo>
                  <a:pt x="483678" y="492841"/>
                  <a:pt x="473955" y="502592"/>
                  <a:pt x="473955" y="515853"/>
                </a:cubicBezTo>
                <a:cubicBezTo>
                  <a:pt x="473955" y="525604"/>
                  <a:pt x="483678" y="535354"/>
                  <a:pt x="496512" y="535354"/>
                </a:cubicBezTo>
                <a:cubicBezTo>
                  <a:pt x="509734" y="535354"/>
                  <a:pt x="519457" y="525604"/>
                  <a:pt x="519457" y="515853"/>
                </a:cubicBezTo>
                <a:cubicBezTo>
                  <a:pt x="519457" y="502592"/>
                  <a:pt x="509734" y="492841"/>
                  <a:pt x="496512" y="492841"/>
                </a:cubicBezTo>
                <a:close/>
                <a:moveTo>
                  <a:pt x="249694" y="352049"/>
                </a:moveTo>
                <a:lnTo>
                  <a:pt x="272741" y="374570"/>
                </a:lnTo>
                <a:lnTo>
                  <a:pt x="171569" y="475137"/>
                </a:lnTo>
                <a:lnTo>
                  <a:pt x="177819" y="481738"/>
                </a:lnTo>
                <a:lnTo>
                  <a:pt x="155163" y="510860"/>
                </a:lnTo>
                <a:lnTo>
                  <a:pt x="73522" y="562891"/>
                </a:lnTo>
                <a:lnTo>
                  <a:pt x="60241" y="550077"/>
                </a:lnTo>
                <a:lnTo>
                  <a:pt x="112585" y="468925"/>
                </a:lnTo>
                <a:lnTo>
                  <a:pt x="141882" y="446015"/>
                </a:lnTo>
                <a:lnTo>
                  <a:pt x="148522" y="452616"/>
                </a:lnTo>
                <a:close/>
                <a:moveTo>
                  <a:pt x="122234" y="15041"/>
                </a:moveTo>
                <a:cubicBezTo>
                  <a:pt x="154446" y="14694"/>
                  <a:pt x="186166" y="28223"/>
                  <a:pt x="210667" y="52502"/>
                </a:cubicBezTo>
                <a:cubicBezTo>
                  <a:pt x="242946" y="85264"/>
                  <a:pt x="256169" y="130897"/>
                  <a:pt x="242946" y="173410"/>
                </a:cubicBezTo>
                <a:lnTo>
                  <a:pt x="532291" y="463589"/>
                </a:lnTo>
                <a:cubicBezTo>
                  <a:pt x="555236" y="486211"/>
                  <a:pt x="555236" y="522093"/>
                  <a:pt x="532291" y="545105"/>
                </a:cubicBezTo>
                <a:cubicBezTo>
                  <a:pt x="522568" y="557976"/>
                  <a:pt x="506234" y="564606"/>
                  <a:pt x="493400" y="564606"/>
                </a:cubicBezTo>
                <a:cubicBezTo>
                  <a:pt x="477066" y="564606"/>
                  <a:pt x="460733" y="557976"/>
                  <a:pt x="451010" y="545105"/>
                </a:cubicBezTo>
                <a:cubicBezTo>
                  <a:pt x="451010" y="545105"/>
                  <a:pt x="451010" y="545105"/>
                  <a:pt x="161665" y="258046"/>
                </a:cubicBezTo>
                <a:cubicBezTo>
                  <a:pt x="119275" y="270917"/>
                  <a:pt x="70662" y="261556"/>
                  <a:pt x="34882" y="225674"/>
                </a:cubicBezTo>
                <a:cubicBezTo>
                  <a:pt x="2215" y="192911"/>
                  <a:pt x="-7508" y="147278"/>
                  <a:pt x="5715" y="104766"/>
                </a:cubicBezTo>
                <a:cubicBezTo>
                  <a:pt x="5715" y="104766"/>
                  <a:pt x="5715" y="104766"/>
                  <a:pt x="74162" y="176530"/>
                </a:cubicBezTo>
                <a:cubicBezTo>
                  <a:pt x="74162" y="176530"/>
                  <a:pt x="74162" y="176530"/>
                  <a:pt x="142220" y="157029"/>
                </a:cubicBezTo>
                <a:cubicBezTo>
                  <a:pt x="142220" y="157029"/>
                  <a:pt x="142220" y="157029"/>
                  <a:pt x="161665" y="88385"/>
                </a:cubicBezTo>
                <a:cubicBezTo>
                  <a:pt x="161665" y="88385"/>
                  <a:pt x="161665" y="88385"/>
                  <a:pt x="90107" y="20130"/>
                </a:cubicBezTo>
                <a:cubicBezTo>
                  <a:pt x="100704" y="16815"/>
                  <a:pt x="111497" y="15157"/>
                  <a:pt x="122234" y="15041"/>
                </a:cubicBezTo>
                <a:close/>
                <a:moveTo>
                  <a:pt x="531841" y="0"/>
                </a:moveTo>
                <a:cubicBezTo>
                  <a:pt x="531841" y="0"/>
                  <a:pt x="531841" y="0"/>
                  <a:pt x="622984" y="87684"/>
                </a:cubicBezTo>
                <a:cubicBezTo>
                  <a:pt x="622984" y="87684"/>
                  <a:pt x="622984" y="87684"/>
                  <a:pt x="463289" y="247465"/>
                </a:cubicBezTo>
                <a:cubicBezTo>
                  <a:pt x="450436" y="247465"/>
                  <a:pt x="434077" y="250582"/>
                  <a:pt x="424339" y="257207"/>
                </a:cubicBezTo>
                <a:lnTo>
                  <a:pt x="362409" y="198751"/>
                </a:lnTo>
                <a:cubicBezTo>
                  <a:pt x="372147" y="189009"/>
                  <a:pt x="375263" y="172641"/>
                  <a:pt x="375263" y="159391"/>
                </a:cubicBezTo>
                <a:cubicBezTo>
                  <a:pt x="375263" y="159391"/>
                  <a:pt x="375263" y="159391"/>
                  <a:pt x="5318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30" name="îṥlíḋê"/>
          <p:cNvSpPr/>
          <p:nvPr/>
        </p:nvSpPr>
        <p:spPr>
          <a:xfrm>
            <a:off x="10076815" y="2148205"/>
            <a:ext cx="852170" cy="852170"/>
          </a:xfrm>
          <a:prstGeom prst="ellipse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en-US" sz="2000" b="1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2" name="ïṡlîde"/>
          <p:cNvSpPr/>
          <p:nvPr/>
        </p:nvSpPr>
        <p:spPr bwMode="auto">
          <a:xfrm>
            <a:off x="10278745" y="2371090"/>
            <a:ext cx="448945" cy="406400"/>
          </a:xfrm>
          <a:custGeom>
            <a:avLst/>
            <a:gdLst>
              <a:gd name="connsiteX0" fmla="*/ 496512 w 622984"/>
              <a:gd name="connsiteY0" fmla="*/ 492841 h 564606"/>
              <a:gd name="connsiteX1" fmla="*/ 473955 w 622984"/>
              <a:gd name="connsiteY1" fmla="*/ 515853 h 564606"/>
              <a:gd name="connsiteX2" fmla="*/ 496512 w 622984"/>
              <a:gd name="connsiteY2" fmla="*/ 535354 h 564606"/>
              <a:gd name="connsiteX3" fmla="*/ 519457 w 622984"/>
              <a:gd name="connsiteY3" fmla="*/ 515853 h 564606"/>
              <a:gd name="connsiteX4" fmla="*/ 496512 w 622984"/>
              <a:gd name="connsiteY4" fmla="*/ 492841 h 564606"/>
              <a:gd name="connsiteX5" fmla="*/ 249694 w 622984"/>
              <a:gd name="connsiteY5" fmla="*/ 352049 h 564606"/>
              <a:gd name="connsiteX6" fmla="*/ 272741 w 622984"/>
              <a:gd name="connsiteY6" fmla="*/ 374570 h 564606"/>
              <a:gd name="connsiteX7" fmla="*/ 171569 w 622984"/>
              <a:gd name="connsiteY7" fmla="*/ 475137 h 564606"/>
              <a:gd name="connsiteX8" fmla="*/ 177819 w 622984"/>
              <a:gd name="connsiteY8" fmla="*/ 481738 h 564606"/>
              <a:gd name="connsiteX9" fmla="*/ 155163 w 622984"/>
              <a:gd name="connsiteY9" fmla="*/ 510860 h 564606"/>
              <a:gd name="connsiteX10" fmla="*/ 73522 w 622984"/>
              <a:gd name="connsiteY10" fmla="*/ 562891 h 564606"/>
              <a:gd name="connsiteX11" fmla="*/ 60241 w 622984"/>
              <a:gd name="connsiteY11" fmla="*/ 550077 h 564606"/>
              <a:gd name="connsiteX12" fmla="*/ 112585 w 622984"/>
              <a:gd name="connsiteY12" fmla="*/ 468925 h 564606"/>
              <a:gd name="connsiteX13" fmla="*/ 141882 w 622984"/>
              <a:gd name="connsiteY13" fmla="*/ 446015 h 564606"/>
              <a:gd name="connsiteX14" fmla="*/ 148522 w 622984"/>
              <a:gd name="connsiteY14" fmla="*/ 452616 h 564606"/>
              <a:gd name="connsiteX15" fmla="*/ 122234 w 622984"/>
              <a:gd name="connsiteY15" fmla="*/ 15041 h 564606"/>
              <a:gd name="connsiteX16" fmla="*/ 210667 w 622984"/>
              <a:gd name="connsiteY16" fmla="*/ 52502 h 564606"/>
              <a:gd name="connsiteX17" fmla="*/ 242946 w 622984"/>
              <a:gd name="connsiteY17" fmla="*/ 173410 h 564606"/>
              <a:gd name="connsiteX18" fmla="*/ 532291 w 622984"/>
              <a:gd name="connsiteY18" fmla="*/ 463589 h 564606"/>
              <a:gd name="connsiteX19" fmla="*/ 532291 w 622984"/>
              <a:gd name="connsiteY19" fmla="*/ 545105 h 564606"/>
              <a:gd name="connsiteX20" fmla="*/ 493400 w 622984"/>
              <a:gd name="connsiteY20" fmla="*/ 564606 h 564606"/>
              <a:gd name="connsiteX21" fmla="*/ 451010 w 622984"/>
              <a:gd name="connsiteY21" fmla="*/ 545105 h 564606"/>
              <a:gd name="connsiteX22" fmla="*/ 161665 w 622984"/>
              <a:gd name="connsiteY22" fmla="*/ 258046 h 564606"/>
              <a:gd name="connsiteX23" fmla="*/ 34882 w 622984"/>
              <a:gd name="connsiteY23" fmla="*/ 225674 h 564606"/>
              <a:gd name="connsiteX24" fmla="*/ 5715 w 622984"/>
              <a:gd name="connsiteY24" fmla="*/ 104766 h 564606"/>
              <a:gd name="connsiteX25" fmla="*/ 74162 w 622984"/>
              <a:gd name="connsiteY25" fmla="*/ 176530 h 564606"/>
              <a:gd name="connsiteX26" fmla="*/ 142220 w 622984"/>
              <a:gd name="connsiteY26" fmla="*/ 157029 h 564606"/>
              <a:gd name="connsiteX27" fmla="*/ 161665 w 622984"/>
              <a:gd name="connsiteY27" fmla="*/ 88385 h 564606"/>
              <a:gd name="connsiteX28" fmla="*/ 90107 w 622984"/>
              <a:gd name="connsiteY28" fmla="*/ 20130 h 564606"/>
              <a:gd name="connsiteX29" fmla="*/ 122234 w 622984"/>
              <a:gd name="connsiteY29" fmla="*/ 15041 h 564606"/>
              <a:gd name="connsiteX30" fmla="*/ 531841 w 622984"/>
              <a:gd name="connsiteY30" fmla="*/ 0 h 564606"/>
              <a:gd name="connsiteX31" fmla="*/ 622984 w 622984"/>
              <a:gd name="connsiteY31" fmla="*/ 87684 h 564606"/>
              <a:gd name="connsiteX32" fmla="*/ 463289 w 622984"/>
              <a:gd name="connsiteY32" fmla="*/ 247465 h 564606"/>
              <a:gd name="connsiteX33" fmla="*/ 424339 w 622984"/>
              <a:gd name="connsiteY33" fmla="*/ 257207 h 564606"/>
              <a:gd name="connsiteX34" fmla="*/ 362409 w 622984"/>
              <a:gd name="connsiteY34" fmla="*/ 198751 h 564606"/>
              <a:gd name="connsiteX35" fmla="*/ 375263 w 622984"/>
              <a:gd name="connsiteY35" fmla="*/ 159391 h 564606"/>
              <a:gd name="connsiteX36" fmla="*/ 531841 w 622984"/>
              <a:gd name="connsiteY36" fmla="*/ 0 h 564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22984" h="564606">
                <a:moveTo>
                  <a:pt x="496512" y="492841"/>
                </a:moveTo>
                <a:cubicBezTo>
                  <a:pt x="483678" y="492841"/>
                  <a:pt x="473955" y="502592"/>
                  <a:pt x="473955" y="515853"/>
                </a:cubicBezTo>
                <a:cubicBezTo>
                  <a:pt x="473955" y="525604"/>
                  <a:pt x="483678" y="535354"/>
                  <a:pt x="496512" y="535354"/>
                </a:cubicBezTo>
                <a:cubicBezTo>
                  <a:pt x="509734" y="535354"/>
                  <a:pt x="519457" y="525604"/>
                  <a:pt x="519457" y="515853"/>
                </a:cubicBezTo>
                <a:cubicBezTo>
                  <a:pt x="519457" y="502592"/>
                  <a:pt x="509734" y="492841"/>
                  <a:pt x="496512" y="492841"/>
                </a:cubicBezTo>
                <a:close/>
                <a:moveTo>
                  <a:pt x="249694" y="352049"/>
                </a:moveTo>
                <a:lnTo>
                  <a:pt x="272741" y="374570"/>
                </a:lnTo>
                <a:lnTo>
                  <a:pt x="171569" y="475137"/>
                </a:lnTo>
                <a:lnTo>
                  <a:pt x="177819" y="481738"/>
                </a:lnTo>
                <a:lnTo>
                  <a:pt x="155163" y="510860"/>
                </a:lnTo>
                <a:lnTo>
                  <a:pt x="73522" y="562891"/>
                </a:lnTo>
                <a:lnTo>
                  <a:pt x="60241" y="550077"/>
                </a:lnTo>
                <a:lnTo>
                  <a:pt x="112585" y="468925"/>
                </a:lnTo>
                <a:lnTo>
                  <a:pt x="141882" y="446015"/>
                </a:lnTo>
                <a:lnTo>
                  <a:pt x="148522" y="452616"/>
                </a:lnTo>
                <a:close/>
                <a:moveTo>
                  <a:pt x="122234" y="15041"/>
                </a:moveTo>
                <a:cubicBezTo>
                  <a:pt x="154446" y="14694"/>
                  <a:pt x="186166" y="28223"/>
                  <a:pt x="210667" y="52502"/>
                </a:cubicBezTo>
                <a:cubicBezTo>
                  <a:pt x="242946" y="85264"/>
                  <a:pt x="256169" y="130897"/>
                  <a:pt x="242946" y="173410"/>
                </a:cubicBezTo>
                <a:lnTo>
                  <a:pt x="532291" y="463589"/>
                </a:lnTo>
                <a:cubicBezTo>
                  <a:pt x="555236" y="486211"/>
                  <a:pt x="555236" y="522093"/>
                  <a:pt x="532291" y="545105"/>
                </a:cubicBezTo>
                <a:cubicBezTo>
                  <a:pt x="522568" y="557976"/>
                  <a:pt x="506234" y="564606"/>
                  <a:pt x="493400" y="564606"/>
                </a:cubicBezTo>
                <a:cubicBezTo>
                  <a:pt x="477066" y="564606"/>
                  <a:pt x="460733" y="557976"/>
                  <a:pt x="451010" y="545105"/>
                </a:cubicBezTo>
                <a:cubicBezTo>
                  <a:pt x="451010" y="545105"/>
                  <a:pt x="451010" y="545105"/>
                  <a:pt x="161665" y="258046"/>
                </a:cubicBezTo>
                <a:cubicBezTo>
                  <a:pt x="119275" y="270917"/>
                  <a:pt x="70662" y="261556"/>
                  <a:pt x="34882" y="225674"/>
                </a:cubicBezTo>
                <a:cubicBezTo>
                  <a:pt x="2215" y="192911"/>
                  <a:pt x="-7508" y="147278"/>
                  <a:pt x="5715" y="104766"/>
                </a:cubicBezTo>
                <a:cubicBezTo>
                  <a:pt x="5715" y="104766"/>
                  <a:pt x="5715" y="104766"/>
                  <a:pt x="74162" y="176530"/>
                </a:cubicBezTo>
                <a:cubicBezTo>
                  <a:pt x="74162" y="176530"/>
                  <a:pt x="74162" y="176530"/>
                  <a:pt x="142220" y="157029"/>
                </a:cubicBezTo>
                <a:cubicBezTo>
                  <a:pt x="142220" y="157029"/>
                  <a:pt x="142220" y="157029"/>
                  <a:pt x="161665" y="88385"/>
                </a:cubicBezTo>
                <a:cubicBezTo>
                  <a:pt x="161665" y="88385"/>
                  <a:pt x="161665" y="88385"/>
                  <a:pt x="90107" y="20130"/>
                </a:cubicBezTo>
                <a:cubicBezTo>
                  <a:pt x="100704" y="16815"/>
                  <a:pt x="111497" y="15157"/>
                  <a:pt x="122234" y="15041"/>
                </a:cubicBezTo>
                <a:close/>
                <a:moveTo>
                  <a:pt x="531841" y="0"/>
                </a:moveTo>
                <a:cubicBezTo>
                  <a:pt x="531841" y="0"/>
                  <a:pt x="531841" y="0"/>
                  <a:pt x="622984" y="87684"/>
                </a:cubicBezTo>
                <a:cubicBezTo>
                  <a:pt x="622984" y="87684"/>
                  <a:pt x="622984" y="87684"/>
                  <a:pt x="463289" y="247465"/>
                </a:cubicBezTo>
                <a:cubicBezTo>
                  <a:pt x="450436" y="247465"/>
                  <a:pt x="434077" y="250582"/>
                  <a:pt x="424339" y="257207"/>
                </a:cubicBezTo>
                <a:lnTo>
                  <a:pt x="362409" y="198751"/>
                </a:lnTo>
                <a:cubicBezTo>
                  <a:pt x="372147" y="189009"/>
                  <a:pt x="375263" y="172641"/>
                  <a:pt x="375263" y="159391"/>
                </a:cubicBezTo>
                <a:cubicBezTo>
                  <a:pt x="375263" y="159391"/>
                  <a:pt x="375263" y="159391"/>
                  <a:pt x="5318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14" name="iṩľîde"/>
          <p:cNvSpPr/>
          <p:nvPr/>
        </p:nvSpPr>
        <p:spPr bwMode="auto">
          <a:xfrm>
            <a:off x="943848" y="2306828"/>
            <a:ext cx="404813" cy="57150"/>
          </a:xfrm>
          <a:prstGeom prst="rect">
            <a:avLst/>
          </a:prstGeom>
          <a:solidFill>
            <a:srgbClr val="1D505F"/>
          </a:solidFill>
          <a:ln>
            <a:solidFill>
              <a:srgbClr val="1D50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35010" y="431801"/>
            <a:ext cx="3111018" cy="412248"/>
            <a:chOff x="335010" y="686444"/>
            <a:chExt cx="3111018" cy="412248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335010" y="863511"/>
              <a:ext cx="2402652" cy="0"/>
            </a:xfrm>
            <a:prstGeom prst="line">
              <a:avLst/>
            </a:prstGeom>
            <a:ln>
              <a:solidFill>
                <a:srgbClr val="1D50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椭圆 30"/>
            <p:cNvSpPr/>
            <p:nvPr/>
          </p:nvSpPr>
          <p:spPr>
            <a:xfrm>
              <a:off x="2951399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147002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342605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7" name="iṩļïḓè"/>
            <p:cNvSpPr txBox="1"/>
            <p:nvPr/>
          </p:nvSpPr>
          <p:spPr bwMode="auto">
            <a:xfrm>
              <a:off x="675654" y="686444"/>
              <a:ext cx="1721363" cy="412248"/>
            </a:xfrm>
            <a:prstGeom prst="rect">
              <a:avLst/>
            </a:prstGeom>
            <a:solidFill>
              <a:srgbClr val="1D505F"/>
            </a:solidFill>
            <a:ln w="9525">
              <a:solidFill>
                <a:srgbClr val="1D505F"/>
              </a:solidFill>
              <a:miter lim="800000"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dist"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XXX</a:t>
              </a:r>
              <a:r>
                <a:rPr lang="zh-CN" altLang="en-US" sz="16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公司</a:t>
              </a:r>
              <a:endParaRPr lang="en-US" altLang="zh-CN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6772369" y="3426460"/>
            <a:ext cx="392310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1D505F"/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。单击此处添加文本，并调整颜色以及大小。单击此处添加文本。单击此处添加文本。单击此处添加文本，并调整颜色以及大小。单击此处添加文本。单击此处添加文本</a:t>
            </a:r>
          </a:p>
        </p:txBody>
      </p:sp>
    </p:spTree>
    <p:custDataLst>
      <p:tags r:id="rId1"/>
    </p:custData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5825099" y="2597150"/>
            <a:ext cx="0" cy="2078655"/>
          </a:xfrm>
          <a:prstGeom prst="line">
            <a:avLst/>
          </a:prstGeom>
          <a:ln w="28575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8735801" y="2597150"/>
            <a:ext cx="0" cy="2078655"/>
          </a:xfrm>
          <a:prstGeom prst="line">
            <a:avLst/>
          </a:prstGeom>
          <a:ln w="28575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íś1ide"/>
          <p:cNvSpPr/>
          <p:nvPr/>
        </p:nvSpPr>
        <p:spPr>
          <a:xfrm>
            <a:off x="0" y="2597151"/>
            <a:ext cx="11518900" cy="1765299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6" name="îṥlíde"/>
          <p:cNvSpPr/>
          <p:nvPr/>
        </p:nvSpPr>
        <p:spPr>
          <a:xfrm>
            <a:off x="2595896" y="2597151"/>
            <a:ext cx="2902300" cy="1765299"/>
          </a:xfrm>
          <a:prstGeom prst="rect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7" name="íŝlíḓè"/>
          <p:cNvSpPr/>
          <p:nvPr/>
        </p:nvSpPr>
        <p:spPr>
          <a:xfrm>
            <a:off x="5606248" y="2597151"/>
            <a:ext cx="2902300" cy="1765299"/>
          </a:xfrm>
          <a:prstGeom prst="rect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8" name="işḻiďê"/>
          <p:cNvSpPr/>
          <p:nvPr/>
        </p:nvSpPr>
        <p:spPr>
          <a:xfrm>
            <a:off x="8616600" y="2597151"/>
            <a:ext cx="2902300" cy="1765299"/>
          </a:xfrm>
          <a:prstGeom prst="rect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3" name="iSľide"/>
          <p:cNvSpPr/>
          <p:nvPr/>
        </p:nvSpPr>
        <p:spPr bwMode="auto">
          <a:xfrm>
            <a:off x="3711445" y="2261550"/>
            <a:ext cx="671202" cy="671200"/>
          </a:xfrm>
          <a:prstGeom prst="ellipse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sz="2000" b="1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4" name="iṣḻïḍe"/>
          <p:cNvSpPr/>
          <p:nvPr/>
        </p:nvSpPr>
        <p:spPr bwMode="auto">
          <a:xfrm>
            <a:off x="3873345" y="2457974"/>
            <a:ext cx="347401" cy="314846"/>
          </a:xfrm>
          <a:custGeom>
            <a:avLst/>
            <a:gdLst>
              <a:gd name="connsiteX0" fmla="*/ 496512 w 622984"/>
              <a:gd name="connsiteY0" fmla="*/ 492841 h 564606"/>
              <a:gd name="connsiteX1" fmla="*/ 473955 w 622984"/>
              <a:gd name="connsiteY1" fmla="*/ 515853 h 564606"/>
              <a:gd name="connsiteX2" fmla="*/ 496512 w 622984"/>
              <a:gd name="connsiteY2" fmla="*/ 535354 h 564606"/>
              <a:gd name="connsiteX3" fmla="*/ 519457 w 622984"/>
              <a:gd name="connsiteY3" fmla="*/ 515853 h 564606"/>
              <a:gd name="connsiteX4" fmla="*/ 496512 w 622984"/>
              <a:gd name="connsiteY4" fmla="*/ 492841 h 564606"/>
              <a:gd name="connsiteX5" fmla="*/ 249694 w 622984"/>
              <a:gd name="connsiteY5" fmla="*/ 352049 h 564606"/>
              <a:gd name="connsiteX6" fmla="*/ 272741 w 622984"/>
              <a:gd name="connsiteY6" fmla="*/ 374570 h 564606"/>
              <a:gd name="connsiteX7" fmla="*/ 171569 w 622984"/>
              <a:gd name="connsiteY7" fmla="*/ 475137 h 564606"/>
              <a:gd name="connsiteX8" fmla="*/ 177819 w 622984"/>
              <a:gd name="connsiteY8" fmla="*/ 481738 h 564606"/>
              <a:gd name="connsiteX9" fmla="*/ 155163 w 622984"/>
              <a:gd name="connsiteY9" fmla="*/ 510860 h 564606"/>
              <a:gd name="connsiteX10" fmla="*/ 73522 w 622984"/>
              <a:gd name="connsiteY10" fmla="*/ 562891 h 564606"/>
              <a:gd name="connsiteX11" fmla="*/ 60241 w 622984"/>
              <a:gd name="connsiteY11" fmla="*/ 550077 h 564606"/>
              <a:gd name="connsiteX12" fmla="*/ 112585 w 622984"/>
              <a:gd name="connsiteY12" fmla="*/ 468925 h 564606"/>
              <a:gd name="connsiteX13" fmla="*/ 141882 w 622984"/>
              <a:gd name="connsiteY13" fmla="*/ 446015 h 564606"/>
              <a:gd name="connsiteX14" fmla="*/ 148522 w 622984"/>
              <a:gd name="connsiteY14" fmla="*/ 452616 h 564606"/>
              <a:gd name="connsiteX15" fmla="*/ 122234 w 622984"/>
              <a:gd name="connsiteY15" fmla="*/ 15041 h 564606"/>
              <a:gd name="connsiteX16" fmla="*/ 210667 w 622984"/>
              <a:gd name="connsiteY16" fmla="*/ 52502 h 564606"/>
              <a:gd name="connsiteX17" fmla="*/ 242946 w 622984"/>
              <a:gd name="connsiteY17" fmla="*/ 173410 h 564606"/>
              <a:gd name="connsiteX18" fmla="*/ 532291 w 622984"/>
              <a:gd name="connsiteY18" fmla="*/ 463589 h 564606"/>
              <a:gd name="connsiteX19" fmla="*/ 532291 w 622984"/>
              <a:gd name="connsiteY19" fmla="*/ 545105 h 564606"/>
              <a:gd name="connsiteX20" fmla="*/ 493400 w 622984"/>
              <a:gd name="connsiteY20" fmla="*/ 564606 h 564606"/>
              <a:gd name="connsiteX21" fmla="*/ 451010 w 622984"/>
              <a:gd name="connsiteY21" fmla="*/ 545105 h 564606"/>
              <a:gd name="connsiteX22" fmla="*/ 161665 w 622984"/>
              <a:gd name="connsiteY22" fmla="*/ 258046 h 564606"/>
              <a:gd name="connsiteX23" fmla="*/ 34882 w 622984"/>
              <a:gd name="connsiteY23" fmla="*/ 225674 h 564606"/>
              <a:gd name="connsiteX24" fmla="*/ 5715 w 622984"/>
              <a:gd name="connsiteY24" fmla="*/ 104766 h 564606"/>
              <a:gd name="connsiteX25" fmla="*/ 74162 w 622984"/>
              <a:gd name="connsiteY25" fmla="*/ 176530 h 564606"/>
              <a:gd name="connsiteX26" fmla="*/ 142220 w 622984"/>
              <a:gd name="connsiteY26" fmla="*/ 157029 h 564606"/>
              <a:gd name="connsiteX27" fmla="*/ 161665 w 622984"/>
              <a:gd name="connsiteY27" fmla="*/ 88385 h 564606"/>
              <a:gd name="connsiteX28" fmla="*/ 90107 w 622984"/>
              <a:gd name="connsiteY28" fmla="*/ 20130 h 564606"/>
              <a:gd name="connsiteX29" fmla="*/ 122234 w 622984"/>
              <a:gd name="connsiteY29" fmla="*/ 15041 h 564606"/>
              <a:gd name="connsiteX30" fmla="*/ 531841 w 622984"/>
              <a:gd name="connsiteY30" fmla="*/ 0 h 564606"/>
              <a:gd name="connsiteX31" fmla="*/ 622984 w 622984"/>
              <a:gd name="connsiteY31" fmla="*/ 87684 h 564606"/>
              <a:gd name="connsiteX32" fmla="*/ 463289 w 622984"/>
              <a:gd name="connsiteY32" fmla="*/ 247465 h 564606"/>
              <a:gd name="connsiteX33" fmla="*/ 424339 w 622984"/>
              <a:gd name="connsiteY33" fmla="*/ 257207 h 564606"/>
              <a:gd name="connsiteX34" fmla="*/ 362409 w 622984"/>
              <a:gd name="connsiteY34" fmla="*/ 198751 h 564606"/>
              <a:gd name="connsiteX35" fmla="*/ 375263 w 622984"/>
              <a:gd name="connsiteY35" fmla="*/ 159391 h 564606"/>
              <a:gd name="connsiteX36" fmla="*/ 531841 w 622984"/>
              <a:gd name="connsiteY36" fmla="*/ 0 h 564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22984" h="564606">
                <a:moveTo>
                  <a:pt x="496512" y="492841"/>
                </a:moveTo>
                <a:cubicBezTo>
                  <a:pt x="483678" y="492841"/>
                  <a:pt x="473955" y="502592"/>
                  <a:pt x="473955" y="515853"/>
                </a:cubicBezTo>
                <a:cubicBezTo>
                  <a:pt x="473955" y="525604"/>
                  <a:pt x="483678" y="535354"/>
                  <a:pt x="496512" y="535354"/>
                </a:cubicBezTo>
                <a:cubicBezTo>
                  <a:pt x="509734" y="535354"/>
                  <a:pt x="519457" y="525604"/>
                  <a:pt x="519457" y="515853"/>
                </a:cubicBezTo>
                <a:cubicBezTo>
                  <a:pt x="519457" y="502592"/>
                  <a:pt x="509734" y="492841"/>
                  <a:pt x="496512" y="492841"/>
                </a:cubicBezTo>
                <a:close/>
                <a:moveTo>
                  <a:pt x="249694" y="352049"/>
                </a:moveTo>
                <a:lnTo>
                  <a:pt x="272741" y="374570"/>
                </a:lnTo>
                <a:lnTo>
                  <a:pt x="171569" y="475137"/>
                </a:lnTo>
                <a:lnTo>
                  <a:pt x="177819" y="481738"/>
                </a:lnTo>
                <a:lnTo>
                  <a:pt x="155163" y="510860"/>
                </a:lnTo>
                <a:lnTo>
                  <a:pt x="73522" y="562891"/>
                </a:lnTo>
                <a:lnTo>
                  <a:pt x="60241" y="550077"/>
                </a:lnTo>
                <a:lnTo>
                  <a:pt x="112585" y="468925"/>
                </a:lnTo>
                <a:lnTo>
                  <a:pt x="141882" y="446015"/>
                </a:lnTo>
                <a:lnTo>
                  <a:pt x="148522" y="452616"/>
                </a:lnTo>
                <a:close/>
                <a:moveTo>
                  <a:pt x="122234" y="15041"/>
                </a:moveTo>
                <a:cubicBezTo>
                  <a:pt x="154446" y="14694"/>
                  <a:pt x="186166" y="28223"/>
                  <a:pt x="210667" y="52502"/>
                </a:cubicBezTo>
                <a:cubicBezTo>
                  <a:pt x="242946" y="85264"/>
                  <a:pt x="256169" y="130897"/>
                  <a:pt x="242946" y="173410"/>
                </a:cubicBezTo>
                <a:lnTo>
                  <a:pt x="532291" y="463589"/>
                </a:lnTo>
                <a:cubicBezTo>
                  <a:pt x="555236" y="486211"/>
                  <a:pt x="555236" y="522093"/>
                  <a:pt x="532291" y="545105"/>
                </a:cubicBezTo>
                <a:cubicBezTo>
                  <a:pt x="522568" y="557976"/>
                  <a:pt x="506234" y="564606"/>
                  <a:pt x="493400" y="564606"/>
                </a:cubicBezTo>
                <a:cubicBezTo>
                  <a:pt x="477066" y="564606"/>
                  <a:pt x="460733" y="557976"/>
                  <a:pt x="451010" y="545105"/>
                </a:cubicBezTo>
                <a:cubicBezTo>
                  <a:pt x="451010" y="545105"/>
                  <a:pt x="451010" y="545105"/>
                  <a:pt x="161665" y="258046"/>
                </a:cubicBezTo>
                <a:cubicBezTo>
                  <a:pt x="119275" y="270917"/>
                  <a:pt x="70662" y="261556"/>
                  <a:pt x="34882" y="225674"/>
                </a:cubicBezTo>
                <a:cubicBezTo>
                  <a:pt x="2215" y="192911"/>
                  <a:pt x="-7508" y="147278"/>
                  <a:pt x="5715" y="104766"/>
                </a:cubicBezTo>
                <a:cubicBezTo>
                  <a:pt x="5715" y="104766"/>
                  <a:pt x="5715" y="104766"/>
                  <a:pt x="74162" y="176530"/>
                </a:cubicBezTo>
                <a:cubicBezTo>
                  <a:pt x="74162" y="176530"/>
                  <a:pt x="74162" y="176530"/>
                  <a:pt x="142220" y="157029"/>
                </a:cubicBezTo>
                <a:cubicBezTo>
                  <a:pt x="142220" y="157029"/>
                  <a:pt x="142220" y="157029"/>
                  <a:pt x="161665" y="88385"/>
                </a:cubicBezTo>
                <a:cubicBezTo>
                  <a:pt x="161665" y="88385"/>
                  <a:pt x="161665" y="88385"/>
                  <a:pt x="90107" y="20130"/>
                </a:cubicBezTo>
                <a:cubicBezTo>
                  <a:pt x="100704" y="16815"/>
                  <a:pt x="111497" y="15157"/>
                  <a:pt x="122234" y="15041"/>
                </a:cubicBezTo>
                <a:close/>
                <a:moveTo>
                  <a:pt x="531841" y="0"/>
                </a:moveTo>
                <a:cubicBezTo>
                  <a:pt x="531841" y="0"/>
                  <a:pt x="531841" y="0"/>
                  <a:pt x="622984" y="87684"/>
                </a:cubicBezTo>
                <a:cubicBezTo>
                  <a:pt x="622984" y="87684"/>
                  <a:pt x="622984" y="87684"/>
                  <a:pt x="463289" y="247465"/>
                </a:cubicBezTo>
                <a:cubicBezTo>
                  <a:pt x="450436" y="247465"/>
                  <a:pt x="434077" y="250582"/>
                  <a:pt x="424339" y="257207"/>
                </a:cubicBezTo>
                <a:lnTo>
                  <a:pt x="362409" y="198751"/>
                </a:lnTo>
                <a:cubicBezTo>
                  <a:pt x="372147" y="189009"/>
                  <a:pt x="375263" y="172641"/>
                  <a:pt x="375263" y="159391"/>
                </a:cubicBezTo>
                <a:cubicBezTo>
                  <a:pt x="375263" y="159391"/>
                  <a:pt x="375263" y="159391"/>
                  <a:pt x="5318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21" name="iŝ1íḋe"/>
          <p:cNvSpPr/>
          <p:nvPr/>
        </p:nvSpPr>
        <p:spPr bwMode="auto">
          <a:xfrm>
            <a:off x="6721797" y="2261550"/>
            <a:ext cx="671202" cy="671200"/>
          </a:xfrm>
          <a:prstGeom prst="ellipse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sz="2000" b="1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2" name="îsļiďé"/>
          <p:cNvSpPr/>
          <p:nvPr/>
        </p:nvSpPr>
        <p:spPr bwMode="auto">
          <a:xfrm>
            <a:off x="6883697" y="2457974"/>
            <a:ext cx="347401" cy="314846"/>
          </a:xfrm>
          <a:custGeom>
            <a:avLst/>
            <a:gdLst>
              <a:gd name="connsiteX0" fmla="*/ 496512 w 622984"/>
              <a:gd name="connsiteY0" fmla="*/ 492841 h 564606"/>
              <a:gd name="connsiteX1" fmla="*/ 473955 w 622984"/>
              <a:gd name="connsiteY1" fmla="*/ 515853 h 564606"/>
              <a:gd name="connsiteX2" fmla="*/ 496512 w 622984"/>
              <a:gd name="connsiteY2" fmla="*/ 535354 h 564606"/>
              <a:gd name="connsiteX3" fmla="*/ 519457 w 622984"/>
              <a:gd name="connsiteY3" fmla="*/ 515853 h 564606"/>
              <a:gd name="connsiteX4" fmla="*/ 496512 w 622984"/>
              <a:gd name="connsiteY4" fmla="*/ 492841 h 564606"/>
              <a:gd name="connsiteX5" fmla="*/ 249694 w 622984"/>
              <a:gd name="connsiteY5" fmla="*/ 352049 h 564606"/>
              <a:gd name="connsiteX6" fmla="*/ 272741 w 622984"/>
              <a:gd name="connsiteY6" fmla="*/ 374570 h 564606"/>
              <a:gd name="connsiteX7" fmla="*/ 171569 w 622984"/>
              <a:gd name="connsiteY7" fmla="*/ 475137 h 564606"/>
              <a:gd name="connsiteX8" fmla="*/ 177819 w 622984"/>
              <a:gd name="connsiteY8" fmla="*/ 481738 h 564606"/>
              <a:gd name="connsiteX9" fmla="*/ 155163 w 622984"/>
              <a:gd name="connsiteY9" fmla="*/ 510860 h 564606"/>
              <a:gd name="connsiteX10" fmla="*/ 73522 w 622984"/>
              <a:gd name="connsiteY10" fmla="*/ 562891 h 564606"/>
              <a:gd name="connsiteX11" fmla="*/ 60241 w 622984"/>
              <a:gd name="connsiteY11" fmla="*/ 550077 h 564606"/>
              <a:gd name="connsiteX12" fmla="*/ 112585 w 622984"/>
              <a:gd name="connsiteY12" fmla="*/ 468925 h 564606"/>
              <a:gd name="connsiteX13" fmla="*/ 141882 w 622984"/>
              <a:gd name="connsiteY13" fmla="*/ 446015 h 564606"/>
              <a:gd name="connsiteX14" fmla="*/ 148522 w 622984"/>
              <a:gd name="connsiteY14" fmla="*/ 452616 h 564606"/>
              <a:gd name="connsiteX15" fmla="*/ 122234 w 622984"/>
              <a:gd name="connsiteY15" fmla="*/ 15041 h 564606"/>
              <a:gd name="connsiteX16" fmla="*/ 210667 w 622984"/>
              <a:gd name="connsiteY16" fmla="*/ 52502 h 564606"/>
              <a:gd name="connsiteX17" fmla="*/ 242946 w 622984"/>
              <a:gd name="connsiteY17" fmla="*/ 173410 h 564606"/>
              <a:gd name="connsiteX18" fmla="*/ 532291 w 622984"/>
              <a:gd name="connsiteY18" fmla="*/ 463589 h 564606"/>
              <a:gd name="connsiteX19" fmla="*/ 532291 w 622984"/>
              <a:gd name="connsiteY19" fmla="*/ 545105 h 564606"/>
              <a:gd name="connsiteX20" fmla="*/ 493400 w 622984"/>
              <a:gd name="connsiteY20" fmla="*/ 564606 h 564606"/>
              <a:gd name="connsiteX21" fmla="*/ 451010 w 622984"/>
              <a:gd name="connsiteY21" fmla="*/ 545105 h 564606"/>
              <a:gd name="connsiteX22" fmla="*/ 161665 w 622984"/>
              <a:gd name="connsiteY22" fmla="*/ 258046 h 564606"/>
              <a:gd name="connsiteX23" fmla="*/ 34882 w 622984"/>
              <a:gd name="connsiteY23" fmla="*/ 225674 h 564606"/>
              <a:gd name="connsiteX24" fmla="*/ 5715 w 622984"/>
              <a:gd name="connsiteY24" fmla="*/ 104766 h 564606"/>
              <a:gd name="connsiteX25" fmla="*/ 74162 w 622984"/>
              <a:gd name="connsiteY25" fmla="*/ 176530 h 564606"/>
              <a:gd name="connsiteX26" fmla="*/ 142220 w 622984"/>
              <a:gd name="connsiteY26" fmla="*/ 157029 h 564606"/>
              <a:gd name="connsiteX27" fmla="*/ 161665 w 622984"/>
              <a:gd name="connsiteY27" fmla="*/ 88385 h 564606"/>
              <a:gd name="connsiteX28" fmla="*/ 90107 w 622984"/>
              <a:gd name="connsiteY28" fmla="*/ 20130 h 564606"/>
              <a:gd name="connsiteX29" fmla="*/ 122234 w 622984"/>
              <a:gd name="connsiteY29" fmla="*/ 15041 h 564606"/>
              <a:gd name="connsiteX30" fmla="*/ 531841 w 622984"/>
              <a:gd name="connsiteY30" fmla="*/ 0 h 564606"/>
              <a:gd name="connsiteX31" fmla="*/ 622984 w 622984"/>
              <a:gd name="connsiteY31" fmla="*/ 87684 h 564606"/>
              <a:gd name="connsiteX32" fmla="*/ 463289 w 622984"/>
              <a:gd name="connsiteY32" fmla="*/ 247465 h 564606"/>
              <a:gd name="connsiteX33" fmla="*/ 424339 w 622984"/>
              <a:gd name="connsiteY33" fmla="*/ 257207 h 564606"/>
              <a:gd name="connsiteX34" fmla="*/ 362409 w 622984"/>
              <a:gd name="connsiteY34" fmla="*/ 198751 h 564606"/>
              <a:gd name="connsiteX35" fmla="*/ 375263 w 622984"/>
              <a:gd name="connsiteY35" fmla="*/ 159391 h 564606"/>
              <a:gd name="connsiteX36" fmla="*/ 531841 w 622984"/>
              <a:gd name="connsiteY36" fmla="*/ 0 h 564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22984" h="564606">
                <a:moveTo>
                  <a:pt x="496512" y="492841"/>
                </a:moveTo>
                <a:cubicBezTo>
                  <a:pt x="483678" y="492841"/>
                  <a:pt x="473955" y="502592"/>
                  <a:pt x="473955" y="515853"/>
                </a:cubicBezTo>
                <a:cubicBezTo>
                  <a:pt x="473955" y="525604"/>
                  <a:pt x="483678" y="535354"/>
                  <a:pt x="496512" y="535354"/>
                </a:cubicBezTo>
                <a:cubicBezTo>
                  <a:pt x="509734" y="535354"/>
                  <a:pt x="519457" y="525604"/>
                  <a:pt x="519457" y="515853"/>
                </a:cubicBezTo>
                <a:cubicBezTo>
                  <a:pt x="519457" y="502592"/>
                  <a:pt x="509734" y="492841"/>
                  <a:pt x="496512" y="492841"/>
                </a:cubicBezTo>
                <a:close/>
                <a:moveTo>
                  <a:pt x="249694" y="352049"/>
                </a:moveTo>
                <a:lnTo>
                  <a:pt x="272741" y="374570"/>
                </a:lnTo>
                <a:lnTo>
                  <a:pt x="171569" y="475137"/>
                </a:lnTo>
                <a:lnTo>
                  <a:pt x="177819" y="481738"/>
                </a:lnTo>
                <a:lnTo>
                  <a:pt x="155163" y="510860"/>
                </a:lnTo>
                <a:lnTo>
                  <a:pt x="73522" y="562891"/>
                </a:lnTo>
                <a:lnTo>
                  <a:pt x="60241" y="550077"/>
                </a:lnTo>
                <a:lnTo>
                  <a:pt x="112585" y="468925"/>
                </a:lnTo>
                <a:lnTo>
                  <a:pt x="141882" y="446015"/>
                </a:lnTo>
                <a:lnTo>
                  <a:pt x="148522" y="452616"/>
                </a:lnTo>
                <a:close/>
                <a:moveTo>
                  <a:pt x="122234" y="15041"/>
                </a:moveTo>
                <a:cubicBezTo>
                  <a:pt x="154446" y="14694"/>
                  <a:pt x="186166" y="28223"/>
                  <a:pt x="210667" y="52502"/>
                </a:cubicBezTo>
                <a:cubicBezTo>
                  <a:pt x="242946" y="85264"/>
                  <a:pt x="256169" y="130897"/>
                  <a:pt x="242946" y="173410"/>
                </a:cubicBezTo>
                <a:lnTo>
                  <a:pt x="532291" y="463589"/>
                </a:lnTo>
                <a:cubicBezTo>
                  <a:pt x="555236" y="486211"/>
                  <a:pt x="555236" y="522093"/>
                  <a:pt x="532291" y="545105"/>
                </a:cubicBezTo>
                <a:cubicBezTo>
                  <a:pt x="522568" y="557976"/>
                  <a:pt x="506234" y="564606"/>
                  <a:pt x="493400" y="564606"/>
                </a:cubicBezTo>
                <a:cubicBezTo>
                  <a:pt x="477066" y="564606"/>
                  <a:pt x="460733" y="557976"/>
                  <a:pt x="451010" y="545105"/>
                </a:cubicBezTo>
                <a:cubicBezTo>
                  <a:pt x="451010" y="545105"/>
                  <a:pt x="451010" y="545105"/>
                  <a:pt x="161665" y="258046"/>
                </a:cubicBezTo>
                <a:cubicBezTo>
                  <a:pt x="119275" y="270917"/>
                  <a:pt x="70662" y="261556"/>
                  <a:pt x="34882" y="225674"/>
                </a:cubicBezTo>
                <a:cubicBezTo>
                  <a:pt x="2215" y="192911"/>
                  <a:pt x="-7508" y="147278"/>
                  <a:pt x="5715" y="104766"/>
                </a:cubicBezTo>
                <a:cubicBezTo>
                  <a:pt x="5715" y="104766"/>
                  <a:pt x="5715" y="104766"/>
                  <a:pt x="74162" y="176530"/>
                </a:cubicBezTo>
                <a:cubicBezTo>
                  <a:pt x="74162" y="176530"/>
                  <a:pt x="74162" y="176530"/>
                  <a:pt x="142220" y="157029"/>
                </a:cubicBezTo>
                <a:cubicBezTo>
                  <a:pt x="142220" y="157029"/>
                  <a:pt x="142220" y="157029"/>
                  <a:pt x="161665" y="88385"/>
                </a:cubicBezTo>
                <a:cubicBezTo>
                  <a:pt x="161665" y="88385"/>
                  <a:pt x="161665" y="88385"/>
                  <a:pt x="90107" y="20130"/>
                </a:cubicBezTo>
                <a:cubicBezTo>
                  <a:pt x="100704" y="16815"/>
                  <a:pt x="111497" y="15157"/>
                  <a:pt x="122234" y="15041"/>
                </a:cubicBezTo>
                <a:close/>
                <a:moveTo>
                  <a:pt x="531841" y="0"/>
                </a:moveTo>
                <a:cubicBezTo>
                  <a:pt x="531841" y="0"/>
                  <a:pt x="531841" y="0"/>
                  <a:pt x="622984" y="87684"/>
                </a:cubicBezTo>
                <a:cubicBezTo>
                  <a:pt x="622984" y="87684"/>
                  <a:pt x="622984" y="87684"/>
                  <a:pt x="463289" y="247465"/>
                </a:cubicBezTo>
                <a:cubicBezTo>
                  <a:pt x="450436" y="247465"/>
                  <a:pt x="434077" y="250582"/>
                  <a:pt x="424339" y="257207"/>
                </a:cubicBezTo>
                <a:lnTo>
                  <a:pt x="362409" y="198751"/>
                </a:lnTo>
                <a:cubicBezTo>
                  <a:pt x="372147" y="189009"/>
                  <a:pt x="375263" y="172641"/>
                  <a:pt x="375263" y="159391"/>
                </a:cubicBezTo>
                <a:cubicBezTo>
                  <a:pt x="375263" y="159391"/>
                  <a:pt x="375263" y="159391"/>
                  <a:pt x="5318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19" name="iş1îḍe"/>
          <p:cNvSpPr/>
          <p:nvPr/>
        </p:nvSpPr>
        <p:spPr bwMode="auto">
          <a:xfrm>
            <a:off x="9732149" y="2261550"/>
            <a:ext cx="671202" cy="671200"/>
          </a:xfrm>
          <a:prstGeom prst="ellipse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sz="2000" b="1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0" name="ïśľíde"/>
          <p:cNvSpPr/>
          <p:nvPr/>
        </p:nvSpPr>
        <p:spPr bwMode="auto">
          <a:xfrm>
            <a:off x="9894049" y="2457974"/>
            <a:ext cx="347401" cy="314846"/>
          </a:xfrm>
          <a:custGeom>
            <a:avLst/>
            <a:gdLst>
              <a:gd name="connsiteX0" fmla="*/ 496512 w 622984"/>
              <a:gd name="connsiteY0" fmla="*/ 492841 h 564606"/>
              <a:gd name="connsiteX1" fmla="*/ 473955 w 622984"/>
              <a:gd name="connsiteY1" fmla="*/ 515853 h 564606"/>
              <a:gd name="connsiteX2" fmla="*/ 496512 w 622984"/>
              <a:gd name="connsiteY2" fmla="*/ 535354 h 564606"/>
              <a:gd name="connsiteX3" fmla="*/ 519457 w 622984"/>
              <a:gd name="connsiteY3" fmla="*/ 515853 h 564606"/>
              <a:gd name="connsiteX4" fmla="*/ 496512 w 622984"/>
              <a:gd name="connsiteY4" fmla="*/ 492841 h 564606"/>
              <a:gd name="connsiteX5" fmla="*/ 249694 w 622984"/>
              <a:gd name="connsiteY5" fmla="*/ 352049 h 564606"/>
              <a:gd name="connsiteX6" fmla="*/ 272741 w 622984"/>
              <a:gd name="connsiteY6" fmla="*/ 374570 h 564606"/>
              <a:gd name="connsiteX7" fmla="*/ 171569 w 622984"/>
              <a:gd name="connsiteY7" fmla="*/ 475137 h 564606"/>
              <a:gd name="connsiteX8" fmla="*/ 177819 w 622984"/>
              <a:gd name="connsiteY8" fmla="*/ 481738 h 564606"/>
              <a:gd name="connsiteX9" fmla="*/ 155163 w 622984"/>
              <a:gd name="connsiteY9" fmla="*/ 510860 h 564606"/>
              <a:gd name="connsiteX10" fmla="*/ 73522 w 622984"/>
              <a:gd name="connsiteY10" fmla="*/ 562891 h 564606"/>
              <a:gd name="connsiteX11" fmla="*/ 60241 w 622984"/>
              <a:gd name="connsiteY11" fmla="*/ 550077 h 564606"/>
              <a:gd name="connsiteX12" fmla="*/ 112585 w 622984"/>
              <a:gd name="connsiteY12" fmla="*/ 468925 h 564606"/>
              <a:gd name="connsiteX13" fmla="*/ 141882 w 622984"/>
              <a:gd name="connsiteY13" fmla="*/ 446015 h 564606"/>
              <a:gd name="connsiteX14" fmla="*/ 148522 w 622984"/>
              <a:gd name="connsiteY14" fmla="*/ 452616 h 564606"/>
              <a:gd name="connsiteX15" fmla="*/ 122234 w 622984"/>
              <a:gd name="connsiteY15" fmla="*/ 15041 h 564606"/>
              <a:gd name="connsiteX16" fmla="*/ 210667 w 622984"/>
              <a:gd name="connsiteY16" fmla="*/ 52502 h 564606"/>
              <a:gd name="connsiteX17" fmla="*/ 242946 w 622984"/>
              <a:gd name="connsiteY17" fmla="*/ 173410 h 564606"/>
              <a:gd name="connsiteX18" fmla="*/ 532291 w 622984"/>
              <a:gd name="connsiteY18" fmla="*/ 463589 h 564606"/>
              <a:gd name="connsiteX19" fmla="*/ 532291 w 622984"/>
              <a:gd name="connsiteY19" fmla="*/ 545105 h 564606"/>
              <a:gd name="connsiteX20" fmla="*/ 493400 w 622984"/>
              <a:gd name="connsiteY20" fmla="*/ 564606 h 564606"/>
              <a:gd name="connsiteX21" fmla="*/ 451010 w 622984"/>
              <a:gd name="connsiteY21" fmla="*/ 545105 h 564606"/>
              <a:gd name="connsiteX22" fmla="*/ 161665 w 622984"/>
              <a:gd name="connsiteY22" fmla="*/ 258046 h 564606"/>
              <a:gd name="connsiteX23" fmla="*/ 34882 w 622984"/>
              <a:gd name="connsiteY23" fmla="*/ 225674 h 564606"/>
              <a:gd name="connsiteX24" fmla="*/ 5715 w 622984"/>
              <a:gd name="connsiteY24" fmla="*/ 104766 h 564606"/>
              <a:gd name="connsiteX25" fmla="*/ 74162 w 622984"/>
              <a:gd name="connsiteY25" fmla="*/ 176530 h 564606"/>
              <a:gd name="connsiteX26" fmla="*/ 142220 w 622984"/>
              <a:gd name="connsiteY26" fmla="*/ 157029 h 564606"/>
              <a:gd name="connsiteX27" fmla="*/ 161665 w 622984"/>
              <a:gd name="connsiteY27" fmla="*/ 88385 h 564606"/>
              <a:gd name="connsiteX28" fmla="*/ 90107 w 622984"/>
              <a:gd name="connsiteY28" fmla="*/ 20130 h 564606"/>
              <a:gd name="connsiteX29" fmla="*/ 122234 w 622984"/>
              <a:gd name="connsiteY29" fmla="*/ 15041 h 564606"/>
              <a:gd name="connsiteX30" fmla="*/ 531841 w 622984"/>
              <a:gd name="connsiteY30" fmla="*/ 0 h 564606"/>
              <a:gd name="connsiteX31" fmla="*/ 622984 w 622984"/>
              <a:gd name="connsiteY31" fmla="*/ 87684 h 564606"/>
              <a:gd name="connsiteX32" fmla="*/ 463289 w 622984"/>
              <a:gd name="connsiteY32" fmla="*/ 247465 h 564606"/>
              <a:gd name="connsiteX33" fmla="*/ 424339 w 622984"/>
              <a:gd name="connsiteY33" fmla="*/ 257207 h 564606"/>
              <a:gd name="connsiteX34" fmla="*/ 362409 w 622984"/>
              <a:gd name="connsiteY34" fmla="*/ 198751 h 564606"/>
              <a:gd name="connsiteX35" fmla="*/ 375263 w 622984"/>
              <a:gd name="connsiteY35" fmla="*/ 159391 h 564606"/>
              <a:gd name="connsiteX36" fmla="*/ 531841 w 622984"/>
              <a:gd name="connsiteY36" fmla="*/ 0 h 564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22984" h="564606">
                <a:moveTo>
                  <a:pt x="496512" y="492841"/>
                </a:moveTo>
                <a:cubicBezTo>
                  <a:pt x="483678" y="492841"/>
                  <a:pt x="473955" y="502592"/>
                  <a:pt x="473955" y="515853"/>
                </a:cubicBezTo>
                <a:cubicBezTo>
                  <a:pt x="473955" y="525604"/>
                  <a:pt x="483678" y="535354"/>
                  <a:pt x="496512" y="535354"/>
                </a:cubicBezTo>
                <a:cubicBezTo>
                  <a:pt x="509734" y="535354"/>
                  <a:pt x="519457" y="525604"/>
                  <a:pt x="519457" y="515853"/>
                </a:cubicBezTo>
                <a:cubicBezTo>
                  <a:pt x="519457" y="502592"/>
                  <a:pt x="509734" y="492841"/>
                  <a:pt x="496512" y="492841"/>
                </a:cubicBezTo>
                <a:close/>
                <a:moveTo>
                  <a:pt x="249694" y="352049"/>
                </a:moveTo>
                <a:lnTo>
                  <a:pt x="272741" y="374570"/>
                </a:lnTo>
                <a:lnTo>
                  <a:pt x="171569" y="475137"/>
                </a:lnTo>
                <a:lnTo>
                  <a:pt x="177819" y="481738"/>
                </a:lnTo>
                <a:lnTo>
                  <a:pt x="155163" y="510860"/>
                </a:lnTo>
                <a:lnTo>
                  <a:pt x="73522" y="562891"/>
                </a:lnTo>
                <a:lnTo>
                  <a:pt x="60241" y="550077"/>
                </a:lnTo>
                <a:lnTo>
                  <a:pt x="112585" y="468925"/>
                </a:lnTo>
                <a:lnTo>
                  <a:pt x="141882" y="446015"/>
                </a:lnTo>
                <a:lnTo>
                  <a:pt x="148522" y="452616"/>
                </a:lnTo>
                <a:close/>
                <a:moveTo>
                  <a:pt x="122234" y="15041"/>
                </a:moveTo>
                <a:cubicBezTo>
                  <a:pt x="154446" y="14694"/>
                  <a:pt x="186166" y="28223"/>
                  <a:pt x="210667" y="52502"/>
                </a:cubicBezTo>
                <a:cubicBezTo>
                  <a:pt x="242946" y="85264"/>
                  <a:pt x="256169" y="130897"/>
                  <a:pt x="242946" y="173410"/>
                </a:cubicBezTo>
                <a:lnTo>
                  <a:pt x="532291" y="463589"/>
                </a:lnTo>
                <a:cubicBezTo>
                  <a:pt x="555236" y="486211"/>
                  <a:pt x="555236" y="522093"/>
                  <a:pt x="532291" y="545105"/>
                </a:cubicBezTo>
                <a:cubicBezTo>
                  <a:pt x="522568" y="557976"/>
                  <a:pt x="506234" y="564606"/>
                  <a:pt x="493400" y="564606"/>
                </a:cubicBezTo>
                <a:cubicBezTo>
                  <a:pt x="477066" y="564606"/>
                  <a:pt x="460733" y="557976"/>
                  <a:pt x="451010" y="545105"/>
                </a:cubicBezTo>
                <a:cubicBezTo>
                  <a:pt x="451010" y="545105"/>
                  <a:pt x="451010" y="545105"/>
                  <a:pt x="161665" y="258046"/>
                </a:cubicBezTo>
                <a:cubicBezTo>
                  <a:pt x="119275" y="270917"/>
                  <a:pt x="70662" y="261556"/>
                  <a:pt x="34882" y="225674"/>
                </a:cubicBezTo>
                <a:cubicBezTo>
                  <a:pt x="2215" y="192911"/>
                  <a:pt x="-7508" y="147278"/>
                  <a:pt x="5715" y="104766"/>
                </a:cubicBezTo>
                <a:cubicBezTo>
                  <a:pt x="5715" y="104766"/>
                  <a:pt x="5715" y="104766"/>
                  <a:pt x="74162" y="176530"/>
                </a:cubicBezTo>
                <a:cubicBezTo>
                  <a:pt x="74162" y="176530"/>
                  <a:pt x="74162" y="176530"/>
                  <a:pt x="142220" y="157029"/>
                </a:cubicBezTo>
                <a:cubicBezTo>
                  <a:pt x="142220" y="157029"/>
                  <a:pt x="142220" y="157029"/>
                  <a:pt x="161665" y="88385"/>
                </a:cubicBezTo>
                <a:cubicBezTo>
                  <a:pt x="161665" y="88385"/>
                  <a:pt x="161665" y="88385"/>
                  <a:pt x="90107" y="20130"/>
                </a:cubicBezTo>
                <a:cubicBezTo>
                  <a:pt x="100704" y="16815"/>
                  <a:pt x="111497" y="15157"/>
                  <a:pt x="122234" y="15041"/>
                </a:cubicBezTo>
                <a:close/>
                <a:moveTo>
                  <a:pt x="531841" y="0"/>
                </a:moveTo>
                <a:cubicBezTo>
                  <a:pt x="531841" y="0"/>
                  <a:pt x="531841" y="0"/>
                  <a:pt x="622984" y="87684"/>
                </a:cubicBezTo>
                <a:cubicBezTo>
                  <a:pt x="622984" y="87684"/>
                  <a:pt x="622984" y="87684"/>
                  <a:pt x="463289" y="247465"/>
                </a:cubicBezTo>
                <a:cubicBezTo>
                  <a:pt x="450436" y="247465"/>
                  <a:pt x="434077" y="250582"/>
                  <a:pt x="424339" y="257207"/>
                </a:cubicBezTo>
                <a:lnTo>
                  <a:pt x="362409" y="198751"/>
                </a:lnTo>
                <a:cubicBezTo>
                  <a:pt x="372147" y="189009"/>
                  <a:pt x="375263" y="172641"/>
                  <a:pt x="375263" y="159391"/>
                </a:cubicBezTo>
                <a:cubicBezTo>
                  <a:pt x="375263" y="159391"/>
                  <a:pt x="375263" y="159391"/>
                  <a:pt x="5318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35010" y="431801"/>
            <a:ext cx="3111018" cy="412248"/>
            <a:chOff x="335010" y="686444"/>
            <a:chExt cx="3111018" cy="412248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335010" y="863511"/>
              <a:ext cx="2402652" cy="0"/>
            </a:xfrm>
            <a:prstGeom prst="line">
              <a:avLst/>
            </a:prstGeom>
            <a:ln>
              <a:solidFill>
                <a:srgbClr val="1D50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2951399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147002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342605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9" name="iṩļïḓè"/>
            <p:cNvSpPr txBox="1"/>
            <p:nvPr/>
          </p:nvSpPr>
          <p:spPr bwMode="auto">
            <a:xfrm>
              <a:off x="675654" y="686444"/>
              <a:ext cx="1721363" cy="412248"/>
            </a:xfrm>
            <a:prstGeom prst="rect">
              <a:avLst/>
            </a:prstGeom>
            <a:solidFill>
              <a:srgbClr val="1D505F"/>
            </a:solidFill>
            <a:ln w="9525">
              <a:solidFill>
                <a:srgbClr val="1D505F"/>
              </a:solidFill>
              <a:miter lim="800000"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dist"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XXX</a:t>
              </a:r>
              <a:r>
                <a:rPr lang="zh-CN" altLang="en-US" sz="16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公司</a:t>
              </a:r>
              <a:endParaRPr lang="en-US" altLang="zh-CN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3022759" y="4525922"/>
            <a:ext cx="20485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052353" y="4525922"/>
            <a:ext cx="20485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9054318" y="4525922"/>
            <a:ext cx="20485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</p:spTree>
    <p:custDataLst>
      <p:tags r:id="rId1"/>
    </p:custData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ṥļide"/>
          <p:cNvSpPr/>
          <p:nvPr/>
        </p:nvSpPr>
        <p:spPr>
          <a:xfrm>
            <a:off x="6179370" y="1085263"/>
            <a:ext cx="4686935" cy="4686935"/>
          </a:xfrm>
          <a:prstGeom prst="donut">
            <a:avLst>
              <a:gd name="adj" fmla="val 11888"/>
            </a:avLst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7" name="iṡḻïḑé"/>
          <p:cNvSpPr/>
          <p:nvPr/>
        </p:nvSpPr>
        <p:spPr bwMode="auto">
          <a:xfrm>
            <a:off x="1943891" y="2225674"/>
            <a:ext cx="404813" cy="57150"/>
          </a:xfrm>
          <a:prstGeom prst="rect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10" name="îs1ïḑe"/>
          <p:cNvGrpSpPr/>
          <p:nvPr/>
        </p:nvGrpSpPr>
        <p:grpSpPr>
          <a:xfrm>
            <a:off x="5593289" y="5015393"/>
            <a:ext cx="5859098" cy="122919"/>
            <a:chOff x="-1348120" y="5777968"/>
            <a:chExt cx="9361040" cy="187524"/>
          </a:xfrm>
        </p:grpSpPr>
        <p:sp>
          <p:nvSpPr>
            <p:cNvPr id="18" name="íşḻïḓê"/>
            <p:cNvSpPr/>
            <p:nvPr/>
          </p:nvSpPr>
          <p:spPr>
            <a:xfrm flipV="1">
              <a:off x="-1348120" y="5928916"/>
              <a:ext cx="9361040" cy="36576"/>
            </a:xfrm>
            <a:prstGeom prst="trapezoid">
              <a:avLst>
                <a:gd name="adj" fmla="val 814192"/>
              </a:avLst>
            </a:prstGeom>
            <a:solidFill>
              <a:srgbClr val="80808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9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9" name="îśḻïďê"/>
            <p:cNvSpPr/>
            <p:nvPr/>
          </p:nvSpPr>
          <p:spPr>
            <a:xfrm>
              <a:off x="-1348120" y="5777968"/>
              <a:ext cx="9361040" cy="151090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90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1" name="ïṡļïďé"/>
          <p:cNvGrpSpPr/>
          <p:nvPr/>
        </p:nvGrpSpPr>
        <p:grpSpPr>
          <a:xfrm>
            <a:off x="6092358" y="1898589"/>
            <a:ext cx="4860960" cy="3080807"/>
            <a:chOff x="-375492" y="1139528"/>
            <a:chExt cx="7415785" cy="4700016"/>
          </a:xfrm>
        </p:grpSpPr>
        <p:grpSp>
          <p:nvGrpSpPr>
            <p:cNvPr id="13" name="is1iḍe"/>
            <p:cNvGrpSpPr/>
            <p:nvPr/>
          </p:nvGrpSpPr>
          <p:grpSpPr>
            <a:xfrm>
              <a:off x="-375492" y="1139528"/>
              <a:ext cx="7415785" cy="4700016"/>
              <a:chOff x="-375492" y="1139528"/>
              <a:chExt cx="7415785" cy="4700016"/>
            </a:xfrm>
          </p:grpSpPr>
          <p:sp>
            <p:nvSpPr>
              <p:cNvPr id="15" name="iṧlíḑê"/>
              <p:cNvSpPr/>
              <p:nvPr/>
            </p:nvSpPr>
            <p:spPr>
              <a:xfrm>
                <a:off x="-375492" y="1139528"/>
                <a:ext cx="7415784" cy="4700016"/>
              </a:xfrm>
              <a:custGeom>
                <a:avLst/>
                <a:gdLst>
                  <a:gd name="connsiteX0" fmla="*/ 224028 w 7415784"/>
                  <a:gd name="connsiteY0" fmla="*/ 269748 h 4700016"/>
                  <a:gd name="connsiteX1" fmla="*/ 224028 w 7415784"/>
                  <a:gd name="connsiteY1" fmla="*/ 4430268 h 4700016"/>
                  <a:gd name="connsiteX2" fmla="*/ 7191756 w 7415784"/>
                  <a:gd name="connsiteY2" fmla="*/ 4430268 h 4700016"/>
                  <a:gd name="connsiteX3" fmla="*/ 7191756 w 7415784"/>
                  <a:gd name="connsiteY3" fmla="*/ 269748 h 4700016"/>
                  <a:gd name="connsiteX4" fmla="*/ 266867 w 7415784"/>
                  <a:gd name="connsiteY4" fmla="*/ 0 h 4700016"/>
                  <a:gd name="connsiteX5" fmla="*/ 7148917 w 7415784"/>
                  <a:gd name="connsiteY5" fmla="*/ 0 h 4700016"/>
                  <a:gd name="connsiteX6" fmla="*/ 7415784 w 7415784"/>
                  <a:gd name="connsiteY6" fmla="*/ 266867 h 4700016"/>
                  <a:gd name="connsiteX7" fmla="*/ 7415784 w 7415784"/>
                  <a:gd name="connsiteY7" fmla="*/ 4433149 h 4700016"/>
                  <a:gd name="connsiteX8" fmla="*/ 7148917 w 7415784"/>
                  <a:gd name="connsiteY8" fmla="*/ 4700016 h 4700016"/>
                  <a:gd name="connsiteX9" fmla="*/ 266867 w 7415784"/>
                  <a:gd name="connsiteY9" fmla="*/ 4700016 h 4700016"/>
                  <a:gd name="connsiteX10" fmla="*/ 0 w 7415784"/>
                  <a:gd name="connsiteY10" fmla="*/ 4433149 h 4700016"/>
                  <a:gd name="connsiteX11" fmla="*/ 0 w 7415784"/>
                  <a:gd name="connsiteY11" fmla="*/ 266867 h 4700016"/>
                  <a:gd name="connsiteX12" fmla="*/ 266867 w 7415784"/>
                  <a:gd name="connsiteY12" fmla="*/ 0 h 4700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15784" h="4700016">
                    <a:moveTo>
                      <a:pt x="224028" y="269748"/>
                    </a:moveTo>
                    <a:lnTo>
                      <a:pt x="224028" y="4430268"/>
                    </a:lnTo>
                    <a:lnTo>
                      <a:pt x="7191756" y="4430268"/>
                    </a:lnTo>
                    <a:lnTo>
                      <a:pt x="7191756" y="269748"/>
                    </a:lnTo>
                    <a:close/>
                    <a:moveTo>
                      <a:pt x="266867" y="0"/>
                    </a:moveTo>
                    <a:lnTo>
                      <a:pt x="7148917" y="0"/>
                    </a:lnTo>
                    <a:cubicBezTo>
                      <a:pt x="7296304" y="0"/>
                      <a:pt x="7415784" y="119480"/>
                      <a:pt x="7415784" y="266867"/>
                    </a:cubicBezTo>
                    <a:lnTo>
                      <a:pt x="7415784" y="4433149"/>
                    </a:lnTo>
                    <a:cubicBezTo>
                      <a:pt x="7415784" y="4580536"/>
                      <a:pt x="7296304" y="4700016"/>
                      <a:pt x="7148917" y="4700016"/>
                    </a:cubicBezTo>
                    <a:lnTo>
                      <a:pt x="266867" y="4700016"/>
                    </a:lnTo>
                    <a:cubicBezTo>
                      <a:pt x="119480" y="4700016"/>
                      <a:pt x="0" y="4580536"/>
                      <a:pt x="0" y="4433149"/>
                    </a:cubicBezTo>
                    <a:lnTo>
                      <a:pt x="0" y="266867"/>
                    </a:lnTo>
                    <a:cubicBezTo>
                      <a:pt x="0" y="119480"/>
                      <a:pt x="119480" y="0"/>
                      <a:pt x="266867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9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6" name="iSḻíďe"/>
              <p:cNvSpPr/>
              <p:nvPr/>
            </p:nvSpPr>
            <p:spPr>
              <a:xfrm>
                <a:off x="-358011" y="1160080"/>
                <a:ext cx="7380820" cy="4658913"/>
              </a:xfrm>
              <a:custGeom>
                <a:avLst/>
                <a:gdLst>
                  <a:gd name="connsiteX0" fmla="*/ 252028 w 7380820"/>
                  <a:gd name="connsiteY0" fmla="*/ 295230 h 4658912"/>
                  <a:gd name="connsiteX1" fmla="*/ 252028 w 7380820"/>
                  <a:gd name="connsiteY1" fmla="*/ 4363682 h 4658912"/>
                  <a:gd name="connsiteX2" fmla="*/ 7128792 w 7380820"/>
                  <a:gd name="connsiteY2" fmla="*/ 4363682 h 4658912"/>
                  <a:gd name="connsiteX3" fmla="*/ 7128792 w 7380820"/>
                  <a:gd name="connsiteY3" fmla="*/ 295230 h 4658912"/>
                  <a:gd name="connsiteX4" fmla="*/ 264533 w 7380820"/>
                  <a:gd name="connsiteY4" fmla="*/ 0 h 4658912"/>
                  <a:gd name="connsiteX5" fmla="*/ 7116287 w 7380820"/>
                  <a:gd name="connsiteY5" fmla="*/ 0 h 4658912"/>
                  <a:gd name="connsiteX6" fmla="*/ 7380820 w 7380820"/>
                  <a:gd name="connsiteY6" fmla="*/ 264533 h 4658912"/>
                  <a:gd name="connsiteX7" fmla="*/ 7380820 w 7380820"/>
                  <a:gd name="connsiteY7" fmla="*/ 4394379 h 4658912"/>
                  <a:gd name="connsiteX8" fmla="*/ 7116287 w 7380820"/>
                  <a:gd name="connsiteY8" fmla="*/ 4658912 h 4658912"/>
                  <a:gd name="connsiteX9" fmla="*/ 264533 w 7380820"/>
                  <a:gd name="connsiteY9" fmla="*/ 4658912 h 4658912"/>
                  <a:gd name="connsiteX10" fmla="*/ 0 w 7380820"/>
                  <a:gd name="connsiteY10" fmla="*/ 4394379 h 4658912"/>
                  <a:gd name="connsiteX11" fmla="*/ 0 w 7380820"/>
                  <a:gd name="connsiteY11" fmla="*/ 264533 h 4658912"/>
                  <a:gd name="connsiteX12" fmla="*/ 264533 w 7380820"/>
                  <a:gd name="connsiteY12" fmla="*/ 0 h 465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380820" h="4658912">
                    <a:moveTo>
                      <a:pt x="252028" y="295230"/>
                    </a:moveTo>
                    <a:lnTo>
                      <a:pt x="252028" y="4363682"/>
                    </a:lnTo>
                    <a:lnTo>
                      <a:pt x="7128792" y="4363682"/>
                    </a:lnTo>
                    <a:lnTo>
                      <a:pt x="7128792" y="295230"/>
                    </a:lnTo>
                    <a:close/>
                    <a:moveTo>
                      <a:pt x="264533" y="0"/>
                    </a:moveTo>
                    <a:lnTo>
                      <a:pt x="7116287" y="0"/>
                    </a:lnTo>
                    <a:cubicBezTo>
                      <a:pt x="7262385" y="0"/>
                      <a:pt x="7380820" y="118435"/>
                      <a:pt x="7380820" y="264533"/>
                    </a:cubicBezTo>
                    <a:lnTo>
                      <a:pt x="7380820" y="4394379"/>
                    </a:lnTo>
                    <a:cubicBezTo>
                      <a:pt x="7380820" y="4540477"/>
                      <a:pt x="7262385" y="4658912"/>
                      <a:pt x="7116287" y="4658912"/>
                    </a:cubicBezTo>
                    <a:lnTo>
                      <a:pt x="264533" y="4658912"/>
                    </a:lnTo>
                    <a:cubicBezTo>
                      <a:pt x="118435" y="4658912"/>
                      <a:pt x="0" y="4540477"/>
                      <a:pt x="0" y="4394379"/>
                    </a:cubicBezTo>
                    <a:lnTo>
                      <a:pt x="0" y="264533"/>
                    </a:lnTo>
                    <a:cubicBezTo>
                      <a:pt x="0" y="118435"/>
                      <a:pt x="118435" y="0"/>
                      <a:pt x="26453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90" dirty="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7" name="íṥḻíḓe" hidden="1"/>
              <p:cNvSpPr/>
              <p:nvPr/>
            </p:nvSpPr>
            <p:spPr>
              <a:xfrm>
                <a:off x="4509683" y="1139528"/>
                <a:ext cx="2530610" cy="4700016"/>
              </a:xfrm>
              <a:custGeom>
                <a:avLst/>
                <a:gdLst>
                  <a:gd name="connsiteX0" fmla="*/ 0 w 2530610"/>
                  <a:gd name="connsiteY0" fmla="*/ 0 h 4700016"/>
                  <a:gd name="connsiteX1" fmla="*/ 2263743 w 2530610"/>
                  <a:gd name="connsiteY1" fmla="*/ 0 h 4700016"/>
                  <a:gd name="connsiteX2" fmla="*/ 2530610 w 2530610"/>
                  <a:gd name="connsiteY2" fmla="*/ 266867 h 4700016"/>
                  <a:gd name="connsiteX3" fmla="*/ 2530610 w 2530610"/>
                  <a:gd name="connsiteY3" fmla="*/ 4433149 h 4700016"/>
                  <a:gd name="connsiteX4" fmla="*/ 2263743 w 2530610"/>
                  <a:gd name="connsiteY4" fmla="*/ 4700016 h 4700016"/>
                  <a:gd name="connsiteX5" fmla="*/ 1961175 w 2530610"/>
                  <a:gd name="connsiteY5" fmla="*/ 4700016 h 4700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30610" h="4700016">
                    <a:moveTo>
                      <a:pt x="0" y="0"/>
                    </a:moveTo>
                    <a:lnTo>
                      <a:pt x="2263743" y="0"/>
                    </a:lnTo>
                    <a:cubicBezTo>
                      <a:pt x="2411130" y="0"/>
                      <a:pt x="2530610" y="119480"/>
                      <a:pt x="2530610" y="266867"/>
                    </a:cubicBezTo>
                    <a:lnTo>
                      <a:pt x="2530610" y="4433149"/>
                    </a:lnTo>
                    <a:cubicBezTo>
                      <a:pt x="2530610" y="4580536"/>
                      <a:pt x="2411130" y="4700016"/>
                      <a:pt x="2263743" y="4700016"/>
                    </a:cubicBezTo>
                    <a:lnTo>
                      <a:pt x="1961175" y="4700016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3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90" dirty="0">
                  <a:latin typeface="Arial"/>
                  <a:ea typeface="微软雅黑"/>
                  <a:sym typeface="Arial"/>
                </a:endParaRPr>
              </a:p>
            </p:txBody>
          </p:sp>
        </p:grpSp>
        <p:sp>
          <p:nvSpPr>
            <p:cNvPr id="14" name="ïśḻïḓe"/>
            <p:cNvSpPr/>
            <p:nvPr/>
          </p:nvSpPr>
          <p:spPr>
            <a:xfrm>
              <a:off x="3260392" y="1241052"/>
              <a:ext cx="144016" cy="144016"/>
            </a:xfrm>
            <a:prstGeom prst="ellipse">
              <a:avLst/>
            </a:prstGeom>
            <a:gradFill flip="none" rotWithShape="1">
              <a:gsLst>
                <a:gs pos="17000">
                  <a:schemeClr val="tx1"/>
                </a:gs>
                <a:gs pos="34000">
                  <a:srgbClr val="000000">
                    <a:lumMod val="84000"/>
                    <a:lumOff val="16000"/>
                  </a:srgbClr>
                </a:gs>
                <a:gs pos="100000">
                  <a:schemeClr val="bg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90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2" name="iṥḻiḑé"/>
          <p:cNvSpPr/>
          <p:nvPr/>
        </p:nvSpPr>
        <p:spPr>
          <a:xfrm>
            <a:off x="6256023" y="2079090"/>
            <a:ext cx="4515875" cy="2699819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35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9" name="ïŝ1îḋe"/>
          <p:cNvSpPr/>
          <p:nvPr/>
        </p:nvSpPr>
        <p:spPr bwMode="auto">
          <a:xfrm>
            <a:off x="1232954" y="2042931"/>
            <a:ext cx="236220" cy="2835275"/>
          </a:xfrm>
          <a:prstGeom prst="rect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810829" y="2342837"/>
            <a:ext cx="33474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rgbClr val="153A4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  <a:sym typeface="Arial"/>
              </a:rPr>
              <a:t>完成情况</a:t>
            </a:r>
          </a:p>
        </p:txBody>
      </p:sp>
      <p:sp>
        <p:nvSpPr>
          <p:cNvPr id="21" name="iṩļïḓè"/>
          <p:cNvSpPr txBox="1"/>
          <p:nvPr/>
        </p:nvSpPr>
        <p:spPr bwMode="auto">
          <a:xfrm>
            <a:off x="1944406" y="3394348"/>
            <a:ext cx="1721363" cy="412248"/>
          </a:xfrm>
          <a:prstGeom prst="rect">
            <a:avLst/>
          </a:prstGeom>
          <a:solidFill>
            <a:srgbClr val="1D505F"/>
          </a:solidFill>
          <a:ln w="9525">
            <a:solidFill>
              <a:srgbClr val="1D505F"/>
            </a:solidFill>
            <a:miter lim="800000"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XXX</a:t>
            </a:r>
            <a:r>
              <a:rPr lang="zh-CN" altLang="en-US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公司</a:t>
            </a:r>
            <a:endParaRPr lang="en-US" altLang="zh-CN" sz="16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943891" y="4810478"/>
            <a:ext cx="2402652" cy="0"/>
          </a:xfrm>
          <a:prstGeom prst="line">
            <a:avLst/>
          </a:prstGeom>
          <a:ln>
            <a:solidFill>
              <a:srgbClr val="1D50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4560280" y="4758766"/>
            <a:ext cx="103423" cy="103423"/>
          </a:xfrm>
          <a:prstGeom prst="ellipse">
            <a:avLst/>
          </a:prstGeom>
          <a:solidFill>
            <a:srgbClr val="1D505F"/>
          </a:solidFill>
          <a:ln>
            <a:solidFill>
              <a:srgbClr val="1D505F"/>
            </a:solidFill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755883" y="4758766"/>
            <a:ext cx="103423" cy="103423"/>
          </a:xfrm>
          <a:prstGeom prst="ellipse">
            <a:avLst/>
          </a:prstGeom>
          <a:solidFill>
            <a:srgbClr val="1D505F"/>
          </a:solidFill>
          <a:ln>
            <a:solidFill>
              <a:srgbClr val="1D505F"/>
            </a:solidFill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951486" y="4758766"/>
            <a:ext cx="103423" cy="103423"/>
          </a:xfrm>
          <a:prstGeom prst="ellipse">
            <a:avLst/>
          </a:prstGeom>
          <a:solidFill>
            <a:srgbClr val="1D505F"/>
          </a:solidFill>
          <a:ln>
            <a:solidFill>
              <a:srgbClr val="1D505F"/>
            </a:solidFill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6" name="Synergistically utilize technically sound portals with frictionless chains. Dramatically customize…"/>
          <p:cNvSpPr txBox="1"/>
          <p:nvPr/>
        </p:nvSpPr>
        <p:spPr>
          <a:xfrm>
            <a:off x="1943891" y="4028476"/>
            <a:ext cx="2616389" cy="66531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Synergistically utilize technically sound portals with frictionless chains. Dramatically customize</a:t>
            </a:r>
            <a:r>
              <a:rPr lang="en-US" sz="10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sz="10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empowered</a:t>
            </a:r>
          </a:p>
        </p:txBody>
      </p:sp>
    </p:spTree>
    <p:custDataLst>
      <p:tags r:id="rId1"/>
    </p:custData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îšḷíďé"/>
          <p:cNvSpPr/>
          <p:nvPr/>
        </p:nvSpPr>
        <p:spPr bwMode="auto">
          <a:xfrm>
            <a:off x="1672797" y="5001385"/>
            <a:ext cx="2338058" cy="1256806"/>
          </a:xfrm>
          <a:custGeom>
            <a:avLst/>
            <a:gdLst>
              <a:gd name="T0" fmla="*/ 319 w 328"/>
              <a:gd name="T1" fmla="*/ 42 h 176"/>
              <a:gd name="T2" fmla="*/ 280 w 328"/>
              <a:gd name="T3" fmla="*/ 6 h 176"/>
              <a:gd name="T4" fmla="*/ 269 w 328"/>
              <a:gd name="T5" fmla="*/ 0 h 176"/>
              <a:gd name="T6" fmla="*/ 301 w 328"/>
              <a:gd name="T7" fmla="*/ 42 h 176"/>
              <a:gd name="T8" fmla="*/ 266 w 328"/>
              <a:gd name="T9" fmla="*/ 86 h 176"/>
              <a:gd name="T10" fmla="*/ 164 w 328"/>
              <a:gd name="T11" fmla="*/ 110 h 176"/>
              <a:gd name="T12" fmla="*/ 61 w 328"/>
              <a:gd name="T13" fmla="*/ 86 h 176"/>
              <a:gd name="T14" fmla="*/ 27 w 328"/>
              <a:gd name="T15" fmla="*/ 42 h 176"/>
              <a:gd name="T16" fmla="*/ 59 w 328"/>
              <a:gd name="T17" fmla="*/ 0 h 176"/>
              <a:gd name="T18" fmla="*/ 48 w 328"/>
              <a:gd name="T19" fmla="*/ 6 h 176"/>
              <a:gd name="T20" fmla="*/ 9 w 328"/>
              <a:gd name="T21" fmla="*/ 42 h 176"/>
              <a:gd name="T22" fmla="*/ 0 w 328"/>
              <a:gd name="T23" fmla="*/ 42 h 176"/>
              <a:gd name="T24" fmla="*/ 0 w 328"/>
              <a:gd name="T25" fmla="*/ 72 h 176"/>
              <a:gd name="T26" fmla="*/ 48 w 328"/>
              <a:gd name="T27" fmla="*/ 139 h 176"/>
              <a:gd name="T28" fmla="*/ 280 w 328"/>
              <a:gd name="T29" fmla="*/ 139 h 176"/>
              <a:gd name="T30" fmla="*/ 328 w 328"/>
              <a:gd name="T31" fmla="*/ 72 h 176"/>
              <a:gd name="T32" fmla="*/ 328 w 328"/>
              <a:gd name="T33" fmla="*/ 42 h 176"/>
              <a:gd name="T34" fmla="*/ 319 w 328"/>
              <a:gd name="T35" fmla="*/ 4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28" h="176">
                <a:moveTo>
                  <a:pt x="319" y="42"/>
                </a:moveTo>
                <a:cubicBezTo>
                  <a:pt x="311" y="29"/>
                  <a:pt x="298" y="16"/>
                  <a:pt x="280" y="6"/>
                </a:cubicBezTo>
                <a:cubicBezTo>
                  <a:pt x="276" y="4"/>
                  <a:pt x="273" y="2"/>
                  <a:pt x="269" y="0"/>
                </a:cubicBezTo>
                <a:cubicBezTo>
                  <a:pt x="289" y="12"/>
                  <a:pt x="301" y="28"/>
                  <a:pt x="301" y="42"/>
                </a:cubicBezTo>
                <a:cubicBezTo>
                  <a:pt x="301" y="57"/>
                  <a:pt x="288" y="73"/>
                  <a:pt x="266" y="86"/>
                </a:cubicBezTo>
                <a:cubicBezTo>
                  <a:pt x="240" y="101"/>
                  <a:pt x="203" y="110"/>
                  <a:pt x="164" y="110"/>
                </a:cubicBezTo>
                <a:cubicBezTo>
                  <a:pt x="125" y="110"/>
                  <a:pt x="88" y="101"/>
                  <a:pt x="61" y="86"/>
                </a:cubicBezTo>
                <a:cubicBezTo>
                  <a:pt x="39" y="73"/>
                  <a:pt x="27" y="57"/>
                  <a:pt x="27" y="42"/>
                </a:cubicBezTo>
                <a:cubicBezTo>
                  <a:pt x="27" y="28"/>
                  <a:pt x="38" y="12"/>
                  <a:pt x="59" y="0"/>
                </a:cubicBezTo>
                <a:cubicBezTo>
                  <a:pt x="55" y="2"/>
                  <a:pt x="52" y="4"/>
                  <a:pt x="48" y="6"/>
                </a:cubicBezTo>
                <a:cubicBezTo>
                  <a:pt x="30" y="16"/>
                  <a:pt x="17" y="29"/>
                  <a:pt x="9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97"/>
                  <a:pt x="16" y="121"/>
                  <a:pt x="48" y="139"/>
                </a:cubicBezTo>
                <a:cubicBezTo>
                  <a:pt x="112" y="176"/>
                  <a:pt x="216" y="176"/>
                  <a:pt x="280" y="139"/>
                </a:cubicBezTo>
                <a:cubicBezTo>
                  <a:pt x="312" y="121"/>
                  <a:pt x="328" y="97"/>
                  <a:pt x="328" y="72"/>
                </a:cubicBezTo>
                <a:cubicBezTo>
                  <a:pt x="328" y="42"/>
                  <a:pt x="328" y="42"/>
                  <a:pt x="328" y="42"/>
                </a:cubicBezTo>
                <a:cubicBezTo>
                  <a:pt x="319" y="42"/>
                  <a:pt x="319" y="42"/>
                  <a:pt x="319" y="42"/>
                </a:cubicBezTo>
              </a:path>
            </a:pathLst>
          </a:cu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sz="2000" b="1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1" name="íSḻïďé"/>
          <p:cNvSpPr/>
          <p:nvPr/>
        </p:nvSpPr>
        <p:spPr bwMode="auto">
          <a:xfrm>
            <a:off x="1558421" y="4558511"/>
            <a:ext cx="2566810" cy="1470928"/>
          </a:xfrm>
          <a:custGeom>
            <a:avLst/>
            <a:gdLst>
              <a:gd name="T0" fmla="*/ 296 w 360"/>
              <a:gd name="T1" fmla="*/ 37 h 206"/>
              <a:gd name="T2" fmla="*/ 64 w 360"/>
              <a:gd name="T3" fmla="*/ 37 h 206"/>
              <a:gd name="T4" fmla="*/ 64 w 360"/>
              <a:gd name="T5" fmla="*/ 171 h 206"/>
              <a:gd name="T6" fmla="*/ 75 w 360"/>
              <a:gd name="T7" fmla="*/ 177 h 206"/>
              <a:gd name="T8" fmla="*/ 285 w 360"/>
              <a:gd name="T9" fmla="*/ 177 h 206"/>
              <a:gd name="T10" fmla="*/ 296 w 360"/>
              <a:gd name="T11" fmla="*/ 171 h 206"/>
              <a:gd name="T12" fmla="*/ 296 w 360"/>
              <a:gd name="T13" fmla="*/ 37 h 206"/>
              <a:gd name="T14" fmla="*/ 313 w 360"/>
              <a:gd name="T15" fmla="*/ 119 h 206"/>
              <a:gd name="T16" fmla="*/ 282 w 360"/>
              <a:gd name="T17" fmla="*/ 148 h 206"/>
              <a:gd name="T18" fmla="*/ 180 w 360"/>
              <a:gd name="T19" fmla="*/ 172 h 206"/>
              <a:gd name="T20" fmla="*/ 78 w 360"/>
              <a:gd name="T21" fmla="*/ 148 h 206"/>
              <a:gd name="T22" fmla="*/ 47 w 360"/>
              <a:gd name="T23" fmla="*/ 119 h 206"/>
              <a:gd name="T24" fmla="*/ 43 w 360"/>
              <a:gd name="T25" fmla="*/ 104 h 206"/>
              <a:gd name="T26" fmla="*/ 78 w 360"/>
              <a:gd name="T27" fmla="*/ 60 h 206"/>
              <a:gd name="T28" fmla="*/ 180 w 360"/>
              <a:gd name="T29" fmla="*/ 36 h 206"/>
              <a:gd name="T30" fmla="*/ 282 w 360"/>
              <a:gd name="T31" fmla="*/ 60 h 206"/>
              <a:gd name="T32" fmla="*/ 317 w 360"/>
              <a:gd name="T33" fmla="*/ 104 h 206"/>
              <a:gd name="T34" fmla="*/ 313 w 360"/>
              <a:gd name="T35" fmla="*/ 119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60" h="206">
                <a:moveTo>
                  <a:pt x="296" y="37"/>
                </a:moveTo>
                <a:cubicBezTo>
                  <a:pt x="232" y="0"/>
                  <a:pt x="128" y="0"/>
                  <a:pt x="64" y="37"/>
                </a:cubicBezTo>
                <a:cubicBezTo>
                  <a:pt x="0" y="74"/>
                  <a:pt x="0" y="134"/>
                  <a:pt x="64" y="171"/>
                </a:cubicBezTo>
                <a:cubicBezTo>
                  <a:pt x="68" y="173"/>
                  <a:pt x="71" y="175"/>
                  <a:pt x="75" y="177"/>
                </a:cubicBezTo>
                <a:cubicBezTo>
                  <a:pt x="135" y="206"/>
                  <a:pt x="224" y="206"/>
                  <a:pt x="285" y="177"/>
                </a:cubicBezTo>
                <a:cubicBezTo>
                  <a:pt x="289" y="175"/>
                  <a:pt x="292" y="173"/>
                  <a:pt x="296" y="171"/>
                </a:cubicBezTo>
                <a:cubicBezTo>
                  <a:pt x="360" y="134"/>
                  <a:pt x="360" y="74"/>
                  <a:pt x="296" y="37"/>
                </a:cubicBezTo>
                <a:moveTo>
                  <a:pt x="313" y="119"/>
                </a:moveTo>
                <a:cubicBezTo>
                  <a:pt x="308" y="129"/>
                  <a:pt x="297" y="139"/>
                  <a:pt x="282" y="148"/>
                </a:cubicBezTo>
                <a:cubicBezTo>
                  <a:pt x="256" y="163"/>
                  <a:pt x="219" y="172"/>
                  <a:pt x="180" y="172"/>
                </a:cubicBezTo>
                <a:cubicBezTo>
                  <a:pt x="141" y="172"/>
                  <a:pt x="104" y="163"/>
                  <a:pt x="78" y="148"/>
                </a:cubicBezTo>
                <a:cubicBezTo>
                  <a:pt x="63" y="139"/>
                  <a:pt x="52" y="129"/>
                  <a:pt x="47" y="119"/>
                </a:cubicBezTo>
                <a:cubicBezTo>
                  <a:pt x="44" y="114"/>
                  <a:pt x="43" y="109"/>
                  <a:pt x="43" y="104"/>
                </a:cubicBezTo>
                <a:cubicBezTo>
                  <a:pt x="43" y="89"/>
                  <a:pt x="55" y="73"/>
                  <a:pt x="78" y="60"/>
                </a:cubicBezTo>
                <a:cubicBezTo>
                  <a:pt x="104" y="45"/>
                  <a:pt x="141" y="36"/>
                  <a:pt x="180" y="36"/>
                </a:cubicBezTo>
                <a:cubicBezTo>
                  <a:pt x="219" y="36"/>
                  <a:pt x="256" y="45"/>
                  <a:pt x="282" y="60"/>
                </a:cubicBezTo>
                <a:cubicBezTo>
                  <a:pt x="304" y="73"/>
                  <a:pt x="317" y="89"/>
                  <a:pt x="317" y="104"/>
                </a:cubicBezTo>
                <a:cubicBezTo>
                  <a:pt x="317" y="109"/>
                  <a:pt x="316" y="114"/>
                  <a:pt x="313" y="119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32" name="íSļiḓè"/>
          <p:cNvSpPr/>
          <p:nvPr/>
        </p:nvSpPr>
        <p:spPr bwMode="auto">
          <a:xfrm>
            <a:off x="1864310" y="4816522"/>
            <a:ext cx="1955032" cy="591829"/>
          </a:xfrm>
          <a:custGeom>
            <a:avLst/>
            <a:gdLst>
              <a:gd name="T0" fmla="*/ 274 w 274"/>
              <a:gd name="T1" fmla="*/ 68 h 83"/>
              <a:gd name="T2" fmla="*/ 270 w 274"/>
              <a:gd name="T3" fmla="*/ 83 h 83"/>
              <a:gd name="T4" fmla="*/ 239 w 274"/>
              <a:gd name="T5" fmla="*/ 55 h 83"/>
              <a:gd name="T6" fmla="*/ 137 w 274"/>
              <a:gd name="T7" fmla="*/ 31 h 83"/>
              <a:gd name="T8" fmla="*/ 35 w 274"/>
              <a:gd name="T9" fmla="*/ 55 h 83"/>
              <a:gd name="T10" fmla="*/ 4 w 274"/>
              <a:gd name="T11" fmla="*/ 83 h 83"/>
              <a:gd name="T12" fmla="*/ 0 w 274"/>
              <a:gd name="T13" fmla="*/ 68 h 83"/>
              <a:gd name="T14" fmla="*/ 35 w 274"/>
              <a:gd name="T15" fmla="*/ 24 h 83"/>
              <a:gd name="T16" fmla="*/ 137 w 274"/>
              <a:gd name="T17" fmla="*/ 0 h 83"/>
              <a:gd name="T18" fmla="*/ 239 w 274"/>
              <a:gd name="T19" fmla="*/ 24 h 83"/>
              <a:gd name="T20" fmla="*/ 274 w 274"/>
              <a:gd name="T21" fmla="*/ 68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4" h="83">
                <a:moveTo>
                  <a:pt x="274" y="68"/>
                </a:moveTo>
                <a:cubicBezTo>
                  <a:pt x="274" y="73"/>
                  <a:pt x="273" y="78"/>
                  <a:pt x="270" y="83"/>
                </a:cubicBezTo>
                <a:cubicBezTo>
                  <a:pt x="265" y="73"/>
                  <a:pt x="254" y="63"/>
                  <a:pt x="239" y="55"/>
                </a:cubicBezTo>
                <a:cubicBezTo>
                  <a:pt x="213" y="39"/>
                  <a:pt x="176" y="31"/>
                  <a:pt x="137" y="31"/>
                </a:cubicBezTo>
                <a:cubicBezTo>
                  <a:pt x="98" y="31"/>
                  <a:pt x="61" y="39"/>
                  <a:pt x="35" y="55"/>
                </a:cubicBezTo>
                <a:cubicBezTo>
                  <a:pt x="20" y="63"/>
                  <a:pt x="9" y="73"/>
                  <a:pt x="4" y="83"/>
                </a:cubicBezTo>
                <a:cubicBezTo>
                  <a:pt x="1" y="78"/>
                  <a:pt x="0" y="73"/>
                  <a:pt x="0" y="68"/>
                </a:cubicBezTo>
                <a:cubicBezTo>
                  <a:pt x="0" y="53"/>
                  <a:pt x="12" y="37"/>
                  <a:pt x="35" y="24"/>
                </a:cubicBezTo>
                <a:cubicBezTo>
                  <a:pt x="61" y="9"/>
                  <a:pt x="98" y="0"/>
                  <a:pt x="137" y="0"/>
                </a:cubicBezTo>
                <a:cubicBezTo>
                  <a:pt x="176" y="0"/>
                  <a:pt x="213" y="9"/>
                  <a:pt x="239" y="24"/>
                </a:cubicBezTo>
                <a:cubicBezTo>
                  <a:pt x="261" y="37"/>
                  <a:pt x="274" y="53"/>
                  <a:pt x="274" y="68"/>
                </a:cubicBezTo>
              </a:path>
            </a:pathLst>
          </a:custGeom>
          <a:solidFill>
            <a:srgbClr val="1D505F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33" name="íṡļîḋé"/>
          <p:cNvSpPr/>
          <p:nvPr/>
        </p:nvSpPr>
        <p:spPr bwMode="auto">
          <a:xfrm>
            <a:off x="1893569" y="5037294"/>
            <a:ext cx="1896514" cy="750093"/>
          </a:xfrm>
          <a:custGeom>
            <a:avLst/>
            <a:gdLst>
              <a:gd name="T0" fmla="*/ 133 w 266"/>
              <a:gd name="T1" fmla="*/ 0 h 105"/>
              <a:gd name="T2" fmla="*/ 31 w 266"/>
              <a:gd name="T3" fmla="*/ 24 h 105"/>
              <a:gd name="T4" fmla="*/ 0 w 266"/>
              <a:gd name="T5" fmla="*/ 52 h 105"/>
              <a:gd name="T6" fmla="*/ 31 w 266"/>
              <a:gd name="T7" fmla="*/ 81 h 105"/>
              <a:gd name="T8" fmla="*/ 80 w 266"/>
              <a:gd name="T9" fmla="*/ 99 h 105"/>
              <a:gd name="T10" fmla="*/ 133 w 266"/>
              <a:gd name="T11" fmla="*/ 105 h 105"/>
              <a:gd name="T12" fmla="*/ 173 w 266"/>
              <a:gd name="T13" fmla="*/ 102 h 105"/>
              <a:gd name="T14" fmla="*/ 230 w 266"/>
              <a:gd name="T15" fmla="*/ 84 h 105"/>
              <a:gd name="T16" fmla="*/ 235 w 266"/>
              <a:gd name="T17" fmla="*/ 81 h 105"/>
              <a:gd name="T18" fmla="*/ 246 w 266"/>
              <a:gd name="T19" fmla="*/ 74 h 105"/>
              <a:gd name="T20" fmla="*/ 266 w 266"/>
              <a:gd name="T21" fmla="*/ 52 h 105"/>
              <a:gd name="T22" fmla="*/ 235 w 266"/>
              <a:gd name="T23" fmla="*/ 24 h 105"/>
              <a:gd name="T24" fmla="*/ 133 w 266"/>
              <a:gd name="T25" fmla="*/ 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66" h="105">
                <a:moveTo>
                  <a:pt x="133" y="0"/>
                </a:moveTo>
                <a:cubicBezTo>
                  <a:pt x="94" y="0"/>
                  <a:pt x="57" y="8"/>
                  <a:pt x="31" y="24"/>
                </a:cubicBezTo>
                <a:cubicBezTo>
                  <a:pt x="16" y="32"/>
                  <a:pt x="5" y="42"/>
                  <a:pt x="0" y="52"/>
                </a:cubicBezTo>
                <a:cubicBezTo>
                  <a:pt x="5" y="62"/>
                  <a:pt x="16" y="72"/>
                  <a:pt x="31" y="81"/>
                </a:cubicBezTo>
                <a:cubicBezTo>
                  <a:pt x="45" y="89"/>
                  <a:pt x="62" y="95"/>
                  <a:pt x="80" y="99"/>
                </a:cubicBezTo>
                <a:cubicBezTo>
                  <a:pt x="97" y="103"/>
                  <a:pt x="115" y="105"/>
                  <a:pt x="133" y="105"/>
                </a:cubicBezTo>
                <a:cubicBezTo>
                  <a:pt x="147" y="105"/>
                  <a:pt x="160" y="104"/>
                  <a:pt x="173" y="102"/>
                </a:cubicBezTo>
                <a:cubicBezTo>
                  <a:pt x="194" y="98"/>
                  <a:pt x="214" y="92"/>
                  <a:pt x="230" y="84"/>
                </a:cubicBezTo>
                <a:cubicBezTo>
                  <a:pt x="232" y="83"/>
                  <a:pt x="234" y="82"/>
                  <a:pt x="235" y="81"/>
                </a:cubicBezTo>
                <a:cubicBezTo>
                  <a:pt x="239" y="79"/>
                  <a:pt x="243" y="76"/>
                  <a:pt x="246" y="74"/>
                </a:cubicBezTo>
                <a:cubicBezTo>
                  <a:pt x="255" y="67"/>
                  <a:pt x="262" y="60"/>
                  <a:pt x="266" y="52"/>
                </a:cubicBezTo>
                <a:cubicBezTo>
                  <a:pt x="261" y="42"/>
                  <a:pt x="250" y="32"/>
                  <a:pt x="235" y="24"/>
                </a:cubicBezTo>
                <a:cubicBezTo>
                  <a:pt x="209" y="8"/>
                  <a:pt x="172" y="0"/>
                  <a:pt x="133" y="0"/>
                </a:cubicBezTo>
              </a:path>
            </a:pathLst>
          </a:custGeom>
          <a:solidFill>
            <a:srgbClr val="F2F2F2"/>
          </a:solidFill>
          <a:ln w="9525">
            <a:solidFill>
              <a:srgbClr val="F2F2F2"/>
            </a:solidFill>
            <a:round/>
          </a:ln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34" name="îṣļíḓe"/>
          <p:cNvSpPr/>
          <p:nvPr/>
        </p:nvSpPr>
        <p:spPr bwMode="auto">
          <a:xfrm>
            <a:off x="2464119" y="5565285"/>
            <a:ext cx="1183659" cy="222103"/>
          </a:xfrm>
          <a:custGeom>
            <a:avLst/>
            <a:gdLst>
              <a:gd name="T0" fmla="*/ 0 w 166"/>
              <a:gd name="T1" fmla="*/ 25 h 31"/>
              <a:gd name="T2" fmla="*/ 53 w 166"/>
              <a:gd name="T3" fmla="*/ 31 h 31"/>
              <a:gd name="T4" fmla="*/ 93 w 166"/>
              <a:gd name="T5" fmla="*/ 28 h 31"/>
              <a:gd name="T6" fmla="*/ 53 w 166"/>
              <a:gd name="T7" fmla="*/ 31 h 31"/>
              <a:gd name="T8" fmla="*/ 0 w 166"/>
              <a:gd name="T9" fmla="*/ 25 h 31"/>
              <a:gd name="T10" fmla="*/ 166 w 166"/>
              <a:gd name="T11" fmla="*/ 0 h 31"/>
              <a:gd name="T12" fmla="*/ 155 w 166"/>
              <a:gd name="T13" fmla="*/ 7 h 31"/>
              <a:gd name="T14" fmla="*/ 150 w 166"/>
              <a:gd name="T15" fmla="*/ 10 h 31"/>
              <a:gd name="T16" fmla="*/ 155 w 166"/>
              <a:gd name="T17" fmla="*/ 7 h 31"/>
              <a:gd name="T18" fmla="*/ 166 w 166"/>
              <a:gd name="T19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6" h="31">
                <a:moveTo>
                  <a:pt x="0" y="25"/>
                </a:moveTo>
                <a:cubicBezTo>
                  <a:pt x="17" y="29"/>
                  <a:pt x="35" y="31"/>
                  <a:pt x="53" y="31"/>
                </a:cubicBezTo>
                <a:cubicBezTo>
                  <a:pt x="67" y="31"/>
                  <a:pt x="80" y="30"/>
                  <a:pt x="93" y="28"/>
                </a:cubicBezTo>
                <a:cubicBezTo>
                  <a:pt x="80" y="30"/>
                  <a:pt x="67" y="31"/>
                  <a:pt x="53" y="31"/>
                </a:cubicBezTo>
                <a:cubicBezTo>
                  <a:pt x="35" y="31"/>
                  <a:pt x="17" y="29"/>
                  <a:pt x="0" y="25"/>
                </a:cubicBezTo>
                <a:moveTo>
                  <a:pt x="166" y="0"/>
                </a:moveTo>
                <a:cubicBezTo>
                  <a:pt x="163" y="2"/>
                  <a:pt x="159" y="5"/>
                  <a:pt x="155" y="7"/>
                </a:cubicBezTo>
                <a:cubicBezTo>
                  <a:pt x="154" y="8"/>
                  <a:pt x="152" y="9"/>
                  <a:pt x="150" y="10"/>
                </a:cubicBezTo>
                <a:cubicBezTo>
                  <a:pt x="152" y="9"/>
                  <a:pt x="154" y="8"/>
                  <a:pt x="155" y="7"/>
                </a:cubicBezTo>
                <a:cubicBezTo>
                  <a:pt x="159" y="5"/>
                  <a:pt x="163" y="2"/>
                  <a:pt x="166" y="0"/>
                </a:cubicBezTo>
              </a:path>
            </a:pathLst>
          </a:custGeom>
          <a:solidFill>
            <a:srgbClr val="8B9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35" name="îşlïḓe"/>
          <p:cNvSpPr/>
          <p:nvPr/>
        </p:nvSpPr>
        <p:spPr bwMode="auto">
          <a:xfrm>
            <a:off x="1872290" y="4922918"/>
            <a:ext cx="1939072" cy="485432"/>
          </a:xfrm>
          <a:custGeom>
            <a:avLst/>
            <a:gdLst>
              <a:gd name="T0" fmla="*/ 136 w 272"/>
              <a:gd name="T1" fmla="*/ 0 h 68"/>
              <a:gd name="T2" fmla="*/ 34 w 272"/>
              <a:gd name="T3" fmla="*/ 24 h 68"/>
              <a:gd name="T4" fmla="*/ 3 w 272"/>
              <a:gd name="T5" fmla="*/ 52 h 68"/>
              <a:gd name="T6" fmla="*/ 0 w 272"/>
              <a:gd name="T7" fmla="*/ 60 h 68"/>
              <a:gd name="T8" fmla="*/ 3 w 272"/>
              <a:gd name="T9" fmla="*/ 68 h 68"/>
              <a:gd name="T10" fmla="*/ 3 w 272"/>
              <a:gd name="T11" fmla="*/ 68 h 68"/>
              <a:gd name="T12" fmla="*/ 34 w 272"/>
              <a:gd name="T13" fmla="*/ 40 h 68"/>
              <a:gd name="T14" fmla="*/ 136 w 272"/>
              <a:gd name="T15" fmla="*/ 16 h 68"/>
              <a:gd name="T16" fmla="*/ 238 w 272"/>
              <a:gd name="T17" fmla="*/ 40 h 68"/>
              <a:gd name="T18" fmla="*/ 269 w 272"/>
              <a:gd name="T19" fmla="*/ 68 h 68"/>
              <a:gd name="T20" fmla="*/ 269 w 272"/>
              <a:gd name="T21" fmla="*/ 68 h 68"/>
              <a:gd name="T22" fmla="*/ 272 w 272"/>
              <a:gd name="T23" fmla="*/ 60 h 68"/>
              <a:gd name="T24" fmla="*/ 269 w 272"/>
              <a:gd name="T25" fmla="*/ 52 h 68"/>
              <a:gd name="T26" fmla="*/ 238 w 272"/>
              <a:gd name="T27" fmla="*/ 24 h 68"/>
              <a:gd name="T28" fmla="*/ 136 w 272"/>
              <a:gd name="T29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72" h="68">
                <a:moveTo>
                  <a:pt x="136" y="0"/>
                </a:moveTo>
                <a:cubicBezTo>
                  <a:pt x="97" y="0"/>
                  <a:pt x="60" y="8"/>
                  <a:pt x="34" y="24"/>
                </a:cubicBezTo>
                <a:cubicBezTo>
                  <a:pt x="19" y="32"/>
                  <a:pt x="8" y="42"/>
                  <a:pt x="3" y="52"/>
                </a:cubicBezTo>
                <a:cubicBezTo>
                  <a:pt x="2" y="55"/>
                  <a:pt x="0" y="58"/>
                  <a:pt x="0" y="60"/>
                </a:cubicBezTo>
                <a:cubicBezTo>
                  <a:pt x="0" y="63"/>
                  <a:pt x="2" y="66"/>
                  <a:pt x="3" y="68"/>
                </a:cubicBezTo>
                <a:cubicBezTo>
                  <a:pt x="3" y="68"/>
                  <a:pt x="3" y="68"/>
                  <a:pt x="3" y="68"/>
                </a:cubicBezTo>
                <a:cubicBezTo>
                  <a:pt x="8" y="58"/>
                  <a:pt x="19" y="48"/>
                  <a:pt x="34" y="40"/>
                </a:cubicBezTo>
                <a:cubicBezTo>
                  <a:pt x="60" y="24"/>
                  <a:pt x="97" y="16"/>
                  <a:pt x="136" y="16"/>
                </a:cubicBezTo>
                <a:cubicBezTo>
                  <a:pt x="175" y="16"/>
                  <a:pt x="212" y="24"/>
                  <a:pt x="238" y="40"/>
                </a:cubicBezTo>
                <a:cubicBezTo>
                  <a:pt x="253" y="48"/>
                  <a:pt x="264" y="58"/>
                  <a:pt x="269" y="68"/>
                </a:cubicBezTo>
                <a:cubicBezTo>
                  <a:pt x="269" y="68"/>
                  <a:pt x="269" y="68"/>
                  <a:pt x="269" y="68"/>
                </a:cubicBezTo>
                <a:cubicBezTo>
                  <a:pt x="270" y="66"/>
                  <a:pt x="271" y="63"/>
                  <a:pt x="272" y="60"/>
                </a:cubicBezTo>
                <a:cubicBezTo>
                  <a:pt x="271" y="58"/>
                  <a:pt x="270" y="55"/>
                  <a:pt x="269" y="52"/>
                </a:cubicBezTo>
                <a:cubicBezTo>
                  <a:pt x="264" y="42"/>
                  <a:pt x="253" y="32"/>
                  <a:pt x="238" y="24"/>
                </a:cubicBezTo>
                <a:cubicBezTo>
                  <a:pt x="212" y="8"/>
                  <a:pt x="175" y="0"/>
                  <a:pt x="136" y="0"/>
                </a:cubicBezTo>
              </a:path>
            </a:pathLst>
          </a:custGeom>
          <a:solidFill>
            <a:srgbClr val="1D505F"/>
          </a:solidFill>
          <a:ln w="9525">
            <a:solidFill>
              <a:srgbClr val="1D505F"/>
            </a:solidFill>
            <a:round/>
          </a:ln>
        </p:spPr>
        <p:txBody>
          <a:bodyPr anchor="ctr"/>
          <a:lstStyle/>
          <a:p>
            <a:pPr algn="ctr"/>
            <a:endParaRPr dirty="0">
              <a:latin typeface="Arial"/>
              <a:ea typeface="微软雅黑"/>
              <a:sym typeface="Arial"/>
            </a:endParaRPr>
          </a:p>
        </p:txBody>
      </p:sp>
      <p:sp>
        <p:nvSpPr>
          <p:cNvPr id="36" name="ïṧļîde"/>
          <p:cNvSpPr/>
          <p:nvPr/>
        </p:nvSpPr>
        <p:spPr bwMode="auto">
          <a:xfrm>
            <a:off x="1550441" y="5802017"/>
            <a:ext cx="485433" cy="341798"/>
          </a:xfrm>
          <a:custGeom>
            <a:avLst/>
            <a:gdLst>
              <a:gd name="T0" fmla="*/ 53 w 68"/>
              <a:gd name="T1" fmla="*/ 2 h 48"/>
              <a:gd name="T2" fmla="*/ 6 w 68"/>
              <a:gd name="T3" fmla="*/ 29 h 48"/>
              <a:gd name="T4" fmla="*/ 3 w 68"/>
              <a:gd name="T5" fmla="*/ 42 h 48"/>
              <a:gd name="T6" fmla="*/ 16 w 68"/>
              <a:gd name="T7" fmla="*/ 45 h 48"/>
              <a:gd name="T8" fmla="*/ 62 w 68"/>
              <a:gd name="T9" fmla="*/ 19 h 48"/>
              <a:gd name="T10" fmla="*/ 66 w 68"/>
              <a:gd name="T11" fmla="*/ 6 h 48"/>
              <a:gd name="T12" fmla="*/ 53 w 68"/>
              <a:gd name="T13" fmla="*/ 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48">
                <a:moveTo>
                  <a:pt x="53" y="2"/>
                </a:moveTo>
                <a:cubicBezTo>
                  <a:pt x="6" y="29"/>
                  <a:pt x="6" y="29"/>
                  <a:pt x="6" y="29"/>
                </a:cubicBezTo>
                <a:cubicBezTo>
                  <a:pt x="2" y="32"/>
                  <a:pt x="0" y="37"/>
                  <a:pt x="3" y="42"/>
                </a:cubicBezTo>
                <a:cubicBezTo>
                  <a:pt x="6" y="46"/>
                  <a:pt x="11" y="48"/>
                  <a:pt x="16" y="45"/>
                </a:cubicBezTo>
                <a:cubicBezTo>
                  <a:pt x="62" y="19"/>
                  <a:pt x="62" y="19"/>
                  <a:pt x="62" y="19"/>
                </a:cubicBezTo>
                <a:cubicBezTo>
                  <a:pt x="67" y="16"/>
                  <a:pt x="68" y="10"/>
                  <a:pt x="66" y="6"/>
                </a:cubicBezTo>
                <a:cubicBezTo>
                  <a:pt x="63" y="1"/>
                  <a:pt x="57" y="0"/>
                  <a:pt x="53" y="2"/>
                </a:cubicBezTo>
              </a:path>
            </a:pathLst>
          </a:cu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92500" lnSpcReduction="20000"/>
          </a:bodyPr>
          <a:lstStyle/>
          <a:p>
            <a:pPr algn="ctr" defTabSz="913765"/>
            <a:endParaRPr sz="2000" b="1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7" name="îŝḻiḑê"/>
          <p:cNvSpPr/>
          <p:nvPr/>
        </p:nvSpPr>
        <p:spPr bwMode="auto">
          <a:xfrm>
            <a:off x="374762" y="5859205"/>
            <a:ext cx="1476248" cy="998795"/>
          </a:xfrm>
          <a:custGeom>
            <a:avLst/>
            <a:gdLst>
              <a:gd name="T0" fmla="*/ 207 w 207"/>
              <a:gd name="T1" fmla="*/ 29 h 140"/>
              <a:gd name="T2" fmla="*/ 192 w 207"/>
              <a:gd name="T3" fmla="*/ 2 h 140"/>
              <a:gd name="T4" fmla="*/ 181 w 207"/>
              <a:gd name="T5" fmla="*/ 1 h 140"/>
              <a:gd name="T6" fmla="*/ 181 w 207"/>
              <a:gd name="T7" fmla="*/ 1 h 140"/>
              <a:gd name="T8" fmla="*/ 181 w 207"/>
              <a:gd name="T9" fmla="*/ 1 h 140"/>
              <a:gd name="T10" fmla="*/ 181 w 207"/>
              <a:gd name="T11" fmla="*/ 1 h 140"/>
              <a:gd name="T12" fmla="*/ 11 w 207"/>
              <a:gd name="T13" fmla="*/ 99 h 140"/>
              <a:gd name="T14" fmla="*/ 11 w 207"/>
              <a:gd name="T15" fmla="*/ 99 h 140"/>
              <a:gd name="T16" fmla="*/ 11 w 207"/>
              <a:gd name="T17" fmla="*/ 99 h 140"/>
              <a:gd name="T18" fmla="*/ 11 w 207"/>
              <a:gd name="T19" fmla="*/ 99 h 140"/>
              <a:gd name="T20" fmla="*/ 11 w 207"/>
              <a:gd name="T21" fmla="*/ 99 h 140"/>
              <a:gd name="T22" fmla="*/ 0 w 207"/>
              <a:gd name="T23" fmla="*/ 118 h 140"/>
              <a:gd name="T24" fmla="*/ 22 w 207"/>
              <a:gd name="T25" fmla="*/ 140 h 140"/>
              <a:gd name="T26" fmla="*/ 33 w 207"/>
              <a:gd name="T27" fmla="*/ 137 h 140"/>
              <a:gd name="T28" fmla="*/ 33 w 207"/>
              <a:gd name="T29" fmla="*/ 137 h 140"/>
              <a:gd name="T30" fmla="*/ 33 w 207"/>
              <a:gd name="T31" fmla="*/ 137 h 140"/>
              <a:gd name="T32" fmla="*/ 202 w 207"/>
              <a:gd name="T33" fmla="*/ 39 h 140"/>
              <a:gd name="T34" fmla="*/ 202 w 207"/>
              <a:gd name="T35" fmla="*/ 39 h 140"/>
              <a:gd name="T36" fmla="*/ 207 w 207"/>
              <a:gd name="T37" fmla="*/ 2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07" h="140">
                <a:moveTo>
                  <a:pt x="207" y="29"/>
                </a:moveTo>
                <a:cubicBezTo>
                  <a:pt x="207" y="19"/>
                  <a:pt x="200" y="7"/>
                  <a:pt x="192" y="2"/>
                </a:cubicBezTo>
                <a:cubicBezTo>
                  <a:pt x="187" y="0"/>
                  <a:pt x="184" y="0"/>
                  <a:pt x="181" y="1"/>
                </a:cubicBezTo>
                <a:cubicBezTo>
                  <a:pt x="181" y="1"/>
                  <a:pt x="181" y="1"/>
                  <a:pt x="181" y="1"/>
                </a:cubicBezTo>
                <a:cubicBezTo>
                  <a:pt x="181" y="1"/>
                  <a:pt x="181" y="1"/>
                  <a:pt x="181" y="1"/>
                </a:cubicBezTo>
                <a:cubicBezTo>
                  <a:pt x="181" y="1"/>
                  <a:pt x="181" y="1"/>
                  <a:pt x="181" y="1"/>
                </a:cubicBezTo>
                <a:cubicBezTo>
                  <a:pt x="11" y="99"/>
                  <a:pt x="11" y="99"/>
                  <a:pt x="11" y="99"/>
                </a:cubicBezTo>
                <a:cubicBezTo>
                  <a:pt x="11" y="99"/>
                  <a:pt x="11" y="99"/>
                  <a:pt x="11" y="99"/>
                </a:cubicBezTo>
                <a:cubicBezTo>
                  <a:pt x="11" y="99"/>
                  <a:pt x="11" y="99"/>
                  <a:pt x="11" y="99"/>
                </a:cubicBezTo>
                <a:cubicBezTo>
                  <a:pt x="11" y="99"/>
                  <a:pt x="11" y="99"/>
                  <a:pt x="11" y="99"/>
                </a:cubicBezTo>
                <a:cubicBezTo>
                  <a:pt x="11" y="99"/>
                  <a:pt x="11" y="99"/>
                  <a:pt x="11" y="99"/>
                </a:cubicBezTo>
                <a:cubicBezTo>
                  <a:pt x="4" y="103"/>
                  <a:pt x="0" y="110"/>
                  <a:pt x="0" y="118"/>
                </a:cubicBezTo>
                <a:cubicBezTo>
                  <a:pt x="0" y="130"/>
                  <a:pt x="10" y="140"/>
                  <a:pt x="22" y="140"/>
                </a:cubicBezTo>
                <a:cubicBezTo>
                  <a:pt x="26" y="140"/>
                  <a:pt x="29" y="139"/>
                  <a:pt x="33" y="137"/>
                </a:cubicBezTo>
                <a:cubicBezTo>
                  <a:pt x="33" y="137"/>
                  <a:pt x="33" y="137"/>
                  <a:pt x="33" y="137"/>
                </a:cubicBezTo>
                <a:cubicBezTo>
                  <a:pt x="33" y="137"/>
                  <a:pt x="33" y="137"/>
                  <a:pt x="33" y="137"/>
                </a:cubicBezTo>
                <a:cubicBezTo>
                  <a:pt x="202" y="39"/>
                  <a:pt x="202" y="39"/>
                  <a:pt x="202" y="39"/>
                </a:cubicBezTo>
                <a:cubicBezTo>
                  <a:pt x="202" y="39"/>
                  <a:pt x="202" y="39"/>
                  <a:pt x="202" y="39"/>
                </a:cubicBezTo>
                <a:cubicBezTo>
                  <a:pt x="205" y="38"/>
                  <a:pt x="207" y="34"/>
                  <a:pt x="207" y="2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latin typeface="Arial"/>
              <a:ea typeface="微软雅黑"/>
              <a:sym typeface="Arial"/>
            </a:endParaRPr>
          </a:p>
        </p:txBody>
      </p:sp>
      <p:sp>
        <p:nvSpPr>
          <p:cNvPr id="38" name="îṥlïḋe"/>
          <p:cNvSpPr/>
          <p:nvPr/>
        </p:nvSpPr>
        <p:spPr bwMode="auto">
          <a:xfrm>
            <a:off x="1301739" y="6029439"/>
            <a:ext cx="248702" cy="315199"/>
          </a:xfrm>
          <a:custGeom>
            <a:avLst/>
            <a:gdLst>
              <a:gd name="T0" fmla="*/ 20 w 35"/>
              <a:gd name="T1" fmla="*/ 2 h 44"/>
              <a:gd name="T2" fmla="*/ 9 w 35"/>
              <a:gd name="T3" fmla="*/ 1 h 44"/>
              <a:gd name="T4" fmla="*/ 0 w 35"/>
              <a:gd name="T5" fmla="*/ 6 h 44"/>
              <a:gd name="T6" fmla="*/ 6 w 35"/>
              <a:gd name="T7" fmla="*/ 6 h 44"/>
              <a:gd name="T8" fmla="*/ 11 w 35"/>
              <a:gd name="T9" fmla="*/ 8 h 44"/>
              <a:gd name="T10" fmla="*/ 14 w 35"/>
              <a:gd name="T11" fmla="*/ 10 h 44"/>
              <a:gd name="T12" fmla="*/ 26 w 35"/>
              <a:gd name="T13" fmla="*/ 30 h 44"/>
              <a:gd name="T14" fmla="*/ 26 w 35"/>
              <a:gd name="T15" fmla="*/ 34 h 44"/>
              <a:gd name="T16" fmla="*/ 25 w 35"/>
              <a:gd name="T17" fmla="*/ 40 h 44"/>
              <a:gd name="T18" fmla="*/ 22 w 35"/>
              <a:gd name="T19" fmla="*/ 44 h 44"/>
              <a:gd name="T20" fmla="*/ 30 w 35"/>
              <a:gd name="T21" fmla="*/ 40 h 44"/>
              <a:gd name="T22" fmla="*/ 31 w 35"/>
              <a:gd name="T23" fmla="*/ 39 h 44"/>
              <a:gd name="T24" fmla="*/ 35 w 35"/>
              <a:gd name="T25" fmla="*/ 29 h 44"/>
              <a:gd name="T26" fmla="*/ 20 w 35"/>
              <a:gd name="T27" fmla="*/ 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5" h="44">
                <a:moveTo>
                  <a:pt x="20" y="2"/>
                </a:moveTo>
                <a:cubicBezTo>
                  <a:pt x="16" y="0"/>
                  <a:pt x="12" y="0"/>
                  <a:pt x="9" y="1"/>
                </a:cubicBezTo>
                <a:cubicBezTo>
                  <a:pt x="0" y="6"/>
                  <a:pt x="0" y="6"/>
                  <a:pt x="0" y="6"/>
                </a:cubicBezTo>
                <a:cubicBezTo>
                  <a:pt x="2" y="6"/>
                  <a:pt x="4" y="5"/>
                  <a:pt x="6" y="6"/>
                </a:cubicBezTo>
                <a:cubicBezTo>
                  <a:pt x="7" y="6"/>
                  <a:pt x="9" y="7"/>
                  <a:pt x="11" y="8"/>
                </a:cubicBezTo>
                <a:cubicBezTo>
                  <a:pt x="12" y="8"/>
                  <a:pt x="13" y="9"/>
                  <a:pt x="14" y="10"/>
                </a:cubicBezTo>
                <a:cubicBezTo>
                  <a:pt x="20" y="15"/>
                  <a:pt x="25" y="23"/>
                  <a:pt x="26" y="30"/>
                </a:cubicBezTo>
                <a:cubicBezTo>
                  <a:pt x="26" y="32"/>
                  <a:pt x="26" y="33"/>
                  <a:pt x="26" y="34"/>
                </a:cubicBezTo>
                <a:cubicBezTo>
                  <a:pt x="26" y="37"/>
                  <a:pt x="26" y="39"/>
                  <a:pt x="25" y="40"/>
                </a:cubicBezTo>
                <a:cubicBezTo>
                  <a:pt x="24" y="42"/>
                  <a:pt x="23" y="44"/>
                  <a:pt x="22" y="44"/>
                </a:cubicBezTo>
                <a:cubicBezTo>
                  <a:pt x="30" y="40"/>
                  <a:pt x="30" y="40"/>
                  <a:pt x="30" y="40"/>
                </a:cubicBezTo>
                <a:cubicBezTo>
                  <a:pt x="31" y="39"/>
                  <a:pt x="31" y="39"/>
                  <a:pt x="31" y="39"/>
                </a:cubicBezTo>
                <a:cubicBezTo>
                  <a:pt x="34" y="38"/>
                  <a:pt x="35" y="34"/>
                  <a:pt x="35" y="29"/>
                </a:cubicBezTo>
                <a:cubicBezTo>
                  <a:pt x="35" y="19"/>
                  <a:pt x="28" y="7"/>
                  <a:pt x="20" y="2"/>
                </a:cubicBezTo>
                <a:close/>
              </a:path>
            </a:pathLst>
          </a:custGeom>
          <a:solidFill>
            <a:srgbClr val="1D505F"/>
          </a:solidFill>
          <a:ln>
            <a:solidFill>
              <a:srgbClr val="1D505F"/>
            </a:solidFill>
          </a:ln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67869" y="2847585"/>
            <a:ext cx="450850" cy="254079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stCxn id="26" idx="4"/>
          </p:cNvCxnSpPr>
          <p:nvPr/>
        </p:nvCxnSpPr>
        <p:spPr>
          <a:xfrm flipH="1">
            <a:off x="2818719" y="3641335"/>
            <a:ext cx="750888" cy="1756167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ïSļiḓè"/>
          <p:cNvSpPr/>
          <p:nvPr/>
        </p:nvSpPr>
        <p:spPr>
          <a:xfrm>
            <a:off x="2559957" y="1622035"/>
            <a:ext cx="2019300" cy="2019300"/>
          </a:xfrm>
          <a:prstGeom prst="ellipse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r>
              <a:rPr lang="en-US" altLang="zh-CN" sz="20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O</a:t>
            </a:r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7" name="ïslïḍê"/>
          <p:cNvSpPr/>
          <p:nvPr/>
        </p:nvSpPr>
        <p:spPr>
          <a:xfrm>
            <a:off x="1740807" y="1514085"/>
            <a:ext cx="1333500" cy="13335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r>
              <a:rPr lang="en-US" altLang="zh-CN" sz="2400" b="1" dirty="0">
                <a:solidFill>
                  <a:schemeClr val="tx1"/>
                </a:solidFill>
                <a:latin typeface="Arial"/>
                <a:ea typeface="微软雅黑"/>
                <a:sym typeface="Arial"/>
              </a:rPr>
              <a:t>S</a:t>
            </a:r>
            <a:endParaRPr lang="zh-CN" altLang="en-US" sz="2400" b="1" dirty="0">
              <a:solidFill>
                <a:schemeClr val="tx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8" name="íṩlíḋê"/>
          <p:cNvSpPr/>
          <p:nvPr/>
        </p:nvSpPr>
        <p:spPr>
          <a:xfrm>
            <a:off x="1677307" y="2961885"/>
            <a:ext cx="1460500" cy="14605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r>
              <a:rPr lang="en-US" altLang="zh-CN" sz="2400" b="1" dirty="0">
                <a:solidFill>
                  <a:schemeClr val="tx1"/>
                </a:solidFill>
                <a:latin typeface="Arial"/>
                <a:ea typeface="微软雅黑"/>
                <a:sym typeface="Arial"/>
              </a:rPr>
              <a:t>W</a:t>
            </a:r>
            <a:endParaRPr lang="zh-CN" altLang="en-US" sz="2400" b="1" dirty="0">
              <a:solidFill>
                <a:schemeClr val="tx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9" name="ïṧlíḓé"/>
          <p:cNvSpPr/>
          <p:nvPr/>
        </p:nvSpPr>
        <p:spPr>
          <a:xfrm>
            <a:off x="2979056" y="3749284"/>
            <a:ext cx="1146175" cy="1146175"/>
          </a:xfrm>
          <a:prstGeom prst="ellipse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r>
              <a:rPr lang="en-US" altLang="zh-CN" sz="20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T</a:t>
            </a:r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cxnSp>
        <p:nvCxnSpPr>
          <p:cNvPr id="8" name="直接连接符 7"/>
          <p:cNvCxnSpPr>
            <a:stCxn id="28" idx="4"/>
          </p:cNvCxnSpPr>
          <p:nvPr/>
        </p:nvCxnSpPr>
        <p:spPr>
          <a:xfrm>
            <a:off x="2407557" y="4422385"/>
            <a:ext cx="411162" cy="96599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stCxn id="29" idx="4"/>
          </p:cNvCxnSpPr>
          <p:nvPr/>
        </p:nvCxnSpPr>
        <p:spPr>
          <a:xfrm flipH="1">
            <a:off x="2822687" y="4895459"/>
            <a:ext cx="729457" cy="486964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îŝ1îḑe"/>
          <p:cNvSpPr/>
          <p:nvPr/>
        </p:nvSpPr>
        <p:spPr>
          <a:xfrm>
            <a:off x="5695507" y="1488435"/>
            <a:ext cx="609600" cy="609600"/>
          </a:xfrm>
          <a:prstGeom prst="ellipse">
            <a:avLst/>
          </a:prstGeom>
          <a:noFill/>
          <a:ln w="28575" cap="rnd">
            <a:solidFill>
              <a:srgbClr val="1D505F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r>
              <a:rPr lang="en-US" altLang="zh-CN" b="1" dirty="0">
                <a:solidFill>
                  <a:schemeClr val="tx1"/>
                </a:solidFill>
                <a:latin typeface="Arial"/>
                <a:ea typeface="微软雅黑"/>
                <a:sym typeface="Arial"/>
              </a:rPr>
              <a:t>S</a:t>
            </a:r>
            <a:endParaRPr lang="zh-CN" altLang="en-US" b="1" dirty="0">
              <a:solidFill>
                <a:schemeClr val="tx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1" name="ïṣḷïḋé"/>
          <p:cNvSpPr/>
          <p:nvPr/>
        </p:nvSpPr>
        <p:spPr>
          <a:xfrm>
            <a:off x="5695507" y="2727916"/>
            <a:ext cx="609600" cy="609600"/>
          </a:xfrm>
          <a:prstGeom prst="ellipse">
            <a:avLst/>
          </a:prstGeom>
          <a:noFill/>
          <a:ln w="28575" cap="rnd">
            <a:solidFill>
              <a:srgbClr val="1D505F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r>
              <a:rPr lang="en-US" altLang="zh-CN" b="1" dirty="0">
                <a:solidFill>
                  <a:schemeClr val="tx1"/>
                </a:solidFill>
                <a:latin typeface="Arial"/>
                <a:ea typeface="微软雅黑"/>
                <a:sym typeface="Arial"/>
              </a:rPr>
              <a:t>W</a:t>
            </a:r>
            <a:endParaRPr lang="zh-CN" altLang="en-US" b="1" dirty="0">
              <a:solidFill>
                <a:schemeClr val="tx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2" name="îŝ1iḑe"/>
          <p:cNvSpPr/>
          <p:nvPr/>
        </p:nvSpPr>
        <p:spPr>
          <a:xfrm>
            <a:off x="5695507" y="3967397"/>
            <a:ext cx="609600" cy="609600"/>
          </a:xfrm>
          <a:prstGeom prst="ellipse">
            <a:avLst/>
          </a:prstGeom>
          <a:noFill/>
          <a:ln w="28575" cap="rnd">
            <a:solidFill>
              <a:srgbClr val="1D505F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r>
              <a:rPr lang="en-US" altLang="zh-CN" b="1" dirty="0">
                <a:solidFill>
                  <a:schemeClr val="tx1"/>
                </a:solidFill>
                <a:latin typeface="Arial"/>
                <a:ea typeface="微软雅黑"/>
                <a:sym typeface="Arial"/>
              </a:rPr>
              <a:t>O</a:t>
            </a:r>
            <a:endParaRPr lang="zh-CN" altLang="en-US" b="1" dirty="0">
              <a:solidFill>
                <a:schemeClr val="tx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3" name="ïṧľiḓe"/>
          <p:cNvSpPr/>
          <p:nvPr/>
        </p:nvSpPr>
        <p:spPr>
          <a:xfrm>
            <a:off x="5695507" y="5206878"/>
            <a:ext cx="609600" cy="609600"/>
          </a:xfrm>
          <a:prstGeom prst="ellipse">
            <a:avLst/>
          </a:prstGeom>
          <a:noFill/>
          <a:ln w="28575" cap="rnd">
            <a:solidFill>
              <a:srgbClr val="1D505F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r>
              <a:rPr lang="en-US" altLang="zh-CN" b="1" dirty="0">
                <a:solidFill>
                  <a:schemeClr val="tx1"/>
                </a:solidFill>
                <a:latin typeface="Arial"/>
                <a:ea typeface="微软雅黑"/>
                <a:sym typeface="Arial"/>
              </a:rPr>
              <a:t>T</a:t>
            </a:r>
            <a:endParaRPr lang="zh-CN" altLang="en-US" b="1" dirty="0">
              <a:solidFill>
                <a:schemeClr val="tx1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35010" y="431801"/>
            <a:ext cx="3111018" cy="412248"/>
            <a:chOff x="335010" y="686444"/>
            <a:chExt cx="3111018" cy="412248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335010" y="863511"/>
              <a:ext cx="2402652" cy="0"/>
            </a:xfrm>
            <a:prstGeom prst="line">
              <a:avLst/>
            </a:prstGeom>
            <a:ln>
              <a:solidFill>
                <a:srgbClr val="1D50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>
              <a:off x="2951399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47002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342605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1" name="iṩļïḓè"/>
            <p:cNvSpPr txBox="1"/>
            <p:nvPr/>
          </p:nvSpPr>
          <p:spPr bwMode="auto">
            <a:xfrm>
              <a:off x="675654" y="686444"/>
              <a:ext cx="1721363" cy="412248"/>
            </a:xfrm>
            <a:prstGeom prst="rect">
              <a:avLst/>
            </a:prstGeom>
            <a:solidFill>
              <a:srgbClr val="1D505F"/>
            </a:solidFill>
            <a:ln w="9525">
              <a:solidFill>
                <a:srgbClr val="1D505F"/>
              </a:solidFill>
              <a:miter lim="800000"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dist"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XXX</a:t>
              </a:r>
              <a:r>
                <a:rPr lang="zh-CN" altLang="en-US" sz="16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公司</a:t>
              </a:r>
              <a:endParaRPr lang="en-US" altLang="zh-CN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44" name="ï$lîďe"/>
          <p:cNvSpPr/>
          <p:nvPr/>
        </p:nvSpPr>
        <p:spPr>
          <a:xfrm>
            <a:off x="6702514" y="1770642"/>
            <a:ext cx="211032" cy="210960"/>
          </a:xfrm>
          <a:prstGeom prst="ellipse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200457" y="1486515"/>
            <a:ext cx="3582876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  <p:sp>
        <p:nvSpPr>
          <p:cNvPr id="46" name="ï$lîďe"/>
          <p:cNvSpPr/>
          <p:nvPr/>
        </p:nvSpPr>
        <p:spPr>
          <a:xfrm>
            <a:off x="6702514" y="3009023"/>
            <a:ext cx="211032" cy="210960"/>
          </a:xfrm>
          <a:prstGeom prst="ellipse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200457" y="2724896"/>
            <a:ext cx="3582876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  <p:sp>
        <p:nvSpPr>
          <p:cNvPr id="48" name="ï$lîďe"/>
          <p:cNvSpPr/>
          <p:nvPr/>
        </p:nvSpPr>
        <p:spPr>
          <a:xfrm>
            <a:off x="6702514" y="4238723"/>
            <a:ext cx="211032" cy="210960"/>
          </a:xfrm>
          <a:prstGeom prst="ellipse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200457" y="3954596"/>
            <a:ext cx="3582876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  <p:sp>
        <p:nvSpPr>
          <p:cNvPr id="50" name="ï$lîďe"/>
          <p:cNvSpPr/>
          <p:nvPr/>
        </p:nvSpPr>
        <p:spPr>
          <a:xfrm>
            <a:off x="6702514" y="5430438"/>
            <a:ext cx="211032" cy="210960"/>
          </a:xfrm>
          <a:prstGeom prst="ellipse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200457" y="5146311"/>
            <a:ext cx="3582876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</p:spTree>
    <p:custDataLst>
      <p:tags r:id="rId1"/>
    </p:custData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26" grpId="0" animBg="1"/>
      <p:bldP spid="27" grpId="0" animBg="1"/>
      <p:bldP spid="28" grpId="0" animBg="1"/>
      <p:bldP spid="29" grpId="0" animBg="1"/>
      <p:bldP spid="10" grpId="0" animBg="1"/>
      <p:bldP spid="11" grpId="0" animBg="1"/>
      <p:bldP spid="12" grpId="0" animBg="1"/>
      <p:bldP spid="13" grpId="0" animBg="1"/>
      <p:bldP spid="45" grpId="0"/>
      <p:bldP spid="47" grpId="0"/>
      <p:bldP spid="49" grpId="0"/>
      <p:bldP spid="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ïs1îdê"/>
          <p:cNvSpPr/>
          <p:nvPr/>
        </p:nvSpPr>
        <p:spPr>
          <a:xfrm>
            <a:off x="1562065" y="3140796"/>
            <a:ext cx="851944" cy="851944"/>
          </a:xfrm>
          <a:prstGeom prst="ellipse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en-US" sz="2000" b="1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1" name="iṩḻîdè"/>
          <p:cNvSpPr/>
          <p:nvPr/>
        </p:nvSpPr>
        <p:spPr bwMode="auto">
          <a:xfrm>
            <a:off x="1763655" y="3363414"/>
            <a:ext cx="448764" cy="406708"/>
          </a:xfrm>
          <a:custGeom>
            <a:avLst/>
            <a:gdLst>
              <a:gd name="connsiteX0" fmla="*/ 496512 w 622984"/>
              <a:gd name="connsiteY0" fmla="*/ 492841 h 564606"/>
              <a:gd name="connsiteX1" fmla="*/ 473955 w 622984"/>
              <a:gd name="connsiteY1" fmla="*/ 515853 h 564606"/>
              <a:gd name="connsiteX2" fmla="*/ 496512 w 622984"/>
              <a:gd name="connsiteY2" fmla="*/ 535354 h 564606"/>
              <a:gd name="connsiteX3" fmla="*/ 519457 w 622984"/>
              <a:gd name="connsiteY3" fmla="*/ 515853 h 564606"/>
              <a:gd name="connsiteX4" fmla="*/ 496512 w 622984"/>
              <a:gd name="connsiteY4" fmla="*/ 492841 h 564606"/>
              <a:gd name="connsiteX5" fmla="*/ 249694 w 622984"/>
              <a:gd name="connsiteY5" fmla="*/ 352049 h 564606"/>
              <a:gd name="connsiteX6" fmla="*/ 272741 w 622984"/>
              <a:gd name="connsiteY6" fmla="*/ 374570 h 564606"/>
              <a:gd name="connsiteX7" fmla="*/ 171569 w 622984"/>
              <a:gd name="connsiteY7" fmla="*/ 475137 h 564606"/>
              <a:gd name="connsiteX8" fmla="*/ 177819 w 622984"/>
              <a:gd name="connsiteY8" fmla="*/ 481738 h 564606"/>
              <a:gd name="connsiteX9" fmla="*/ 155163 w 622984"/>
              <a:gd name="connsiteY9" fmla="*/ 510860 h 564606"/>
              <a:gd name="connsiteX10" fmla="*/ 73522 w 622984"/>
              <a:gd name="connsiteY10" fmla="*/ 562891 h 564606"/>
              <a:gd name="connsiteX11" fmla="*/ 60241 w 622984"/>
              <a:gd name="connsiteY11" fmla="*/ 550077 h 564606"/>
              <a:gd name="connsiteX12" fmla="*/ 112585 w 622984"/>
              <a:gd name="connsiteY12" fmla="*/ 468925 h 564606"/>
              <a:gd name="connsiteX13" fmla="*/ 141882 w 622984"/>
              <a:gd name="connsiteY13" fmla="*/ 446015 h 564606"/>
              <a:gd name="connsiteX14" fmla="*/ 148522 w 622984"/>
              <a:gd name="connsiteY14" fmla="*/ 452616 h 564606"/>
              <a:gd name="connsiteX15" fmla="*/ 122234 w 622984"/>
              <a:gd name="connsiteY15" fmla="*/ 15041 h 564606"/>
              <a:gd name="connsiteX16" fmla="*/ 210667 w 622984"/>
              <a:gd name="connsiteY16" fmla="*/ 52502 h 564606"/>
              <a:gd name="connsiteX17" fmla="*/ 242946 w 622984"/>
              <a:gd name="connsiteY17" fmla="*/ 173410 h 564606"/>
              <a:gd name="connsiteX18" fmla="*/ 532291 w 622984"/>
              <a:gd name="connsiteY18" fmla="*/ 463589 h 564606"/>
              <a:gd name="connsiteX19" fmla="*/ 532291 w 622984"/>
              <a:gd name="connsiteY19" fmla="*/ 545105 h 564606"/>
              <a:gd name="connsiteX20" fmla="*/ 493400 w 622984"/>
              <a:gd name="connsiteY20" fmla="*/ 564606 h 564606"/>
              <a:gd name="connsiteX21" fmla="*/ 451010 w 622984"/>
              <a:gd name="connsiteY21" fmla="*/ 545105 h 564606"/>
              <a:gd name="connsiteX22" fmla="*/ 161665 w 622984"/>
              <a:gd name="connsiteY22" fmla="*/ 258046 h 564606"/>
              <a:gd name="connsiteX23" fmla="*/ 34882 w 622984"/>
              <a:gd name="connsiteY23" fmla="*/ 225674 h 564606"/>
              <a:gd name="connsiteX24" fmla="*/ 5715 w 622984"/>
              <a:gd name="connsiteY24" fmla="*/ 104766 h 564606"/>
              <a:gd name="connsiteX25" fmla="*/ 74162 w 622984"/>
              <a:gd name="connsiteY25" fmla="*/ 176530 h 564606"/>
              <a:gd name="connsiteX26" fmla="*/ 142220 w 622984"/>
              <a:gd name="connsiteY26" fmla="*/ 157029 h 564606"/>
              <a:gd name="connsiteX27" fmla="*/ 161665 w 622984"/>
              <a:gd name="connsiteY27" fmla="*/ 88385 h 564606"/>
              <a:gd name="connsiteX28" fmla="*/ 90107 w 622984"/>
              <a:gd name="connsiteY28" fmla="*/ 20130 h 564606"/>
              <a:gd name="connsiteX29" fmla="*/ 122234 w 622984"/>
              <a:gd name="connsiteY29" fmla="*/ 15041 h 564606"/>
              <a:gd name="connsiteX30" fmla="*/ 531841 w 622984"/>
              <a:gd name="connsiteY30" fmla="*/ 0 h 564606"/>
              <a:gd name="connsiteX31" fmla="*/ 622984 w 622984"/>
              <a:gd name="connsiteY31" fmla="*/ 87684 h 564606"/>
              <a:gd name="connsiteX32" fmla="*/ 463289 w 622984"/>
              <a:gd name="connsiteY32" fmla="*/ 247465 h 564606"/>
              <a:gd name="connsiteX33" fmla="*/ 424339 w 622984"/>
              <a:gd name="connsiteY33" fmla="*/ 257207 h 564606"/>
              <a:gd name="connsiteX34" fmla="*/ 362409 w 622984"/>
              <a:gd name="connsiteY34" fmla="*/ 198751 h 564606"/>
              <a:gd name="connsiteX35" fmla="*/ 375263 w 622984"/>
              <a:gd name="connsiteY35" fmla="*/ 159391 h 564606"/>
              <a:gd name="connsiteX36" fmla="*/ 531841 w 622984"/>
              <a:gd name="connsiteY36" fmla="*/ 0 h 564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22984" h="564606">
                <a:moveTo>
                  <a:pt x="496512" y="492841"/>
                </a:moveTo>
                <a:cubicBezTo>
                  <a:pt x="483678" y="492841"/>
                  <a:pt x="473955" y="502592"/>
                  <a:pt x="473955" y="515853"/>
                </a:cubicBezTo>
                <a:cubicBezTo>
                  <a:pt x="473955" y="525604"/>
                  <a:pt x="483678" y="535354"/>
                  <a:pt x="496512" y="535354"/>
                </a:cubicBezTo>
                <a:cubicBezTo>
                  <a:pt x="509734" y="535354"/>
                  <a:pt x="519457" y="525604"/>
                  <a:pt x="519457" y="515853"/>
                </a:cubicBezTo>
                <a:cubicBezTo>
                  <a:pt x="519457" y="502592"/>
                  <a:pt x="509734" y="492841"/>
                  <a:pt x="496512" y="492841"/>
                </a:cubicBezTo>
                <a:close/>
                <a:moveTo>
                  <a:pt x="249694" y="352049"/>
                </a:moveTo>
                <a:lnTo>
                  <a:pt x="272741" y="374570"/>
                </a:lnTo>
                <a:lnTo>
                  <a:pt x="171569" y="475137"/>
                </a:lnTo>
                <a:lnTo>
                  <a:pt x="177819" y="481738"/>
                </a:lnTo>
                <a:lnTo>
                  <a:pt x="155163" y="510860"/>
                </a:lnTo>
                <a:lnTo>
                  <a:pt x="73522" y="562891"/>
                </a:lnTo>
                <a:lnTo>
                  <a:pt x="60241" y="550077"/>
                </a:lnTo>
                <a:lnTo>
                  <a:pt x="112585" y="468925"/>
                </a:lnTo>
                <a:lnTo>
                  <a:pt x="141882" y="446015"/>
                </a:lnTo>
                <a:lnTo>
                  <a:pt x="148522" y="452616"/>
                </a:lnTo>
                <a:close/>
                <a:moveTo>
                  <a:pt x="122234" y="15041"/>
                </a:moveTo>
                <a:cubicBezTo>
                  <a:pt x="154446" y="14694"/>
                  <a:pt x="186166" y="28223"/>
                  <a:pt x="210667" y="52502"/>
                </a:cubicBezTo>
                <a:cubicBezTo>
                  <a:pt x="242946" y="85264"/>
                  <a:pt x="256169" y="130897"/>
                  <a:pt x="242946" y="173410"/>
                </a:cubicBezTo>
                <a:lnTo>
                  <a:pt x="532291" y="463589"/>
                </a:lnTo>
                <a:cubicBezTo>
                  <a:pt x="555236" y="486211"/>
                  <a:pt x="555236" y="522093"/>
                  <a:pt x="532291" y="545105"/>
                </a:cubicBezTo>
                <a:cubicBezTo>
                  <a:pt x="522568" y="557976"/>
                  <a:pt x="506234" y="564606"/>
                  <a:pt x="493400" y="564606"/>
                </a:cubicBezTo>
                <a:cubicBezTo>
                  <a:pt x="477066" y="564606"/>
                  <a:pt x="460733" y="557976"/>
                  <a:pt x="451010" y="545105"/>
                </a:cubicBezTo>
                <a:cubicBezTo>
                  <a:pt x="451010" y="545105"/>
                  <a:pt x="451010" y="545105"/>
                  <a:pt x="161665" y="258046"/>
                </a:cubicBezTo>
                <a:cubicBezTo>
                  <a:pt x="119275" y="270917"/>
                  <a:pt x="70662" y="261556"/>
                  <a:pt x="34882" y="225674"/>
                </a:cubicBezTo>
                <a:cubicBezTo>
                  <a:pt x="2215" y="192911"/>
                  <a:pt x="-7508" y="147278"/>
                  <a:pt x="5715" y="104766"/>
                </a:cubicBezTo>
                <a:cubicBezTo>
                  <a:pt x="5715" y="104766"/>
                  <a:pt x="5715" y="104766"/>
                  <a:pt x="74162" y="176530"/>
                </a:cubicBezTo>
                <a:cubicBezTo>
                  <a:pt x="74162" y="176530"/>
                  <a:pt x="74162" y="176530"/>
                  <a:pt x="142220" y="157029"/>
                </a:cubicBezTo>
                <a:cubicBezTo>
                  <a:pt x="142220" y="157029"/>
                  <a:pt x="142220" y="157029"/>
                  <a:pt x="161665" y="88385"/>
                </a:cubicBezTo>
                <a:cubicBezTo>
                  <a:pt x="161665" y="88385"/>
                  <a:pt x="161665" y="88385"/>
                  <a:pt x="90107" y="20130"/>
                </a:cubicBezTo>
                <a:cubicBezTo>
                  <a:pt x="100704" y="16815"/>
                  <a:pt x="111497" y="15157"/>
                  <a:pt x="122234" y="15041"/>
                </a:cubicBezTo>
                <a:close/>
                <a:moveTo>
                  <a:pt x="531841" y="0"/>
                </a:moveTo>
                <a:cubicBezTo>
                  <a:pt x="531841" y="0"/>
                  <a:pt x="531841" y="0"/>
                  <a:pt x="622984" y="87684"/>
                </a:cubicBezTo>
                <a:cubicBezTo>
                  <a:pt x="622984" y="87684"/>
                  <a:pt x="622984" y="87684"/>
                  <a:pt x="463289" y="247465"/>
                </a:cubicBezTo>
                <a:cubicBezTo>
                  <a:pt x="450436" y="247465"/>
                  <a:pt x="434077" y="250582"/>
                  <a:pt x="424339" y="257207"/>
                </a:cubicBezTo>
                <a:lnTo>
                  <a:pt x="362409" y="198751"/>
                </a:lnTo>
                <a:cubicBezTo>
                  <a:pt x="372147" y="189009"/>
                  <a:pt x="375263" y="172641"/>
                  <a:pt x="375263" y="159391"/>
                </a:cubicBezTo>
                <a:cubicBezTo>
                  <a:pt x="375263" y="159391"/>
                  <a:pt x="375263" y="159391"/>
                  <a:pt x="5318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12" name="iSlïḋê"/>
          <p:cNvSpPr/>
          <p:nvPr/>
        </p:nvSpPr>
        <p:spPr>
          <a:xfrm>
            <a:off x="4204007" y="3140796"/>
            <a:ext cx="851944" cy="85194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en-US">
              <a:latin typeface="Arial"/>
              <a:ea typeface="微软雅黑"/>
              <a:sym typeface="Arial"/>
            </a:endParaRPr>
          </a:p>
        </p:txBody>
      </p:sp>
      <p:sp>
        <p:nvSpPr>
          <p:cNvPr id="14" name="îš1îḍé"/>
          <p:cNvSpPr/>
          <p:nvPr/>
        </p:nvSpPr>
        <p:spPr bwMode="auto">
          <a:xfrm>
            <a:off x="4405597" y="3363414"/>
            <a:ext cx="448764" cy="406708"/>
          </a:xfrm>
          <a:custGeom>
            <a:avLst/>
            <a:gdLst>
              <a:gd name="connsiteX0" fmla="*/ 496512 w 622984"/>
              <a:gd name="connsiteY0" fmla="*/ 492841 h 564606"/>
              <a:gd name="connsiteX1" fmla="*/ 473955 w 622984"/>
              <a:gd name="connsiteY1" fmla="*/ 515853 h 564606"/>
              <a:gd name="connsiteX2" fmla="*/ 496512 w 622984"/>
              <a:gd name="connsiteY2" fmla="*/ 535354 h 564606"/>
              <a:gd name="connsiteX3" fmla="*/ 519457 w 622984"/>
              <a:gd name="connsiteY3" fmla="*/ 515853 h 564606"/>
              <a:gd name="connsiteX4" fmla="*/ 496512 w 622984"/>
              <a:gd name="connsiteY4" fmla="*/ 492841 h 564606"/>
              <a:gd name="connsiteX5" fmla="*/ 249694 w 622984"/>
              <a:gd name="connsiteY5" fmla="*/ 352049 h 564606"/>
              <a:gd name="connsiteX6" fmla="*/ 272741 w 622984"/>
              <a:gd name="connsiteY6" fmla="*/ 374570 h 564606"/>
              <a:gd name="connsiteX7" fmla="*/ 171569 w 622984"/>
              <a:gd name="connsiteY7" fmla="*/ 475137 h 564606"/>
              <a:gd name="connsiteX8" fmla="*/ 177819 w 622984"/>
              <a:gd name="connsiteY8" fmla="*/ 481738 h 564606"/>
              <a:gd name="connsiteX9" fmla="*/ 155163 w 622984"/>
              <a:gd name="connsiteY9" fmla="*/ 510860 h 564606"/>
              <a:gd name="connsiteX10" fmla="*/ 73522 w 622984"/>
              <a:gd name="connsiteY10" fmla="*/ 562891 h 564606"/>
              <a:gd name="connsiteX11" fmla="*/ 60241 w 622984"/>
              <a:gd name="connsiteY11" fmla="*/ 550077 h 564606"/>
              <a:gd name="connsiteX12" fmla="*/ 112585 w 622984"/>
              <a:gd name="connsiteY12" fmla="*/ 468925 h 564606"/>
              <a:gd name="connsiteX13" fmla="*/ 141882 w 622984"/>
              <a:gd name="connsiteY13" fmla="*/ 446015 h 564606"/>
              <a:gd name="connsiteX14" fmla="*/ 148522 w 622984"/>
              <a:gd name="connsiteY14" fmla="*/ 452616 h 564606"/>
              <a:gd name="connsiteX15" fmla="*/ 122234 w 622984"/>
              <a:gd name="connsiteY15" fmla="*/ 15041 h 564606"/>
              <a:gd name="connsiteX16" fmla="*/ 210667 w 622984"/>
              <a:gd name="connsiteY16" fmla="*/ 52502 h 564606"/>
              <a:gd name="connsiteX17" fmla="*/ 242946 w 622984"/>
              <a:gd name="connsiteY17" fmla="*/ 173410 h 564606"/>
              <a:gd name="connsiteX18" fmla="*/ 532291 w 622984"/>
              <a:gd name="connsiteY18" fmla="*/ 463589 h 564606"/>
              <a:gd name="connsiteX19" fmla="*/ 532291 w 622984"/>
              <a:gd name="connsiteY19" fmla="*/ 545105 h 564606"/>
              <a:gd name="connsiteX20" fmla="*/ 493400 w 622984"/>
              <a:gd name="connsiteY20" fmla="*/ 564606 h 564606"/>
              <a:gd name="connsiteX21" fmla="*/ 451010 w 622984"/>
              <a:gd name="connsiteY21" fmla="*/ 545105 h 564606"/>
              <a:gd name="connsiteX22" fmla="*/ 161665 w 622984"/>
              <a:gd name="connsiteY22" fmla="*/ 258046 h 564606"/>
              <a:gd name="connsiteX23" fmla="*/ 34882 w 622984"/>
              <a:gd name="connsiteY23" fmla="*/ 225674 h 564606"/>
              <a:gd name="connsiteX24" fmla="*/ 5715 w 622984"/>
              <a:gd name="connsiteY24" fmla="*/ 104766 h 564606"/>
              <a:gd name="connsiteX25" fmla="*/ 74162 w 622984"/>
              <a:gd name="connsiteY25" fmla="*/ 176530 h 564606"/>
              <a:gd name="connsiteX26" fmla="*/ 142220 w 622984"/>
              <a:gd name="connsiteY26" fmla="*/ 157029 h 564606"/>
              <a:gd name="connsiteX27" fmla="*/ 161665 w 622984"/>
              <a:gd name="connsiteY27" fmla="*/ 88385 h 564606"/>
              <a:gd name="connsiteX28" fmla="*/ 90107 w 622984"/>
              <a:gd name="connsiteY28" fmla="*/ 20130 h 564606"/>
              <a:gd name="connsiteX29" fmla="*/ 122234 w 622984"/>
              <a:gd name="connsiteY29" fmla="*/ 15041 h 564606"/>
              <a:gd name="connsiteX30" fmla="*/ 531841 w 622984"/>
              <a:gd name="connsiteY30" fmla="*/ 0 h 564606"/>
              <a:gd name="connsiteX31" fmla="*/ 622984 w 622984"/>
              <a:gd name="connsiteY31" fmla="*/ 87684 h 564606"/>
              <a:gd name="connsiteX32" fmla="*/ 463289 w 622984"/>
              <a:gd name="connsiteY32" fmla="*/ 247465 h 564606"/>
              <a:gd name="connsiteX33" fmla="*/ 424339 w 622984"/>
              <a:gd name="connsiteY33" fmla="*/ 257207 h 564606"/>
              <a:gd name="connsiteX34" fmla="*/ 362409 w 622984"/>
              <a:gd name="connsiteY34" fmla="*/ 198751 h 564606"/>
              <a:gd name="connsiteX35" fmla="*/ 375263 w 622984"/>
              <a:gd name="connsiteY35" fmla="*/ 159391 h 564606"/>
              <a:gd name="connsiteX36" fmla="*/ 531841 w 622984"/>
              <a:gd name="connsiteY36" fmla="*/ 0 h 564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22984" h="564606">
                <a:moveTo>
                  <a:pt x="496512" y="492841"/>
                </a:moveTo>
                <a:cubicBezTo>
                  <a:pt x="483678" y="492841"/>
                  <a:pt x="473955" y="502592"/>
                  <a:pt x="473955" y="515853"/>
                </a:cubicBezTo>
                <a:cubicBezTo>
                  <a:pt x="473955" y="525604"/>
                  <a:pt x="483678" y="535354"/>
                  <a:pt x="496512" y="535354"/>
                </a:cubicBezTo>
                <a:cubicBezTo>
                  <a:pt x="509734" y="535354"/>
                  <a:pt x="519457" y="525604"/>
                  <a:pt x="519457" y="515853"/>
                </a:cubicBezTo>
                <a:cubicBezTo>
                  <a:pt x="519457" y="502592"/>
                  <a:pt x="509734" y="492841"/>
                  <a:pt x="496512" y="492841"/>
                </a:cubicBezTo>
                <a:close/>
                <a:moveTo>
                  <a:pt x="249694" y="352049"/>
                </a:moveTo>
                <a:lnTo>
                  <a:pt x="272741" y="374570"/>
                </a:lnTo>
                <a:lnTo>
                  <a:pt x="171569" y="475137"/>
                </a:lnTo>
                <a:lnTo>
                  <a:pt x="177819" y="481738"/>
                </a:lnTo>
                <a:lnTo>
                  <a:pt x="155163" y="510860"/>
                </a:lnTo>
                <a:lnTo>
                  <a:pt x="73522" y="562891"/>
                </a:lnTo>
                <a:lnTo>
                  <a:pt x="60241" y="550077"/>
                </a:lnTo>
                <a:lnTo>
                  <a:pt x="112585" y="468925"/>
                </a:lnTo>
                <a:lnTo>
                  <a:pt x="141882" y="446015"/>
                </a:lnTo>
                <a:lnTo>
                  <a:pt x="148522" y="452616"/>
                </a:lnTo>
                <a:close/>
                <a:moveTo>
                  <a:pt x="122234" y="15041"/>
                </a:moveTo>
                <a:cubicBezTo>
                  <a:pt x="154446" y="14694"/>
                  <a:pt x="186166" y="28223"/>
                  <a:pt x="210667" y="52502"/>
                </a:cubicBezTo>
                <a:cubicBezTo>
                  <a:pt x="242946" y="85264"/>
                  <a:pt x="256169" y="130897"/>
                  <a:pt x="242946" y="173410"/>
                </a:cubicBezTo>
                <a:lnTo>
                  <a:pt x="532291" y="463589"/>
                </a:lnTo>
                <a:cubicBezTo>
                  <a:pt x="555236" y="486211"/>
                  <a:pt x="555236" y="522093"/>
                  <a:pt x="532291" y="545105"/>
                </a:cubicBezTo>
                <a:cubicBezTo>
                  <a:pt x="522568" y="557976"/>
                  <a:pt x="506234" y="564606"/>
                  <a:pt x="493400" y="564606"/>
                </a:cubicBezTo>
                <a:cubicBezTo>
                  <a:pt x="477066" y="564606"/>
                  <a:pt x="460733" y="557976"/>
                  <a:pt x="451010" y="545105"/>
                </a:cubicBezTo>
                <a:cubicBezTo>
                  <a:pt x="451010" y="545105"/>
                  <a:pt x="451010" y="545105"/>
                  <a:pt x="161665" y="258046"/>
                </a:cubicBezTo>
                <a:cubicBezTo>
                  <a:pt x="119275" y="270917"/>
                  <a:pt x="70662" y="261556"/>
                  <a:pt x="34882" y="225674"/>
                </a:cubicBezTo>
                <a:cubicBezTo>
                  <a:pt x="2215" y="192911"/>
                  <a:pt x="-7508" y="147278"/>
                  <a:pt x="5715" y="104766"/>
                </a:cubicBezTo>
                <a:cubicBezTo>
                  <a:pt x="5715" y="104766"/>
                  <a:pt x="5715" y="104766"/>
                  <a:pt x="74162" y="176530"/>
                </a:cubicBezTo>
                <a:cubicBezTo>
                  <a:pt x="74162" y="176530"/>
                  <a:pt x="74162" y="176530"/>
                  <a:pt x="142220" y="157029"/>
                </a:cubicBezTo>
                <a:cubicBezTo>
                  <a:pt x="142220" y="157029"/>
                  <a:pt x="142220" y="157029"/>
                  <a:pt x="161665" y="88385"/>
                </a:cubicBezTo>
                <a:cubicBezTo>
                  <a:pt x="161665" y="88385"/>
                  <a:pt x="161665" y="88385"/>
                  <a:pt x="90107" y="20130"/>
                </a:cubicBezTo>
                <a:cubicBezTo>
                  <a:pt x="100704" y="16815"/>
                  <a:pt x="111497" y="15157"/>
                  <a:pt x="122234" y="15041"/>
                </a:cubicBezTo>
                <a:close/>
                <a:moveTo>
                  <a:pt x="531841" y="0"/>
                </a:moveTo>
                <a:cubicBezTo>
                  <a:pt x="531841" y="0"/>
                  <a:pt x="531841" y="0"/>
                  <a:pt x="622984" y="87684"/>
                </a:cubicBezTo>
                <a:cubicBezTo>
                  <a:pt x="622984" y="87684"/>
                  <a:pt x="622984" y="87684"/>
                  <a:pt x="463289" y="247465"/>
                </a:cubicBezTo>
                <a:cubicBezTo>
                  <a:pt x="450436" y="247465"/>
                  <a:pt x="434077" y="250582"/>
                  <a:pt x="424339" y="257207"/>
                </a:cubicBezTo>
                <a:lnTo>
                  <a:pt x="362409" y="198751"/>
                </a:lnTo>
                <a:cubicBezTo>
                  <a:pt x="372147" y="189009"/>
                  <a:pt x="375263" y="172641"/>
                  <a:pt x="375263" y="159391"/>
                </a:cubicBezTo>
                <a:cubicBezTo>
                  <a:pt x="375263" y="159391"/>
                  <a:pt x="375263" y="159391"/>
                  <a:pt x="5318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15" name="ïSḷíďe"/>
          <p:cNvSpPr/>
          <p:nvPr/>
        </p:nvSpPr>
        <p:spPr>
          <a:xfrm>
            <a:off x="7112901" y="3140796"/>
            <a:ext cx="851944" cy="851944"/>
          </a:xfrm>
          <a:prstGeom prst="ellipse">
            <a:avLst/>
          </a:prstGeom>
          <a:solidFill>
            <a:srgbClr val="1D505F">
              <a:alpha val="5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en-US" sz="2000" b="1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7" name="îşḷîḑê"/>
          <p:cNvSpPr/>
          <p:nvPr/>
        </p:nvSpPr>
        <p:spPr bwMode="auto">
          <a:xfrm>
            <a:off x="7314491" y="3363414"/>
            <a:ext cx="448764" cy="406708"/>
          </a:xfrm>
          <a:custGeom>
            <a:avLst/>
            <a:gdLst>
              <a:gd name="connsiteX0" fmla="*/ 496512 w 622984"/>
              <a:gd name="connsiteY0" fmla="*/ 492841 h 564606"/>
              <a:gd name="connsiteX1" fmla="*/ 473955 w 622984"/>
              <a:gd name="connsiteY1" fmla="*/ 515853 h 564606"/>
              <a:gd name="connsiteX2" fmla="*/ 496512 w 622984"/>
              <a:gd name="connsiteY2" fmla="*/ 535354 h 564606"/>
              <a:gd name="connsiteX3" fmla="*/ 519457 w 622984"/>
              <a:gd name="connsiteY3" fmla="*/ 515853 h 564606"/>
              <a:gd name="connsiteX4" fmla="*/ 496512 w 622984"/>
              <a:gd name="connsiteY4" fmla="*/ 492841 h 564606"/>
              <a:gd name="connsiteX5" fmla="*/ 249694 w 622984"/>
              <a:gd name="connsiteY5" fmla="*/ 352049 h 564606"/>
              <a:gd name="connsiteX6" fmla="*/ 272741 w 622984"/>
              <a:gd name="connsiteY6" fmla="*/ 374570 h 564606"/>
              <a:gd name="connsiteX7" fmla="*/ 171569 w 622984"/>
              <a:gd name="connsiteY7" fmla="*/ 475137 h 564606"/>
              <a:gd name="connsiteX8" fmla="*/ 177819 w 622984"/>
              <a:gd name="connsiteY8" fmla="*/ 481738 h 564606"/>
              <a:gd name="connsiteX9" fmla="*/ 155163 w 622984"/>
              <a:gd name="connsiteY9" fmla="*/ 510860 h 564606"/>
              <a:gd name="connsiteX10" fmla="*/ 73522 w 622984"/>
              <a:gd name="connsiteY10" fmla="*/ 562891 h 564606"/>
              <a:gd name="connsiteX11" fmla="*/ 60241 w 622984"/>
              <a:gd name="connsiteY11" fmla="*/ 550077 h 564606"/>
              <a:gd name="connsiteX12" fmla="*/ 112585 w 622984"/>
              <a:gd name="connsiteY12" fmla="*/ 468925 h 564606"/>
              <a:gd name="connsiteX13" fmla="*/ 141882 w 622984"/>
              <a:gd name="connsiteY13" fmla="*/ 446015 h 564606"/>
              <a:gd name="connsiteX14" fmla="*/ 148522 w 622984"/>
              <a:gd name="connsiteY14" fmla="*/ 452616 h 564606"/>
              <a:gd name="connsiteX15" fmla="*/ 122234 w 622984"/>
              <a:gd name="connsiteY15" fmla="*/ 15041 h 564606"/>
              <a:gd name="connsiteX16" fmla="*/ 210667 w 622984"/>
              <a:gd name="connsiteY16" fmla="*/ 52502 h 564606"/>
              <a:gd name="connsiteX17" fmla="*/ 242946 w 622984"/>
              <a:gd name="connsiteY17" fmla="*/ 173410 h 564606"/>
              <a:gd name="connsiteX18" fmla="*/ 532291 w 622984"/>
              <a:gd name="connsiteY18" fmla="*/ 463589 h 564606"/>
              <a:gd name="connsiteX19" fmla="*/ 532291 w 622984"/>
              <a:gd name="connsiteY19" fmla="*/ 545105 h 564606"/>
              <a:gd name="connsiteX20" fmla="*/ 493400 w 622984"/>
              <a:gd name="connsiteY20" fmla="*/ 564606 h 564606"/>
              <a:gd name="connsiteX21" fmla="*/ 451010 w 622984"/>
              <a:gd name="connsiteY21" fmla="*/ 545105 h 564606"/>
              <a:gd name="connsiteX22" fmla="*/ 161665 w 622984"/>
              <a:gd name="connsiteY22" fmla="*/ 258046 h 564606"/>
              <a:gd name="connsiteX23" fmla="*/ 34882 w 622984"/>
              <a:gd name="connsiteY23" fmla="*/ 225674 h 564606"/>
              <a:gd name="connsiteX24" fmla="*/ 5715 w 622984"/>
              <a:gd name="connsiteY24" fmla="*/ 104766 h 564606"/>
              <a:gd name="connsiteX25" fmla="*/ 74162 w 622984"/>
              <a:gd name="connsiteY25" fmla="*/ 176530 h 564606"/>
              <a:gd name="connsiteX26" fmla="*/ 142220 w 622984"/>
              <a:gd name="connsiteY26" fmla="*/ 157029 h 564606"/>
              <a:gd name="connsiteX27" fmla="*/ 161665 w 622984"/>
              <a:gd name="connsiteY27" fmla="*/ 88385 h 564606"/>
              <a:gd name="connsiteX28" fmla="*/ 90107 w 622984"/>
              <a:gd name="connsiteY28" fmla="*/ 20130 h 564606"/>
              <a:gd name="connsiteX29" fmla="*/ 122234 w 622984"/>
              <a:gd name="connsiteY29" fmla="*/ 15041 h 564606"/>
              <a:gd name="connsiteX30" fmla="*/ 531841 w 622984"/>
              <a:gd name="connsiteY30" fmla="*/ 0 h 564606"/>
              <a:gd name="connsiteX31" fmla="*/ 622984 w 622984"/>
              <a:gd name="connsiteY31" fmla="*/ 87684 h 564606"/>
              <a:gd name="connsiteX32" fmla="*/ 463289 w 622984"/>
              <a:gd name="connsiteY32" fmla="*/ 247465 h 564606"/>
              <a:gd name="connsiteX33" fmla="*/ 424339 w 622984"/>
              <a:gd name="connsiteY33" fmla="*/ 257207 h 564606"/>
              <a:gd name="connsiteX34" fmla="*/ 362409 w 622984"/>
              <a:gd name="connsiteY34" fmla="*/ 198751 h 564606"/>
              <a:gd name="connsiteX35" fmla="*/ 375263 w 622984"/>
              <a:gd name="connsiteY35" fmla="*/ 159391 h 564606"/>
              <a:gd name="connsiteX36" fmla="*/ 531841 w 622984"/>
              <a:gd name="connsiteY36" fmla="*/ 0 h 564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22984" h="564606">
                <a:moveTo>
                  <a:pt x="496512" y="492841"/>
                </a:moveTo>
                <a:cubicBezTo>
                  <a:pt x="483678" y="492841"/>
                  <a:pt x="473955" y="502592"/>
                  <a:pt x="473955" y="515853"/>
                </a:cubicBezTo>
                <a:cubicBezTo>
                  <a:pt x="473955" y="525604"/>
                  <a:pt x="483678" y="535354"/>
                  <a:pt x="496512" y="535354"/>
                </a:cubicBezTo>
                <a:cubicBezTo>
                  <a:pt x="509734" y="535354"/>
                  <a:pt x="519457" y="525604"/>
                  <a:pt x="519457" y="515853"/>
                </a:cubicBezTo>
                <a:cubicBezTo>
                  <a:pt x="519457" y="502592"/>
                  <a:pt x="509734" y="492841"/>
                  <a:pt x="496512" y="492841"/>
                </a:cubicBezTo>
                <a:close/>
                <a:moveTo>
                  <a:pt x="249694" y="352049"/>
                </a:moveTo>
                <a:lnTo>
                  <a:pt x="272741" y="374570"/>
                </a:lnTo>
                <a:lnTo>
                  <a:pt x="171569" y="475137"/>
                </a:lnTo>
                <a:lnTo>
                  <a:pt x="177819" y="481738"/>
                </a:lnTo>
                <a:lnTo>
                  <a:pt x="155163" y="510860"/>
                </a:lnTo>
                <a:lnTo>
                  <a:pt x="73522" y="562891"/>
                </a:lnTo>
                <a:lnTo>
                  <a:pt x="60241" y="550077"/>
                </a:lnTo>
                <a:lnTo>
                  <a:pt x="112585" y="468925"/>
                </a:lnTo>
                <a:lnTo>
                  <a:pt x="141882" y="446015"/>
                </a:lnTo>
                <a:lnTo>
                  <a:pt x="148522" y="452616"/>
                </a:lnTo>
                <a:close/>
                <a:moveTo>
                  <a:pt x="122234" y="15041"/>
                </a:moveTo>
                <a:cubicBezTo>
                  <a:pt x="154446" y="14694"/>
                  <a:pt x="186166" y="28223"/>
                  <a:pt x="210667" y="52502"/>
                </a:cubicBezTo>
                <a:cubicBezTo>
                  <a:pt x="242946" y="85264"/>
                  <a:pt x="256169" y="130897"/>
                  <a:pt x="242946" y="173410"/>
                </a:cubicBezTo>
                <a:lnTo>
                  <a:pt x="532291" y="463589"/>
                </a:lnTo>
                <a:cubicBezTo>
                  <a:pt x="555236" y="486211"/>
                  <a:pt x="555236" y="522093"/>
                  <a:pt x="532291" y="545105"/>
                </a:cubicBezTo>
                <a:cubicBezTo>
                  <a:pt x="522568" y="557976"/>
                  <a:pt x="506234" y="564606"/>
                  <a:pt x="493400" y="564606"/>
                </a:cubicBezTo>
                <a:cubicBezTo>
                  <a:pt x="477066" y="564606"/>
                  <a:pt x="460733" y="557976"/>
                  <a:pt x="451010" y="545105"/>
                </a:cubicBezTo>
                <a:cubicBezTo>
                  <a:pt x="451010" y="545105"/>
                  <a:pt x="451010" y="545105"/>
                  <a:pt x="161665" y="258046"/>
                </a:cubicBezTo>
                <a:cubicBezTo>
                  <a:pt x="119275" y="270917"/>
                  <a:pt x="70662" y="261556"/>
                  <a:pt x="34882" y="225674"/>
                </a:cubicBezTo>
                <a:cubicBezTo>
                  <a:pt x="2215" y="192911"/>
                  <a:pt x="-7508" y="147278"/>
                  <a:pt x="5715" y="104766"/>
                </a:cubicBezTo>
                <a:cubicBezTo>
                  <a:pt x="5715" y="104766"/>
                  <a:pt x="5715" y="104766"/>
                  <a:pt x="74162" y="176530"/>
                </a:cubicBezTo>
                <a:cubicBezTo>
                  <a:pt x="74162" y="176530"/>
                  <a:pt x="74162" y="176530"/>
                  <a:pt x="142220" y="157029"/>
                </a:cubicBezTo>
                <a:cubicBezTo>
                  <a:pt x="142220" y="157029"/>
                  <a:pt x="142220" y="157029"/>
                  <a:pt x="161665" y="88385"/>
                </a:cubicBezTo>
                <a:cubicBezTo>
                  <a:pt x="161665" y="88385"/>
                  <a:pt x="161665" y="88385"/>
                  <a:pt x="90107" y="20130"/>
                </a:cubicBezTo>
                <a:cubicBezTo>
                  <a:pt x="100704" y="16815"/>
                  <a:pt x="111497" y="15157"/>
                  <a:pt x="122234" y="15041"/>
                </a:cubicBezTo>
                <a:close/>
                <a:moveTo>
                  <a:pt x="531841" y="0"/>
                </a:moveTo>
                <a:cubicBezTo>
                  <a:pt x="531841" y="0"/>
                  <a:pt x="531841" y="0"/>
                  <a:pt x="622984" y="87684"/>
                </a:cubicBezTo>
                <a:cubicBezTo>
                  <a:pt x="622984" y="87684"/>
                  <a:pt x="622984" y="87684"/>
                  <a:pt x="463289" y="247465"/>
                </a:cubicBezTo>
                <a:cubicBezTo>
                  <a:pt x="450436" y="247465"/>
                  <a:pt x="434077" y="250582"/>
                  <a:pt x="424339" y="257207"/>
                </a:cubicBezTo>
                <a:lnTo>
                  <a:pt x="362409" y="198751"/>
                </a:lnTo>
                <a:cubicBezTo>
                  <a:pt x="372147" y="189009"/>
                  <a:pt x="375263" y="172641"/>
                  <a:pt x="375263" y="159391"/>
                </a:cubicBezTo>
                <a:cubicBezTo>
                  <a:pt x="375263" y="159391"/>
                  <a:pt x="375263" y="159391"/>
                  <a:pt x="5318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18" name="ïṡ1ïde"/>
          <p:cNvSpPr/>
          <p:nvPr/>
        </p:nvSpPr>
        <p:spPr>
          <a:xfrm>
            <a:off x="9553251" y="3140796"/>
            <a:ext cx="851944" cy="85194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en-US">
              <a:latin typeface="Arial"/>
              <a:ea typeface="微软雅黑"/>
              <a:sym typeface="Arial"/>
            </a:endParaRPr>
          </a:p>
        </p:txBody>
      </p:sp>
      <p:sp>
        <p:nvSpPr>
          <p:cNvPr id="20" name="îṡḷídé"/>
          <p:cNvSpPr/>
          <p:nvPr/>
        </p:nvSpPr>
        <p:spPr bwMode="auto">
          <a:xfrm>
            <a:off x="9754841" y="3363414"/>
            <a:ext cx="448764" cy="406708"/>
          </a:xfrm>
          <a:custGeom>
            <a:avLst/>
            <a:gdLst>
              <a:gd name="connsiteX0" fmla="*/ 496512 w 622984"/>
              <a:gd name="connsiteY0" fmla="*/ 492841 h 564606"/>
              <a:gd name="connsiteX1" fmla="*/ 473955 w 622984"/>
              <a:gd name="connsiteY1" fmla="*/ 515853 h 564606"/>
              <a:gd name="connsiteX2" fmla="*/ 496512 w 622984"/>
              <a:gd name="connsiteY2" fmla="*/ 535354 h 564606"/>
              <a:gd name="connsiteX3" fmla="*/ 519457 w 622984"/>
              <a:gd name="connsiteY3" fmla="*/ 515853 h 564606"/>
              <a:gd name="connsiteX4" fmla="*/ 496512 w 622984"/>
              <a:gd name="connsiteY4" fmla="*/ 492841 h 564606"/>
              <a:gd name="connsiteX5" fmla="*/ 249694 w 622984"/>
              <a:gd name="connsiteY5" fmla="*/ 352049 h 564606"/>
              <a:gd name="connsiteX6" fmla="*/ 272741 w 622984"/>
              <a:gd name="connsiteY6" fmla="*/ 374570 h 564606"/>
              <a:gd name="connsiteX7" fmla="*/ 171569 w 622984"/>
              <a:gd name="connsiteY7" fmla="*/ 475137 h 564606"/>
              <a:gd name="connsiteX8" fmla="*/ 177819 w 622984"/>
              <a:gd name="connsiteY8" fmla="*/ 481738 h 564606"/>
              <a:gd name="connsiteX9" fmla="*/ 155163 w 622984"/>
              <a:gd name="connsiteY9" fmla="*/ 510860 h 564606"/>
              <a:gd name="connsiteX10" fmla="*/ 73522 w 622984"/>
              <a:gd name="connsiteY10" fmla="*/ 562891 h 564606"/>
              <a:gd name="connsiteX11" fmla="*/ 60241 w 622984"/>
              <a:gd name="connsiteY11" fmla="*/ 550077 h 564606"/>
              <a:gd name="connsiteX12" fmla="*/ 112585 w 622984"/>
              <a:gd name="connsiteY12" fmla="*/ 468925 h 564606"/>
              <a:gd name="connsiteX13" fmla="*/ 141882 w 622984"/>
              <a:gd name="connsiteY13" fmla="*/ 446015 h 564606"/>
              <a:gd name="connsiteX14" fmla="*/ 148522 w 622984"/>
              <a:gd name="connsiteY14" fmla="*/ 452616 h 564606"/>
              <a:gd name="connsiteX15" fmla="*/ 122234 w 622984"/>
              <a:gd name="connsiteY15" fmla="*/ 15041 h 564606"/>
              <a:gd name="connsiteX16" fmla="*/ 210667 w 622984"/>
              <a:gd name="connsiteY16" fmla="*/ 52502 h 564606"/>
              <a:gd name="connsiteX17" fmla="*/ 242946 w 622984"/>
              <a:gd name="connsiteY17" fmla="*/ 173410 h 564606"/>
              <a:gd name="connsiteX18" fmla="*/ 532291 w 622984"/>
              <a:gd name="connsiteY18" fmla="*/ 463589 h 564606"/>
              <a:gd name="connsiteX19" fmla="*/ 532291 w 622984"/>
              <a:gd name="connsiteY19" fmla="*/ 545105 h 564606"/>
              <a:gd name="connsiteX20" fmla="*/ 493400 w 622984"/>
              <a:gd name="connsiteY20" fmla="*/ 564606 h 564606"/>
              <a:gd name="connsiteX21" fmla="*/ 451010 w 622984"/>
              <a:gd name="connsiteY21" fmla="*/ 545105 h 564606"/>
              <a:gd name="connsiteX22" fmla="*/ 161665 w 622984"/>
              <a:gd name="connsiteY22" fmla="*/ 258046 h 564606"/>
              <a:gd name="connsiteX23" fmla="*/ 34882 w 622984"/>
              <a:gd name="connsiteY23" fmla="*/ 225674 h 564606"/>
              <a:gd name="connsiteX24" fmla="*/ 5715 w 622984"/>
              <a:gd name="connsiteY24" fmla="*/ 104766 h 564606"/>
              <a:gd name="connsiteX25" fmla="*/ 74162 w 622984"/>
              <a:gd name="connsiteY25" fmla="*/ 176530 h 564606"/>
              <a:gd name="connsiteX26" fmla="*/ 142220 w 622984"/>
              <a:gd name="connsiteY26" fmla="*/ 157029 h 564606"/>
              <a:gd name="connsiteX27" fmla="*/ 161665 w 622984"/>
              <a:gd name="connsiteY27" fmla="*/ 88385 h 564606"/>
              <a:gd name="connsiteX28" fmla="*/ 90107 w 622984"/>
              <a:gd name="connsiteY28" fmla="*/ 20130 h 564606"/>
              <a:gd name="connsiteX29" fmla="*/ 122234 w 622984"/>
              <a:gd name="connsiteY29" fmla="*/ 15041 h 564606"/>
              <a:gd name="connsiteX30" fmla="*/ 531841 w 622984"/>
              <a:gd name="connsiteY30" fmla="*/ 0 h 564606"/>
              <a:gd name="connsiteX31" fmla="*/ 622984 w 622984"/>
              <a:gd name="connsiteY31" fmla="*/ 87684 h 564606"/>
              <a:gd name="connsiteX32" fmla="*/ 463289 w 622984"/>
              <a:gd name="connsiteY32" fmla="*/ 247465 h 564606"/>
              <a:gd name="connsiteX33" fmla="*/ 424339 w 622984"/>
              <a:gd name="connsiteY33" fmla="*/ 257207 h 564606"/>
              <a:gd name="connsiteX34" fmla="*/ 362409 w 622984"/>
              <a:gd name="connsiteY34" fmla="*/ 198751 h 564606"/>
              <a:gd name="connsiteX35" fmla="*/ 375263 w 622984"/>
              <a:gd name="connsiteY35" fmla="*/ 159391 h 564606"/>
              <a:gd name="connsiteX36" fmla="*/ 531841 w 622984"/>
              <a:gd name="connsiteY36" fmla="*/ 0 h 564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22984" h="564606">
                <a:moveTo>
                  <a:pt x="496512" y="492841"/>
                </a:moveTo>
                <a:cubicBezTo>
                  <a:pt x="483678" y="492841"/>
                  <a:pt x="473955" y="502592"/>
                  <a:pt x="473955" y="515853"/>
                </a:cubicBezTo>
                <a:cubicBezTo>
                  <a:pt x="473955" y="525604"/>
                  <a:pt x="483678" y="535354"/>
                  <a:pt x="496512" y="535354"/>
                </a:cubicBezTo>
                <a:cubicBezTo>
                  <a:pt x="509734" y="535354"/>
                  <a:pt x="519457" y="525604"/>
                  <a:pt x="519457" y="515853"/>
                </a:cubicBezTo>
                <a:cubicBezTo>
                  <a:pt x="519457" y="502592"/>
                  <a:pt x="509734" y="492841"/>
                  <a:pt x="496512" y="492841"/>
                </a:cubicBezTo>
                <a:close/>
                <a:moveTo>
                  <a:pt x="249694" y="352049"/>
                </a:moveTo>
                <a:lnTo>
                  <a:pt x="272741" y="374570"/>
                </a:lnTo>
                <a:lnTo>
                  <a:pt x="171569" y="475137"/>
                </a:lnTo>
                <a:lnTo>
                  <a:pt x="177819" y="481738"/>
                </a:lnTo>
                <a:lnTo>
                  <a:pt x="155163" y="510860"/>
                </a:lnTo>
                <a:lnTo>
                  <a:pt x="73522" y="562891"/>
                </a:lnTo>
                <a:lnTo>
                  <a:pt x="60241" y="550077"/>
                </a:lnTo>
                <a:lnTo>
                  <a:pt x="112585" y="468925"/>
                </a:lnTo>
                <a:lnTo>
                  <a:pt x="141882" y="446015"/>
                </a:lnTo>
                <a:lnTo>
                  <a:pt x="148522" y="452616"/>
                </a:lnTo>
                <a:close/>
                <a:moveTo>
                  <a:pt x="122234" y="15041"/>
                </a:moveTo>
                <a:cubicBezTo>
                  <a:pt x="154446" y="14694"/>
                  <a:pt x="186166" y="28223"/>
                  <a:pt x="210667" y="52502"/>
                </a:cubicBezTo>
                <a:cubicBezTo>
                  <a:pt x="242946" y="85264"/>
                  <a:pt x="256169" y="130897"/>
                  <a:pt x="242946" y="173410"/>
                </a:cubicBezTo>
                <a:lnTo>
                  <a:pt x="532291" y="463589"/>
                </a:lnTo>
                <a:cubicBezTo>
                  <a:pt x="555236" y="486211"/>
                  <a:pt x="555236" y="522093"/>
                  <a:pt x="532291" y="545105"/>
                </a:cubicBezTo>
                <a:cubicBezTo>
                  <a:pt x="522568" y="557976"/>
                  <a:pt x="506234" y="564606"/>
                  <a:pt x="493400" y="564606"/>
                </a:cubicBezTo>
                <a:cubicBezTo>
                  <a:pt x="477066" y="564606"/>
                  <a:pt x="460733" y="557976"/>
                  <a:pt x="451010" y="545105"/>
                </a:cubicBezTo>
                <a:cubicBezTo>
                  <a:pt x="451010" y="545105"/>
                  <a:pt x="451010" y="545105"/>
                  <a:pt x="161665" y="258046"/>
                </a:cubicBezTo>
                <a:cubicBezTo>
                  <a:pt x="119275" y="270917"/>
                  <a:pt x="70662" y="261556"/>
                  <a:pt x="34882" y="225674"/>
                </a:cubicBezTo>
                <a:cubicBezTo>
                  <a:pt x="2215" y="192911"/>
                  <a:pt x="-7508" y="147278"/>
                  <a:pt x="5715" y="104766"/>
                </a:cubicBezTo>
                <a:cubicBezTo>
                  <a:pt x="5715" y="104766"/>
                  <a:pt x="5715" y="104766"/>
                  <a:pt x="74162" y="176530"/>
                </a:cubicBezTo>
                <a:cubicBezTo>
                  <a:pt x="74162" y="176530"/>
                  <a:pt x="74162" y="176530"/>
                  <a:pt x="142220" y="157029"/>
                </a:cubicBezTo>
                <a:cubicBezTo>
                  <a:pt x="142220" y="157029"/>
                  <a:pt x="142220" y="157029"/>
                  <a:pt x="161665" y="88385"/>
                </a:cubicBezTo>
                <a:cubicBezTo>
                  <a:pt x="161665" y="88385"/>
                  <a:pt x="161665" y="88385"/>
                  <a:pt x="90107" y="20130"/>
                </a:cubicBezTo>
                <a:cubicBezTo>
                  <a:pt x="100704" y="16815"/>
                  <a:pt x="111497" y="15157"/>
                  <a:pt x="122234" y="15041"/>
                </a:cubicBezTo>
                <a:close/>
                <a:moveTo>
                  <a:pt x="531841" y="0"/>
                </a:moveTo>
                <a:cubicBezTo>
                  <a:pt x="531841" y="0"/>
                  <a:pt x="531841" y="0"/>
                  <a:pt x="622984" y="87684"/>
                </a:cubicBezTo>
                <a:cubicBezTo>
                  <a:pt x="622984" y="87684"/>
                  <a:pt x="622984" y="87684"/>
                  <a:pt x="463289" y="247465"/>
                </a:cubicBezTo>
                <a:cubicBezTo>
                  <a:pt x="450436" y="247465"/>
                  <a:pt x="434077" y="250582"/>
                  <a:pt x="424339" y="257207"/>
                </a:cubicBezTo>
                <a:lnTo>
                  <a:pt x="362409" y="198751"/>
                </a:lnTo>
                <a:cubicBezTo>
                  <a:pt x="372147" y="189009"/>
                  <a:pt x="375263" y="172641"/>
                  <a:pt x="375263" y="159391"/>
                </a:cubicBezTo>
                <a:cubicBezTo>
                  <a:pt x="375263" y="159391"/>
                  <a:pt x="375263" y="159391"/>
                  <a:pt x="5318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56489" y="4215358"/>
            <a:ext cx="20485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605693" y="4215358"/>
            <a:ext cx="20485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395192" y="4236876"/>
            <a:ext cx="20485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8954937" y="4236876"/>
            <a:ext cx="20485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单击此处添加文本，并调整颜色以及大小。单击此处添加文本。单击此处添加文本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4023906" y="2176611"/>
            <a:ext cx="798286" cy="0"/>
          </a:xfrm>
          <a:prstGeom prst="line">
            <a:avLst/>
          </a:prstGeom>
          <a:ln w="25400">
            <a:solidFill>
              <a:srgbClr val="1D50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7011074" y="2176611"/>
            <a:ext cx="798286" cy="0"/>
          </a:xfrm>
          <a:prstGeom prst="line">
            <a:avLst/>
          </a:prstGeom>
          <a:ln w="25400">
            <a:solidFill>
              <a:srgbClr val="1D50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iṩļïḓè"/>
          <p:cNvSpPr txBox="1"/>
          <p:nvPr/>
        </p:nvSpPr>
        <p:spPr bwMode="auto">
          <a:xfrm>
            <a:off x="5055951" y="1979302"/>
            <a:ext cx="1721363" cy="412248"/>
          </a:xfrm>
          <a:prstGeom prst="rect">
            <a:avLst/>
          </a:prstGeom>
          <a:solidFill>
            <a:srgbClr val="1D505F"/>
          </a:solidFill>
          <a:ln w="9525">
            <a:solidFill>
              <a:srgbClr val="1D505F"/>
            </a:solidFill>
            <a:miter lim="800000"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XXX</a:t>
            </a:r>
            <a:r>
              <a:rPr lang="zh-CN" altLang="en-US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公司</a:t>
            </a:r>
            <a:endParaRPr lang="en-US" altLang="zh-CN" sz="16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35010" y="431801"/>
            <a:ext cx="3111018" cy="412248"/>
            <a:chOff x="335010" y="686444"/>
            <a:chExt cx="3111018" cy="412248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335010" y="863511"/>
              <a:ext cx="2402652" cy="0"/>
            </a:xfrm>
            <a:prstGeom prst="line">
              <a:avLst/>
            </a:prstGeom>
            <a:ln>
              <a:solidFill>
                <a:srgbClr val="1D50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椭圆 32"/>
            <p:cNvSpPr/>
            <p:nvPr/>
          </p:nvSpPr>
          <p:spPr>
            <a:xfrm>
              <a:off x="2951399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147002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342605" y="811799"/>
              <a:ext cx="103423" cy="103423"/>
            </a:xfrm>
            <a:prstGeom prst="ellipse">
              <a:avLst/>
            </a:prstGeom>
            <a:solidFill>
              <a:srgbClr val="1D505F"/>
            </a:solidFill>
            <a:ln>
              <a:solidFill>
                <a:srgbClr val="1D505F"/>
              </a:solidFill>
            </a:ln>
            <a:effectLst>
              <a:outerShdw blurRad="279400" dist="381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6" name="iṩļïḓè"/>
            <p:cNvSpPr txBox="1"/>
            <p:nvPr/>
          </p:nvSpPr>
          <p:spPr bwMode="auto">
            <a:xfrm>
              <a:off x="675654" y="686444"/>
              <a:ext cx="1721363" cy="412248"/>
            </a:xfrm>
            <a:prstGeom prst="rect">
              <a:avLst/>
            </a:prstGeom>
            <a:solidFill>
              <a:srgbClr val="1D505F"/>
            </a:solidFill>
            <a:ln w="9525">
              <a:solidFill>
                <a:srgbClr val="1D505F"/>
              </a:solidFill>
              <a:miter lim="800000"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dist"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XXX</a:t>
              </a:r>
              <a:r>
                <a:rPr lang="zh-CN" altLang="en-US" sz="16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公司</a:t>
              </a:r>
              <a:endParaRPr lang="en-US" altLang="zh-CN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  <p:bldP spid="25" grpId="0"/>
      <p:bldP spid="27" grpId="0"/>
      <p:bldP spid="3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KSO_WPP_MARK_KEY" val="96d96f94-1737-4c03-9304-e8276a3d48f2"/>
  <p:tag name="COMMONDATA" val="eyJoZGlkIjoiYjNkNDYxMmIwNmM5NTY2OTdkODYxNGM2OGY2YmI2OG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815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848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858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422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436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812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414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858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435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817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92634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870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823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888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861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858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886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850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432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858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844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837;"/>
</p:tagLst>
</file>

<file path=ppt/theme/theme1.xml><?xml version="1.0" encoding="utf-8"?>
<a:theme xmlns:a="http://schemas.openxmlformats.org/drawingml/2006/main" name="第一PPT，www.1ppt.com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1708</Words>
  <Application>Microsoft Office PowerPoint</Application>
  <PresentationFormat>宽屏</PresentationFormat>
  <Paragraphs>174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等线</vt:lpstr>
      <vt:lpstr>微软雅黑</vt:lpstr>
      <vt:lpstr>Arial</vt:lpstr>
      <vt:lpstr>Calibri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>daybao.com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高端商务汇报PPT模板</dc:title>
  <dc:creator>daybao.com</dc:creator>
  <cp:keywords>daybao.com</cp:keywords>
  <dc:description>daybao.com</dc:description>
  <cp:lastModifiedBy>强化铁</cp:lastModifiedBy>
  <cp:revision>234</cp:revision>
  <dcterms:created xsi:type="dcterms:W3CDTF">2019-03-29T12:25:00Z</dcterms:created>
  <dcterms:modified xsi:type="dcterms:W3CDTF">2024-02-29T06:33:12Z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59FFD1520CCE401FAC8629D02D047D8D_12</vt:lpwstr>
  </property>
  <property fmtid="{D5CDD505-2E9C-101B-9397-08002B2CF9AE}" pid="3" name="KSOProductBuildVer">
    <vt:lpwstr>2052-12.1.0.15374</vt:lpwstr>
  </property>
</Properties>
</file>