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3" r:id="rId2"/>
  </p:sldMasterIdLst>
  <p:notesMasterIdLst>
    <p:notesMasterId r:id="rId24"/>
  </p:notesMasterIdLst>
  <p:sldIdLst>
    <p:sldId id="550" r:id="rId3"/>
    <p:sldId id="551" r:id="rId4"/>
    <p:sldId id="416" r:id="rId5"/>
    <p:sldId id="417" r:id="rId6"/>
    <p:sldId id="537" r:id="rId7"/>
    <p:sldId id="538" r:id="rId8"/>
    <p:sldId id="552" r:id="rId9"/>
    <p:sldId id="540" r:id="rId10"/>
    <p:sldId id="418" r:id="rId11"/>
    <p:sldId id="541" r:id="rId12"/>
    <p:sldId id="542" r:id="rId13"/>
    <p:sldId id="553" r:id="rId14"/>
    <p:sldId id="543" r:id="rId15"/>
    <p:sldId id="539" r:id="rId16"/>
    <p:sldId id="544" r:id="rId17"/>
    <p:sldId id="259" r:id="rId18"/>
    <p:sldId id="545" r:id="rId19"/>
    <p:sldId id="546" r:id="rId20"/>
    <p:sldId id="547" r:id="rId21"/>
    <p:sldId id="548" r:id="rId22"/>
    <p:sldId id="55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123E"/>
    <a:srgbClr val="141440"/>
    <a:srgbClr val="221A2F"/>
    <a:srgbClr val="0E0931"/>
    <a:srgbClr val="6B865D"/>
    <a:srgbClr val="8E5B31"/>
    <a:srgbClr val="FEC601"/>
    <a:srgbClr val="DC7712"/>
    <a:srgbClr val="CC5A32"/>
    <a:srgbClr val="F2A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1" autoAdjust="0"/>
    <p:restoredTop sz="94663" autoAdjust="0"/>
  </p:normalViewPr>
  <p:slideViewPr>
    <p:cSldViewPr snapToGrid="0" showGuides="1">
      <p:cViewPr varScale="1">
        <p:scale>
          <a:sx n="103" d="100"/>
          <a:sy n="103" d="100"/>
        </p:scale>
        <p:origin x="87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9594C-01D4-4E90-A7E8-9FD3DBCE69D7}" type="datetimeFigureOut">
              <a:rPr lang="zh-CN" altLang="en-US" smtClean="0"/>
              <a:t>2024-03-05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966E89-ECD4-42BB-BC5C-A9AEB155B8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352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模板来自于：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200" baseline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https://www.XXX.com/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12570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131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73835">
            <a:off x="-879224" y="-3430866"/>
            <a:ext cx="12955076" cy="14374880"/>
          </a:xfrm>
          <a:prstGeom prst="rect">
            <a:avLst/>
          </a:prstGeom>
        </p:spPr>
      </p:pic>
      <p:sp>
        <p:nvSpPr>
          <p:cNvPr id="11" name="文本占位符 15"/>
          <p:cNvSpPr>
            <a:spLocks noGrp="1"/>
          </p:cNvSpPr>
          <p:nvPr>
            <p:ph type="body" sz="quarter" idx="10" hasCustomPrompt="1"/>
          </p:nvPr>
        </p:nvSpPr>
        <p:spPr>
          <a:xfrm>
            <a:off x="4469704" y="1784584"/>
            <a:ext cx="3277748" cy="19859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600" b="1">
                <a:solidFill>
                  <a:schemeClr val="bg1"/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3370992" y="4080428"/>
            <a:ext cx="5880500" cy="798410"/>
          </a:xfrm>
          <a:prstGeom prst="rect">
            <a:avLst/>
          </a:prstGeom>
          <a:ln>
            <a:noFill/>
          </a:ln>
        </p:spPr>
        <p:txBody>
          <a:bodyPr anchor="ctr"/>
          <a:lstStyle>
            <a:lvl1pPr marL="0" indent="0" algn="dist">
              <a:buNone/>
              <a:defRPr sz="6000">
                <a:solidFill>
                  <a:schemeClr val="bg1"/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添加章节标题</a:t>
            </a:r>
          </a:p>
        </p:txBody>
      </p:sp>
      <p:sp>
        <p:nvSpPr>
          <p:cNvPr id="19" name="矩形 18"/>
          <p:cNvSpPr/>
          <p:nvPr userDrawn="1"/>
        </p:nvSpPr>
        <p:spPr>
          <a:xfrm rot="8526693" flipV="1">
            <a:off x="7758943" y="240900"/>
            <a:ext cx="1347991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 rot="8526693" flipV="1">
            <a:off x="5036143" y="2540323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 rot="8526693" flipV="1">
            <a:off x="5869573" y="4155260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 rot="8526693" flipV="1">
            <a:off x="8090589" y="399043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 userDrawn="1"/>
        </p:nvSpPr>
        <p:spPr>
          <a:xfrm rot="8526693" flipV="1">
            <a:off x="5156645" y="453446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 rot="8526693" flipV="1">
            <a:off x="1249286" y="1278605"/>
            <a:ext cx="1347991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 rot="8526693" flipV="1">
            <a:off x="1187242" y="2829037"/>
            <a:ext cx="407743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 userDrawn="1"/>
        </p:nvSpPr>
        <p:spPr>
          <a:xfrm rot="8526693" flipV="1">
            <a:off x="2090435" y="4842284"/>
            <a:ext cx="407743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 userDrawn="1"/>
        </p:nvSpPr>
        <p:spPr>
          <a:xfrm rot="8526693" flipV="1">
            <a:off x="2776943" y="2232259"/>
            <a:ext cx="407743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 rot="8526693" flipV="1">
            <a:off x="10389961" y="2520973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 userDrawn="1"/>
        </p:nvSpPr>
        <p:spPr>
          <a:xfrm rot="8526693" flipV="1">
            <a:off x="10219611" y="4863860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67478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61960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57184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077080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47887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30906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71618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9088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18524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11443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rgbClr val="131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73835">
            <a:off x="-855406" y="-3414933"/>
            <a:ext cx="12955076" cy="14374880"/>
          </a:xfrm>
          <a:prstGeom prst="rect">
            <a:avLst/>
          </a:prstGeom>
        </p:spPr>
      </p:pic>
      <p:sp>
        <p:nvSpPr>
          <p:cNvPr id="5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1514369" y="596543"/>
            <a:ext cx="3493059" cy="5334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dist">
              <a:buNone/>
              <a:defRPr sz="4000">
                <a:solidFill>
                  <a:schemeClr val="bg1"/>
                </a:solidFill>
                <a:latin typeface="字魂64号-萌趣软糖体" panose="00000500000000000000" pitchFamily="2" charset="-122"/>
                <a:ea typeface="字魂64号-萌趣软糖体" panose="00000500000000000000" pitchFamily="2" charset="-122"/>
              </a:defRPr>
            </a:lvl1pPr>
          </a:lstStyle>
          <a:p>
            <a:pPr lvl="0"/>
            <a:r>
              <a:rPr lang="zh-CN" altLang="en-US" dirty="0"/>
              <a:t>添加章节标题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53262">
            <a:off x="350197" y="614385"/>
            <a:ext cx="1115213" cy="4977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>
        <p:tmplLst>
          <p:tmpl lvl="1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22516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414933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746138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006982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64434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294251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90962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11529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05691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79840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836427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92293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5763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51239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533218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84360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107195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841677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834271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059954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13342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328857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98171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332447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788057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038082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034871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7967477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619621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151856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184021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41950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584060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008435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946979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2896126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166467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059054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734185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43397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004273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24097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9276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608134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938702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05403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2368134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842880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534348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13577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759863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3291691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693707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31548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1309945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0726774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http://www.XXX.com/hangye/</a:t>
            </a:r>
          </a:p>
        </p:txBody>
      </p:sp>
    </p:spTree>
    <p:extLst>
      <p:ext uri="{BB962C8B-B14F-4D97-AF65-F5344CB8AC3E}">
        <p14:creationId xmlns:p14="http://schemas.microsoft.com/office/powerpoint/2010/main" val="39222584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05242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72805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2024-03-05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3475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2024-03-05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6596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8257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24830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4073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4" r:id="rId55"/>
    <p:sldLayoutId id="2147483705" r:id="rId56"/>
    <p:sldLayoutId id="2147483706" r:id="rId57"/>
    <p:sldLayoutId id="2147483707" r:id="rId58"/>
    <p:sldLayoutId id="2147483708" r:id="rId59"/>
    <p:sldLayoutId id="2147483709" r:id="rId60"/>
    <p:sldLayoutId id="2147483710" r:id="rId61"/>
    <p:sldLayoutId id="2147483711" r:id="rId62"/>
    <p:sldLayoutId id="2147483712" r:id="rId63"/>
    <p:sldLayoutId id="2147483713" r:id="rId64"/>
    <p:sldLayoutId id="2147483714" r:id="rId65"/>
    <p:sldLayoutId id="2147483715" r:id="rId66"/>
    <p:sldLayoutId id="2147483716" r:id="rId67"/>
    <p:sldLayoutId id="2147483717" r:id="rId68"/>
    <p:sldLayoutId id="2147483718" r:id="rId69"/>
    <p:sldLayoutId id="2147483719" r:id="rId70"/>
    <p:sldLayoutId id="2147483720" r:id="rId71"/>
    <p:sldLayoutId id="2147483721" r:id="rId72"/>
    <p:sldLayoutId id="2147483722" r:id="rId73"/>
    <p:sldLayoutId id="2147483651" r:id="rId74"/>
  </p:sldLayoutIdLs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798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09128">
            <a:off x="262067" y="-3325347"/>
            <a:ext cx="12955076" cy="1437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53262">
            <a:off x="8623746" y="767653"/>
            <a:ext cx="2017894" cy="900579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 rot="8526693" flipV="1">
            <a:off x="7758943" y="240900"/>
            <a:ext cx="1347991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 rot="8526693" flipV="1">
            <a:off x="1114911" y="48263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4" name="矩形 33"/>
          <p:cNvSpPr/>
          <p:nvPr/>
        </p:nvSpPr>
        <p:spPr>
          <a:xfrm rot="8526693" flipV="1">
            <a:off x="8353618" y="208995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5" name="矩形 34"/>
          <p:cNvSpPr/>
          <p:nvPr/>
        </p:nvSpPr>
        <p:spPr>
          <a:xfrm rot="8526693" flipV="1">
            <a:off x="10568013" y="5729271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6" name="矩形 35"/>
          <p:cNvSpPr/>
          <p:nvPr/>
        </p:nvSpPr>
        <p:spPr>
          <a:xfrm rot="8526693" flipV="1">
            <a:off x="11123128" y="2910567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7" name="矩形 36"/>
          <p:cNvSpPr/>
          <p:nvPr/>
        </p:nvSpPr>
        <p:spPr>
          <a:xfrm rot="8526693" flipV="1">
            <a:off x="5036143" y="2540323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702236" y="263759"/>
            <a:ext cx="7514591" cy="719667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031278">
            <a:off x="9320954" y="4286805"/>
            <a:ext cx="2667088" cy="2997479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 rot="8526693" flipV="1">
            <a:off x="5869573" y="4155260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51" name="矩形 50"/>
          <p:cNvSpPr/>
          <p:nvPr/>
        </p:nvSpPr>
        <p:spPr>
          <a:xfrm rot="8526693" flipV="1">
            <a:off x="8090589" y="399043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53" name="矩形 52"/>
          <p:cNvSpPr/>
          <p:nvPr/>
        </p:nvSpPr>
        <p:spPr>
          <a:xfrm rot="8526693" flipV="1">
            <a:off x="5156645" y="453446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17831" y="-68726"/>
            <a:ext cx="1888530" cy="180863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57714" y="1544747"/>
            <a:ext cx="1151253" cy="853615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5083489" y="1227736"/>
            <a:ext cx="1375815" cy="1597185"/>
            <a:chOff x="4332735" y="2020820"/>
            <a:chExt cx="745018" cy="864892"/>
          </a:xfrm>
        </p:grpSpPr>
        <p:sp>
          <p:nvSpPr>
            <p:cNvPr id="67" name="文本框 66"/>
            <p:cNvSpPr txBox="1"/>
            <p:nvPr/>
          </p:nvSpPr>
          <p:spPr>
            <a:xfrm>
              <a:off x="4869776" y="2029992"/>
              <a:ext cx="23632" cy="26499"/>
            </a:xfrm>
            <a:custGeom>
              <a:avLst/>
              <a:gdLst/>
              <a:ahLst/>
              <a:cxnLst/>
              <a:rect l="l" t="t" r="r" b="b"/>
              <a:pathLst>
                <a:path w="23632" h="26499">
                  <a:moveTo>
                    <a:pt x="16371" y="0"/>
                  </a:moveTo>
                  <a:cubicBezTo>
                    <a:pt x="18409" y="0"/>
                    <a:pt x="20447" y="1019"/>
                    <a:pt x="22486" y="3058"/>
                  </a:cubicBezTo>
                  <a:cubicBezTo>
                    <a:pt x="24524" y="4417"/>
                    <a:pt x="23845" y="6285"/>
                    <a:pt x="20447" y="8663"/>
                  </a:cubicBezTo>
                  <a:cubicBezTo>
                    <a:pt x="17050" y="11041"/>
                    <a:pt x="14672" y="12910"/>
                    <a:pt x="13313" y="14269"/>
                  </a:cubicBezTo>
                  <a:cubicBezTo>
                    <a:pt x="11954" y="15627"/>
                    <a:pt x="10426" y="18006"/>
                    <a:pt x="8727" y="21403"/>
                  </a:cubicBezTo>
                  <a:cubicBezTo>
                    <a:pt x="7028" y="24800"/>
                    <a:pt x="5499" y="26499"/>
                    <a:pt x="4141" y="26499"/>
                  </a:cubicBezTo>
                  <a:cubicBezTo>
                    <a:pt x="4141" y="26499"/>
                    <a:pt x="3971" y="26329"/>
                    <a:pt x="3631" y="25989"/>
                  </a:cubicBezTo>
                  <a:cubicBezTo>
                    <a:pt x="3291" y="25649"/>
                    <a:pt x="3121" y="25479"/>
                    <a:pt x="3121" y="25479"/>
                  </a:cubicBezTo>
                  <a:cubicBezTo>
                    <a:pt x="-1635" y="21403"/>
                    <a:pt x="-955" y="15288"/>
                    <a:pt x="5160" y="7134"/>
                  </a:cubicBezTo>
                  <a:cubicBezTo>
                    <a:pt x="8557" y="2378"/>
                    <a:pt x="12294" y="0"/>
                    <a:pt x="163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507829" y="2036107"/>
              <a:ext cx="23773" cy="25480"/>
            </a:xfrm>
            <a:custGeom>
              <a:avLst/>
              <a:gdLst/>
              <a:ahLst/>
              <a:cxnLst/>
              <a:rect l="l" t="t" r="r" b="b"/>
              <a:pathLst>
                <a:path w="23773" h="25480">
                  <a:moveTo>
                    <a:pt x="18550" y="0"/>
                  </a:moveTo>
                  <a:cubicBezTo>
                    <a:pt x="20588" y="0"/>
                    <a:pt x="21947" y="340"/>
                    <a:pt x="22627" y="1019"/>
                  </a:cubicBezTo>
                  <a:cubicBezTo>
                    <a:pt x="24665" y="3058"/>
                    <a:pt x="23986" y="5266"/>
                    <a:pt x="20588" y="7644"/>
                  </a:cubicBezTo>
                  <a:cubicBezTo>
                    <a:pt x="17191" y="10022"/>
                    <a:pt x="15153" y="11891"/>
                    <a:pt x="14473" y="13249"/>
                  </a:cubicBezTo>
                  <a:cubicBezTo>
                    <a:pt x="13114" y="15288"/>
                    <a:pt x="11586" y="17836"/>
                    <a:pt x="9887" y="20893"/>
                  </a:cubicBezTo>
                  <a:cubicBezTo>
                    <a:pt x="8188" y="23951"/>
                    <a:pt x="6660" y="25480"/>
                    <a:pt x="5301" y="25480"/>
                  </a:cubicBezTo>
                  <a:lnTo>
                    <a:pt x="3262" y="24460"/>
                  </a:lnTo>
                  <a:cubicBezTo>
                    <a:pt x="545" y="23101"/>
                    <a:pt x="-475" y="20723"/>
                    <a:pt x="205" y="17326"/>
                  </a:cubicBezTo>
                  <a:cubicBezTo>
                    <a:pt x="884" y="13929"/>
                    <a:pt x="2583" y="10871"/>
                    <a:pt x="5301" y="8154"/>
                  </a:cubicBezTo>
                  <a:cubicBezTo>
                    <a:pt x="9377" y="2718"/>
                    <a:pt x="13794" y="0"/>
                    <a:pt x="185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400816" y="2139044"/>
              <a:ext cx="26499" cy="24460"/>
            </a:xfrm>
            <a:custGeom>
              <a:avLst/>
              <a:gdLst/>
              <a:ahLst/>
              <a:cxnLst/>
              <a:rect l="l" t="t" r="r" b="b"/>
              <a:pathLst>
                <a:path w="26499" h="24460">
                  <a:moveTo>
                    <a:pt x="20588" y="0"/>
                  </a:moveTo>
                  <a:cubicBezTo>
                    <a:pt x="21947" y="0"/>
                    <a:pt x="23306" y="679"/>
                    <a:pt x="24665" y="2038"/>
                  </a:cubicBezTo>
                  <a:cubicBezTo>
                    <a:pt x="26703" y="3397"/>
                    <a:pt x="27043" y="4756"/>
                    <a:pt x="25684" y="6115"/>
                  </a:cubicBezTo>
                  <a:cubicBezTo>
                    <a:pt x="24325" y="7474"/>
                    <a:pt x="22626" y="8663"/>
                    <a:pt x="20588" y="9682"/>
                  </a:cubicBezTo>
                  <a:cubicBezTo>
                    <a:pt x="18550" y="10701"/>
                    <a:pt x="16851" y="11890"/>
                    <a:pt x="15492" y="13249"/>
                  </a:cubicBezTo>
                  <a:cubicBezTo>
                    <a:pt x="14133" y="15288"/>
                    <a:pt x="12604" y="17666"/>
                    <a:pt x="10906" y="20383"/>
                  </a:cubicBezTo>
                  <a:cubicBezTo>
                    <a:pt x="9207" y="23101"/>
                    <a:pt x="7678" y="24460"/>
                    <a:pt x="6319" y="24460"/>
                  </a:cubicBezTo>
                  <a:cubicBezTo>
                    <a:pt x="5640" y="24460"/>
                    <a:pt x="4621" y="23781"/>
                    <a:pt x="3262" y="22422"/>
                  </a:cubicBezTo>
                  <a:cubicBezTo>
                    <a:pt x="544" y="21063"/>
                    <a:pt x="-475" y="18855"/>
                    <a:pt x="204" y="15797"/>
                  </a:cubicBezTo>
                  <a:cubicBezTo>
                    <a:pt x="884" y="12740"/>
                    <a:pt x="2922" y="9512"/>
                    <a:pt x="6319" y="6115"/>
                  </a:cubicBezTo>
                  <a:cubicBezTo>
                    <a:pt x="13114" y="2038"/>
                    <a:pt x="17870" y="0"/>
                    <a:pt x="205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751361" y="2139044"/>
              <a:ext cx="26881" cy="25479"/>
            </a:xfrm>
            <a:custGeom>
              <a:avLst/>
              <a:gdLst/>
              <a:ahLst/>
              <a:cxnLst/>
              <a:rect l="l" t="t" r="r" b="b"/>
              <a:pathLst>
                <a:path w="26881" h="25479">
                  <a:moveTo>
                    <a:pt x="20639" y="0"/>
                  </a:moveTo>
                  <a:cubicBezTo>
                    <a:pt x="22677" y="0"/>
                    <a:pt x="24376" y="679"/>
                    <a:pt x="25735" y="2038"/>
                  </a:cubicBezTo>
                  <a:cubicBezTo>
                    <a:pt x="27773" y="4077"/>
                    <a:pt x="27094" y="6115"/>
                    <a:pt x="23697" y="8153"/>
                  </a:cubicBezTo>
                  <a:cubicBezTo>
                    <a:pt x="20299" y="10192"/>
                    <a:pt x="17921" y="11890"/>
                    <a:pt x="16562" y="13249"/>
                  </a:cubicBezTo>
                  <a:cubicBezTo>
                    <a:pt x="15204" y="14608"/>
                    <a:pt x="13335" y="16986"/>
                    <a:pt x="10957" y="20383"/>
                  </a:cubicBezTo>
                  <a:cubicBezTo>
                    <a:pt x="8579" y="23781"/>
                    <a:pt x="6371" y="25479"/>
                    <a:pt x="4332" y="25479"/>
                  </a:cubicBezTo>
                  <a:lnTo>
                    <a:pt x="2294" y="24460"/>
                  </a:lnTo>
                  <a:cubicBezTo>
                    <a:pt x="256" y="21742"/>
                    <a:pt x="-424" y="18855"/>
                    <a:pt x="256" y="15797"/>
                  </a:cubicBezTo>
                  <a:cubicBezTo>
                    <a:pt x="935" y="12740"/>
                    <a:pt x="2973" y="9852"/>
                    <a:pt x="6371" y="7134"/>
                  </a:cubicBezTo>
                  <a:cubicBezTo>
                    <a:pt x="11127" y="2378"/>
                    <a:pt x="15883" y="0"/>
                    <a:pt x="206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634689" y="2379569"/>
              <a:ext cx="30807" cy="19365"/>
            </a:xfrm>
            <a:custGeom>
              <a:avLst/>
              <a:gdLst/>
              <a:ahLst/>
              <a:cxnLst/>
              <a:rect l="l" t="t" r="r" b="b"/>
              <a:pathLst>
                <a:path w="30807" h="19365">
                  <a:moveTo>
                    <a:pt x="21125" y="0"/>
                  </a:moveTo>
                  <a:cubicBezTo>
                    <a:pt x="26561" y="0"/>
                    <a:pt x="29618" y="2039"/>
                    <a:pt x="30298" y="6115"/>
                  </a:cubicBezTo>
                  <a:cubicBezTo>
                    <a:pt x="31657" y="8833"/>
                    <a:pt x="30298" y="10362"/>
                    <a:pt x="26221" y="10702"/>
                  </a:cubicBezTo>
                  <a:cubicBezTo>
                    <a:pt x="22144" y="11041"/>
                    <a:pt x="19087" y="11551"/>
                    <a:pt x="17048" y="12230"/>
                  </a:cubicBezTo>
                  <a:cubicBezTo>
                    <a:pt x="15010" y="12910"/>
                    <a:pt x="12802" y="14269"/>
                    <a:pt x="10424" y="16307"/>
                  </a:cubicBezTo>
                  <a:cubicBezTo>
                    <a:pt x="8046" y="18345"/>
                    <a:pt x="6177" y="19365"/>
                    <a:pt x="4818" y="19365"/>
                  </a:cubicBezTo>
                  <a:cubicBezTo>
                    <a:pt x="3459" y="19365"/>
                    <a:pt x="2101" y="18345"/>
                    <a:pt x="742" y="16307"/>
                  </a:cubicBezTo>
                  <a:cubicBezTo>
                    <a:pt x="-617" y="14269"/>
                    <a:pt x="-108" y="11891"/>
                    <a:pt x="2270" y="9173"/>
                  </a:cubicBezTo>
                  <a:cubicBezTo>
                    <a:pt x="4648" y="6455"/>
                    <a:pt x="7876" y="4417"/>
                    <a:pt x="11953" y="3058"/>
                  </a:cubicBezTo>
                  <a:cubicBezTo>
                    <a:pt x="14670" y="1019"/>
                    <a:pt x="17728" y="0"/>
                    <a:pt x="211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675789" y="2588937"/>
              <a:ext cx="23645" cy="23004"/>
            </a:xfrm>
            <a:custGeom>
              <a:avLst/>
              <a:gdLst/>
              <a:ahLst/>
              <a:cxnLst/>
              <a:rect l="l" t="t" r="r" b="b"/>
              <a:pathLst>
                <a:path w="23645" h="23004">
                  <a:moveTo>
                    <a:pt x="13658" y="73"/>
                  </a:moveTo>
                  <a:cubicBezTo>
                    <a:pt x="17055" y="412"/>
                    <a:pt x="19773" y="1941"/>
                    <a:pt x="21811" y="4659"/>
                  </a:cubicBezTo>
                  <a:cubicBezTo>
                    <a:pt x="23850" y="7377"/>
                    <a:pt x="24189" y="10095"/>
                    <a:pt x="22830" y="12812"/>
                  </a:cubicBezTo>
                  <a:cubicBezTo>
                    <a:pt x="21472" y="15530"/>
                    <a:pt x="19773" y="17569"/>
                    <a:pt x="17735" y="18927"/>
                  </a:cubicBezTo>
                  <a:cubicBezTo>
                    <a:pt x="15017" y="21645"/>
                    <a:pt x="11959" y="23004"/>
                    <a:pt x="8562" y="23004"/>
                  </a:cubicBezTo>
                  <a:cubicBezTo>
                    <a:pt x="6524" y="23004"/>
                    <a:pt x="4485" y="21985"/>
                    <a:pt x="2447" y="19947"/>
                  </a:cubicBezTo>
                  <a:cubicBezTo>
                    <a:pt x="-1630" y="14511"/>
                    <a:pt x="-611" y="8736"/>
                    <a:pt x="5504" y="2621"/>
                  </a:cubicBezTo>
                  <a:cubicBezTo>
                    <a:pt x="7543" y="582"/>
                    <a:pt x="10261" y="-267"/>
                    <a:pt x="1365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725118" y="2020820"/>
              <a:ext cx="352635" cy="374037"/>
            </a:xfrm>
            <a:custGeom>
              <a:avLst/>
              <a:gdLst/>
              <a:ahLst/>
              <a:cxnLst/>
              <a:rect l="l" t="t" r="r" b="b"/>
              <a:pathLst>
                <a:path w="352635" h="374037">
                  <a:moveTo>
                    <a:pt x="176317" y="0"/>
                  </a:moveTo>
                  <a:cubicBezTo>
                    <a:pt x="183791" y="0"/>
                    <a:pt x="189567" y="1019"/>
                    <a:pt x="193643" y="3057"/>
                  </a:cubicBezTo>
                  <a:cubicBezTo>
                    <a:pt x="210630" y="11210"/>
                    <a:pt x="224219" y="36690"/>
                    <a:pt x="234410" y="79495"/>
                  </a:cubicBezTo>
                  <a:lnTo>
                    <a:pt x="280273" y="74399"/>
                  </a:lnTo>
                  <a:cubicBezTo>
                    <a:pt x="304733" y="73720"/>
                    <a:pt x="322739" y="80514"/>
                    <a:pt x="334289" y="94783"/>
                  </a:cubicBezTo>
                  <a:cubicBezTo>
                    <a:pt x="345840" y="109051"/>
                    <a:pt x="351955" y="123999"/>
                    <a:pt x="352635" y="139627"/>
                  </a:cubicBezTo>
                  <a:cubicBezTo>
                    <a:pt x="352635" y="185150"/>
                    <a:pt x="329873" y="207911"/>
                    <a:pt x="284350" y="207911"/>
                  </a:cubicBezTo>
                  <a:lnTo>
                    <a:pt x="252755" y="207911"/>
                  </a:lnTo>
                  <a:cubicBezTo>
                    <a:pt x="252755" y="209270"/>
                    <a:pt x="253095" y="210289"/>
                    <a:pt x="253775" y="210969"/>
                  </a:cubicBezTo>
                  <a:cubicBezTo>
                    <a:pt x="277555" y="212328"/>
                    <a:pt x="300996" y="223539"/>
                    <a:pt x="324098" y="244602"/>
                  </a:cubicBezTo>
                  <a:cubicBezTo>
                    <a:pt x="337007" y="256832"/>
                    <a:pt x="343462" y="270760"/>
                    <a:pt x="343462" y="286388"/>
                  </a:cubicBezTo>
                  <a:cubicBezTo>
                    <a:pt x="343462" y="301336"/>
                    <a:pt x="338706" y="314925"/>
                    <a:pt x="329194" y="327155"/>
                  </a:cubicBezTo>
                  <a:cubicBezTo>
                    <a:pt x="319681" y="339385"/>
                    <a:pt x="309829" y="345500"/>
                    <a:pt x="299637" y="345500"/>
                  </a:cubicBezTo>
                  <a:cubicBezTo>
                    <a:pt x="290125" y="345500"/>
                    <a:pt x="282311" y="340064"/>
                    <a:pt x="276196" y="329193"/>
                  </a:cubicBezTo>
                  <a:cubicBezTo>
                    <a:pt x="271440" y="319681"/>
                    <a:pt x="263966" y="309149"/>
                    <a:pt x="253775" y="297599"/>
                  </a:cubicBezTo>
                  <a:lnTo>
                    <a:pt x="252755" y="310848"/>
                  </a:lnTo>
                  <a:cubicBezTo>
                    <a:pt x="251397" y="330552"/>
                    <a:pt x="241714" y="346010"/>
                    <a:pt x="223709" y="357221"/>
                  </a:cubicBezTo>
                  <a:cubicBezTo>
                    <a:pt x="205704" y="368431"/>
                    <a:pt x="185830" y="374037"/>
                    <a:pt x="164087" y="374037"/>
                  </a:cubicBezTo>
                  <a:cubicBezTo>
                    <a:pt x="150498" y="374037"/>
                    <a:pt x="139287" y="371489"/>
                    <a:pt x="130454" y="366393"/>
                  </a:cubicBezTo>
                  <a:cubicBezTo>
                    <a:pt x="121622" y="361297"/>
                    <a:pt x="117205" y="353993"/>
                    <a:pt x="117205" y="344481"/>
                  </a:cubicBezTo>
                  <a:cubicBezTo>
                    <a:pt x="117205" y="340404"/>
                    <a:pt x="117545" y="337347"/>
                    <a:pt x="118224" y="335308"/>
                  </a:cubicBezTo>
                  <a:cubicBezTo>
                    <a:pt x="120263" y="329193"/>
                    <a:pt x="122641" y="318662"/>
                    <a:pt x="125359" y="303714"/>
                  </a:cubicBezTo>
                  <a:lnTo>
                    <a:pt x="119244" y="308810"/>
                  </a:lnTo>
                  <a:cubicBezTo>
                    <a:pt x="100898" y="324437"/>
                    <a:pt x="80855" y="332251"/>
                    <a:pt x="59112" y="332251"/>
                  </a:cubicBezTo>
                  <a:cubicBezTo>
                    <a:pt x="42126" y="332251"/>
                    <a:pt x="28027" y="327664"/>
                    <a:pt x="16816" y="318492"/>
                  </a:cubicBezTo>
                  <a:cubicBezTo>
                    <a:pt x="5605" y="309319"/>
                    <a:pt x="0" y="298278"/>
                    <a:pt x="0" y="285369"/>
                  </a:cubicBezTo>
                  <a:cubicBezTo>
                    <a:pt x="0" y="270421"/>
                    <a:pt x="8493" y="257851"/>
                    <a:pt x="25479" y="247659"/>
                  </a:cubicBezTo>
                  <a:cubicBezTo>
                    <a:pt x="41107" y="238826"/>
                    <a:pt x="58093" y="226596"/>
                    <a:pt x="76438" y="210969"/>
                  </a:cubicBezTo>
                  <a:cubicBezTo>
                    <a:pt x="55375" y="208931"/>
                    <a:pt x="38559" y="203155"/>
                    <a:pt x="25989" y="193643"/>
                  </a:cubicBezTo>
                  <a:cubicBezTo>
                    <a:pt x="13419" y="184131"/>
                    <a:pt x="6455" y="173599"/>
                    <a:pt x="5096" y="162048"/>
                  </a:cubicBezTo>
                  <a:cubicBezTo>
                    <a:pt x="4416" y="145742"/>
                    <a:pt x="7134" y="132492"/>
                    <a:pt x="13249" y="122301"/>
                  </a:cubicBezTo>
                  <a:cubicBezTo>
                    <a:pt x="19364" y="112109"/>
                    <a:pt x="33633" y="105314"/>
                    <a:pt x="56055" y="101917"/>
                  </a:cubicBezTo>
                  <a:lnTo>
                    <a:pt x="134531" y="92745"/>
                  </a:lnTo>
                  <a:lnTo>
                    <a:pt x="133512" y="31594"/>
                  </a:lnTo>
                  <a:cubicBezTo>
                    <a:pt x="131474" y="21402"/>
                    <a:pt x="135041" y="13589"/>
                    <a:pt x="144213" y="8153"/>
                  </a:cubicBezTo>
                  <a:cubicBezTo>
                    <a:pt x="153386" y="2717"/>
                    <a:pt x="164087" y="0"/>
                    <a:pt x="176317" y="0"/>
                  </a:cubicBezTo>
                  <a:close/>
                  <a:moveTo>
                    <a:pt x="161030" y="9172"/>
                  </a:moveTo>
                  <a:cubicBezTo>
                    <a:pt x="156953" y="9172"/>
                    <a:pt x="153216" y="11550"/>
                    <a:pt x="149819" y="16306"/>
                  </a:cubicBezTo>
                  <a:cubicBezTo>
                    <a:pt x="143704" y="24460"/>
                    <a:pt x="143024" y="30575"/>
                    <a:pt x="147780" y="34651"/>
                  </a:cubicBezTo>
                  <a:cubicBezTo>
                    <a:pt x="147780" y="34651"/>
                    <a:pt x="147950" y="34821"/>
                    <a:pt x="148290" y="35161"/>
                  </a:cubicBezTo>
                  <a:cubicBezTo>
                    <a:pt x="148630" y="35501"/>
                    <a:pt x="148800" y="35671"/>
                    <a:pt x="148800" y="35671"/>
                  </a:cubicBezTo>
                  <a:cubicBezTo>
                    <a:pt x="150158" y="35671"/>
                    <a:pt x="151687" y="33972"/>
                    <a:pt x="153386" y="30575"/>
                  </a:cubicBezTo>
                  <a:cubicBezTo>
                    <a:pt x="155085" y="27178"/>
                    <a:pt x="156613" y="24799"/>
                    <a:pt x="157972" y="23441"/>
                  </a:cubicBezTo>
                  <a:cubicBezTo>
                    <a:pt x="159331" y="22082"/>
                    <a:pt x="161709" y="20213"/>
                    <a:pt x="165106" y="17835"/>
                  </a:cubicBezTo>
                  <a:cubicBezTo>
                    <a:pt x="168504" y="15457"/>
                    <a:pt x="169183" y="13589"/>
                    <a:pt x="167145" y="12230"/>
                  </a:cubicBezTo>
                  <a:cubicBezTo>
                    <a:pt x="165106" y="10191"/>
                    <a:pt x="163068" y="9172"/>
                    <a:pt x="161030" y="9172"/>
                  </a:cubicBezTo>
                  <a:close/>
                  <a:moveTo>
                    <a:pt x="46882" y="118224"/>
                  </a:moveTo>
                  <a:cubicBezTo>
                    <a:pt x="42126" y="118224"/>
                    <a:pt x="37370" y="120602"/>
                    <a:pt x="32614" y="125358"/>
                  </a:cubicBezTo>
                  <a:cubicBezTo>
                    <a:pt x="29216" y="128076"/>
                    <a:pt x="27178" y="130964"/>
                    <a:pt x="26499" y="134021"/>
                  </a:cubicBezTo>
                  <a:cubicBezTo>
                    <a:pt x="25819" y="137079"/>
                    <a:pt x="26499" y="139966"/>
                    <a:pt x="28537" y="142684"/>
                  </a:cubicBezTo>
                  <a:lnTo>
                    <a:pt x="30575" y="143703"/>
                  </a:lnTo>
                  <a:cubicBezTo>
                    <a:pt x="32614" y="143703"/>
                    <a:pt x="34822" y="142005"/>
                    <a:pt x="37200" y="138607"/>
                  </a:cubicBezTo>
                  <a:cubicBezTo>
                    <a:pt x="39578" y="135210"/>
                    <a:pt x="41447" y="132832"/>
                    <a:pt x="42805" y="131473"/>
                  </a:cubicBezTo>
                  <a:cubicBezTo>
                    <a:pt x="44164" y="130114"/>
                    <a:pt x="46542" y="128416"/>
                    <a:pt x="49940" y="126377"/>
                  </a:cubicBezTo>
                  <a:cubicBezTo>
                    <a:pt x="53337" y="124339"/>
                    <a:pt x="54016" y="122301"/>
                    <a:pt x="51978" y="120262"/>
                  </a:cubicBezTo>
                  <a:cubicBezTo>
                    <a:pt x="50619" y="118903"/>
                    <a:pt x="48920" y="118224"/>
                    <a:pt x="46882" y="1182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332735" y="2026935"/>
              <a:ext cx="385248" cy="374037"/>
            </a:xfrm>
            <a:custGeom>
              <a:avLst/>
              <a:gdLst/>
              <a:ahLst/>
              <a:cxnLst/>
              <a:rect l="l" t="t" r="r" b="b"/>
              <a:pathLst>
                <a:path w="385248" h="374037">
                  <a:moveTo>
                    <a:pt x="205873" y="0"/>
                  </a:moveTo>
                  <a:cubicBezTo>
                    <a:pt x="214706" y="0"/>
                    <a:pt x="221161" y="1019"/>
                    <a:pt x="225237" y="3057"/>
                  </a:cubicBezTo>
                  <a:cubicBezTo>
                    <a:pt x="240865" y="11211"/>
                    <a:pt x="254114" y="37709"/>
                    <a:pt x="264985" y="82553"/>
                  </a:cubicBezTo>
                  <a:lnTo>
                    <a:pt x="319001" y="78476"/>
                  </a:lnTo>
                  <a:cubicBezTo>
                    <a:pt x="342103" y="79156"/>
                    <a:pt x="358919" y="86799"/>
                    <a:pt x="369451" y="101408"/>
                  </a:cubicBezTo>
                  <a:cubicBezTo>
                    <a:pt x="379982" y="116016"/>
                    <a:pt x="385248" y="131134"/>
                    <a:pt x="385248" y="146761"/>
                  </a:cubicBezTo>
                  <a:cubicBezTo>
                    <a:pt x="384568" y="167824"/>
                    <a:pt x="378453" y="184300"/>
                    <a:pt x="366903" y="196191"/>
                  </a:cubicBezTo>
                  <a:cubicBezTo>
                    <a:pt x="355352" y="208081"/>
                    <a:pt x="338026" y="213687"/>
                    <a:pt x="314925" y="213007"/>
                  </a:cubicBezTo>
                  <a:lnTo>
                    <a:pt x="292503" y="211988"/>
                  </a:lnTo>
                  <a:cubicBezTo>
                    <a:pt x="312207" y="215385"/>
                    <a:pt x="331911" y="225237"/>
                    <a:pt x="351615" y="241544"/>
                  </a:cubicBezTo>
                  <a:cubicBezTo>
                    <a:pt x="365204" y="252415"/>
                    <a:pt x="371999" y="266004"/>
                    <a:pt x="371999" y="282311"/>
                  </a:cubicBezTo>
                  <a:cubicBezTo>
                    <a:pt x="371999" y="295221"/>
                    <a:pt x="367752" y="306602"/>
                    <a:pt x="359259" y="316454"/>
                  </a:cubicBezTo>
                  <a:cubicBezTo>
                    <a:pt x="350766" y="326306"/>
                    <a:pt x="341423" y="331232"/>
                    <a:pt x="331232" y="331232"/>
                  </a:cubicBezTo>
                  <a:cubicBezTo>
                    <a:pt x="321040" y="331232"/>
                    <a:pt x="313226" y="326136"/>
                    <a:pt x="307791" y="315944"/>
                  </a:cubicBezTo>
                  <a:cubicBezTo>
                    <a:pt x="303034" y="307111"/>
                    <a:pt x="295560" y="297939"/>
                    <a:pt x="285369" y="288426"/>
                  </a:cubicBezTo>
                  <a:cubicBezTo>
                    <a:pt x="285369" y="299297"/>
                    <a:pt x="285029" y="307111"/>
                    <a:pt x="284350" y="311867"/>
                  </a:cubicBezTo>
                  <a:cubicBezTo>
                    <a:pt x="282311" y="331571"/>
                    <a:pt x="272289" y="346859"/>
                    <a:pt x="254284" y="357730"/>
                  </a:cubicBezTo>
                  <a:cubicBezTo>
                    <a:pt x="236278" y="368601"/>
                    <a:pt x="216744" y="374037"/>
                    <a:pt x="195681" y="374037"/>
                  </a:cubicBezTo>
                  <a:cubicBezTo>
                    <a:pt x="182092" y="374037"/>
                    <a:pt x="170881" y="371659"/>
                    <a:pt x="162049" y="366903"/>
                  </a:cubicBezTo>
                  <a:cubicBezTo>
                    <a:pt x="153216" y="362147"/>
                    <a:pt x="148799" y="355012"/>
                    <a:pt x="148799" y="345500"/>
                  </a:cubicBezTo>
                  <a:cubicBezTo>
                    <a:pt x="148799" y="341423"/>
                    <a:pt x="149139" y="338366"/>
                    <a:pt x="149818" y="336327"/>
                  </a:cubicBezTo>
                  <a:cubicBezTo>
                    <a:pt x="153216" y="323418"/>
                    <a:pt x="155933" y="307791"/>
                    <a:pt x="157972" y="289445"/>
                  </a:cubicBezTo>
                  <a:cubicBezTo>
                    <a:pt x="148460" y="298278"/>
                    <a:pt x="134531" y="307791"/>
                    <a:pt x="116186" y="317982"/>
                  </a:cubicBezTo>
                  <a:cubicBezTo>
                    <a:pt x="99199" y="327495"/>
                    <a:pt x="82213" y="332251"/>
                    <a:pt x="65227" y="332251"/>
                  </a:cubicBezTo>
                  <a:cubicBezTo>
                    <a:pt x="46882" y="332251"/>
                    <a:pt x="31424" y="326985"/>
                    <a:pt x="18854" y="316454"/>
                  </a:cubicBezTo>
                  <a:cubicBezTo>
                    <a:pt x="6285" y="305922"/>
                    <a:pt x="0" y="294202"/>
                    <a:pt x="0" y="281292"/>
                  </a:cubicBezTo>
                  <a:cubicBezTo>
                    <a:pt x="0" y="264306"/>
                    <a:pt x="10871" y="251396"/>
                    <a:pt x="32613" y="242563"/>
                  </a:cubicBezTo>
                  <a:cubicBezTo>
                    <a:pt x="59791" y="231013"/>
                    <a:pt x="83232" y="218443"/>
                    <a:pt x="102936" y="204854"/>
                  </a:cubicBezTo>
                  <a:cubicBezTo>
                    <a:pt x="85950" y="200777"/>
                    <a:pt x="72531" y="193983"/>
                    <a:pt x="62679" y="184470"/>
                  </a:cubicBezTo>
                  <a:cubicBezTo>
                    <a:pt x="52827" y="174958"/>
                    <a:pt x="47561" y="165106"/>
                    <a:pt x="46882" y="154914"/>
                  </a:cubicBezTo>
                  <a:cubicBezTo>
                    <a:pt x="46882" y="138607"/>
                    <a:pt x="50279" y="125528"/>
                    <a:pt x="57073" y="115676"/>
                  </a:cubicBezTo>
                  <a:cubicBezTo>
                    <a:pt x="63868" y="105824"/>
                    <a:pt x="78136" y="99539"/>
                    <a:pt x="99879" y="96821"/>
                  </a:cubicBezTo>
                  <a:lnTo>
                    <a:pt x="164087" y="91725"/>
                  </a:lnTo>
                  <a:lnTo>
                    <a:pt x="163068" y="30575"/>
                  </a:lnTo>
                  <a:cubicBezTo>
                    <a:pt x="161029" y="21063"/>
                    <a:pt x="164596" y="13589"/>
                    <a:pt x="173769" y="8153"/>
                  </a:cubicBezTo>
                  <a:cubicBezTo>
                    <a:pt x="182942" y="2717"/>
                    <a:pt x="193643" y="0"/>
                    <a:pt x="205873" y="0"/>
                  </a:cubicBezTo>
                  <a:close/>
                  <a:moveTo>
                    <a:pt x="193643" y="9172"/>
                  </a:moveTo>
                  <a:cubicBezTo>
                    <a:pt x="188887" y="9172"/>
                    <a:pt x="184470" y="11890"/>
                    <a:pt x="180394" y="17326"/>
                  </a:cubicBezTo>
                  <a:cubicBezTo>
                    <a:pt x="177676" y="20043"/>
                    <a:pt x="175977" y="23101"/>
                    <a:pt x="175298" y="26498"/>
                  </a:cubicBezTo>
                  <a:cubicBezTo>
                    <a:pt x="174618" y="29895"/>
                    <a:pt x="175638" y="32273"/>
                    <a:pt x="178355" y="33632"/>
                  </a:cubicBezTo>
                  <a:lnTo>
                    <a:pt x="180394" y="34652"/>
                  </a:lnTo>
                  <a:cubicBezTo>
                    <a:pt x="181753" y="34652"/>
                    <a:pt x="183281" y="33123"/>
                    <a:pt x="184980" y="30065"/>
                  </a:cubicBezTo>
                  <a:cubicBezTo>
                    <a:pt x="186679" y="27008"/>
                    <a:pt x="188207" y="24460"/>
                    <a:pt x="189566" y="22421"/>
                  </a:cubicBezTo>
                  <a:cubicBezTo>
                    <a:pt x="190246" y="21063"/>
                    <a:pt x="192284" y="19194"/>
                    <a:pt x="195681" y="16816"/>
                  </a:cubicBezTo>
                  <a:cubicBezTo>
                    <a:pt x="199079" y="14438"/>
                    <a:pt x="199758" y="12230"/>
                    <a:pt x="197720" y="10191"/>
                  </a:cubicBezTo>
                  <a:cubicBezTo>
                    <a:pt x="197040" y="9512"/>
                    <a:pt x="195681" y="9172"/>
                    <a:pt x="193643" y="9172"/>
                  </a:cubicBezTo>
                  <a:close/>
                  <a:moveTo>
                    <a:pt x="88668" y="112109"/>
                  </a:moveTo>
                  <a:cubicBezTo>
                    <a:pt x="85950" y="112109"/>
                    <a:pt x="81194" y="114147"/>
                    <a:pt x="74399" y="118224"/>
                  </a:cubicBezTo>
                  <a:cubicBezTo>
                    <a:pt x="71002" y="121621"/>
                    <a:pt x="68964" y="124849"/>
                    <a:pt x="68284" y="127906"/>
                  </a:cubicBezTo>
                  <a:cubicBezTo>
                    <a:pt x="67605" y="130964"/>
                    <a:pt x="68624" y="133172"/>
                    <a:pt x="71342" y="134531"/>
                  </a:cubicBezTo>
                  <a:cubicBezTo>
                    <a:pt x="72701" y="135890"/>
                    <a:pt x="73720" y="136569"/>
                    <a:pt x="74399" y="136569"/>
                  </a:cubicBezTo>
                  <a:cubicBezTo>
                    <a:pt x="75758" y="136569"/>
                    <a:pt x="77287" y="135210"/>
                    <a:pt x="78986" y="132492"/>
                  </a:cubicBezTo>
                  <a:cubicBezTo>
                    <a:pt x="80684" y="129775"/>
                    <a:pt x="82213" y="127397"/>
                    <a:pt x="83572" y="125358"/>
                  </a:cubicBezTo>
                  <a:cubicBezTo>
                    <a:pt x="84931" y="123999"/>
                    <a:pt x="86630" y="122810"/>
                    <a:pt x="88668" y="121791"/>
                  </a:cubicBezTo>
                  <a:cubicBezTo>
                    <a:pt x="90706" y="120772"/>
                    <a:pt x="92405" y="119583"/>
                    <a:pt x="93764" y="118224"/>
                  </a:cubicBezTo>
                  <a:cubicBezTo>
                    <a:pt x="95123" y="116865"/>
                    <a:pt x="94783" y="115506"/>
                    <a:pt x="92745" y="114147"/>
                  </a:cubicBezTo>
                  <a:cubicBezTo>
                    <a:pt x="91386" y="112788"/>
                    <a:pt x="90027" y="112109"/>
                    <a:pt x="88668" y="112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437710" y="2369378"/>
              <a:ext cx="538124" cy="516334"/>
            </a:xfrm>
            <a:custGeom>
              <a:avLst/>
              <a:gdLst/>
              <a:ahLst/>
              <a:cxnLst/>
              <a:rect l="l" t="t" r="r" b="b"/>
              <a:pathLst>
                <a:path w="538124" h="516334">
                  <a:moveTo>
                    <a:pt x="215046" y="0"/>
                  </a:moveTo>
                  <a:cubicBezTo>
                    <a:pt x="227276" y="0"/>
                    <a:pt x="239336" y="3906"/>
                    <a:pt x="251226" y="11720"/>
                  </a:cubicBezTo>
                  <a:cubicBezTo>
                    <a:pt x="263117" y="19534"/>
                    <a:pt x="271100" y="28536"/>
                    <a:pt x="275177" y="38728"/>
                  </a:cubicBezTo>
                  <a:cubicBezTo>
                    <a:pt x="277895" y="46882"/>
                    <a:pt x="279933" y="55035"/>
                    <a:pt x="281292" y="63188"/>
                  </a:cubicBezTo>
                  <a:cubicBezTo>
                    <a:pt x="301675" y="61150"/>
                    <a:pt x="324777" y="60131"/>
                    <a:pt x="350596" y="60131"/>
                  </a:cubicBezTo>
                  <a:cubicBezTo>
                    <a:pt x="458628" y="60131"/>
                    <a:pt x="519779" y="85610"/>
                    <a:pt x="534047" y="136569"/>
                  </a:cubicBezTo>
                  <a:cubicBezTo>
                    <a:pt x="536765" y="146761"/>
                    <a:pt x="538124" y="160010"/>
                    <a:pt x="538124" y="176317"/>
                  </a:cubicBezTo>
                  <a:cubicBezTo>
                    <a:pt x="538124" y="208251"/>
                    <a:pt x="532009" y="243243"/>
                    <a:pt x="519779" y="281292"/>
                  </a:cubicBezTo>
                  <a:cubicBezTo>
                    <a:pt x="507549" y="319341"/>
                    <a:pt x="489204" y="355692"/>
                    <a:pt x="464743" y="390344"/>
                  </a:cubicBezTo>
                  <a:cubicBezTo>
                    <a:pt x="440283" y="424995"/>
                    <a:pt x="410727" y="452513"/>
                    <a:pt x="376075" y="472897"/>
                  </a:cubicBezTo>
                  <a:cubicBezTo>
                    <a:pt x="348897" y="487845"/>
                    <a:pt x="323758" y="499225"/>
                    <a:pt x="300656" y="507039"/>
                  </a:cubicBezTo>
                  <a:cubicBezTo>
                    <a:pt x="277555" y="514853"/>
                    <a:pt x="250377" y="517740"/>
                    <a:pt x="219122" y="515702"/>
                  </a:cubicBezTo>
                  <a:cubicBezTo>
                    <a:pt x="197380" y="514343"/>
                    <a:pt x="180733" y="505850"/>
                    <a:pt x="169183" y="490223"/>
                  </a:cubicBezTo>
                  <a:cubicBezTo>
                    <a:pt x="157632" y="474595"/>
                    <a:pt x="151857" y="457609"/>
                    <a:pt x="151857" y="439264"/>
                  </a:cubicBezTo>
                  <a:cubicBezTo>
                    <a:pt x="151857" y="419560"/>
                    <a:pt x="157292" y="408349"/>
                    <a:pt x="168164" y="405631"/>
                  </a:cubicBezTo>
                  <a:cubicBezTo>
                    <a:pt x="208251" y="394760"/>
                    <a:pt x="245451" y="377774"/>
                    <a:pt x="279763" y="354672"/>
                  </a:cubicBezTo>
                  <a:cubicBezTo>
                    <a:pt x="314076" y="331571"/>
                    <a:pt x="341593" y="305242"/>
                    <a:pt x="362316" y="275686"/>
                  </a:cubicBezTo>
                  <a:cubicBezTo>
                    <a:pt x="383040" y="246130"/>
                    <a:pt x="394081" y="217084"/>
                    <a:pt x="395440" y="188547"/>
                  </a:cubicBezTo>
                  <a:cubicBezTo>
                    <a:pt x="396119" y="179035"/>
                    <a:pt x="379133" y="174278"/>
                    <a:pt x="344481" y="174278"/>
                  </a:cubicBezTo>
                  <a:cubicBezTo>
                    <a:pt x="319341" y="174278"/>
                    <a:pt x="288426" y="176317"/>
                    <a:pt x="251736" y="180393"/>
                  </a:cubicBezTo>
                  <a:lnTo>
                    <a:pt x="225237" y="182432"/>
                  </a:lnTo>
                  <a:cubicBezTo>
                    <a:pt x="204174" y="204854"/>
                    <a:pt x="183111" y="224558"/>
                    <a:pt x="162049" y="241544"/>
                  </a:cubicBezTo>
                  <a:cubicBezTo>
                    <a:pt x="140986" y="259210"/>
                    <a:pt x="117884" y="268042"/>
                    <a:pt x="92745" y="268042"/>
                  </a:cubicBezTo>
                  <a:cubicBezTo>
                    <a:pt x="68284" y="268042"/>
                    <a:pt x="46712" y="260059"/>
                    <a:pt x="28027" y="244092"/>
                  </a:cubicBezTo>
                  <a:cubicBezTo>
                    <a:pt x="9342" y="228125"/>
                    <a:pt x="0" y="210629"/>
                    <a:pt x="0" y="191604"/>
                  </a:cubicBezTo>
                  <a:cubicBezTo>
                    <a:pt x="0" y="181413"/>
                    <a:pt x="3397" y="171900"/>
                    <a:pt x="10191" y="163067"/>
                  </a:cubicBezTo>
                  <a:cubicBezTo>
                    <a:pt x="16986" y="154235"/>
                    <a:pt x="27178" y="147440"/>
                    <a:pt x="40767" y="142684"/>
                  </a:cubicBezTo>
                  <a:cubicBezTo>
                    <a:pt x="69983" y="131813"/>
                    <a:pt x="96821" y="114996"/>
                    <a:pt x="121282" y="92235"/>
                  </a:cubicBezTo>
                  <a:cubicBezTo>
                    <a:pt x="145742" y="69473"/>
                    <a:pt x="166125" y="45183"/>
                    <a:pt x="182432" y="19364"/>
                  </a:cubicBezTo>
                  <a:cubicBezTo>
                    <a:pt x="189226" y="6454"/>
                    <a:pt x="200098" y="0"/>
                    <a:pt x="215046" y="0"/>
                  </a:cubicBezTo>
                  <a:close/>
                  <a:moveTo>
                    <a:pt x="218103" y="10191"/>
                  </a:moveTo>
                  <a:cubicBezTo>
                    <a:pt x="214706" y="10191"/>
                    <a:pt x="211648" y="11210"/>
                    <a:pt x="208931" y="13249"/>
                  </a:cubicBezTo>
                  <a:cubicBezTo>
                    <a:pt x="204854" y="14608"/>
                    <a:pt x="201626" y="16646"/>
                    <a:pt x="199248" y="19364"/>
                  </a:cubicBezTo>
                  <a:cubicBezTo>
                    <a:pt x="196870" y="22082"/>
                    <a:pt x="196361" y="24460"/>
                    <a:pt x="197720" y="26498"/>
                  </a:cubicBezTo>
                  <a:cubicBezTo>
                    <a:pt x="199079" y="28536"/>
                    <a:pt x="200437" y="29556"/>
                    <a:pt x="201796" y="29556"/>
                  </a:cubicBezTo>
                  <a:cubicBezTo>
                    <a:pt x="203155" y="29556"/>
                    <a:pt x="205024" y="28536"/>
                    <a:pt x="207402" y="26498"/>
                  </a:cubicBezTo>
                  <a:cubicBezTo>
                    <a:pt x="209780" y="24460"/>
                    <a:pt x="211988" y="23101"/>
                    <a:pt x="214026" y="22421"/>
                  </a:cubicBezTo>
                  <a:cubicBezTo>
                    <a:pt x="216065" y="21742"/>
                    <a:pt x="219122" y="21232"/>
                    <a:pt x="223199" y="20893"/>
                  </a:cubicBezTo>
                  <a:cubicBezTo>
                    <a:pt x="227276" y="20553"/>
                    <a:pt x="228635" y="19024"/>
                    <a:pt x="227276" y="16306"/>
                  </a:cubicBezTo>
                  <a:cubicBezTo>
                    <a:pt x="226596" y="12230"/>
                    <a:pt x="223539" y="10191"/>
                    <a:pt x="218103" y="10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62211" y="2551061"/>
              <a:ext cx="227155" cy="217545"/>
            </a:xfrm>
            <a:prstGeom prst="rect">
              <a:avLst/>
            </a:prstGeom>
          </p:spPr>
        </p:pic>
      </p:grpSp>
      <p:grpSp>
        <p:nvGrpSpPr>
          <p:cNvPr id="124" name="组合 123"/>
          <p:cNvGrpSpPr/>
          <p:nvPr/>
        </p:nvGrpSpPr>
        <p:grpSpPr>
          <a:xfrm>
            <a:off x="6980599" y="1462326"/>
            <a:ext cx="1607073" cy="1219567"/>
            <a:chOff x="5523208" y="2134967"/>
            <a:chExt cx="832666" cy="631889"/>
          </a:xfrm>
        </p:grpSpPr>
        <p:sp>
          <p:nvSpPr>
            <p:cNvPr id="76" name="文本框 75"/>
            <p:cNvSpPr txBox="1"/>
            <p:nvPr/>
          </p:nvSpPr>
          <p:spPr>
            <a:xfrm>
              <a:off x="5706659" y="2157389"/>
              <a:ext cx="82698" cy="30575"/>
            </a:xfrm>
            <a:custGeom>
              <a:avLst/>
              <a:gdLst/>
              <a:ahLst/>
              <a:cxnLst/>
              <a:rect l="l" t="t" r="r" b="b"/>
              <a:pathLst>
                <a:path w="82698" h="30575">
                  <a:moveTo>
                    <a:pt x="44843" y="0"/>
                  </a:moveTo>
                  <a:cubicBezTo>
                    <a:pt x="50279" y="0"/>
                    <a:pt x="54016" y="340"/>
                    <a:pt x="56054" y="1019"/>
                  </a:cubicBezTo>
                  <a:cubicBezTo>
                    <a:pt x="63528" y="3058"/>
                    <a:pt x="69643" y="6455"/>
                    <a:pt x="74399" y="11211"/>
                  </a:cubicBezTo>
                  <a:cubicBezTo>
                    <a:pt x="79156" y="15967"/>
                    <a:pt x="81873" y="20384"/>
                    <a:pt x="82553" y="24460"/>
                  </a:cubicBezTo>
                  <a:cubicBezTo>
                    <a:pt x="83232" y="28537"/>
                    <a:pt x="81534" y="30575"/>
                    <a:pt x="77457" y="30575"/>
                  </a:cubicBezTo>
                  <a:cubicBezTo>
                    <a:pt x="75419" y="30575"/>
                    <a:pt x="70662" y="27688"/>
                    <a:pt x="63188" y="21912"/>
                  </a:cubicBezTo>
                  <a:cubicBezTo>
                    <a:pt x="55715" y="16137"/>
                    <a:pt x="48241" y="13249"/>
                    <a:pt x="40767" y="13249"/>
                  </a:cubicBezTo>
                  <a:cubicBezTo>
                    <a:pt x="31934" y="13249"/>
                    <a:pt x="22422" y="17326"/>
                    <a:pt x="12230" y="25479"/>
                  </a:cubicBezTo>
                  <a:cubicBezTo>
                    <a:pt x="10191" y="28197"/>
                    <a:pt x="7643" y="28537"/>
                    <a:pt x="4586" y="26499"/>
                  </a:cubicBezTo>
                  <a:cubicBezTo>
                    <a:pt x="1528" y="24460"/>
                    <a:pt x="0" y="21742"/>
                    <a:pt x="0" y="18345"/>
                  </a:cubicBezTo>
                  <a:cubicBezTo>
                    <a:pt x="0" y="17666"/>
                    <a:pt x="679" y="15967"/>
                    <a:pt x="2038" y="13249"/>
                  </a:cubicBezTo>
                  <a:cubicBezTo>
                    <a:pt x="12909" y="4416"/>
                    <a:pt x="27178" y="0"/>
                    <a:pt x="448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902212" y="2254211"/>
              <a:ext cx="47658" cy="26498"/>
            </a:xfrm>
            <a:custGeom>
              <a:avLst/>
              <a:gdLst/>
              <a:ahLst/>
              <a:cxnLst/>
              <a:rect l="l" t="t" r="r" b="b"/>
              <a:pathLst>
                <a:path w="47658" h="26498">
                  <a:moveTo>
                    <a:pt x="36819" y="0"/>
                  </a:moveTo>
                  <a:cubicBezTo>
                    <a:pt x="40216" y="0"/>
                    <a:pt x="43273" y="679"/>
                    <a:pt x="45991" y="2038"/>
                  </a:cubicBezTo>
                  <a:cubicBezTo>
                    <a:pt x="48029" y="3397"/>
                    <a:pt x="48199" y="4756"/>
                    <a:pt x="46501" y="6115"/>
                  </a:cubicBezTo>
                  <a:cubicBezTo>
                    <a:pt x="44802" y="7474"/>
                    <a:pt x="41745" y="8833"/>
                    <a:pt x="37328" y="10191"/>
                  </a:cubicBezTo>
                  <a:cubicBezTo>
                    <a:pt x="32912" y="11550"/>
                    <a:pt x="29345" y="12909"/>
                    <a:pt x="26627" y="14268"/>
                  </a:cubicBezTo>
                  <a:cubicBezTo>
                    <a:pt x="23909" y="15627"/>
                    <a:pt x="20682" y="18005"/>
                    <a:pt x="16945" y="21402"/>
                  </a:cubicBezTo>
                  <a:cubicBezTo>
                    <a:pt x="13208" y="24800"/>
                    <a:pt x="9980" y="26498"/>
                    <a:pt x="7262" y="26498"/>
                  </a:cubicBezTo>
                  <a:cubicBezTo>
                    <a:pt x="5224" y="26498"/>
                    <a:pt x="3865" y="26159"/>
                    <a:pt x="3186" y="25479"/>
                  </a:cubicBezTo>
                  <a:cubicBezTo>
                    <a:pt x="-211" y="23441"/>
                    <a:pt x="-891" y="20723"/>
                    <a:pt x="1147" y="17326"/>
                  </a:cubicBezTo>
                  <a:cubicBezTo>
                    <a:pt x="3186" y="13928"/>
                    <a:pt x="7262" y="10531"/>
                    <a:pt x="13377" y="7134"/>
                  </a:cubicBezTo>
                  <a:cubicBezTo>
                    <a:pt x="20851" y="2378"/>
                    <a:pt x="28665" y="0"/>
                    <a:pt x="368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769847" y="2342879"/>
              <a:ext cx="34652" cy="30575"/>
            </a:xfrm>
            <a:custGeom>
              <a:avLst/>
              <a:gdLst/>
              <a:ahLst/>
              <a:cxnLst/>
              <a:rect l="l" t="t" r="r" b="b"/>
              <a:pathLst>
                <a:path w="34652" h="30575">
                  <a:moveTo>
                    <a:pt x="9173" y="0"/>
                  </a:moveTo>
                  <a:cubicBezTo>
                    <a:pt x="14609" y="0"/>
                    <a:pt x="19705" y="2378"/>
                    <a:pt x="24461" y="7134"/>
                  </a:cubicBezTo>
                  <a:cubicBezTo>
                    <a:pt x="31255" y="11890"/>
                    <a:pt x="34652" y="16986"/>
                    <a:pt x="34652" y="22422"/>
                  </a:cubicBezTo>
                  <a:cubicBezTo>
                    <a:pt x="34652" y="24460"/>
                    <a:pt x="33973" y="26838"/>
                    <a:pt x="32614" y="29556"/>
                  </a:cubicBezTo>
                  <a:cubicBezTo>
                    <a:pt x="30576" y="30915"/>
                    <a:pt x="28707" y="30915"/>
                    <a:pt x="27009" y="29556"/>
                  </a:cubicBezTo>
                  <a:cubicBezTo>
                    <a:pt x="25310" y="28197"/>
                    <a:pt x="23611" y="26329"/>
                    <a:pt x="21913" y="23951"/>
                  </a:cubicBezTo>
                  <a:cubicBezTo>
                    <a:pt x="20214" y="21572"/>
                    <a:pt x="18346" y="19704"/>
                    <a:pt x="16307" y="18345"/>
                  </a:cubicBezTo>
                  <a:cubicBezTo>
                    <a:pt x="14948" y="16986"/>
                    <a:pt x="11891" y="15118"/>
                    <a:pt x="7135" y="12740"/>
                  </a:cubicBezTo>
                  <a:cubicBezTo>
                    <a:pt x="2379" y="10362"/>
                    <a:pt x="0" y="8493"/>
                    <a:pt x="0" y="7134"/>
                  </a:cubicBezTo>
                  <a:cubicBezTo>
                    <a:pt x="0" y="5775"/>
                    <a:pt x="340" y="4756"/>
                    <a:pt x="1020" y="4077"/>
                  </a:cubicBezTo>
                  <a:cubicBezTo>
                    <a:pt x="3058" y="1359"/>
                    <a:pt x="5776" y="0"/>
                    <a:pt x="91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95985" y="2622133"/>
              <a:ext cx="20637" cy="23441"/>
            </a:xfrm>
            <a:custGeom>
              <a:avLst/>
              <a:gdLst/>
              <a:ahLst/>
              <a:cxnLst/>
              <a:rect l="l" t="t" r="r" b="b"/>
              <a:pathLst>
                <a:path w="20637" h="23441">
                  <a:moveTo>
                    <a:pt x="12230" y="0"/>
                  </a:moveTo>
                  <a:cubicBezTo>
                    <a:pt x="13588" y="0"/>
                    <a:pt x="15627" y="679"/>
                    <a:pt x="18345" y="2038"/>
                  </a:cubicBezTo>
                  <a:cubicBezTo>
                    <a:pt x="20383" y="4077"/>
                    <a:pt x="21062" y="6455"/>
                    <a:pt x="20383" y="9172"/>
                  </a:cubicBezTo>
                  <a:cubicBezTo>
                    <a:pt x="19704" y="11890"/>
                    <a:pt x="18005" y="14608"/>
                    <a:pt x="15287" y="17326"/>
                  </a:cubicBezTo>
                  <a:cubicBezTo>
                    <a:pt x="14608" y="18685"/>
                    <a:pt x="13588" y="20044"/>
                    <a:pt x="12230" y="21403"/>
                  </a:cubicBezTo>
                  <a:cubicBezTo>
                    <a:pt x="10871" y="22761"/>
                    <a:pt x="9172" y="23441"/>
                    <a:pt x="7134" y="23441"/>
                  </a:cubicBezTo>
                  <a:cubicBezTo>
                    <a:pt x="5095" y="23441"/>
                    <a:pt x="3736" y="23101"/>
                    <a:pt x="3057" y="22422"/>
                  </a:cubicBezTo>
                  <a:cubicBezTo>
                    <a:pt x="1019" y="19024"/>
                    <a:pt x="0" y="15967"/>
                    <a:pt x="0" y="13249"/>
                  </a:cubicBezTo>
                  <a:cubicBezTo>
                    <a:pt x="0" y="11211"/>
                    <a:pt x="679" y="8833"/>
                    <a:pt x="2038" y="6115"/>
                  </a:cubicBezTo>
                  <a:cubicBezTo>
                    <a:pt x="5435" y="2038"/>
                    <a:pt x="8832" y="0"/>
                    <a:pt x="122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706660" y="2157389"/>
              <a:ext cx="82698" cy="30575"/>
            </a:xfrm>
            <a:custGeom>
              <a:avLst/>
              <a:gdLst>
                <a:gd name="connsiteX0" fmla="*/ 44843 w 82698"/>
                <a:gd name="connsiteY0" fmla="*/ 0 h 30575"/>
                <a:gd name="connsiteX1" fmla="*/ 56054 w 82698"/>
                <a:gd name="connsiteY1" fmla="*/ 1019 h 30575"/>
                <a:gd name="connsiteX2" fmla="*/ 74399 w 82698"/>
                <a:gd name="connsiteY2" fmla="*/ 11211 h 30575"/>
                <a:gd name="connsiteX3" fmla="*/ 82553 w 82698"/>
                <a:gd name="connsiteY3" fmla="*/ 24460 h 30575"/>
                <a:gd name="connsiteX4" fmla="*/ 77457 w 82698"/>
                <a:gd name="connsiteY4" fmla="*/ 30575 h 30575"/>
                <a:gd name="connsiteX5" fmla="*/ 63188 w 82698"/>
                <a:gd name="connsiteY5" fmla="*/ 21912 h 30575"/>
                <a:gd name="connsiteX6" fmla="*/ 40767 w 82698"/>
                <a:gd name="connsiteY6" fmla="*/ 13249 h 30575"/>
                <a:gd name="connsiteX7" fmla="*/ 12230 w 82698"/>
                <a:gd name="connsiteY7" fmla="*/ 25479 h 30575"/>
                <a:gd name="connsiteX8" fmla="*/ 4586 w 82698"/>
                <a:gd name="connsiteY8" fmla="*/ 26499 h 30575"/>
                <a:gd name="connsiteX9" fmla="*/ 0 w 82698"/>
                <a:gd name="connsiteY9" fmla="*/ 18345 h 30575"/>
                <a:gd name="connsiteX10" fmla="*/ 2038 w 82698"/>
                <a:gd name="connsiteY10" fmla="*/ 13249 h 30575"/>
                <a:gd name="connsiteX11" fmla="*/ 44843 w 82698"/>
                <a:gd name="connsiteY11" fmla="*/ 0 h 3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98" h="30575">
                  <a:moveTo>
                    <a:pt x="44843" y="0"/>
                  </a:moveTo>
                  <a:cubicBezTo>
                    <a:pt x="50279" y="0"/>
                    <a:pt x="54016" y="340"/>
                    <a:pt x="56054" y="1019"/>
                  </a:cubicBezTo>
                  <a:cubicBezTo>
                    <a:pt x="63528" y="3058"/>
                    <a:pt x="69643" y="6455"/>
                    <a:pt x="74399" y="11211"/>
                  </a:cubicBezTo>
                  <a:cubicBezTo>
                    <a:pt x="79156" y="15967"/>
                    <a:pt x="81873" y="20384"/>
                    <a:pt x="82553" y="24460"/>
                  </a:cubicBezTo>
                  <a:cubicBezTo>
                    <a:pt x="83232" y="28537"/>
                    <a:pt x="81534" y="30575"/>
                    <a:pt x="77457" y="30575"/>
                  </a:cubicBezTo>
                  <a:cubicBezTo>
                    <a:pt x="75419" y="30575"/>
                    <a:pt x="70662" y="27688"/>
                    <a:pt x="63188" y="21912"/>
                  </a:cubicBezTo>
                  <a:cubicBezTo>
                    <a:pt x="55715" y="16137"/>
                    <a:pt x="48241" y="13249"/>
                    <a:pt x="40767" y="13249"/>
                  </a:cubicBezTo>
                  <a:cubicBezTo>
                    <a:pt x="31934" y="13249"/>
                    <a:pt x="22422" y="17326"/>
                    <a:pt x="12230" y="25479"/>
                  </a:cubicBezTo>
                  <a:cubicBezTo>
                    <a:pt x="10191" y="28197"/>
                    <a:pt x="7643" y="28537"/>
                    <a:pt x="4586" y="26499"/>
                  </a:cubicBezTo>
                  <a:cubicBezTo>
                    <a:pt x="1528" y="24460"/>
                    <a:pt x="0" y="21742"/>
                    <a:pt x="0" y="18345"/>
                  </a:cubicBezTo>
                  <a:cubicBezTo>
                    <a:pt x="0" y="17666"/>
                    <a:pt x="679" y="15967"/>
                    <a:pt x="2038" y="13249"/>
                  </a:cubicBezTo>
                  <a:cubicBezTo>
                    <a:pt x="12909" y="4416"/>
                    <a:pt x="27178" y="0"/>
                    <a:pt x="448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769848" y="2342879"/>
              <a:ext cx="34652" cy="30575"/>
            </a:xfrm>
            <a:custGeom>
              <a:avLst/>
              <a:gdLst>
                <a:gd name="connsiteX0" fmla="*/ 9173 w 34652"/>
                <a:gd name="connsiteY0" fmla="*/ 0 h 30575"/>
                <a:gd name="connsiteX1" fmla="*/ 24461 w 34652"/>
                <a:gd name="connsiteY1" fmla="*/ 7134 h 30575"/>
                <a:gd name="connsiteX2" fmla="*/ 34652 w 34652"/>
                <a:gd name="connsiteY2" fmla="*/ 22422 h 30575"/>
                <a:gd name="connsiteX3" fmla="*/ 32614 w 34652"/>
                <a:gd name="connsiteY3" fmla="*/ 29556 h 30575"/>
                <a:gd name="connsiteX4" fmla="*/ 27009 w 34652"/>
                <a:gd name="connsiteY4" fmla="*/ 29556 h 30575"/>
                <a:gd name="connsiteX5" fmla="*/ 21913 w 34652"/>
                <a:gd name="connsiteY5" fmla="*/ 23951 h 30575"/>
                <a:gd name="connsiteX6" fmla="*/ 16307 w 34652"/>
                <a:gd name="connsiteY6" fmla="*/ 18345 h 30575"/>
                <a:gd name="connsiteX7" fmla="*/ 7135 w 34652"/>
                <a:gd name="connsiteY7" fmla="*/ 12740 h 30575"/>
                <a:gd name="connsiteX8" fmla="*/ 0 w 34652"/>
                <a:gd name="connsiteY8" fmla="*/ 7134 h 30575"/>
                <a:gd name="connsiteX9" fmla="*/ 1020 w 34652"/>
                <a:gd name="connsiteY9" fmla="*/ 4077 h 30575"/>
                <a:gd name="connsiteX10" fmla="*/ 9173 w 34652"/>
                <a:gd name="connsiteY10" fmla="*/ 0 h 3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652" h="30575">
                  <a:moveTo>
                    <a:pt x="9173" y="0"/>
                  </a:moveTo>
                  <a:cubicBezTo>
                    <a:pt x="14609" y="0"/>
                    <a:pt x="19705" y="2378"/>
                    <a:pt x="24461" y="7134"/>
                  </a:cubicBezTo>
                  <a:cubicBezTo>
                    <a:pt x="31255" y="11890"/>
                    <a:pt x="34652" y="16986"/>
                    <a:pt x="34652" y="22422"/>
                  </a:cubicBezTo>
                  <a:cubicBezTo>
                    <a:pt x="34652" y="24460"/>
                    <a:pt x="33973" y="26838"/>
                    <a:pt x="32614" y="29556"/>
                  </a:cubicBezTo>
                  <a:cubicBezTo>
                    <a:pt x="30576" y="30915"/>
                    <a:pt x="28707" y="30915"/>
                    <a:pt x="27009" y="29556"/>
                  </a:cubicBezTo>
                  <a:cubicBezTo>
                    <a:pt x="25310" y="28197"/>
                    <a:pt x="23611" y="26329"/>
                    <a:pt x="21913" y="23951"/>
                  </a:cubicBezTo>
                  <a:cubicBezTo>
                    <a:pt x="20214" y="21572"/>
                    <a:pt x="18346" y="19704"/>
                    <a:pt x="16307" y="18345"/>
                  </a:cubicBezTo>
                  <a:cubicBezTo>
                    <a:pt x="14948" y="16986"/>
                    <a:pt x="11891" y="15118"/>
                    <a:pt x="7135" y="12740"/>
                  </a:cubicBezTo>
                  <a:cubicBezTo>
                    <a:pt x="2379" y="10362"/>
                    <a:pt x="0" y="8493"/>
                    <a:pt x="0" y="7134"/>
                  </a:cubicBezTo>
                  <a:cubicBezTo>
                    <a:pt x="0" y="5775"/>
                    <a:pt x="340" y="4756"/>
                    <a:pt x="1020" y="4077"/>
                  </a:cubicBezTo>
                  <a:cubicBezTo>
                    <a:pt x="3058" y="1359"/>
                    <a:pt x="5776" y="0"/>
                    <a:pt x="91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523208" y="2134967"/>
              <a:ext cx="324098" cy="544240"/>
            </a:xfrm>
            <a:custGeom>
              <a:avLst/>
              <a:gdLst>
                <a:gd name="connsiteX0" fmla="*/ 255813 w 324098"/>
                <a:gd name="connsiteY0" fmla="*/ 207912 h 544240"/>
                <a:gd name="connsiteX1" fmla="*/ 247660 w 324098"/>
                <a:gd name="connsiteY1" fmla="*/ 211989 h 544240"/>
                <a:gd name="connsiteX2" fmla="*/ 246640 w 324098"/>
                <a:gd name="connsiteY2" fmla="*/ 215046 h 544240"/>
                <a:gd name="connsiteX3" fmla="*/ 253775 w 324098"/>
                <a:gd name="connsiteY3" fmla="*/ 220652 h 544240"/>
                <a:gd name="connsiteX4" fmla="*/ 262947 w 324098"/>
                <a:gd name="connsiteY4" fmla="*/ 226257 h 544240"/>
                <a:gd name="connsiteX5" fmla="*/ 268553 w 324098"/>
                <a:gd name="connsiteY5" fmla="*/ 231863 h 544240"/>
                <a:gd name="connsiteX6" fmla="*/ 273649 w 324098"/>
                <a:gd name="connsiteY6" fmla="*/ 237468 h 544240"/>
                <a:gd name="connsiteX7" fmla="*/ 279254 w 324098"/>
                <a:gd name="connsiteY7" fmla="*/ 237468 h 544240"/>
                <a:gd name="connsiteX8" fmla="*/ 281292 w 324098"/>
                <a:gd name="connsiteY8" fmla="*/ 230334 h 544240"/>
                <a:gd name="connsiteX9" fmla="*/ 271101 w 324098"/>
                <a:gd name="connsiteY9" fmla="*/ 215046 h 544240"/>
                <a:gd name="connsiteX10" fmla="*/ 255813 w 324098"/>
                <a:gd name="connsiteY10" fmla="*/ 207912 h 544240"/>
                <a:gd name="connsiteX11" fmla="*/ 228295 w 324098"/>
                <a:gd name="connsiteY11" fmla="*/ 22422 h 544240"/>
                <a:gd name="connsiteX12" fmla="*/ 185490 w 324098"/>
                <a:gd name="connsiteY12" fmla="*/ 35671 h 544240"/>
                <a:gd name="connsiteX13" fmla="*/ 183452 w 324098"/>
                <a:gd name="connsiteY13" fmla="*/ 40767 h 544240"/>
                <a:gd name="connsiteX14" fmla="*/ 188038 w 324098"/>
                <a:gd name="connsiteY14" fmla="*/ 48921 h 544240"/>
                <a:gd name="connsiteX15" fmla="*/ 195682 w 324098"/>
                <a:gd name="connsiteY15" fmla="*/ 47901 h 544240"/>
                <a:gd name="connsiteX16" fmla="*/ 224219 w 324098"/>
                <a:gd name="connsiteY16" fmla="*/ 35671 h 544240"/>
                <a:gd name="connsiteX17" fmla="*/ 246640 w 324098"/>
                <a:gd name="connsiteY17" fmla="*/ 44334 h 544240"/>
                <a:gd name="connsiteX18" fmla="*/ 260909 w 324098"/>
                <a:gd name="connsiteY18" fmla="*/ 52997 h 544240"/>
                <a:gd name="connsiteX19" fmla="*/ 266005 w 324098"/>
                <a:gd name="connsiteY19" fmla="*/ 46882 h 544240"/>
                <a:gd name="connsiteX20" fmla="*/ 257851 w 324098"/>
                <a:gd name="connsiteY20" fmla="*/ 33633 h 544240"/>
                <a:gd name="connsiteX21" fmla="*/ 239506 w 324098"/>
                <a:gd name="connsiteY21" fmla="*/ 23441 h 544240"/>
                <a:gd name="connsiteX22" fmla="*/ 228295 w 324098"/>
                <a:gd name="connsiteY22" fmla="*/ 22422 h 544240"/>
                <a:gd name="connsiteX23" fmla="*/ 228295 w 324098"/>
                <a:gd name="connsiteY23" fmla="*/ 0 h 544240"/>
                <a:gd name="connsiteX24" fmla="*/ 277216 w 324098"/>
                <a:gd name="connsiteY24" fmla="*/ 14269 h 544240"/>
                <a:gd name="connsiteX25" fmla="*/ 311868 w 324098"/>
                <a:gd name="connsiteY25" fmla="*/ 48921 h 544240"/>
                <a:gd name="connsiteX26" fmla="*/ 324098 w 324098"/>
                <a:gd name="connsiteY26" fmla="*/ 88668 h 544240"/>
                <a:gd name="connsiteX27" fmla="*/ 301676 w 324098"/>
                <a:gd name="connsiteY27" fmla="*/ 122301 h 544240"/>
                <a:gd name="connsiteX28" fmla="*/ 233391 w 324098"/>
                <a:gd name="connsiteY28" fmla="*/ 150329 h 544240"/>
                <a:gd name="connsiteX29" fmla="*/ 167654 w 324098"/>
                <a:gd name="connsiteY29" fmla="*/ 188548 h 544240"/>
                <a:gd name="connsiteX30" fmla="*/ 148800 w 324098"/>
                <a:gd name="connsiteY30" fmla="*/ 219123 h 544240"/>
                <a:gd name="connsiteX31" fmla="*/ 175298 w 324098"/>
                <a:gd name="connsiteY31" fmla="*/ 235430 h 544240"/>
                <a:gd name="connsiteX32" fmla="*/ 223199 w 324098"/>
                <a:gd name="connsiteY32" fmla="*/ 208931 h 544240"/>
                <a:gd name="connsiteX33" fmla="*/ 249698 w 324098"/>
                <a:gd name="connsiteY33" fmla="*/ 199759 h 544240"/>
                <a:gd name="connsiteX34" fmla="*/ 277725 w 324098"/>
                <a:gd name="connsiteY34" fmla="*/ 207912 h 544240"/>
                <a:gd name="connsiteX35" fmla="*/ 295561 w 324098"/>
                <a:gd name="connsiteY35" fmla="*/ 230334 h 544240"/>
                <a:gd name="connsiteX36" fmla="*/ 300657 w 324098"/>
                <a:gd name="connsiteY36" fmla="*/ 257852 h 544240"/>
                <a:gd name="connsiteX37" fmla="*/ 291485 w 324098"/>
                <a:gd name="connsiteY37" fmla="*/ 293013 h 544240"/>
                <a:gd name="connsiteX38" fmla="*/ 264757 w 324098"/>
                <a:gd name="connsiteY38" fmla="*/ 318255 h 544240"/>
                <a:gd name="connsiteX39" fmla="*/ 241413 w 324098"/>
                <a:gd name="connsiteY39" fmla="*/ 318255 h 544240"/>
                <a:gd name="connsiteX40" fmla="*/ 241413 w 324098"/>
                <a:gd name="connsiteY40" fmla="*/ 326885 h 544240"/>
                <a:gd name="connsiteX41" fmla="*/ 237723 w 324098"/>
                <a:gd name="connsiteY41" fmla="*/ 328175 h 544240"/>
                <a:gd name="connsiteX42" fmla="*/ 195682 w 324098"/>
                <a:gd name="connsiteY42" fmla="*/ 333270 h 544240"/>
                <a:gd name="connsiteX43" fmla="*/ 187528 w 324098"/>
                <a:gd name="connsiteY43" fmla="*/ 373018 h 544240"/>
                <a:gd name="connsiteX44" fmla="*/ 191605 w 324098"/>
                <a:gd name="connsiteY44" fmla="*/ 387287 h 544240"/>
                <a:gd name="connsiteX45" fmla="*/ 216065 w 324098"/>
                <a:gd name="connsiteY45" fmla="*/ 397478 h 544240"/>
                <a:gd name="connsiteX46" fmla="*/ 241413 w 324098"/>
                <a:gd name="connsiteY46" fmla="*/ 387079 h 544240"/>
                <a:gd name="connsiteX47" fmla="*/ 241413 w 324098"/>
                <a:gd name="connsiteY47" fmla="*/ 522814 h 544240"/>
                <a:gd name="connsiteX48" fmla="*/ 206383 w 324098"/>
                <a:gd name="connsiteY48" fmla="*/ 535577 h 544240"/>
                <a:gd name="connsiteX49" fmla="*/ 136570 w 324098"/>
                <a:gd name="connsiteY49" fmla="*/ 544240 h 544240"/>
                <a:gd name="connsiteX50" fmla="*/ 78477 w 324098"/>
                <a:gd name="connsiteY50" fmla="*/ 536596 h 544240"/>
                <a:gd name="connsiteX51" fmla="*/ 36690 w 324098"/>
                <a:gd name="connsiteY51" fmla="*/ 513664 h 544240"/>
                <a:gd name="connsiteX52" fmla="*/ 0 w 324098"/>
                <a:gd name="connsiteY52" fmla="*/ 432130 h 544240"/>
                <a:gd name="connsiteX53" fmla="*/ 62170 w 324098"/>
                <a:gd name="connsiteY53" fmla="*/ 320021 h 544240"/>
                <a:gd name="connsiteX54" fmla="*/ 10192 w 324098"/>
                <a:gd name="connsiteY54" fmla="*/ 278235 h 544240"/>
                <a:gd name="connsiteX55" fmla="*/ 3058 w 324098"/>
                <a:gd name="connsiteY55" fmla="*/ 239506 h 544240"/>
                <a:gd name="connsiteX56" fmla="*/ 46882 w 324098"/>
                <a:gd name="connsiteY56" fmla="*/ 130455 h 544240"/>
                <a:gd name="connsiteX57" fmla="*/ 153896 w 324098"/>
                <a:gd name="connsiteY57" fmla="*/ 28537 h 544240"/>
                <a:gd name="connsiteX58" fmla="*/ 228295 w 324098"/>
                <a:gd name="connsiteY58" fmla="*/ 0 h 54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24098" h="544240">
                  <a:moveTo>
                    <a:pt x="255813" y="207912"/>
                  </a:moveTo>
                  <a:cubicBezTo>
                    <a:pt x="252416" y="207912"/>
                    <a:pt x="249698" y="209271"/>
                    <a:pt x="247660" y="211989"/>
                  </a:cubicBezTo>
                  <a:cubicBezTo>
                    <a:pt x="246980" y="212668"/>
                    <a:pt x="246640" y="213687"/>
                    <a:pt x="246640" y="215046"/>
                  </a:cubicBezTo>
                  <a:cubicBezTo>
                    <a:pt x="246640" y="216405"/>
                    <a:pt x="249019" y="218274"/>
                    <a:pt x="253775" y="220652"/>
                  </a:cubicBezTo>
                  <a:cubicBezTo>
                    <a:pt x="258531" y="223030"/>
                    <a:pt x="261588" y="224898"/>
                    <a:pt x="262947" y="226257"/>
                  </a:cubicBezTo>
                  <a:cubicBezTo>
                    <a:pt x="264986" y="227616"/>
                    <a:pt x="266854" y="229484"/>
                    <a:pt x="268553" y="231863"/>
                  </a:cubicBezTo>
                  <a:cubicBezTo>
                    <a:pt x="270251" y="234241"/>
                    <a:pt x="271950" y="236109"/>
                    <a:pt x="273649" y="237468"/>
                  </a:cubicBezTo>
                  <a:cubicBezTo>
                    <a:pt x="275347" y="238827"/>
                    <a:pt x="277216" y="238827"/>
                    <a:pt x="279254" y="237468"/>
                  </a:cubicBezTo>
                  <a:cubicBezTo>
                    <a:pt x="280613" y="234750"/>
                    <a:pt x="281292" y="232372"/>
                    <a:pt x="281292" y="230334"/>
                  </a:cubicBezTo>
                  <a:cubicBezTo>
                    <a:pt x="281292" y="224898"/>
                    <a:pt x="277895" y="219802"/>
                    <a:pt x="271101" y="215046"/>
                  </a:cubicBezTo>
                  <a:cubicBezTo>
                    <a:pt x="266345" y="210290"/>
                    <a:pt x="261249" y="207912"/>
                    <a:pt x="255813" y="207912"/>
                  </a:cubicBezTo>
                  <a:close/>
                  <a:moveTo>
                    <a:pt x="228295" y="22422"/>
                  </a:moveTo>
                  <a:cubicBezTo>
                    <a:pt x="210630" y="22422"/>
                    <a:pt x="196361" y="26838"/>
                    <a:pt x="185490" y="35671"/>
                  </a:cubicBezTo>
                  <a:cubicBezTo>
                    <a:pt x="184131" y="38389"/>
                    <a:pt x="183452" y="40088"/>
                    <a:pt x="183452" y="40767"/>
                  </a:cubicBezTo>
                  <a:cubicBezTo>
                    <a:pt x="183452" y="44164"/>
                    <a:pt x="184980" y="46882"/>
                    <a:pt x="188038" y="48921"/>
                  </a:cubicBezTo>
                  <a:cubicBezTo>
                    <a:pt x="191095" y="50959"/>
                    <a:pt x="193643" y="50619"/>
                    <a:pt x="195682" y="47901"/>
                  </a:cubicBezTo>
                  <a:cubicBezTo>
                    <a:pt x="205874" y="39748"/>
                    <a:pt x="215386" y="35671"/>
                    <a:pt x="224219" y="35671"/>
                  </a:cubicBezTo>
                  <a:cubicBezTo>
                    <a:pt x="231693" y="35671"/>
                    <a:pt x="239167" y="38559"/>
                    <a:pt x="246640" y="44334"/>
                  </a:cubicBezTo>
                  <a:cubicBezTo>
                    <a:pt x="254114" y="50110"/>
                    <a:pt x="258871" y="52997"/>
                    <a:pt x="260909" y="52997"/>
                  </a:cubicBezTo>
                  <a:cubicBezTo>
                    <a:pt x="264986" y="52997"/>
                    <a:pt x="266684" y="50959"/>
                    <a:pt x="266005" y="46882"/>
                  </a:cubicBezTo>
                  <a:cubicBezTo>
                    <a:pt x="265325" y="42806"/>
                    <a:pt x="262608" y="38389"/>
                    <a:pt x="257851" y="33633"/>
                  </a:cubicBezTo>
                  <a:cubicBezTo>
                    <a:pt x="253095" y="28877"/>
                    <a:pt x="246980" y="25480"/>
                    <a:pt x="239506" y="23441"/>
                  </a:cubicBezTo>
                  <a:cubicBezTo>
                    <a:pt x="237468" y="22762"/>
                    <a:pt x="233731" y="22422"/>
                    <a:pt x="228295" y="22422"/>
                  </a:cubicBezTo>
                  <a:close/>
                  <a:moveTo>
                    <a:pt x="228295" y="0"/>
                  </a:moveTo>
                  <a:cubicBezTo>
                    <a:pt x="245961" y="0"/>
                    <a:pt x="262268" y="4756"/>
                    <a:pt x="277216" y="14269"/>
                  </a:cubicBezTo>
                  <a:cubicBezTo>
                    <a:pt x="292164" y="23781"/>
                    <a:pt x="303714" y="35332"/>
                    <a:pt x="311868" y="48921"/>
                  </a:cubicBezTo>
                  <a:cubicBezTo>
                    <a:pt x="320021" y="62510"/>
                    <a:pt x="324098" y="75759"/>
                    <a:pt x="324098" y="88668"/>
                  </a:cubicBezTo>
                  <a:cubicBezTo>
                    <a:pt x="324098" y="106334"/>
                    <a:pt x="316624" y="117545"/>
                    <a:pt x="301676" y="122301"/>
                  </a:cubicBezTo>
                  <a:cubicBezTo>
                    <a:pt x="282651" y="128416"/>
                    <a:pt x="259890" y="137759"/>
                    <a:pt x="233391" y="150329"/>
                  </a:cubicBezTo>
                  <a:cubicBezTo>
                    <a:pt x="206893" y="162898"/>
                    <a:pt x="184980" y="175638"/>
                    <a:pt x="167654" y="188548"/>
                  </a:cubicBezTo>
                  <a:cubicBezTo>
                    <a:pt x="150328" y="201457"/>
                    <a:pt x="144044" y="211649"/>
                    <a:pt x="148800" y="219123"/>
                  </a:cubicBezTo>
                  <a:cubicBezTo>
                    <a:pt x="156953" y="229994"/>
                    <a:pt x="165786" y="235430"/>
                    <a:pt x="175298" y="235430"/>
                  </a:cubicBezTo>
                  <a:cubicBezTo>
                    <a:pt x="188208" y="235430"/>
                    <a:pt x="204175" y="226597"/>
                    <a:pt x="223199" y="208931"/>
                  </a:cubicBezTo>
                  <a:cubicBezTo>
                    <a:pt x="230673" y="202816"/>
                    <a:pt x="239506" y="199759"/>
                    <a:pt x="249698" y="199759"/>
                  </a:cubicBezTo>
                  <a:cubicBezTo>
                    <a:pt x="259890" y="199759"/>
                    <a:pt x="269232" y="202476"/>
                    <a:pt x="277725" y="207912"/>
                  </a:cubicBezTo>
                  <a:cubicBezTo>
                    <a:pt x="286218" y="213348"/>
                    <a:pt x="292164" y="220821"/>
                    <a:pt x="295561" y="230334"/>
                  </a:cubicBezTo>
                  <a:cubicBezTo>
                    <a:pt x="298958" y="239167"/>
                    <a:pt x="300657" y="248339"/>
                    <a:pt x="300657" y="257852"/>
                  </a:cubicBezTo>
                  <a:cubicBezTo>
                    <a:pt x="300657" y="271101"/>
                    <a:pt x="297600" y="282822"/>
                    <a:pt x="291485" y="293013"/>
                  </a:cubicBezTo>
                  <a:lnTo>
                    <a:pt x="264757" y="318255"/>
                  </a:lnTo>
                  <a:lnTo>
                    <a:pt x="241413" y="318255"/>
                  </a:lnTo>
                  <a:lnTo>
                    <a:pt x="241413" y="326885"/>
                  </a:lnTo>
                  <a:lnTo>
                    <a:pt x="237723" y="328175"/>
                  </a:lnTo>
                  <a:cubicBezTo>
                    <a:pt x="226342" y="330553"/>
                    <a:pt x="212329" y="332251"/>
                    <a:pt x="195682" y="333270"/>
                  </a:cubicBezTo>
                  <a:cubicBezTo>
                    <a:pt x="190246" y="352295"/>
                    <a:pt x="187528" y="365544"/>
                    <a:pt x="187528" y="373018"/>
                  </a:cubicBezTo>
                  <a:cubicBezTo>
                    <a:pt x="187528" y="379813"/>
                    <a:pt x="188887" y="384569"/>
                    <a:pt x="191605" y="387287"/>
                  </a:cubicBezTo>
                  <a:cubicBezTo>
                    <a:pt x="196361" y="394081"/>
                    <a:pt x="204515" y="397478"/>
                    <a:pt x="216065" y="397478"/>
                  </a:cubicBezTo>
                  <a:lnTo>
                    <a:pt x="241413" y="387079"/>
                  </a:lnTo>
                  <a:lnTo>
                    <a:pt x="241413" y="522814"/>
                  </a:lnTo>
                  <a:lnTo>
                    <a:pt x="206383" y="535577"/>
                  </a:lnTo>
                  <a:cubicBezTo>
                    <a:pt x="182942" y="541352"/>
                    <a:pt x="159671" y="544240"/>
                    <a:pt x="136570" y="544240"/>
                  </a:cubicBezTo>
                  <a:cubicBezTo>
                    <a:pt x="115507" y="544240"/>
                    <a:pt x="96142" y="541692"/>
                    <a:pt x="78477" y="536596"/>
                  </a:cubicBezTo>
                  <a:cubicBezTo>
                    <a:pt x="60811" y="531500"/>
                    <a:pt x="46882" y="523856"/>
                    <a:pt x="36690" y="513664"/>
                  </a:cubicBezTo>
                  <a:cubicBezTo>
                    <a:pt x="12230" y="488525"/>
                    <a:pt x="0" y="461347"/>
                    <a:pt x="0" y="432130"/>
                  </a:cubicBezTo>
                  <a:cubicBezTo>
                    <a:pt x="0" y="394081"/>
                    <a:pt x="20723" y="356711"/>
                    <a:pt x="62170" y="320021"/>
                  </a:cubicBezTo>
                  <a:cubicBezTo>
                    <a:pt x="34992" y="309829"/>
                    <a:pt x="17666" y="295901"/>
                    <a:pt x="10192" y="278235"/>
                  </a:cubicBezTo>
                  <a:cubicBezTo>
                    <a:pt x="5436" y="266005"/>
                    <a:pt x="3058" y="253095"/>
                    <a:pt x="3058" y="239506"/>
                  </a:cubicBezTo>
                  <a:cubicBezTo>
                    <a:pt x="3058" y="204175"/>
                    <a:pt x="17666" y="167824"/>
                    <a:pt x="46882" y="130455"/>
                  </a:cubicBezTo>
                  <a:cubicBezTo>
                    <a:pt x="76099" y="93085"/>
                    <a:pt x="111770" y="59112"/>
                    <a:pt x="153896" y="28537"/>
                  </a:cubicBezTo>
                  <a:cubicBezTo>
                    <a:pt x="178356" y="9513"/>
                    <a:pt x="203156" y="0"/>
                    <a:pt x="228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862593" y="2192041"/>
              <a:ext cx="493281" cy="574815"/>
            </a:xfrm>
            <a:custGeom>
              <a:avLst/>
              <a:gdLst/>
              <a:ahLst/>
              <a:cxnLst/>
              <a:rect l="l" t="t" r="r" b="b"/>
              <a:pathLst>
                <a:path w="493281" h="574815">
                  <a:moveTo>
                    <a:pt x="315945" y="0"/>
                  </a:moveTo>
                  <a:cubicBezTo>
                    <a:pt x="373018" y="0"/>
                    <a:pt x="412766" y="8153"/>
                    <a:pt x="435188" y="24460"/>
                  </a:cubicBezTo>
                  <a:cubicBezTo>
                    <a:pt x="454213" y="38049"/>
                    <a:pt x="468651" y="60981"/>
                    <a:pt x="478503" y="93255"/>
                  </a:cubicBezTo>
                  <a:cubicBezTo>
                    <a:pt x="488355" y="125528"/>
                    <a:pt x="493281" y="163068"/>
                    <a:pt x="493281" y="205873"/>
                  </a:cubicBezTo>
                  <a:cubicBezTo>
                    <a:pt x="493281" y="262268"/>
                    <a:pt x="485128" y="319172"/>
                    <a:pt x="468821" y="376585"/>
                  </a:cubicBezTo>
                  <a:cubicBezTo>
                    <a:pt x="452514" y="433999"/>
                    <a:pt x="429243" y="481390"/>
                    <a:pt x="399007" y="518760"/>
                  </a:cubicBezTo>
                  <a:cubicBezTo>
                    <a:pt x="368772" y="556130"/>
                    <a:pt x="333271" y="574815"/>
                    <a:pt x="292504" y="574815"/>
                  </a:cubicBezTo>
                  <a:cubicBezTo>
                    <a:pt x="269402" y="574815"/>
                    <a:pt x="249189" y="569039"/>
                    <a:pt x="231863" y="557489"/>
                  </a:cubicBezTo>
                  <a:cubicBezTo>
                    <a:pt x="214537" y="545938"/>
                    <a:pt x="201118" y="531670"/>
                    <a:pt x="191605" y="514683"/>
                  </a:cubicBezTo>
                  <a:cubicBezTo>
                    <a:pt x="188208" y="504492"/>
                    <a:pt x="186509" y="495999"/>
                    <a:pt x="186509" y="489204"/>
                  </a:cubicBezTo>
                  <a:cubicBezTo>
                    <a:pt x="186509" y="474936"/>
                    <a:pt x="190586" y="461347"/>
                    <a:pt x="198740" y="448437"/>
                  </a:cubicBezTo>
                  <a:cubicBezTo>
                    <a:pt x="206893" y="435527"/>
                    <a:pt x="217255" y="425336"/>
                    <a:pt x="229824" y="417862"/>
                  </a:cubicBezTo>
                  <a:cubicBezTo>
                    <a:pt x="242394" y="410388"/>
                    <a:pt x="254115" y="406651"/>
                    <a:pt x="264986" y="406651"/>
                  </a:cubicBezTo>
                  <a:cubicBezTo>
                    <a:pt x="274498" y="406651"/>
                    <a:pt x="282312" y="409708"/>
                    <a:pt x="288427" y="415823"/>
                  </a:cubicBezTo>
                  <a:cubicBezTo>
                    <a:pt x="297939" y="410388"/>
                    <a:pt x="308131" y="396799"/>
                    <a:pt x="319002" y="375056"/>
                  </a:cubicBezTo>
                  <a:cubicBezTo>
                    <a:pt x="329873" y="353314"/>
                    <a:pt x="339046" y="328514"/>
                    <a:pt x="346520" y="300657"/>
                  </a:cubicBezTo>
                  <a:cubicBezTo>
                    <a:pt x="353994" y="272799"/>
                    <a:pt x="357731" y="246980"/>
                    <a:pt x="357731" y="223199"/>
                  </a:cubicBezTo>
                  <a:cubicBezTo>
                    <a:pt x="357731" y="196021"/>
                    <a:pt x="352295" y="174958"/>
                    <a:pt x="341424" y="160011"/>
                  </a:cubicBezTo>
                  <a:cubicBezTo>
                    <a:pt x="336668" y="153216"/>
                    <a:pt x="321720" y="149819"/>
                    <a:pt x="296580" y="149819"/>
                  </a:cubicBezTo>
                  <a:cubicBezTo>
                    <a:pt x="272120" y="149819"/>
                    <a:pt x="242734" y="152537"/>
                    <a:pt x="208422" y="157972"/>
                  </a:cubicBezTo>
                  <a:cubicBezTo>
                    <a:pt x="174109" y="163408"/>
                    <a:pt x="147781" y="168843"/>
                    <a:pt x="129436" y="174279"/>
                  </a:cubicBezTo>
                  <a:cubicBezTo>
                    <a:pt x="113129" y="179035"/>
                    <a:pt x="96143" y="181413"/>
                    <a:pt x="78477" y="181413"/>
                  </a:cubicBezTo>
                  <a:cubicBezTo>
                    <a:pt x="59452" y="181413"/>
                    <a:pt x="42976" y="178016"/>
                    <a:pt x="29047" y="171221"/>
                  </a:cubicBezTo>
                  <a:cubicBezTo>
                    <a:pt x="15118" y="164427"/>
                    <a:pt x="6115" y="153216"/>
                    <a:pt x="2039" y="137589"/>
                  </a:cubicBezTo>
                  <a:cubicBezTo>
                    <a:pt x="680" y="132833"/>
                    <a:pt x="0" y="126038"/>
                    <a:pt x="0" y="117205"/>
                  </a:cubicBezTo>
                  <a:cubicBezTo>
                    <a:pt x="0" y="98181"/>
                    <a:pt x="5606" y="81874"/>
                    <a:pt x="16817" y="68285"/>
                  </a:cubicBezTo>
                  <a:cubicBezTo>
                    <a:pt x="28028" y="54696"/>
                    <a:pt x="40767" y="45183"/>
                    <a:pt x="55036" y="39748"/>
                  </a:cubicBezTo>
                  <a:cubicBezTo>
                    <a:pt x="77458" y="31594"/>
                    <a:pt x="115167" y="22931"/>
                    <a:pt x="168164" y="13759"/>
                  </a:cubicBezTo>
                  <a:cubicBezTo>
                    <a:pt x="221161" y="4586"/>
                    <a:pt x="270422" y="0"/>
                    <a:pt x="315945" y="0"/>
                  </a:cubicBezTo>
                  <a:close/>
                  <a:moveTo>
                    <a:pt x="76439" y="62170"/>
                  </a:moveTo>
                  <a:cubicBezTo>
                    <a:pt x="68285" y="62170"/>
                    <a:pt x="60471" y="64548"/>
                    <a:pt x="52997" y="69304"/>
                  </a:cubicBezTo>
                  <a:cubicBezTo>
                    <a:pt x="46882" y="72701"/>
                    <a:pt x="42806" y="76098"/>
                    <a:pt x="40767" y="79496"/>
                  </a:cubicBezTo>
                  <a:cubicBezTo>
                    <a:pt x="38729" y="82893"/>
                    <a:pt x="39409" y="85611"/>
                    <a:pt x="42806" y="87649"/>
                  </a:cubicBezTo>
                  <a:cubicBezTo>
                    <a:pt x="43485" y="88329"/>
                    <a:pt x="44844" y="88668"/>
                    <a:pt x="46882" y="88668"/>
                  </a:cubicBezTo>
                  <a:cubicBezTo>
                    <a:pt x="49600" y="88668"/>
                    <a:pt x="52828" y="86970"/>
                    <a:pt x="56565" y="83572"/>
                  </a:cubicBezTo>
                  <a:cubicBezTo>
                    <a:pt x="60302" y="80175"/>
                    <a:pt x="63529" y="77797"/>
                    <a:pt x="66247" y="76438"/>
                  </a:cubicBezTo>
                  <a:cubicBezTo>
                    <a:pt x="68965" y="75079"/>
                    <a:pt x="72532" y="73720"/>
                    <a:pt x="76948" y="72361"/>
                  </a:cubicBezTo>
                  <a:cubicBezTo>
                    <a:pt x="81365" y="71003"/>
                    <a:pt x="84422" y="69644"/>
                    <a:pt x="86121" y="68285"/>
                  </a:cubicBezTo>
                  <a:cubicBezTo>
                    <a:pt x="87819" y="66926"/>
                    <a:pt x="87649" y="65567"/>
                    <a:pt x="85611" y="64208"/>
                  </a:cubicBezTo>
                  <a:cubicBezTo>
                    <a:pt x="82893" y="62849"/>
                    <a:pt x="79836" y="62170"/>
                    <a:pt x="76439" y="62170"/>
                  </a:cubicBezTo>
                  <a:close/>
                  <a:moveTo>
                    <a:pt x="245622" y="430092"/>
                  </a:moveTo>
                  <a:cubicBezTo>
                    <a:pt x="242224" y="430092"/>
                    <a:pt x="238827" y="432130"/>
                    <a:pt x="235430" y="436207"/>
                  </a:cubicBezTo>
                  <a:cubicBezTo>
                    <a:pt x="234071" y="438925"/>
                    <a:pt x="233392" y="441303"/>
                    <a:pt x="233392" y="443341"/>
                  </a:cubicBezTo>
                  <a:cubicBezTo>
                    <a:pt x="233392" y="446059"/>
                    <a:pt x="234411" y="449116"/>
                    <a:pt x="236449" y="452514"/>
                  </a:cubicBezTo>
                  <a:cubicBezTo>
                    <a:pt x="237128" y="453193"/>
                    <a:pt x="238487" y="453533"/>
                    <a:pt x="240526" y="453533"/>
                  </a:cubicBezTo>
                  <a:cubicBezTo>
                    <a:pt x="242564" y="453533"/>
                    <a:pt x="244263" y="452853"/>
                    <a:pt x="245622" y="451495"/>
                  </a:cubicBezTo>
                  <a:cubicBezTo>
                    <a:pt x="246980" y="450136"/>
                    <a:pt x="248000" y="448777"/>
                    <a:pt x="248679" y="447418"/>
                  </a:cubicBezTo>
                  <a:cubicBezTo>
                    <a:pt x="251397" y="444700"/>
                    <a:pt x="253096" y="441982"/>
                    <a:pt x="253775" y="439264"/>
                  </a:cubicBezTo>
                  <a:cubicBezTo>
                    <a:pt x="254454" y="436547"/>
                    <a:pt x="253775" y="434169"/>
                    <a:pt x="251737" y="432130"/>
                  </a:cubicBezTo>
                  <a:cubicBezTo>
                    <a:pt x="249019" y="430771"/>
                    <a:pt x="246980" y="430092"/>
                    <a:pt x="245622" y="4300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906"/>
            <a:stretch>
              <a:fillRect/>
            </a:stretch>
          </p:blipFill>
          <p:spPr>
            <a:xfrm>
              <a:off x="5696829" y="2488621"/>
              <a:ext cx="227155" cy="217545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4277135" y="2993022"/>
            <a:ext cx="1442272" cy="1710909"/>
            <a:chOff x="5243838" y="3066811"/>
            <a:chExt cx="670617" cy="795526"/>
          </a:xfrm>
        </p:grpSpPr>
        <p:sp>
          <p:nvSpPr>
            <p:cNvPr id="114" name="文本框 113"/>
            <p:cNvSpPr txBox="1"/>
            <p:nvPr/>
          </p:nvSpPr>
          <p:spPr>
            <a:xfrm>
              <a:off x="5529071" y="3080060"/>
              <a:ext cx="41922" cy="26499"/>
            </a:xfrm>
            <a:custGeom>
              <a:avLst/>
              <a:gdLst/>
              <a:ahLst/>
              <a:cxnLst/>
              <a:rect l="l" t="t" r="r" b="b"/>
              <a:pathLst>
                <a:path w="41922" h="26499">
                  <a:moveTo>
                    <a:pt x="27654" y="0"/>
                  </a:moveTo>
                  <a:cubicBezTo>
                    <a:pt x="37166" y="0"/>
                    <a:pt x="41922" y="2718"/>
                    <a:pt x="41922" y="8154"/>
                  </a:cubicBezTo>
                  <a:cubicBezTo>
                    <a:pt x="41922" y="10192"/>
                    <a:pt x="39884" y="11721"/>
                    <a:pt x="35807" y="12740"/>
                  </a:cubicBezTo>
                  <a:cubicBezTo>
                    <a:pt x="31731" y="13759"/>
                    <a:pt x="27654" y="15288"/>
                    <a:pt x="23577" y="17326"/>
                  </a:cubicBezTo>
                  <a:cubicBezTo>
                    <a:pt x="20180" y="18685"/>
                    <a:pt x="17122" y="20554"/>
                    <a:pt x="14405" y="22932"/>
                  </a:cubicBezTo>
                  <a:cubicBezTo>
                    <a:pt x="11687" y="25310"/>
                    <a:pt x="9649" y="26499"/>
                    <a:pt x="8290" y="26499"/>
                  </a:cubicBezTo>
                  <a:cubicBezTo>
                    <a:pt x="7610" y="26499"/>
                    <a:pt x="5572" y="25480"/>
                    <a:pt x="2175" y="23441"/>
                  </a:cubicBezTo>
                  <a:cubicBezTo>
                    <a:pt x="-3261" y="19365"/>
                    <a:pt x="1495" y="12230"/>
                    <a:pt x="16443" y="2039"/>
                  </a:cubicBezTo>
                  <a:cubicBezTo>
                    <a:pt x="21879" y="680"/>
                    <a:pt x="25616" y="0"/>
                    <a:pt x="276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5294287" y="3261473"/>
              <a:ext cx="34299" cy="34652"/>
            </a:xfrm>
            <a:custGeom>
              <a:avLst/>
              <a:gdLst/>
              <a:ahLst/>
              <a:cxnLst/>
              <a:rect l="l" t="t" r="r" b="b"/>
              <a:pathLst>
                <a:path w="34299" h="34652">
                  <a:moveTo>
                    <a:pt x="27008" y="0"/>
                  </a:moveTo>
                  <a:cubicBezTo>
                    <a:pt x="31085" y="0"/>
                    <a:pt x="33463" y="1020"/>
                    <a:pt x="34143" y="3058"/>
                  </a:cubicBezTo>
                  <a:cubicBezTo>
                    <a:pt x="34822" y="5096"/>
                    <a:pt x="33293" y="7305"/>
                    <a:pt x="29556" y="9683"/>
                  </a:cubicBezTo>
                  <a:cubicBezTo>
                    <a:pt x="25819" y="12061"/>
                    <a:pt x="22592" y="14948"/>
                    <a:pt x="19874" y="18346"/>
                  </a:cubicBezTo>
                  <a:cubicBezTo>
                    <a:pt x="17836" y="21743"/>
                    <a:pt x="15967" y="25310"/>
                    <a:pt x="14269" y="29047"/>
                  </a:cubicBezTo>
                  <a:cubicBezTo>
                    <a:pt x="12570" y="32784"/>
                    <a:pt x="10362" y="34652"/>
                    <a:pt x="7644" y="34652"/>
                  </a:cubicBezTo>
                  <a:lnTo>
                    <a:pt x="4587" y="34652"/>
                  </a:lnTo>
                  <a:cubicBezTo>
                    <a:pt x="510" y="33973"/>
                    <a:pt x="-849" y="30915"/>
                    <a:pt x="510" y="25480"/>
                  </a:cubicBezTo>
                  <a:cubicBezTo>
                    <a:pt x="1869" y="20044"/>
                    <a:pt x="4587" y="14948"/>
                    <a:pt x="8663" y="10192"/>
                  </a:cubicBezTo>
                  <a:cubicBezTo>
                    <a:pt x="13419" y="3398"/>
                    <a:pt x="19535" y="0"/>
                    <a:pt x="27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5509843" y="3630415"/>
              <a:ext cx="28083" cy="28537"/>
            </a:xfrm>
            <a:custGeom>
              <a:avLst/>
              <a:gdLst/>
              <a:ahLst/>
              <a:cxnLst/>
              <a:rect l="l" t="t" r="r" b="b"/>
              <a:pathLst>
                <a:path w="28083" h="28537">
                  <a:moveTo>
                    <a:pt x="16307" y="0"/>
                  </a:moveTo>
                  <a:cubicBezTo>
                    <a:pt x="19704" y="0"/>
                    <a:pt x="22422" y="1359"/>
                    <a:pt x="24460" y="4076"/>
                  </a:cubicBezTo>
                  <a:cubicBezTo>
                    <a:pt x="29896" y="8833"/>
                    <a:pt x="29216" y="14608"/>
                    <a:pt x="22422" y="21402"/>
                  </a:cubicBezTo>
                  <a:cubicBezTo>
                    <a:pt x="17666" y="26159"/>
                    <a:pt x="13249" y="28537"/>
                    <a:pt x="9172" y="28537"/>
                  </a:cubicBezTo>
                  <a:cubicBezTo>
                    <a:pt x="7134" y="28537"/>
                    <a:pt x="5435" y="27857"/>
                    <a:pt x="4077" y="26498"/>
                  </a:cubicBezTo>
                  <a:cubicBezTo>
                    <a:pt x="1359" y="23781"/>
                    <a:pt x="0" y="20383"/>
                    <a:pt x="0" y="16307"/>
                  </a:cubicBezTo>
                  <a:cubicBezTo>
                    <a:pt x="0" y="12230"/>
                    <a:pt x="1698" y="8493"/>
                    <a:pt x="5096" y="5096"/>
                  </a:cubicBezTo>
                  <a:cubicBezTo>
                    <a:pt x="8493" y="1698"/>
                    <a:pt x="12230" y="0"/>
                    <a:pt x="163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243838" y="3066811"/>
              <a:ext cx="670617" cy="762343"/>
            </a:xfrm>
            <a:custGeom>
              <a:avLst/>
              <a:gdLst/>
              <a:ahLst/>
              <a:cxnLst/>
              <a:rect l="l" t="t" r="r" b="b"/>
              <a:pathLst>
                <a:path w="670617" h="762343">
                  <a:moveTo>
                    <a:pt x="326136" y="0"/>
                  </a:moveTo>
                  <a:cubicBezTo>
                    <a:pt x="343122" y="0"/>
                    <a:pt x="358920" y="4926"/>
                    <a:pt x="373528" y="14778"/>
                  </a:cubicBezTo>
                  <a:cubicBezTo>
                    <a:pt x="388136" y="24630"/>
                    <a:pt x="398498" y="38389"/>
                    <a:pt x="404613" y="56055"/>
                  </a:cubicBezTo>
                  <a:cubicBezTo>
                    <a:pt x="407331" y="66246"/>
                    <a:pt x="400536" y="100559"/>
                    <a:pt x="384229" y="158991"/>
                  </a:cubicBezTo>
                  <a:lnTo>
                    <a:pt x="572777" y="145742"/>
                  </a:lnTo>
                  <a:cubicBezTo>
                    <a:pt x="597237" y="142345"/>
                    <a:pt x="614902" y="151178"/>
                    <a:pt x="625774" y="172241"/>
                  </a:cubicBezTo>
                  <a:cubicBezTo>
                    <a:pt x="636645" y="193304"/>
                    <a:pt x="642760" y="216065"/>
                    <a:pt x="644119" y="240525"/>
                  </a:cubicBezTo>
                  <a:cubicBezTo>
                    <a:pt x="644119" y="269062"/>
                    <a:pt x="638174" y="292164"/>
                    <a:pt x="626283" y="309829"/>
                  </a:cubicBezTo>
                  <a:cubicBezTo>
                    <a:pt x="614393" y="327495"/>
                    <a:pt x="598596" y="335988"/>
                    <a:pt x="578892" y="335309"/>
                  </a:cubicBezTo>
                  <a:lnTo>
                    <a:pt x="530990" y="335309"/>
                  </a:lnTo>
                  <a:cubicBezTo>
                    <a:pt x="586026" y="404613"/>
                    <a:pt x="628491" y="483089"/>
                    <a:pt x="658387" y="570738"/>
                  </a:cubicBezTo>
                  <a:cubicBezTo>
                    <a:pt x="666541" y="595198"/>
                    <a:pt x="670617" y="617620"/>
                    <a:pt x="670617" y="638004"/>
                  </a:cubicBezTo>
                  <a:cubicBezTo>
                    <a:pt x="670617" y="663143"/>
                    <a:pt x="665691" y="685056"/>
                    <a:pt x="655839" y="703740"/>
                  </a:cubicBezTo>
                  <a:cubicBezTo>
                    <a:pt x="645987" y="722425"/>
                    <a:pt x="633248" y="736864"/>
                    <a:pt x="617620" y="747055"/>
                  </a:cubicBezTo>
                  <a:cubicBezTo>
                    <a:pt x="601993" y="757247"/>
                    <a:pt x="585686" y="762343"/>
                    <a:pt x="568700" y="762343"/>
                  </a:cubicBezTo>
                  <a:cubicBezTo>
                    <a:pt x="548996" y="762343"/>
                    <a:pt x="531840" y="755548"/>
                    <a:pt x="517232" y="741959"/>
                  </a:cubicBezTo>
                  <a:cubicBezTo>
                    <a:pt x="502623" y="728370"/>
                    <a:pt x="492601" y="708327"/>
                    <a:pt x="487166" y="681828"/>
                  </a:cubicBezTo>
                  <a:cubicBezTo>
                    <a:pt x="474256" y="620678"/>
                    <a:pt x="456761" y="561396"/>
                    <a:pt x="434678" y="503982"/>
                  </a:cubicBezTo>
                  <a:cubicBezTo>
                    <a:pt x="412596" y="446569"/>
                    <a:pt x="390005" y="397478"/>
                    <a:pt x="366903" y="356711"/>
                  </a:cubicBezTo>
                  <a:cubicBezTo>
                    <a:pt x="363506" y="351955"/>
                    <a:pt x="359090" y="344821"/>
                    <a:pt x="353654" y="335309"/>
                  </a:cubicBezTo>
                  <a:lnTo>
                    <a:pt x="325117" y="335309"/>
                  </a:lnTo>
                  <a:cubicBezTo>
                    <a:pt x="274158" y="470519"/>
                    <a:pt x="228635" y="570398"/>
                    <a:pt x="188548" y="634946"/>
                  </a:cubicBezTo>
                  <a:cubicBezTo>
                    <a:pt x="171561" y="661445"/>
                    <a:pt x="153046" y="680979"/>
                    <a:pt x="133003" y="693549"/>
                  </a:cubicBezTo>
                  <a:cubicBezTo>
                    <a:pt x="112959" y="706118"/>
                    <a:pt x="93425" y="712403"/>
                    <a:pt x="74400" y="712403"/>
                  </a:cubicBezTo>
                  <a:cubicBezTo>
                    <a:pt x="54017" y="712403"/>
                    <a:pt x="36521" y="706458"/>
                    <a:pt x="21912" y="694568"/>
                  </a:cubicBezTo>
                  <a:cubicBezTo>
                    <a:pt x="7304" y="682677"/>
                    <a:pt x="0" y="669938"/>
                    <a:pt x="0" y="656349"/>
                  </a:cubicBezTo>
                  <a:cubicBezTo>
                    <a:pt x="0" y="648875"/>
                    <a:pt x="1699" y="642760"/>
                    <a:pt x="5096" y="638004"/>
                  </a:cubicBezTo>
                  <a:cubicBezTo>
                    <a:pt x="51978" y="566661"/>
                    <a:pt x="101578" y="465763"/>
                    <a:pt x="153896" y="335309"/>
                  </a:cubicBezTo>
                  <a:lnTo>
                    <a:pt x="96822" y="335309"/>
                  </a:lnTo>
                  <a:cubicBezTo>
                    <a:pt x="75759" y="334629"/>
                    <a:pt x="59622" y="327155"/>
                    <a:pt x="48411" y="312887"/>
                  </a:cubicBezTo>
                  <a:cubicBezTo>
                    <a:pt x="37200" y="298618"/>
                    <a:pt x="32274" y="282651"/>
                    <a:pt x="33633" y="264986"/>
                  </a:cubicBezTo>
                  <a:cubicBezTo>
                    <a:pt x="30915" y="210630"/>
                    <a:pt x="45184" y="182432"/>
                    <a:pt x="76438" y="180394"/>
                  </a:cubicBezTo>
                  <a:lnTo>
                    <a:pt x="216065" y="170202"/>
                  </a:lnTo>
                  <a:cubicBezTo>
                    <a:pt x="233731" y="122641"/>
                    <a:pt x="248339" y="80175"/>
                    <a:pt x="259890" y="42805"/>
                  </a:cubicBezTo>
                  <a:cubicBezTo>
                    <a:pt x="266005" y="29216"/>
                    <a:pt x="275008" y="18685"/>
                    <a:pt x="286898" y="11211"/>
                  </a:cubicBezTo>
                  <a:cubicBezTo>
                    <a:pt x="298788" y="3737"/>
                    <a:pt x="311868" y="0"/>
                    <a:pt x="326136" y="0"/>
                  </a:cubicBezTo>
                  <a:close/>
                  <a:moveTo>
                    <a:pt x="312887" y="13249"/>
                  </a:moveTo>
                  <a:cubicBezTo>
                    <a:pt x="310849" y="13249"/>
                    <a:pt x="307112" y="13929"/>
                    <a:pt x="301676" y="15288"/>
                  </a:cubicBezTo>
                  <a:cubicBezTo>
                    <a:pt x="286728" y="25479"/>
                    <a:pt x="281972" y="32614"/>
                    <a:pt x="287408" y="36690"/>
                  </a:cubicBezTo>
                  <a:cubicBezTo>
                    <a:pt x="290805" y="38729"/>
                    <a:pt x="292843" y="39748"/>
                    <a:pt x="293523" y="39748"/>
                  </a:cubicBezTo>
                  <a:cubicBezTo>
                    <a:pt x="294882" y="39748"/>
                    <a:pt x="296920" y="38559"/>
                    <a:pt x="299638" y="36181"/>
                  </a:cubicBezTo>
                  <a:cubicBezTo>
                    <a:pt x="302355" y="33803"/>
                    <a:pt x="305413" y="31934"/>
                    <a:pt x="308810" y="30575"/>
                  </a:cubicBezTo>
                  <a:cubicBezTo>
                    <a:pt x="312887" y="28537"/>
                    <a:pt x="316964" y="27008"/>
                    <a:pt x="321040" y="25989"/>
                  </a:cubicBezTo>
                  <a:cubicBezTo>
                    <a:pt x="325117" y="24970"/>
                    <a:pt x="327155" y="23441"/>
                    <a:pt x="327155" y="21403"/>
                  </a:cubicBezTo>
                  <a:cubicBezTo>
                    <a:pt x="327155" y="15967"/>
                    <a:pt x="322399" y="13249"/>
                    <a:pt x="312887" y="13249"/>
                  </a:cubicBezTo>
                  <a:close/>
                  <a:moveTo>
                    <a:pt x="77457" y="194662"/>
                  </a:moveTo>
                  <a:cubicBezTo>
                    <a:pt x="69984" y="194662"/>
                    <a:pt x="63868" y="198060"/>
                    <a:pt x="59112" y="204854"/>
                  </a:cubicBezTo>
                  <a:cubicBezTo>
                    <a:pt x="55036" y="209610"/>
                    <a:pt x="52318" y="214706"/>
                    <a:pt x="50959" y="220142"/>
                  </a:cubicBezTo>
                  <a:cubicBezTo>
                    <a:pt x="49600" y="225577"/>
                    <a:pt x="50959" y="228635"/>
                    <a:pt x="55036" y="229314"/>
                  </a:cubicBezTo>
                  <a:lnTo>
                    <a:pt x="58093" y="229314"/>
                  </a:lnTo>
                  <a:cubicBezTo>
                    <a:pt x="60811" y="229314"/>
                    <a:pt x="63019" y="227446"/>
                    <a:pt x="64718" y="223709"/>
                  </a:cubicBezTo>
                  <a:cubicBezTo>
                    <a:pt x="66416" y="219972"/>
                    <a:pt x="68285" y="216405"/>
                    <a:pt x="70323" y="213008"/>
                  </a:cubicBezTo>
                  <a:cubicBezTo>
                    <a:pt x="73041" y="209610"/>
                    <a:pt x="76268" y="206723"/>
                    <a:pt x="80005" y="204345"/>
                  </a:cubicBezTo>
                  <a:cubicBezTo>
                    <a:pt x="83742" y="201967"/>
                    <a:pt x="85271" y="199758"/>
                    <a:pt x="84592" y="197720"/>
                  </a:cubicBezTo>
                  <a:cubicBezTo>
                    <a:pt x="83912" y="195682"/>
                    <a:pt x="81534" y="194662"/>
                    <a:pt x="77457" y="1946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6" name="图片 115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275" b="-3518"/>
            <a:stretch>
              <a:fillRect/>
            </a:stretch>
          </p:blipFill>
          <p:spPr>
            <a:xfrm>
              <a:off x="5384954" y="3563179"/>
              <a:ext cx="312373" cy="299158"/>
            </a:xfrm>
            <a:prstGeom prst="rect">
              <a:avLst/>
            </a:prstGeom>
          </p:spPr>
        </p:pic>
      </p:grpSp>
      <p:grpSp>
        <p:nvGrpSpPr>
          <p:cNvPr id="121" name="组合 120"/>
          <p:cNvGrpSpPr/>
          <p:nvPr/>
        </p:nvGrpSpPr>
        <p:grpSpPr>
          <a:xfrm>
            <a:off x="5941042" y="3037742"/>
            <a:ext cx="1455919" cy="1550104"/>
            <a:chOff x="6219189" y="3046428"/>
            <a:chExt cx="756227" cy="805148"/>
          </a:xfrm>
        </p:grpSpPr>
        <p:sp>
          <p:nvSpPr>
            <p:cNvPr id="115" name="文本框 114"/>
            <p:cNvSpPr txBox="1"/>
            <p:nvPr/>
          </p:nvSpPr>
          <p:spPr>
            <a:xfrm>
              <a:off x="6558574" y="3075984"/>
              <a:ext cx="25275" cy="24460"/>
            </a:xfrm>
            <a:custGeom>
              <a:avLst/>
              <a:gdLst/>
              <a:ahLst/>
              <a:cxnLst/>
              <a:rect l="l" t="t" r="r" b="b"/>
              <a:pathLst>
                <a:path w="25275" h="24460">
                  <a:moveTo>
                    <a:pt x="15288" y="0"/>
                  </a:moveTo>
                  <a:cubicBezTo>
                    <a:pt x="18685" y="0"/>
                    <a:pt x="21403" y="679"/>
                    <a:pt x="23441" y="2038"/>
                  </a:cubicBezTo>
                  <a:cubicBezTo>
                    <a:pt x="25479" y="4756"/>
                    <a:pt x="25819" y="7643"/>
                    <a:pt x="24460" y="10701"/>
                  </a:cubicBezTo>
                  <a:cubicBezTo>
                    <a:pt x="23101" y="13758"/>
                    <a:pt x="21063" y="15967"/>
                    <a:pt x="18345" y="17326"/>
                  </a:cubicBezTo>
                  <a:cubicBezTo>
                    <a:pt x="16307" y="22082"/>
                    <a:pt x="12570" y="24460"/>
                    <a:pt x="7134" y="24460"/>
                  </a:cubicBezTo>
                  <a:lnTo>
                    <a:pt x="3057" y="22421"/>
                  </a:lnTo>
                  <a:cubicBezTo>
                    <a:pt x="1019" y="19024"/>
                    <a:pt x="0" y="15967"/>
                    <a:pt x="0" y="13249"/>
                  </a:cubicBezTo>
                  <a:cubicBezTo>
                    <a:pt x="0" y="9852"/>
                    <a:pt x="1359" y="6794"/>
                    <a:pt x="4077" y="4076"/>
                  </a:cubicBezTo>
                  <a:cubicBezTo>
                    <a:pt x="6794" y="1358"/>
                    <a:pt x="10532" y="0"/>
                    <a:pt x="152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6251802" y="3222745"/>
              <a:ext cx="57074" cy="59112"/>
            </a:xfrm>
            <a:custGeom>
              <a:avLst/>
              <a:gdLst/>
              <a:ahLst/>
              <a:cxnLst/>
              <a:rect l="l" t="t" r="r" b="b"/>
              <a:pathLst>
                <a:path w="57074" h="59112">
                  <a:moveTo>
                    <a:pt x="51978" y="0"/>
                  </a:moveTo>
                  <a:cubicBezTo>
                    <a:pt x="55375" y="0"/>
                    <a:pt x="57074" y="1019"/>
                    <a:pt x="57074" y="3057"/>
                  </a:cubicBezTo>
                  <a:cubicBezTo>
                    <a:pt x="56395" y="4416"/>
                    <a:pt x="52658" y="6794"/>
                    <a:pt x="45863" y="10192"/>
                  </a:cubicBezTo>
                  <a:cubicBezTo>
                    <a:pt x="39069" y="13589"/>
                    <a:pt x="32444" y="18685"/>
                    <a:pt x="25989" y="25479"/>
                  </a:cubicBezTo>
                  <a:cubicBezTo>
                    <a:pt x="19534" y="32274"/>
                    <a:pt x="14948" y="41786"/>
                    <a:pt x="12230" y="54016"/>
                  </a:cubicBezTo>
                  <a:cubicBezTo>
                    <a:pt x="11551" y="57413"/>
                    <a:pt x="9343" y="59112"/>
                    <a:pt x="5606" y="59112"/>
                  </a:cubicBezTo>
                  <a:cubicBezTo>
                    <a:pt x="1869" y="59112"/>
                    <a:pt x="0" y="57074"/>
                    <a:pt x="0" y="52997"/>
                  </a:cubicBezTo>
                  <a:cubicBezTo>
                    <a:pt x="0" y="45523"/>
                    <a:pt x="2718" y="37200"/>
                    <a:pt x="8154" y="28027"/>
                  </a:cubicBezTo>
                  <a:cubicBezTo>
                    <a:pt x="13589" y="18855"/>
                    <a:pt x="19025" y="12570"/>
                    <a:pt x="24460" y="9172"/>
                  </a:cubicBezTo>
                  <a:cubicBezTo>
                    <a:pt x="35332" y="3057"/>
                    <a:pt x="44504" y="0"/>
                    <a:pt x="51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6695958" y="3352180"/>
              <a:ext cx="24749" cy="24460"/>
            </a:xfrm>
            <a:custGeom>
              <a:avLst/>
              <a:gdLst/>
              <a:ahLst/>
              <a:cxnLst/>
              <a:rect l="l" t="t" r="r" b="b"/>
              <a:pathLst>
                <a:path w="24749" h="24460">
                  <a:moveTo>
                    <a:pt x="14473" y="0"/>
                  </a:moveTo>
                  <a:cubicBezTo>
                    <a:pt x="17191" y="0"/>
                    <a:pt x="19908" y="1019"/>
                    <a:pt x="22626" y="3058"/>
                  </a:cubicBezTo>
                  <a:cubicBezTo>
                    <a:pt x="26023" y="6455"/>
                    <a:pt x="25344" y="11551"/>
                    <a:pt x="20588" y="18345"/>
                  </a:cubicBezTo>
                  <a:cubicBezTo>
                    <a:pt x="19908" y="19025"/>
                    <a:pt x="18380" y="20214"/>
                    <a:pt x="16002" y="21912"/>
                  </a:cubicBezTo>
                  <a:cubicBezTo>
                    <a:pt x="13624" y="23611"/>
                    <a:pt x="11416" y="24460"/>
                    <a:pt x="9377" y="24460"/>
                  </a:cubicBezTo>
                  <a:cubicBezTo>
                    <a:pt x="7339" y="24460"/>
                    <a:pt x="5300" y="23441"/>
                    <a:pt x="3262" y="21403"/>
                  </a:cubicBezTo>
                  <a:cubicBezTo>
                    <a:pt x="544" y="19364"/>
                    <a:pt x="-475" y="16647"/>
                    <a:pt x="205" y="13249"/>
                  </a:cubicBezTo>
                  <a:cubicBezTo>
                    <a:pt x="884" y="9852"/>
                    <a:pt x="2243" y="7134"/>
                    <a:pt x="4281" y="5096"/>
                  </a:cubicBezTo>
                  <a:cubicBezTo>
                    <a:pt x="7678" y="1699"/>
                    <a:pt x="11076" y="0"/>
                    <a:pt x="144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392448" y="3373291"/>
              <a:ext cx="17471" cy="21257"/>
            </a:xfrm>
            <a:custGeom>
              <a:avLst/>
              <a:gdLst/>
              <a:ahLst/>
              <a:cxnLst/>
              <a:rect l="l" t="t" r="r" b="b"/>
              <a:pathLst>
                <a:path w="17471" h="21257">
                  <a:moveTo>
                    <a:pt x="12231" y="292"/>
                  </a:moveTo>
                  <a:cubicBezTo>
                    <a:pt x="14269" y="-388"/>
                    <a:pt x="15798" y="122"/>
                    <a:pt x="16817" y="1821"/>
                  </a:cubicBezTo>
                  <a:cubicBezTo>
                    <a:pt x="17836" y="3519"/>
                    <a:pt x="17666" y="5048"/>
                    <a:pt x="16307" y="6407"/>
                  </a:cubicBezTo>
                  <a:cubicBezTo>
                    <a:pt x="12231" y="10483"/>
                    <a:pt x="9513" y="14560"/>
                    <a:pt x="8154" y="18637"/>
                  </a:cubicBezTo>
                  <a:cubicBezTo>
                    <a:pt x="7475" y="20675"/>
                    <a:pt x="5946" y="21525"/>
                    <a:pt x="3567" y="21185"/>
                  </a:cubicBezTo>
                  <a:cubicBezTo>
                    <a:pt x="1189" y="20845"/>
                    <a:pt x="0" y="19656"/>
                    <a:pt x="0" y="17618"/>
                  </a:cubicBezTo>
                  <a:cubicBezTo>
                    <a:pt x="0" y="15579"/>
                    <a:pt x="1189" y="12522"/>
                    <a:pt x="3567" y="8445"/>
                  </a:cubicBezTo>
                  <a:cubicBezTo>
                    <a:pt x="5946" y="4368"/>
                    <a:pt x="8833" y="1651"/>
                    <a:pt x="12231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434517" y="3498941"/>
              <a:ext cx="28254" cy="25480"/>
            </a:xfrm>
            <a:custGeom>
              <a:avLst/>
              <a:gdLst/>
              <a:ahLst/>
              <a:cxnLst/>
              <a:rect l="l" t="t" r="r" b="b"/>
              <a:pathLst>
                <a:path w="28254" h="25480">
                  <a:moveTo>
                    <a:pt x="20101" y="0"/>
                  </a:moveTo>
                  <a:cubicBezTo>
                    <a:pt x="22819" y="0"/>
                    <a:pt x="25197" y="1019"/>
                    <a:pt x="27235" y="3058"/>
                  </a:cubicBezTo>
                  <a:cubicBezTo>
                    <a:pt x="29274" y="5096"/>
                    <a:pt x="28254" y="6965"/>
                    <a:pt x="24178" y="8663"/>
                  </a:cubicBezTo>
                  <a:cubicBezTo>
                    <a:pt x="20101" y="10362"/>
                    <a:pt x="17383" y="11891"/>
                    <a:pt x="16024" y="13250"/>
                  </a:cubicBezTo>
                  <a:cubicBezTo>
                    <a:pt x="13986" y="15288"/>
                    <a:pt x="11948" y="17836"/>
                    <a:pt x="9909" y="20893"/>
                  </a:cubicBezTo>
                  <a:cubicBezTo>
                    <a:pt x="7871" y="23951"/>
                    <a:pt x="6172" y="25480"/>
                    <a:pt x="4814" y="25480"/>
                  </a:cubicBezTo>
                  <a:lnTo>
                    <a:pt x="2775" y="24460"/>
                  </a:lnTo>
                  <a:cubicBezTo>
                    <a:pt x="-1981" y="19704"/>
                    <a:pt x="-622" y="13929"/>
                    <a:pt x="6852" y="7134"/>
                  </a:cubicBezTo>
                  <a:cubicBezTo>
                    <a:pt x="11608" y="2378"/>
                    <a:pt x="16024" y="0"/>
                    <a:pt x="201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373513" y="3727236"/>
              <a:ext cx="33852" cy="29557"/>
            </a:xfrm>
            <a:custGeom>
              <a:avLst/>
              <a:gdLst/>
              <a:ahLst/>
              <a:cxnLst/>
              <a:rect l="l" t="t" r="r" b="b"/>
              <a:pathLst>
                <a:path w="33852" h="29557">
                  <a:moveTo>
                    <a:pt x="25050" y="0"/>
                  </a:moveTo>
                  <a:cubicBezTo>
                    <a:pt x="27768" y="0"/>
                    <a:pt x="30146" y="1020"/>
                    <a:pt x="32185" y="3058"/>
                  </a:cubicBezTo>
                  <a:cubicBezTo>
                    <a:pt x="34223" y="4417"/>
                    <a:pt x="34393" y="5776"/>
                    <a:pt x="32694" y="7135"/>
                  </a:cubicBezTo>
                  <a:cubicBezTo>
                    <a:pt x="30996" y="8494"/>
                    <a:pt x="28787" y="9852"/>
                    <a:pt x="26070" y="11211"/>
                  </a:cubicBezTo>
                  <a:cubicBezTo>
                    <a:pt x="23352" y="12570"/>
                    <a:pt x="20974" y="14269"/>
                    <a:pt x="18935" y="16307"/>
                  </a:cubicBezTo>
                  <a:cubicBezTo>
                    <a:pt x="16897" y="18346"/>
                    <a:pt x="14689" y="21063"/>
                    <a:pt x="12311" y="24461"/>
                  </a:cubicBezTo>
                  <a:cubicBezTo>
                    <a:pt x="9933" y="27858"/>
                    <a:pt x="7724" y="29557"/>
                    <a:pt x="5686" y="29557"/>
                  </a:cubicBezTo>
                  <a:cubicBezTo>
                    <a:pt x="4327" y="29557"/>
                    <a:pt x="3308" y="29217"/>
                    <a:pt x="2629" y="28537"/>
                  </a:cubicBezTo>
                  <a:cubicBezTo>
                    <a:pt x="-2128" y="23781"/>
                    <a:pt x="-429" y="16647"/>
                    <a:pt x="7724" y="7135"/>
                  </a:cubicBezTo>
                  <a:cubicBezTo>
                    <a:pt x="13840" y="2379"/>
                    <a:pt x="19615" y="0"/>
                    <a:pt x="250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6219189" y="3046428"/>
              <a:ext cx="756227" cy="394420"/>
            </a:xfrm>
            <a:custGeom>
              <a:avLst/>
              <a:gdLst/>
              <a:ahLst/>
              <a:cxnLst/>
              <a:rect l="l" t="t" r="r" b="b"/>
              <a:pathLst>
                <a:path w="756227" h="394420">
                  <a:moveTo>
                    <a:pt x="377094" y="0"/>
                  </a:moveTo>
                  <a:cubicBezTo>
                    <a:pt x="400875" y="0"/>
                    <a:pt x="421259" y="8663"/>
                    <a:pt x="438245" y="25988"/>
                  </a:cubicBezTo>
                  <a:cubicBezTo>
                    <a:pt x="455231" y="43314"/>
                    <a:pt x="463724" y="63528"/>
                    <a:pt x="463724" y="86629"/>
                  </a:cubicBezTo>
                  <a:cubicBezTo>
                    <a:pt x="463724" y="94103"/>
                    <a:pt x="462705" y="101577"/>
                    <a:pt x="460667" y="109051"/>
                  </a:cubicBezTo>
                  <a:lnTo>
                    <a:pt x="498376" y="109051"/>
                  </a:lnTo>
                  <a:cubicBezTo>
                    <a:pt x="583307" y="109051"/>
                    <a:pt x="640381" y="110750"/>
                    <a:pt x="669598" y="114147"/>
                  </a:cubicBezTo>
                  <a:cubicBezTo>
                    <a:pt x="690661" y="116865"/>
                    <a:pt x="707647" y="124339"/>
                    <a:pt x="720556" y="136569"/>
                  </a:cubicBezTo>
                  <a:cubicBezTo>
                    <a:pt x="733466" y="148799"/>
                    <a:pt x="742639" y="162218"/>
                    <a:pt x="748074" y="176826"/>
                  </a:cubicBezTo>
                  <a:cubicBezTo>
                    <a:pt x="753510" y="191435"/>
                    <a:pt x="756227" y="204174"/>
                    <a:pt x="756227" y="215045"/>
                  </a:cubicBezTo>
                  <a:cubicBezTo>
                    <a:pt x="753510" y="255133"/>
                    <a:pt x="744167" y="289105"/>
                    <a:pt x="728200" y="316963"/>
                  </a:cubicBezTo>
                  <a:cubicBezTo>
                    <a:pt x="712233" y="344820"/>
                    <a:pt x="689641" y="358749"/>
                    <a:pt x="660425" y="358749"/>
                  </a:cubicBezTo>
                  <a:lnTo>
                    <a:pt x="649214" y="357730"/>
                  </a:lnTo>
                  <a:cubicBezTo>
                    <a:pt x="625433" y="354333"/>
                    <a:pt x="609296" y="348388"/>
                    <a:pt x="600803" y="339894"/>
                  </a:cubicBezTo>
                  <a:cubicBezTo>
                    <a:pt x="592310" y="331401"/>
                    <a:pt x="585686" y="319681"/>
                    <a:pt x="580929" y="304733"/>
                  </a:cubicBezTo>
                  <a:cubicBezTo>
                    <a:pt x="577532" y="293182"/>
                    <a:pt x="573286" y="283670"/>
                    <a:pt x="568190" y="276196"/>
                  </a:cubicBezTo>
                  <a:cubicBezTo>
                    <a:pt x="563094" y="268722"/>
                    <a:pt x="554770" y="262607"/>
                    <a:pt x="543220" y="257851"/>
                  </a:cubicBezTo>
                  <a:cubicBezTo>
                    <a:pt x="527593" y="251736"/>
                    <a:pt x="504831" y="246810"/>
                    <a:pt x="474935" y="243073"/>
                  </a:cubicBezTo>
                  <a:cubicBezTo>
                    <a:pt x="445039" y="239336"/>
                    <a:pt x="413105" y="237467"/>
                    <a:pt x="379133" y="237467"/>
                  </a:cubicBezTo>
                  <a:cubicBezTo>
                    <a:pt x="343801" y="237467"/>
                    <a:pt x="309999" y="239676"/>
                    <a:pt x="277725" y="244092"/>
                  </a:cubicBezTo>
                  <a:cubicBezTo>
                    <a:pt x="245451" y="248508"/>
                    <a:pt x="218783" y="255133"/>
                    <a:pt x="197720" y="263966"/>
                  </a:cubicBezTo>
                  <a:cubicBezTo>
                    <a:pt x="180054" y="271440"/>
                    <a:pt x="167145" y="281462"/>
                    <a:pt x="158991" y="294032"/>
                  </a:cubicBezTo>
                  <a:cubicBezTo>
                    <a:pt x="150838" y="306601"/>
                    <a:pt x="143703" y="322059"/>
                    <a:pt x="137588" y="340404"/>
                  </a:cubicBezTo>
                  <a:cubicBezTo>
                    <a:pt x="130794" y="359429"/>
                    <a:pt x="123999" y="373187"/>
                    <a:pt x="117205" y="381681"/>
                  </a:cubicBezTo>
                  <a:cubicBezTo>
                    <a:pt x="110410" y="390174"/>
                    <a:pt x="98520" y="394420"/>
                    <a:pt x="81534" y="394420"/>
                  </a:cubicBezTo>
                  <a:cubicBezTo>
                    <a:pt x="51638" y="394420"/>
                    <a:pt x="30575" y="385418"/>
                    <a:pt x="18345" y="367412"/>
                  </a:cubicBezTo>
                  <a:cubicBezTo>
                    <a:pt x="6115" y="349407"/>
                    <a:pt x="0" y="326475"/>
                    <a:pt x="0" y="298618"/>
                  </a:cubicBezTo>
                  <a:cubicBezTo>
                    <a:pt x="0" y="271440"/>
                    <a:pt x="4416" y="243582"/>
                    <a:pt x="13249" y="215045"/>
                  </a:cubicBezTo>
                  <a:cubicBezTo>
                    <a:pt x="24120" y="178355"/>
                    <a:pt x="56054" y="153215"/>
                    <a:pt x="109051" y="139626"/>
                  </a:cubicBezTo>
                  <a:cubicBezTo>
                    <a:pt x="149819" y="129435"/>
                    <a:pt x="212328" y="121281"/>
                    <a:pt x="296579" y="115166"/>
                  </a:cubicBezTo>
                  <a:cubicBezTo>
                    <a:pt x="293182" y="104975"/>
                    <a:pt x="291484" y="95462"/>
                    <a:pt x="291484" y="86629"/>
                  </a:cubicBezTo>
                  <a:cubicBezTo>
                    <a:pt x="291484" y="63528"/>
                    <a:pt x="299977" y="43314"/>
                    <a:pt x="316963" y="25988"/>
                  </a:cubicBezTo>
                  <a:cubicBezTo>
                    <a:pt x="333949" y="8663"/>
                    <a:pt x="353993" y="0"/>
                    <a:pt x="377094" y="0"/>
                  </a:cubicBezTo>
                  <a:close/>
                  <a:moveTo>
                    <a:pt x="354673" y="29556"/>
                  </a:moveTo>
                  <a:cubicBezTo>
                    <a:pt x="349917" y="29556"/>
                    <a:pt x="346179" y="30914"/>
                    <a:pt x="343462" y="33632"/>
                  </a:cubicBezTo>
                  <a:cubicBezTo>
                    <a:pt x="340744" y="36350"/>
                    <a:pt x="339385" y="39408"/>
                    <a:pt x="339385" y="42805"/>
                  </a:cubicBezTo>
                  <a:cubicBezTo>
                    <a:pt x="339385" y="45523"/>
                    <a:pt x="340404" y="48580"/>
                    <a:pt x="342442" y="51977"/>
                  </a:cubicBezTo>
                  <a:lnTo>
                    <a:pt x="346519" y="54016"/>
                  </a:lnTo>
                  <a:cubicBezTo>
                    <a:pt x="351955" y="54016"/>
                    <a:pt x="355692" y="51638"/>
                    <a:pt x="357730" y="46882"/>
                  </a:cubicBezTo>
                  <a:cubicBezTo>
                    <a:pt x="360448" y="45523"/>
                    <a:pt x="362486" y="43314"/>
                    <a:pt x="363845" y="40257"/>
                  </a:cubicBezTo>
                  <a:cubicBezTo>
                    <a:pt x="365204" y="37199"/>
                    <a:pt x="364864" y="34312"/>
                    <a:pt x="362826" y="31594"/>
                  </a:cubicBezTo>
                  <a:cubicBezTo>
                    <a:pt x="360788" y="30235"/>
                    <a:pt x="358070" y="29556"/>
                    <a:pt x="354673" y="29556"/>
                  </a:cubicBezTo>
                  <a:close/>
                  <a:moveTo>
                    <a:pt x="84591" y="176317"/>
                  </a:moveTo>
                  <a:cubicBezTo>
                    <a:pt x="77117" y="176317"/>
                    <a:pt x="67945" y="179374"/>
                    <a:pt x="57073" y="185489"/>
                  </a:cubicBezTo>
                  <a:cubicBezTo>
                    <a:pt x="51638" y="188887"/>
                    <a:pt x="46202" y="195172"/>
                    <a:pt x="40767" y="204344"/>
                  </a:cubicBezTo>
                  <a:cubicBezTo>
                    <a:pt x="35331" y="213517"/>
                    <a:pt x="32613" y="221840"/>
                    <a:pt x="32613" y="229314"/>
                  </a:cubicBezTo>
                  <a:cubicBezTo>
                    <a:pt x="32613" y="233391"/>
                    <a:pt x="34482" y="235429"/>
                    <a:pt x="38219" y="235429"/>
                  </a:cubicBezTo>
                  <a:cubicBezTo>
                    <a:pt x="41956" y="235429"/>
                    <a:pt x="44164" y="233730"/>
                    <a:pt x="44843" y="230333"/>
                  </a:cubicBezTo>
                  <a:cubicBezTo>
                    <a:pt x="47561" y="218103"/>
                    <a:pt x="52147" y="208591"/>
                    <a:pt x="58602" y="201796"/>
                  </a:cubicBezTo>
                  <a:cubicBezTo>
                    <a:pt x="65057" y="195002"/>
                    <a:pt x="71682" y="189906"/>
                    <a:pt x="78476" y="186509"/>
                  </a:cubicBezTo>
                  <a:cubicBezTo>
                    <a:pt x="85271" y="183111"/>
                    <a:pt x="89008" y="180733"/>
                    <a:pt x="89687" y="179374"/>
                  </a:cubicBezTo>
                  <a:cubicBezTo>
                    <a:pt x="89687" y="177336"/>
                    <a:pt x="87988" y="176317"/>
                    <a:pt x="84591" y="176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661511" y="3328739"/>
              <a:ext cx="149818" cy="150838"/>
            </a:xfrm>
            <a:custGeom>
              <a:avLst/>
              <a:gdLst/>
              <a:ahLst/>
              <a:cxnLst/>
              <a:rect l="l" t="t" r="r" b="b"/>
              <a:pathLst>
                <a:path w="149818" h="150838">
                  <a:moveTo>
                    <a:pt x="74399" y="0"/>
                  </a:moveTo>
                  <a:cubicBezTo>
                    <a:pt x="95463" y="0"/>
                    <a:pt x="113298" y="7304"/>
                    <a:pt x="127906" y="21912"/>
                  </a:cubicBezTo>
                  <a:cubicBezTo>
                    <a:pt x="142514" y="36521"/>
                    <a:pt x="149818" y="54356"/>
                    <a:pt x="149818" y="75419"/>
                  </a:cubicBezTo>
                  <a:cubicBezTo>
                    <a:pt x="149818" y="96482"/>
                    <a:pt x="142514" y="114317"/>
                    <a:pt x="127906" y="128926"/>
                  </a:cubicBezTo>
                  <a:cubicBezTo>
                    <a:pt x="113298" y="143534"/>
                    <a:pt x="95463" y="150838"/>
                    <a:pt x="74399" y="150838"/>
                  </a:cubicBezTo>
                  <a:cubicBezTo>
                    <a:pt x="54016" y="150838"/>
                    <a:pt x="36520" y="143534"/>
                    <a:pt x="21912" y="128926"/>
                  </a:cubicBezTo>
                  <a:cubicBezTo>
                    <a:pt x="7304" y="114317"/>
                    <a:pt x="0" y="96482"/>
                    <a:pt x="0" y="75419"/>
                  </a:cubicBezTo>
                  <a:cubicBezTo>
                    <a:pt x="0" y="54356"/>
                    <a:pt x="7304" y="36521"/>
                    <a:pt x="21912" y="21912"/>
                  </a:cubicBezTo>
                  <a:cubicBezTo>
                    <a:pt x="36520" y="7304"/>
                    <a:pt x="54016" y="0"/>
                    <a:pt x="74399" y="0"/>
                  </a:cubicBezTo>
                  <a:close/>
                  <a:moveTo>
                    <a:pt x="48920" y="23441"/>
                  </a:moveTo>
                  <a:cubicBezTo>
                    <a:pt x="45523" y="23441"/>
                    <a:pt x="42125" y="25140"/>
                    <a:pt x="38728" y="28537"/>
                  </a:cubicBezTo>
                  <a:cubicBezTo>
                    <a:pt x="36690" y="30575"/>
                    <a:pt x="35331" y="33293"/>
                    <a:pt x="34652" y="36690"/>
                  </a:cubicBezTo>
                  <a:cubicBezTo>
                    <a:pt x="33972" y="40088"/>
                    <a:pt x="34991" y="42805"/>
                    <a:pt x="37709" y="44844"/>
                  </a:cubicBezTo>
                  <a:cubicBezTo>
                    <a:pt x="39747" y="46882"/>
                    <a:pt x="41786" y="47901"/>
                    <a:pt x="43824" y="47901"/>
                  </a:cubicBezTo>
                  <a:cubicBezTo>
                    <a:pt x="45863" y="47901"/>
                    <a:pt x="48071" y="47052"/>
                    <a:pt x="50449" y="45353"/>
                  </a:cubicBezTo>
                  <a:cubicBezTo>
                    <a:pt x="52827" y="43655"/>
                    <a:pt x="54355" y="42466"/>
                    <a:pt x="55035" y="41786"/>
                  </a:cubicBezTo>
                  <a:cubicBezTo>
                    <a:pt x="59791" y="34992"/>
                    <a:pt x="60470" y="29896"/>
                    <a:pt x="57073" y="26499"/>
                  </a:cubicBezTo>
                  <a:cubicBezTo>
                    <a:pt x="54355" y="24460"/>
                    <a:pt x="51638" y="23441"/>
                    <a:pt x="48920" y="234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385314" y="3332135"/>
              <a:ext cx="143422" cy="145404"/>
            </a:xfrm>
            <a:custGeom>
              <a:avLst/>
              <a:gdLst/>
              <a:ahLst/>
              <a:cxnLst/>
              <a:rect l="l" t="t" r="r" b="b"/>
              <a:pathLst>
                <a:path w="143422" h="145404">
                  <a:moveTo>
                    <a:pt x="120550" y="107"/>
                  </a:moveTo>
                  <a:cubicBezTo>
                    <a:pt x="126728" y="-530"/>
                    <a:pt x="132238" y="1700"/>
                    <a:pt x="137079" y="6796"/>
                  </a:cubicBezTo>
                  <a:cubicBezTo>
                    <a:pt x="143534" y="13590"/>
                    <a:pt x="145063" y="21064"/>
                    <a:pt x="141665" y="29218"/>
                  </a:cubicBezTo>
                  <a:lnTo>
                    <a:pt x="100898" y="131135"/>
                  </a:lnTo>
                  <a:cubicBezTo>
                    <a:pt x="96822" y="140647"/>
                    <a:pt x="90027" y="145404"/>
                    <a:pt x="80515" y="145404"/>
                  </a:cubicBezTo>
                  <a:cubicBezTo>
                    <a:pt x="74400" y="145404"/>
                    <a:pt x="69304" y="143025"/>
                    <a:pt x="65227" y="138269"/>
                  </a:cubicBezTo>
                  <a:lnTo>
                    <a:pt x="6115" y="69985"/>
                  </a:lnTo>
                  <a:cubicBezTo>
                    <a:pt x="2039" y="65908"/>
                    <a:pt x="0" y="61152"/>
                    <a:pt x="0" y="55716"/>
                  </a:cubicBezTo>
                  <a:cubicBezTo>
                    <a:pt x="0" y="45524"/>
                    <a:pt x="4756" y="38730"/>
                    <a:pt x="14269" y="35333"/>
                  </a:cubicBezTo>
                  <a:lnTo>
                    <a:pt x="114148" y="1700"/>
                  </a:lnTo>
                  <a:cubicBezTo>
                    <a:pt x="116356" y="851"/>
                    <a:pt x="118490" y="320"/>
                    <a:pt x="120550" y="107"/>
                  </a:cubicBezTo>
                  <a:close/>
                  <a:moveTo>
                    <a:pt x="19365" y="41448"/>
                  </a:moveTo>
                  <a:cubicBezTo>
                    <a:pt x="15967" y="42807"/>
                    <a:pt x="13080" y="45524"/>
                    <a:pt x="10701" y="49601"/>
                  </a:cubicBezTo>
                  <a:cubicBezTo>
                    <a:pt x="8323" y="53678"/>
                    <a:pt x="7134" y="56735"/>
                    <a:pt x="7134" y="58774"/>
                  </a:cubicBezTo>
                  <a:cubicBezTo>
                    <a:pt x="7134" y="60812"/>
                    <a:pt x="8323" y="62001"/>
                    <a:pt x="10701" y="62341"/>
                  </a:cubicBezTo>
                  <a:cubicBezTo>
                    <a:pt x="13080" y="62681"/>
                    <a:pt x="14609" y="61831"/>
                    <a:pt x="15288" y="59793"/>
                  </a:cubicBezTo>
                  <a:cubicBezTo>
                    <a:pt x="16647" y="55716"/>
                    <a:pt x="19365" y="51639"/>
                    <a:pt x="23441" y="47563"/>
                  </a:cubicBezTo>
                  <a:cubicBezTo>
                    <a:pt x="24800" y="46204"/>
                    <a:pt x="24970" y="44675"/>
                    <a:pt x="23951" y="42977"/>
                  </a:cubicBezTo>
                  <a:cubicBezTo>
                    <a:pt x="22932" y="41278"/>
                    <a:pt x="21403" y="40768"/>
                    <a:pt x="19365" y="414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340368" y="3458123"/>
              <a:ext cx="517844" cy="393453"/>
            </a:xfrm>
            <a:custGeom>
              <a:avLst/>
              <a:gdLst/>
              <a:ahLst/>
              <a:cxnLst/>
              <a:rect l="l" t="t" r="r" b="b"/>
              <a:pathLst>
                <a:path w="517844" h="393453">
                  <a:moveTo>
                    <a:pt x="304836" y="51"/>
                  </a:moveTo>
                  <a:cubicBezTo>
                    <a:pt x="326578" y="-628"/>
                    <a:pt x="344584" y="5487"/>
                    <a:pt x="358852" y="18396"/>
                  </a:cubicBezTo>
                  <a:cubicBezTo>
                    <a:pt x="373121" y="31306"/>
                    <a:pt x="380255" y="47613"/>
                    <a:pt x="380255" y="67317"/>
                  </a:cubicBezTo>
                  <a:cubicBezTo>
                    <a:pt x="380255" y="88380"/>
                    <a:pt x="373800" y="105366"/>
                    <a:pt x="360890" y="118276"/>
                  </a:cubicBezTo>
                  <a:cubicBezTo>
                    <a:pt x="347981" y="131185"/>
                    <a:pt x="331334" y="137640"/>
                    <a:pt x="310951" y="137640"/>
                  </a:cubicBezTo>
                  <a:lnTo>
                    <a:pt x="291587" y="137640"/>
                  </a:lnTo>
                  <a:cubicBezTo>
                    <a:pt x="297702" y="170933"/>
                    <a:pt x="300759" y="201508"/>
                    <a:pt x="300759" y="229366"/>
                  </a:cubicBezTo>
                  <a:lnTo>
                    <a:pt x="425099" y="217136"/>
                  </a:lnTo>
                  <a:cubicBezTo>
                    <a:pt x="452276" y="216456"/>
                    <a:pt x="474528" y="224100"/>
                    <a:pt x="491854" y="240067"/>
                  </a:cubicBezTo>
                  <a:cubicBezTo>
                    <a:pt x="509180" y="256034"/>
                    <a:pt x="517844" y="276587"/>
                    <a:pt x="517844" y="301727"/>
                  </a:cubicBezTo>
                  <a:cubicBezTo>
                    <a:pt x="517164" y="326867"/>
                    <a:pt x="508671" y="347420"/>
                    <a:pt x="492364" y="363387"/>
                  </a:cubicBezTo>
                  <a:cubicBezTo>
                    <a:pt x="476057" y="379354"/>
                    <a:pt x="456013" y="387338"/>
                    <a:pt x="432233" y="387338"/>
                  </a:cubicBezTo>
                  <a:lnTo>
                    <a:pt x="77560" y="393453"/>
                  </a:lnTo>
                  <a:cubicBezTo>
                    <a:pt x="51741" y="392773"/>
                    <a:pt x="32376" y="386149"/>
                    <a:pt x="19467" y="373579"/>
                  </a:cubicBezTo>
                  <a:cubicBezTo>
                    <a:pt x="6557" y="361009"/>
                    <a:pt x="102" y="346231"/>
                    <a:pt x="102" y="329245"/>
                  </a:cubicBezTo>
                  <a:cubicBezTo>
                    <a:pt x="-577" y="307502"/>
                    <a:pt x="2141" y="290007"/>
                    <a:pt x="8256" y="276757"/>
                  </a:cubicBezTo>
                  <a:cubicBezTo>
                    <a:pt x="14371" y="263508"/>
                    <a:pt x="27960" y="255524"/>
                    <a:pt x="49023" y="252807"/>
                  </a:cubicBezTo>
                  <a:lnTo>
                    <a:pt x="178458" y="240577"/>
                  </a:lnTo>
                  <a:cubicBezTo>
                    <a:pt x="179138" y="234462"/>
                    <a:pt x="179477" y="224609"/>
                    <a:pt x="179477" y="211020"/>
                  </a:cubicBezTo>
                  <a:cubicBezTo>
                    <a:pt x="179477" y="191996"/>
                    <a:pt x="178118" y="168215"/>
                    <a:pt x="175400" y="139678"/>
                  </a:cubicBezTo>
                  <a:lnTo>
                    <a:pt x="131576" y="140697"/>
                  </a:lnTo>
                  <a:cubicBezTo>
                    <a:pt x="110513" y="140018"/>
                    <a:pt x="94716" y="134752"/>
                    <a:pt x="84185" y="124900"/>
                  </a:cubicBezTo>
                  <a:cubicBezTo>
                    <a:pt x="73653" y="115048"/>
                    <a:pt x="68387" y="103667"/>
                    <a:pt x="68387" y="90758"/>
                  </a:cubicBezTo>
                  <a:cubicBezTo>
                    <a:pt x="67708" y="73092"/>
                    <a:pt x="69916" y="58824"/>
                    <a:pt x="75012" y="47952"/>
                  </a:cubicBezTo>
                  <a:cubicBezTo>
                    <a:pt x="80108" y="37081"/>
                    <a:pt x="91488" y="30626"/>
                    <a:pt x="109154" y="28588"/>
                  </a:cubicBezTo>
                  <a:lnTo>
                    <a:pt x="304836" y="51"/>
                  </a:lnTo>
                  <a:close/>
                  <a:moveTo>
                    <a:pt x="114250" y="40818"/>
                  </a:moveTo>
                  <a:cubicBezTo>
                    <a:pt x="110173" y="40818"/>
                    <a:pt x="105757" y="43196"/>
                    <a:pt x="101001" y="47952"/>
                  </a:cubicBezTo>
                  <a:cubicBezTo>
                    <a:pt x="93527" y="54747"/>
                    <a:pt x="92168" y="60522"/>
                    <a:pt x="96924" y="65278"/>
                  </a:cubicBezTo>
                  <a:lnTo>
                    <a:pt x="98963" y="66298"/>
                  </a:lnTo>
                  <a:cubicBezTo>
                    <a:pt x="100321" y="66298"/>
                    <a:pt x="102020" y="64769"/>
                    <a:pt x="104058" y="61711"/>
                  </a:cubicBezTo>
                  <a:cubicBezTo>
                    <a:pt x="106097" y="58654"/>
                    <a:pt x="108135" y="56106"/>
                    <a:pt x="110173" y="54068"/>
                  </a:cubicBezTo>
                  <a:cubicBezTo>
                    <a:pt x="111532" y="52709"/>
                    <a:pt x="114250" y="51180"/>
                    <a:pt x="118327" y="49481"/>
                  </a:cubicBezTo>
                  <a:cubicBezTo>
                    <a:pt x="122403" y="47783"/>
                    <a:pt x="123423" y="45914"/>
                    <a:pt x="121384" y="43876"/>
                  </a:cubicBezTo>
                  <a:cubicBezTo>
                    <a:pt x="119346" y="41837"/>
                    <a:pt x="116968" y="40818"/>
                    <a:pt x="114250" y="40818"/>
                  </a:cubicBezTo>
                  <a:close/>
                  <a:moveTo>
                    <a:pt x="58195" y="269113"/>
                  </a:moveTo>
                  <a:cubicBezTo>
                    <a:pt x="52760" y="269113"/>
                    <a:pt x="46985" y="271492"/>
                    <a:pt x="40869" y="276248"/>
                  </a:cubicBezTo>
                  <a:cubicBezTo>
                    <a:pt x="32716" y="285760"/>
                    <a:pt x="31017" y="292894"/>
                    <a:pt x="35774" y="297650"/>
                  </a:cubicBezTo>
                  <a:cubicBezTo>
                    <a:pt x="36453" y="298330"/>
                    <a:pt x="37472" y="298670"/>
                    <a:pt x="38831" y="298670"/>
                  </a:cubicBezTo>
                  <a:cubicBezTo>
                    <a:pt x="40869" y="298670"/>
                    <a:pt x="43078" y="296971"/>
                    <a:pt x="45456" y="293574"/>
                  </a:cubicBezTo>
                  <a:cubicBezTo>
                    <a:pt x="47834" y="290176"/>
                    <a:pt x="50042" y="287459"/>
                    <a:pt x="52080" y="285420"/>
                  </a:cubicBezTo>
                  <a:cubicBezTo>
                    <a:pt x="54119" y="283382"/>
                    <a:pt x="56497" y="281683"/>
                    <a:pt x="59215" y="280324"/>
                  </a:cubicBezTo>
                  <a:cubicBezTo>
                    <a:pt x="61932" y="278965"/>
                    <a:pt x="64141" y="277607"/>
                    <a:pt x="65839" y="276248"/>
                  </a:cubicBezTo>
                  <a:cubicBezTo>
                    <a:pt x="67538" y="274889"/>
                    <a:pt x="67368" y="273530"/>
                    <a:pt x="65330" y="272171"/>
                  </a:cubicBezTo>
                  <a:cubicBezTo>
                    <a:pt x="63291" y="270133"/>
                    <a:pt x="60913" y="269113"/>
                    <a:pt x="58195" y="269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81241" y="3250298"/>
              <a:ext cx="312373" cy="299158"/>
            </a:xfrm>
            <a:prstGeom prst="rect">
              <a:avLst/>
            </a:prstGeom>
          </p:spPr>
        </p:pic>
      </p:grpSp>
      <p:grpSp>
        <p:nvGrpSpPr>
          <p:cNvPr id="122" name="组合 121"/>
          <p:cNvGrpSpPr/>
          <p:nvPr/>
        </p:nvGrpSpPr>
        <p:grpSpPr>
          <a:xfrm>
            <a:off x="7623018" y="2953749"/>
            <a:ext cx="1170091" cy="1417984"/>
            <a:chOff x="7294418" y="3012015"/>
            <a:chExt cx="647374" cy="784525"/>
          </a:xfrm>
        </p:grpSpPr>
        <p:sp>
          <p:nvSpPr>
            <p:cNvPr id="112" name="文本框 111"/>
            <p:cNvSpPr txBox="1"/>
            <p:nvPr/>
          </p:nvSpPr>
          <p:spPr>
            <a:xfrm>
              <a:off x="7571634" y="3134077"/>
              <a:ext cx="28912" cy="27517"/>
            </a:xfrm>
            <a:custGeom>
              <a:avLst/>
              <a:gdLst/>
              <a:ahLst/>
              <a:cxnLst/>
              <a:rect l="l" t="t" r="r" b="b"/>
              <a:pathLst>
                <a:path w="28912" h="27517">
                  <a:moveTo>
                    <a:pt x="17326" y="0"/>
                  </a:moveTo>
                  <a:cubicBezTo>
                    <a:pt x="20044" y="0"/>
                    <a:pt x="22761" y="1019"/>
                    <a:pt x="25479" y="3057"/>
                  </a:cubicBezTo>
                  <a:cubicBezTo>
                    <a:pt x="30915" y="6454"/>
                    <a:pt x="29896" y="11890"/>
                    <a:pt x="22422" y="19364"/>
                  </a:cubicBezTo>
                  <a:cubicBezTo>
                    <a:pt x="18345" y="24799"/>
                    <a:pt x="13929" y="27517"/>
                    <a:pt x="9172" y="27517"/>
                  </a:cubicBezTo>
                  <a:lnTo>
                    <a:pt x="5096" y="25479"/>
                  </a:lnTo>
                  <a:cubicBezTo>
                    <a:pt x="1699" y="22082"/>
                    <a:pt x="0" y="18684"/>
                    <a:pt x="0" y="15287"/>
                  </a:cubicBezTo>
                  <a:cubicBezTo>
                    <a:pt x="0" y="11210"/>
                    <a:pt x="2038" y="7813"/>
                    <a:pt x="6115" y="5095"/>
                  </a:cubicBezTo>
                  <a:cubicBezTo>
                    <a:pt x="9512" y="1698"/>
                    <a:pt x="13249" y="0"/>
                    <a:pt x="173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7323008" y="3293068"/>
              <a:ext cx="53963" cy="57074"/>
            </a:xfrm>
            <a:custGeom>
              <a:avLst/>
              <a:gdLst/>
              <a:ahLst/>
              <a:cxnLst/>
              <a:rect l="l" t="t" r="r" b="b"/>
              <a:pathLst>
                <a:path w="53963" h="57074">
                  <a:moveTo>
                    <a:pt x="44791" y="0"/>
                  </a:moveTo>
                  <a:lnTo>
                    <a:pt x="53963" y="1019"/>
                  </a:lnTo>
                  <a:cubicBezTo>
                    <a:pt x="42413" y="2378"/>
                    <a:pt x="32900" y="7134"/>
                    <a:pt x="25426" y="15287"/>
                  </a:cubicBezTo>
                  <a:cubicBezTo>
                    <a:pt x="17953" y="23441"/>
                    <a:pt x="15235" y="35671"/>
                    <a:pt x="17273" y="51978"/>
                  </a:cubicBezTo>
                  <a:cubicBezTo>
                    <a:pt x="17273" y="53337"/>
                    <a:pt x="16254" y="54526"/>
                    <a:pt x="14216" y="55545"/>
                  </a:cubicBezTo>
                  <a:cubicBezTo>
                    <a:pt x="12177" y="56564"/>
                    <a:pt x="10139" y="57074"/>
                    <a:pt x="8100" y="57074"/>
                  </a:cubicBezTo>
                  <a:cubicBezTo>
                    <a:pt x="4024" y="57074"/>
                    <a:pt x="1646" y="55375"/>
                    <a:pt x="966" y="51978"/>
                  </a:cubicBezTo>
                  <a:cubicBezTo>
                    <a:pt x="-1072" y="43824"/>
                    <a:pt x="117" y="35331"/>
                    <a:pt x="4533" y="26498"/>
                  </a:cubicBezTo>
                  <a:cubicBezTo>
                    <a:pt x="8950" y="17666"/>
                    <a:pt x="14216" y="10871"/>
                    <a:pt x="20331" y="6115"/>
                  </a:cubicBezTo>
                  <a:cubicBezTo>
                    <a:pt x="27125" y="2038"/>
                    <a:pt x="35279" y="0"/>
                    <a:pt x="44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316840" y="3580475"/>
              <a:ext cx="52997" cy="56055"/>
            </a:xfrm>
            <a:custGeom>
              <a:avLst/>
              <a:gdLst/>
              <a:ahLst/>
              <a:cxnLst/>
              <a:rect l="l" t="t" r="r" b="b"/>
              <a:pathLst>
                <a:path w="52997" h="56055">
                  <a:moveTo>
                    <a:pt x="45863" y="0"/>
                  </a:moveTo>
                  <a:lnTo>
                    <a:pt x="52997" y="0"/>
                  </a:lnTo>
                  <a:cubicBezTo>
                    <a:pt x="41447" y="1359"/>
                    <a:pt x="31934" y="6115"/>
                    <a:pt x="24460" y="14269"/>
                  </a:cubicBezTo>
                  <a:cubicBezTo>
                    <a:pt x="16986" y="22422"/>
                    <a:pt x="13589" y="34652"/>
                    <a:pt x="14268" y="50959"/>
                  </a:cubicBezTo>
                  <a:cubicBezTo>
                    <a:pt x="14948" y="52318"/>
                    <a:pt x="14438" y="53507"/>
                    <a:pt x="12740" y="54526"/>
                  </a:cubicBezTo>
                  <a:cubicBezTo>
                    <a:pt x="11041" y="55545"/>
                    <a:pt x="9173" y="56055"/>
                    <a:pt x="7134" y="56055"/>
                  </a:cubicBezTo>
                  <a:cubicBezTo>
                    <a:pt x="3058" y="56055"/>
                    <a:pt x="1019" y="54356"/>
                    <a:pt x="1019" y="50959"/>
                  </a:cubicBezTo>
                  <a:cubicBezTo>
                    <a:pt x="340" y="48921"/>
                    <a:pt x="0" y="46203"/>
                    <a:pt x="0" y="42806"/>
                  </a:cubicBezTo>
                  <a:cubicBezTo>
                    <a:pt x="0" y="35332"/>
                    <a:pt x="1869" y="28197"/>
                    <a:pt x="5606" y="21403"/>
                  </a:cubicBezTo>
                  <a:cubicBezTo>
                    <a:pt x="9343" y="14608"/>
                    <a:pt x="13589" y="9852"/>
                    <a:pt x="18345" y="7134"/>
                  </a:cubicBezTo>
                  <a:cubicBezTo>
                    <a:pt x="26499" y="2378"/>
                    <a:pt x="35671" y="0"/>
                    <a:pt x="45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294418" y="3101463"/>
              <a:ext cx="647374" cy="695077"/>
            </a:xfrm>
            <a:custGeom>
              <a:avLst/>
              <a:gdLst/>
              <a:ahLst/>
              <a:cxnLst/>
              <a:rect l="l" t="t" r="r" b="b"/>
              <a:pathLst>
                <a:path w="647374" h="695077">
                  <a:moveTo>
                    <a:pt x="325117" y="0"/>
                  </a:moveTo>
                  <a:cubicBezTo>
                    <a:pt x="349577" y="0"/>
                    <a:pt x="370301" y="8493"/>
                    <a:pt x="387287" y="25479"/>
                  </a:cubicBezTo>
                  <a:cubicBezTo>
                    <a:pt x="404273" y="42466"/>
                    <a:pt x="412766" y="62849"/>
                    <a:pt x="412766" y="86630"/>
                  </a:cubicBezTo>
                  <a:cubicBezTo>
                    <a:pt x="412766" y="108372"/>
                    <a:pt x="405632" y="127397"/>
                    <a:pt x="391363" y="143704"/>
                  </a:cubicBezTo>
                  <a:lnTo>
                    <a:pt x="529971" y="130454"/>
                  </a:lnTo>
                  <a:cubicBezTo>
                    <a:pt x="544919" y="131134"/>
                    <a:pt x="559697" y="139967"/>
                    <a:pt x="574305" y="156953"/>
                  </a:cubicBezTo>
                  <a:cubicBezTo>
                    <a:pt x="588913" y="173939"/>
                    <a:pt x="596557" y="190925"/>
                    <a:pt x="597237" y="207912"/>
                  </a:cubicBezTo>
                  <a:lnTo>
                    <a:pt x="600294" y="233391"/>
                  </a:lnTo>
                  <a:cubicBezTo>
                    <a:pt x="600294" y="254454"/>
                    <a:pt x="595538" y="272459"/>
                    <a:pt x="586026" y="287407"/>
                  </a:cubicBezTo>
                  <a:cubicBezTo>
                    <a:pt x="577872" y="307791"/>
                    <a:pt x="556130" y="338876"/>
                    <a:pt x="520799" y="380662"/>
                  </a:cubicBezTo>
                  <a:cubicBezTo>
                    <a:pt x="485467" y="422448"/>
                    <a:pt x="449796" y="458289"/>
                    <a:pt x="413785" y="488185"/>
                  </a:cubicBezTo>
                  <a:lnTo>
                    <a:pt x="587045" y="500415"/>
                  </a:lnTo>
                  <a:cubicBezTo>
                    <a:pt x="603352" y="503812"/>
                    <a:pt x="617790" y="515872"/>
                    <a:pt x="630360" y="536596"/>
                  </a:cubicBezTo>
                  <a:cubicBezTo>
                    <a:pt x="642930" y="557319"/>
                    <a:pt x="648535" y="576513"/>
                    <a:pt x="647176" y="594179"/>
                  </a:cubicBezTo>
                  <a:lnTo>
                    <a:pt x="646157" y="620678"/>
                  </a:lnTo>
                  <a:cubicBezTo>
                    <a:pt x="642080" y="642420"/>
                    <a:pt x="633927" y="660256"/>
                    <a:pt x="621697" y="674184"/>
                  </a:cubicBezTo>
                  <a:cubicBezTo>
                    <a:pt x="609467" y="688113"/>
                    <a:pt x="593160" y="695077"/>
                    <a:pt x="572777" y="695077"/>
                  </a:cubicBezTo>
                  <a:cubicBezTo>
                    <a:pt x="567341" y="695077"/>
                    <a:pt x="563264" y="694738"/>
                    <a:pt x="560546" y="694058"/>
                  </a:cubicBezTo>
                  <a:lnTo>
                    <a:pt x="67266" y="625773"/>
                  </a:lnTo>
                  <a:cubicBezTo>
                    <a:pt x="44164" y="622376"/>
                    <a:pt x="27178" y="612524"/>
                    <a:pt x="16307" y="596217"/>
                  </a:cubicBezTo>
                  <a:cubicBezTo>
                    <a:pt x="5436" y="579911"/>
                    <a:pt x="0" y="562245"/>
                    <a:pt x="0" y="543220"/>
                  </a:cubicBezTo>
                  <a:cubicBezTo>
                    <a:pt x="0" y="537785"/>
                    <a:pt x="340" y="533708"/>
                    <a:pt x="1019" y="530990"/>
                  </a:cubicBezTo>
                  <a:cubicBezTo>
                    <a:pt x="5096" y="508568"/>
                    <a:pt x="11211" y="491412"/>
                    <a:pt x="19365" y="479522"/>
                  </a:cubicBezTo>
                  <a:cubicBezTo>
                    <a:pt x="27518" y="467631"/>
                    <a:pt x="42806" y="462366"/>
                    <a:pt x="65227" y="463725"/>
                  </a:cubicBezTo>
                  <a:lnTo>
                    <a:pt x="202816" y="472897"/>
                  </a:lnTo>
                  <a:cubicBezTo>
                    <a:pt x="247660" y="449796"/>
                    <a:pt x="319002" y="398837"/>
                    <a:pt x="416843" y="320021"/>
                  </a:cubicBezTo>
                  <a:lnTo>
                    <a:pt x="84592" y="329194"/>
                  </a:lnTo>
                  <a:cubicBezTo>
                    <a:pt x="60132" y="329873"/>
                    <a:pt x="41617" y="321720"/>
                    <a:pt x="29047" y="304733"/>
                  </a:cubicBezTo>
                  <a:cubicBezTo>
                    <a:pt x="16477" y="287747"/>
                    <a:pt x="10192" y="269402"/>
                    <a:pt x="10192" y="249698"/>
                  </a:cubicBezTo>
                  <a:cubicBezTo>
                    <a:pt x="10871" y="228635"/>
                    <a:pt x="14099" y="211649"/>
                    <a:pt x="19874" y="198739"/>
                  </a:cubicBezTo>
                  <a:cubicBezTo>
                    <a:pt x="25650" y="185830"/>
                    <a:pt x="38729" y="178356"/>
                    <a:pt x="59112" y="176317"/>
                  </a:cubicBezTo>
                  <a:lnTo>
                    <a:pt x="273139" y="155934"/>
                  </a:lnTo>
                  <a:cubicBezTo>
                    <a:pt x="262947" y="147780"/>
                    <a:pt x="254794" y="137589"/>
                    <a:pt x="248679" y="125359"/>
                  </a:cubicBezTo>
                  <a:cubicBezTo>
                    <a:pt x="242564" y="113128"/>
                    <a:pt x="239506" y="100219"/>
                    <a:pt x="239506" y="86630"/>
                  </a:cubicBezTo>
                  <a:cubicBezTo>
                    <a:pt x="239506" y="62849"/>
                    <a:pt x="247830" y="42466"/>
                    <a:pt x="264476" y="25479"/>
                  </a:cubicBezTo>
                  <a:cubicBezTo>
                    <a:pt x="281123" y="8493"/>
                    <a:pt x="301336" y="0"/>
                    <a:pt x="325117" y="0"/>
                  </a:cubicBezTo>
                  <a:close/>
                  <a:moveTo>
                    <a:pt x="294542" y="32614"/>
                  </a:moveTo>
                  <a:cubicBezTo>
                    <a:pt x="290465" y="32614"/>
                    <a:pt x="286728" y="34312"/>
                    <a:pt x="283331" y="37709"/>
                  </a:cubicBezTo>
                  <a:cubicBezTo>
                    <a:pt x="279254" y="40427"/>
                    <a:pt x="277216" y="43824"/>
                    <a:pt x="277216" y="47901"/>
                  </a:cubicBezTo>
                  <a:cubicBezTo>
                    <a:pt x="277216" y="51298"/>
                    <a:pt x="278915" y="54696"/>
                    <a:pt x="282312" y="58093"/>
                  </a:cubicBezTo>
                  <a:lnTo>
                    <a:pt x="286388" y="60131"/>
                  </a:lnTo>
                  <a:cubicBezTo>
                    <a:pt x="291145" y="60131"/>
                    <a:pt x="295561" y="57413"/>
                    <a:pt x="299638" y="51978"/>
                  </a:cubicBezTo>
                  <a:cubicBezTo>
                    <a:pt x="307112" y="44504"/>
                    <a:pt x="308131" y="39068"/>
                    <a:pt x="302695" y="35671"/>
                  </a:cubicBezTo>
                  <a:cubicBezTo>
                    <a:pt x="299977" y="33633"/>
                    <a:pt x="297260" y="32614"/>
                    <a:pt x="294542" y="32614"/>
                  </a:cubicBezTo>
                  <a:close/>
                  <a:moveTo>
                    <a:pt x="73381" y="191605"/>
                  </a:moveTo>
                  <a:cubicBezTo>
                    <a:pt x="63869" y="191605"/>
                    <a:pt x="55715" y="193643"/>
                    <a:pt x="48921" y="197720"/>
                  </a:cubicBezTo>
                  <a:cubicBezTo>
                    <a:pt x="42806" y="202476"/>
                    <a:pt x="37540" y="209271"/>
                    <a:pt x="33123" y="218103"/>
                  </a:cubicBezTo>
                  <a:cubicBezTo>
                    <a:pt x="28707" y="226936"/>
                    <a:pt x="27518" y="235429"/>
                    <a:pt x="29556" y="243583"/>
                  </a:cubicBezTo>
                  <a:cubicBezTo>
                    <a:pt x="30236" y="246980"/>
                    <a:pt x="32614" y="248679"/>
                    <a:pt x="36690" y="248679"/>
                  </a:cubicBezTo>
                  <a:cubicBezTo>
                    <a:pt x="38729" y="248679"/>
                    <a:pt x="40767" y="248169"/>
                    <a:pt x="42806" y="247150"/>
                  </a:cubicBezTo>
                  <a:cubicBezTo>
                    <a:pt x="44844" y="246131"/>
                    <a:pt x="45863" y="244942"/>
                    <a:pt x="45863" y="243583"/>
                  </a:cubicBezTo>
                  <a:cubicBezTo>
                    <a:pt x="43825" y="227276"/>
                    <a:pt x="46543" y="215046"/>
                    <a:pt x="54016" y="206892"/>
                  </a:cubicBezTo>
                  <a:cubicBezTo>
                    <a:pt x="61490" y="198739"/>
                    <a:pt x="71003" y="193983"/>
                    <a:pt x="82553" y="192624"/>
                  </a:cubicBezTo>
                  <a:lnTo>
                    <a:pt x="73381" y="191605"/>
                  </a:lnTo>
                  <a:close/>
                  <a:moveTo>
                    <a:pt x="68285" y="479012"/>
                  </a:moveTo>
                  <a:cubicBezTo>
                    <a:pt x="58093" y="479012"/>
                    <a:pt x="48921" y="481390"/>
                    <a:pt x="40767" y="486146"/>
                  </a:cubicBezTo>
                  <a:cubicBezTo>
                    <a:pt x="36011" y="488864"/>
                    <a:pt x="31765" y="493620"/>
                    <a:pt x="28028" y="500415"/>
                  </a:cubicBezTo>
                  <a:cubicBezTo>
                    <a:pt x="24291" y="507209"/>
                    <a:pt x="22422" y="514344"/>
                    <a:pt x="22422" y="521818"/>
                  </a:cubicBezTo>
                  <a:cubicBezTo>
                    <a:pt x="22422" y="525215"/>
                    <a:pt x="22762" y="527933"/>
                    <a:pt x="23441" y="529971"/>
                  </a:cubicBezTo>
                  <a:cubicBezTo>
                    <a:pt x="23441" y="533368"/>
                    <a:pt x="25480" y="535067"/>
                    <a:pt x="29556" y="535067"/>
                  </a:cubicBezTo>
                  <a:cubicBezTo>
                    <a:pt x="31595" y="535067"/>
                    <a:pt x="33463" y="534557"/>
                    <a:pt x="35162" y="533538"/>
                  </a:cubicBezTo>
                  <a:cubicBezTo>
                    <a:pt x="36860" y="532519"/>
                    <a:pt x="37370" y="531330"/>
                    <a:pt x="36690" y="529971"/>
                  </a:cubicBezTo>
                  <a:cubicBezTo>
                    <a:pt x="36011" y="513664"/>
                    <a:pt x="39408" y="501434"/>
                    <a:pt x="46882" y="493281"/>
                  </a:cubicBezTo>
                  <a:cubicBezTo>
                    <a:pt x="54356" y="485127"/>
                    <a:pt x="63869" y="480371"/>
                    <a:pt x="75419" y="479012"/>
                  </a:cubicBezTo>
                  <a:lnTo>
                    <a:pt x="68285" y="4790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8" name="图片 117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900"/>
            <a:stretch>
              <a:fillRect/>
            </a:stretch>
          </p:blipFill>
          <p:spPr>
            <a:xfrm>
              <a:off x="7455963" y="3012015"/>
              <a:ext cx="312373" cy="299158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8979298" y="2847156"/>
            <a:ext cx="2022790" cy="1836408"/>
            <a:chOff x="8199445" y="3029991"/>
            <a:chExt cx="872414" cy="792029"/>
          </a:xfrm>
        </p:grpSpPr>
        <p:sp>
          <p:nvSpPr>
            <p:cNvPr id="113" name="文本框 112"/>
            <p:cNvSpPr txBox="1"/>
            <p:nvPr/>
          </p:nvSpPr>
          <p:spPr>
            <a:xfrm>
              <a:off x="8599239" y="3094329"/>
              <a:ext cx="35054" cy="33539"/>
            </a:xfrm>
            <a:custGeom>
              <a:avLst/>
              <a:gdLst/>
              <a:ahLst/>
              <a:cxnLst/>
              <a:rect l="l" t="t" r="r" b="b"/>
              <a:pathLst>
                <a:path w="35054" h="33539">
                  <a:moveTo>
                    <a:pt x="23164" y="0"/>
                  </a:moveTo>
                  <a:cubicBezTo>
                    <a:pt x="25203" y="0"/>
                    <a:pt x="27241" y="509"/>
                    <a:pt x="29279" y="1529"/>
                  </a:cubicBezTo>
                  <a:cubicBezTo>
                    <a:pt x="31317" y="2548"/>
                    <a:pt x="33016" y="3397"/>
                    <a:pt x="34375" y="4076"/>
                  </a:cubicBezTo>
                  <a:cubicBezTo>
                    <a:pt x="35055" y="4076"/>
                    <a:pt x="35224" y="4416"/>
                    <a:pt x="34885" y="5096"/>
                  </a:cubicBezTo>
                  <a:cubicBezTo>
                    <a:pt x="34545" y="5775"/>
                    <a:pt x="34035" y="6115"/>
                    <a:pt x="33356" y="6115"/>
                  </a:cubicBezTo>
                  <a:cubicBezTo>
                    <a:pt x="27241" y="6794"/>
                    <a:pt x="22485" y="8663"/>
                    <a:pt x="19087" y="11720"/>
                  </a:cubicBezTo>
                  <a:cubicBezTo>
                    <a:pt x="15690" y="14778"/>
                    <a:pt x="12973" y="21063"/>
                    <a:pt x="10934" y="30575"/>
                  </a:cubicBezTo>
                  <a:cubicBezTo>
                    <a:pt x="9575" y="33293"/>
                    <a:pt x="7537" y="34142"/>
                    <a:pt x="4819" y="33123"/>
                  </a:cubicBezTo>
                  <a:cubicBezTo>
                    <a:pt x="2101" y="32104"/>
                    <a:pt x="742" y="30575"/>
                    <a:pt x="742" y="28537"/>
                  </a:cubicBezTo>
                  <a:cubicBezTo>
                    <a:pt x="-617" y="23101"/>
                    <a:pt x="-107" y="18005"/>
                    <a:pt x="2271" y="13249"/>
                  </a:cubicBezTo>
                  <a:cubicBezTo>
                    <a:pt x="4649" y="8493"/>
                    <a:pt x="8896" y="4756"/>
                    <a:pt x="15011" y="2038"/>
                  </a:cubicBezTo>
                  <a:lnTo>
                    <a:pt x="231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379431" y="3154460"/>
              <a:ext cx="22915" cy="23441"/>
            </a:xfrm>
            <a:custGeom>
              <a:avLst/>
              <a:gdLst/>
              <a:ahLst/>
              <a:cxnLst/>
              <a:rect l="l" t="t" r="r" b="b"/>
              <a:pathLst>
                <a:path w="22915" h="23441">
                  <a:moveTo>
                    <a:pt x="14677" y="0"/>
                  </a:moveTo>
                  <a:cubicBezTo>
                    <a:pt x="16036" y="0"/>
                    <a:pt x="18074" y="680"/>
                    <a:pt x="20792" y="2038"/>
                  </a:cubicBezTo>
                  <a:cubicBezTo>
                    <a:pt x="24189" y="7474"/>
                    <a:pt x="23510" y="12570"/>
                    <a:pt x="18754" y="17326"/>
                  </a:cubicBezTo>
                  <a:cubicBezTo>
                    <a:pt x="13318" y="21403"/>
                    <a:pt x="9581" y="23441"/>
                    <a:pt x="7543" y="23441"/>
                  </a:cubicBezTo>
                  <a:cubicBezTo>
                    <a:pt x="6863" y="23441"/>
                    <a:pt x="5165" y="22762"/>
                    <a:pt x="2447" y="21403"/>
                  </a:cubicBezTo>
                  <a:cubicBezTo>
                    <a:pt x="-1630" y="15288"/>
                    <a:pt x="-611" y="9852"/>
                    <a:pt x="5505" y="5096"/>
                  </a:cubicBezTo>
                  <a:cubicBezTo>
                    <a:pt x="8901" y="1699"/>
                    <a:pt x="11959" y="0"/>
                    <a:pt x="146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8223906" y="3319566"/>
              <a:ext cx="38389" cy="30235"/>
            </a:xfrm>
            <a:custGeom>
              <a:avLst/>
              <a:gdLst/>
              <a:ahLst/>
              <a:cxnLst/>
              <a:rect l="l" t="t" r="r" b="b"/>
              <a:pathLst>
                <a:path w="38389" h="30235">
                  <a:moveTo>
                    <a:pt x="24842" y="0"/>
                  </a:moveTo>
                  <a:cubicBezTo>
                    <a:pt x="26796" y="0"/>
                    <a:pt x="28537" y="340"/>
                    <a:pt x="30065" y="1020"/>
                  </a:cubicBezTo>
                  <a:cubicBezTo>
                    <a:pt x="33123" y="2379"/>
                    <a:pt x="35671" y="3398"/>
                    <a:pt x="37709" y="4077"/>
                  </a:cubicBezTo>
                  <a:cubicBezTo>
                    <a:pt x="38389" y="4757"/>
                    <a:pt x="38559" y="5436"/>
                    <a:pt x="38219" y="6115"/>
                  </a:cubicBezTo>
                  <a:cubicBezTo>
                    <a:pt x="37879" y="6795"/>
                    <a:pt x="36690" y="7135"/>
                    <a:pt x="34652" y="7135"/>
                  </a:cubicBezTo>
                  <a:cubicBezTo>
                    <a:pt x="29895" y="6455"/>
                    <a:pt x="25479" y="7304"/>
                    <a:pt x="21402" y="9683"/>
                  </a:cubicBezTo>
                  <a:cubicBezTo>
                    <a:pt x="17326" y="12061"/>
                    <a:pt x="12910" y="18006"/>
                    <a:pt x="8153" y="27518"/>
                  </a:cubicBezTo>
                  <a:cubicBezTo>
                    <a:pt x="7474" y="30236"/>
                    <a:pt x="5945" y="30915"/>
                    <a:pt x="3567" y="29557"/>
                  </a:cubicBezTo>
                  <a:cubicBezTo>
                    <a:pt x="1189" y="28198"/>
                    <a:pt x="0" y="26159"/>
                    <a:pt x="0" y="23441"/>
                  </a:cubicBezTo>
                  <a:cubicBezTo>
                    <a:pt x="0" y="18685"/>
                    <a:pt x="1529" y="14099"/>
                    <a:pt x="4586" y="9683"/>
                  </a:cubicBezTo>
                  <a:cubicBezTo>
                    <a:pt x="7644" y="5266"/>
                    <a:pt x="12230" y="2379"/>
                    <a:pt x="18345" y="1020"/>
                  </a:cubicBezTo>
                  <a:cubicBezTo>
                    <a:pt x="20723" y="340"/>
                    <a:pt x="22889" y="0"/>
                    <a:pt x="248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622125" y="3365429"/>
              <a:ext cx="24895" cy="26499"/>
            </a:xfrm>
            <a:custGeom>
              <a:avLst/>
              <a:gdLst/>
              <a:ahLst/>
              <a:cxnLst/>
              <a:rect l="l" t="t" r="r" b="b"/>
              <a:pathLst>
                <a:path w="24895" h="26499">
                  <a:moveTo>
                    <a:pt x="21681" y="0"/>
                  </a:moveTo>
                  <a:cubicBezTo>
                    <a:pt x="22360" y="0"/>
                    <a:pt x="23379" y="680"/>
                    <a:pt x="24739" y="2039"/>
                  </a:cubicBezTo>
                  <a:cubicBezTo>
                    <a:pt x="25418" y="4077"/>
                    <a:pt x="23889" y="6285"/>
                    <a:pt x="20152" y="8663"/>
                  </a:cubicBezTo>
                  <a:cubicBezTo>
                    <a:pt x="16415" y="11041"/>
                    <a:pt x="13867" y="13589"/>
                    <a:pt x="12508" y="16307"/>
                  </a:cubicBezTo>
                  <a:cubicBezTo>
                    <a:pt x="10470" y="19025"/>
                    <a:pt x="8771" y="21403"/>
                    <a:pt x="7413" y="23441"/>
                  </a:cubicBezTo>
                  <a:cubicBezTo>
                    <a:pt x="6053" y="25480"/>
                    <a:pt x="5034" y="26499"/>
                    <a:pt x="4355" y="26499"/>
                  </a:cubicBezTo>
                  <a:lnTo>
                    <a:pt x="2317" y="25480"/>
                  </a:lnTo>
                  <a:cubicBezTo>
                    <a:pt x="-1081" y="22762"/>
                    <a:pt x="-741" y="18006"/>
                    <a:pt x="3335" y="11211"/>
                  </a:cubicBezTo>
                  <a:cubicBezTo>
                    <a:pt x="9451" y="3737"/>
                    <a:pt x="15566" y="0"/>
                    <a:pt x="216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885350" y="3424541"/>
              <a:ext cx="75419" cy="36691"/>
            </a:xfrm>
            <a:custGeom>
              <a:avLst/>
              <a:gdLst/>
              <a:ahLst/>
              <a:cxnLst/>
              <a:rect l="l" t="t" r="r" b="b"/>
              <a:pathLst>
                <a:path w="75419" h="36691">
                  <a:moveTo>
                    <a:pt x="64208" y="0"/>
                  </a:moveTo>
                  <a:cubicBezTo>
                    <a:pt x="71682" y="0"/>
                    <a:pt x="75419" y="1699"/>
                    <a:pt x="75419" y="5096"/>
                  </a:cubicBezTo>
                  <a:cubicBezTo>
                    <a:pt x="75419" y="8494"/>
                    <a:pt x="71682" y="10872"/>
                    <a:pt x="64208" y="12231"/>
                  </a:cubicBezTo>
                  <a:cubicBezTo>
                    <a:pt x="55376" y="13589"/>
                    <a:pt x="44164" y="16647"/>
                    <a:pt x="30576" y="21403"/>
                  </a:cubicBezTo>
                  <a:cubicBezTo>
                    <a:pt x="16986" y="26159"/>
                    <a:pt x="6795" y="31255"/>
                    <a:pt x="0" y="36691"/>
                  </a:cubicBezTo>
                  <a:cubicBezTo>
                    <a:pt x="0" y="36691"/>
                    <a:pt x="0" y="36521"/>
                    <a:pt x="0" y="36181"/>
                  </a:cubicBezTo>
                  <a:cubicBezTo>
                    <a:pt x="0" y="35841"/>
                    <a:pt x="0" y="35672"/>
                    <a:pt x="0" y="35672"/>
                  </a:cubicBezTo>
                  <a:cubicBezTo>
                    <a:pt x="4077" y="30915"/>
                    <a:pt x="14099" y="23951"/>
                    <a:pt x="30066" y="14779"/>
                  </a:cubicBezTo>
                  <a:cubicBezTo>
                    <a:pt x="46033" y="5606"/>
                    <a:pt x="57414" y="680"/>
                    <a:pt x="642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371482" y="3706241"/>
              <a:ext cx="17530" cy="15900"/>
            </a:xfrm>
            <a:custGeom>
              <a:avLst/>
              <a:gdLst/>
              <a:ahLst/>
              <a:cxnLst/>
              <a:rect l="l" t="t" r="r" b="b"/>
              <a:pathLst>
                <a:path w="17530" h="15900">
                  <a:moveTo>
                    <a:pt x="12944" y="102"/>
                  </a:moveTo>
                  <a:cubicBezTo>
                    <a:pt x="16001" y="442"/>
                    <a:pt x="17530" y="1971"/>
                    <a:pt x="17530" y="4689"/>
                  </a:cubicBezTo>
                  <a:cubicBezTo>
                    <a:pt x="17530" y="7406"/>
                    <a:pt x="16511" y="9785"/>
                    <a:pt x="14473" y="11823"/>
                  </a:cubicBezTo>
                  <a:cubicBezTo>
                    <a:pt x="13114" y="12502"/>
                    <a:pt x="11755" y="13352"/>
                    <a:pt x="10396" y="14371"/>
                  </a:cubicBezTo>
                  <a:cubicBezTo>
                    <a:pt x="9037" y="15390"/>
                    <a:pt x="7678" y="15900"/>
                    <a:pt x="6319" y="15900"/>
                  </a:cubicBezTo>
                  <a:cubicBezTo>
                    <a:pt x="5640" y="15900"/>
                    <a:pt x="4620" y="15220"/>
                    <a:pt x="3262" y="13861"/>
                  </a:cubicBezTo>
                  <a:cubicBezTo>
                    <a:pt x="544" y="12502"/>
                    <a:pt x="-475" y="10464"/>
                    <a:pt x="204" y="7746"/>
                  </a:cubicBezTo>
                  <a:cubicBezTo>
                    <a:pt x="884" y="5028"/>
                    <a:pt x="2243" y="2990"/>
                    <a:pt x="4281" y="1631"/>
                  </a:cubicBezTo>
                  <a:cubicBezTo>
                    <a:pt x="6999" y="272"/>
                    <a:pt x="9886" y="-237"/>
                    <a:pt x="1294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586732" y="3073945"/>
              <a:ext cx="403593" cy="253775"/>
            </a:xfrm>
            <a:custGeom>
              <a:avLst/>
              <a:gdLst/>
              <a:ahLst/>
              <a:cxnLst/>
              <a:rect l="l" t="t" r="r" b="b"/>
              <a:pathLst>
                <a:path w="403593" h="253775">
                  <a:moveTo>
                    <a:pt x="66246" y="0"/>
                  </a:moveTo>
                  <a:cubicBezTo>
                    <a:pt x="82553" y="0"/>
                    <a:pt x="95802" y="4756"/>
                    <a:pt x="105994" y="14269"/>
                  </a:cubicBezTo>
                  <a:cubicBezTo>
                    <a:pt x="126378" y="32614"/>
                    <a:pt x="141326" y="54356"/>
                    <a:pt x="150838" y="79496"/>
                  </a:cubicBezTo>
                  <a:lnTo>
                    <a:pt x="336328" y="45863"/>
                  </a:lnTo>
                  <a:cubicBezTo>
                    <a:pt x="354673" y="44504"/>
                    <a:pt x="369791" y="48581"/>
                    <a:pt x="381681" y="58093"/>
                  </a:cubicBezTo>
                  <a:cubicBezTo>
                    <a:pt x="393572" y="67606"/>
                    <a:pt x="400196" y="79836"/>
                    <a:pt x="401555" y="94783"/>
                  </a:cubicBezTo>
                  <a:cubicBezTo>
                    <a:pt x="402914" y="105655"/>
                    <a:pt x="403593" y="113129"/>
                    <a:pt x="403593" y="117205"/>
                  </a:cubicBezTo>
                  <a:cubicBezTo>
                    <a:pt x="403593" y="135551"/>
                    <a:pt x="399516" y="149649"/>
                    <a:pt x="391363" y="159501"/>
                  </a:cubicBezTo>
                  <a:cubicBezTo>
                    <a:pt x="383210" y="169353"/>
                    <a:pt x="370300" y="174619"/>
                    <a:pt x="352634" y="175298"/>
                  </a:cubicBezTo>
                  <a:lnTo>
                    <a:pt x="145742" y="185490"/>
                  </a:lnTo>
                  <a:cubicBezTo>
                    <a:pt x="134871" y="204515"/>
                    <a:pt x="118224" y="220652"/>
                    <a:pt x="95802" y="233901"/>
                  </a:cubicBezTo>
                  <a:cubicBezTo>
                    <a:pt x="73380" y="247150"/>
                    <a:pt x="54016" y="253775"/>
                    <a:pt x="37710" y="253775"/>
                  </a:cubicBezTo>
                  <a:cubicBezTo>
                    <a:pt x="23441" y="253775"/>
                    <a:pt x="16307" y="248339"/>
                    <a:pt x="16307" y="237468"/>
                  </a:cubicBezTo>
                  <a:cubicBezTo>
                    <a:pt x="16307" y="231353"/>
                    <a:pt x="18685" y="223879"/>
                    <a:pt x="23441" y="215046"/>
                  </a:cubicBezTo>
                  <a:cubicBezTo>
                    <a:pt x="36350" y="191945"/>
                    <a:pt x="42806" y="168844"/>
                    <a:pt x="42806" y="145742"/>
                  </a:cubicBezTo>
                  <a:cubicBezTo>
                    <a:pt x="42806" y="129435"/>
                    <a:pt x="39748" y="114148"/>
                    <a:pt x="33633" y="99879"/>
                  </a:cubicBezTo>
                  <a:cubicBezTo>
                    <a:pt x="27518" y="85611"/>
                    <a:pt x="20044" y="73721"/>
                    <a:pt x="11211" y="64208"/>
                  </a:cubicBezTo>
                  <a:cubicBezTo>
                    <a:pt x="3737" y="58773"/>
                    <a:pt x="0" y="51978"/>
                    <a:pt x="0" y="43825"/>
                  </a:cubicBezTo>
                  <a:cubicBezTo>
                    <a:pt x="0" y="32954"/>
                    <a:pt x="6964" y="22932"/>
                    <a:pt x="20893" y="13759"/>
                  </a:cubicBezTo>
                  <a:cubicBezTo>
                    <a:pt x="34822" y="4587"/>
                    <a:pt x="49940" y="0"/>
                    <a:pt x="66246" y="0"/>
                  </a:cubicBezTo>
                  <a:close/>
                  <a:moveTo>
                    <a:pt x="35671" y="20384"/>
                  </a:moveTo>
                  <a:lnTo>
                    <a:pt x="27518" y="22422"/>
                  </a:lnTo>
                  <a:cubicBezTo>
                    <a:pt x="21403" y="25140"/>
                    <a:pt x="17156" y="28877"/>
                    <a:pt x="14778" y="33633"/>
                  </a:cubicBezTo>
                  <a:cubicBezTo>
                    <a:pt x="12400" y="38389"/>
                    <a:pt x="11890" y="43485"/>
                    <a:pt x="13249" y="48921"/>
                  </a:cubicBezTo>
                  <a:cubicBezTo>
                    <a:pt x="13249" y="50959"/>
                    <a:pt x="14608" y="52488"/>
                    <a:pt x="17326" y="53507"/>
                  </a:cubicBezTo>
                  <a:cubicBezTo>
                    <a:pt x="20044" y="54526"/>
                    <a:pt x="22082" y="53677"/>
                    <a:pt x="23441" y="50959"/>
                  </a:cubicBezTo>
                  <a:cubicBezTo>
                    <a:pt x="25480" y="41447"/>
                    <a:pt x="28197" y="35162"/>
                    <a:pt x="31594" y="32104"/>
                  </a:cubicBezTo>
                  <a:cubicBezTo>
                    <a:pt x="34992" y="29047"/>
                    <a:pt x="39748" y="27178"/>
                    <a:pt x="45863" y="26499"/>
                  </a:cubicBezTo>
                  <a:cubicBezTo>
                    <a:pt x="46542" y="26499"/>
                    <a:pt x="47052" y="26159"/>
                    <a:pt x="47392" y="25480"/>
                  </a:cubicBezTo>
                  <a:cubicBezTo>
                    <a:pt x="47731" y="24800"/>
                    <a:pt x="47562" y="24460"/>
                    <a:pt x="46882" y="24460"/>
                  </a:cubicBezTo>
                  <a:cubicBezTo>
                    <a:pt x="45523" y="23781"/>
                    <a:pt x="43824" y="22932"/>
                    <a:pt x="41786" y="21913"/>
                  </a:cubicBezTo>
                  <a:cubicBezTo>
                    <a:pt x="39748" y="20893"/>
                    <a:pt x="37710" y="20384"/>
                    <a:pt x="35671" y="203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343149" y="3125923"/>
              <a:ext cx="147781" cy="147781"/>
            </a:xfrm>
            <a:custGeom>
              <a:avLst/>
              <a:gdLst/>
              <a:ahLst/>
              <a:cxnLst/>
              <a:rect l="l" t="t" r="r" b="b"/>
              <a:pathLst>
                <a:path w="147781" h="147781">
                  <a:moveTo>
                    <a:pt x="73381" y="0"/>
                  </a:moveTo>
                  <a:cubicBezTo>
                    <a:pt x="94444" y="0"/>
                    <a:pt x="112109" y="7304"/>
                    <a:pt x="126378" y="21912"/>
                  </a:cubicBezTo>
                  <a:cubicBezTo>
                    <a:pt x="140647" y="36521"/>
                    <a:pt x="147781" y="54016"/>
                    <a:pt x="147781" y="74400"/>
                  </a:cubicBezTo>
                  <a:cubicBezTo>
                    <a:pt x="147781" y="94104"/>
                    <a:pt x="140647" y="111260"/>
                    <a:pt x="126378" y="125868"/>
                  </a:cubicBezTo>
                  <a:cubicBezTo>
                    <a:pt x="112109" y="140476"/>
                    <a:pt x="94444" y="147781"/>
                    <a:pt x="73381" y="147781"/>
                  </a:cubicBezTo>
                  <a:cubicBezTo>
                    <a:pt x="53677" y="147781"/>
                    <a:pt x="36521" y="140476"/>
                    <a:pt x="21913" y="125868"/>
                  </a:cubicBezTo>
                  <a:cubicBezTo>
                    <a:pt x="7304" y="111260"/>
                    <a:pt x="0" y="94104"/>
                    <a:pt x="0" y="74400"/>
                  </a:cubicBezTo>
                  <a:cubicBezTo>
                    <a:pt x="0" y="54016"/>
                    <a:pt x="7304" y="36521"/>
                    <a:pt x="21913" y="21912"/>
                  </a:cubicBezTo>
                  <a:cubicBezTo>
                    <a:pt x="36521" y="7304"/>
                    <a:pt x="53677" y="0"/>
                    <a:pt x="73381" y="0"/>
                  </a:cubicBezTo>
                  <a:close/>
                  <a:moveTo>
                    <a:pt x="50959" y="28537"/>
                  </a:moveTo>
                  <a:cubicBezTo>
                    <a:pt x="48241" y="28537"/>
                    <a:pt x="45183" y="30236"/>
                    <a:pt x="41787" y="33633"/>
                  </a:cubicBezTo>
                  <a:cubicBezTo>
                    <a:pt x="35671" y="38389"/>
                    <a:pt x="34652" y="43825"/>
                    <a:pt x="38729" y="49940"/>
                  </a:cubicBezTo>
                  <a:cubicBezTo>
                    <a:pt x="41447" y="51299"/>
                    <a:pt x="43145" y="51978"/>
                    <a:pt x="43825" y="51978"/>
                  </a:cubicBezTo>
                  <a:cubicBezTo>
                    <a:pt x="45863" y="51978"/>
                    <a:pt x="49600" y="49940"/>
                    <a:pt x="55036" y="45863"/>
                  </a:cubicBezTo>
                  <a:cubicBezTo>
                    <a:pt x="59792" y="41107"/>
                    <a:pt x="60471" y="36011"/>
                    <a:pt x="57074" y="30575"/>
                  </a:cubicBezTo>
                  <a:cubicBezTo>
                    <a:pt x="54356" y="29217"/>
                    <a:pt x="52318" y="28537"/>
                    <a:pt x="50959" y="28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68387" y="3262493"/>
              <a:ext cx="503472" cy="559527"/>
            </a:xfrm>
            <a:custGeom>
              <a:avLst/>
              <a:gdLst/>
              <a:ahLst/>
              <a:cxnLst/>
              <a:rect l="l" t="t" r="r" b="b"/>
              <a:pathLst>
                <a:path w="503472" h="559527">
                  <a:moveTo>
                    <a:pt x="295561" y="0"/>
                  </a:moveTo>
                  <a:cubicBezTo>
                    <a:pt x="308470" y="0"/>
                    <a:pt x="319681" y="4586"/>
                    <a:pt x="329193" y="13758"/>
                  </a:cubicBezTo>
                  <a:cubicBezTo>
                    <a:pt x="338705" y="22931"/>
                    <a:pt x="345840" y="34991"/>
                    <a:pt x="350596" y="49939"/>
                  </a:cubicBezTo>
                  <a:cubicBezTo>
                    <a:pt x="353314" y="60131"/>
                    <a:pt x="354673" y="70662"/>
                    <a:pt x="354673" y="81534"/>
                  </a:cubicBezTo>
                  <a:cubicBezTo>
                    <a:pt x="354673" y="97840"/>
                    <a:pt x="350596" y="111599"/>
                    <a:pt x="342443" y="122810"/>
                  </a:cubicBezTo>
                  <a:cubicBezTo>
                    <a:pt x="334289" y="134021"/>
                    <a:pt x="322399" y="141665"/>
                    <a:pt x="306771" y="145742"/>
                  </a:cubicBezTo>
                  <a:cubicBezTo>
                    <a:pt x="251736" y="161369"/>
                    <a:pt x="203835" y="173599"/>
                    <a:pt x="163068" y="182432"/>
                  </a:cubicBezTo>
                  <a:cubicBezTo>
                    <a:pt x="163747" y="183791"/>
                    <a:pt x="164087" y="185829"/>
                    <a:pt x="164087" y="188547"/>
                  </a:cubicBezTo>
                  <a:lnTo>
                    <a:pt x="262947" y="238487"/>
                  </a:lnTo>
                  <a:cubicBezTo>
                    <a:pt x="279254" y="214706"/>
                    <a:pt x="298618" y="193813"/>
                    <a:pt x="321040" y="175807"/>
                  </a:cubicBezTo>
                  <a:cubicBezTo>
                    <a:pt x="343462" y="157802"/>
                    <a:pt x="363166" y="149818"/>
                    <a:pt x="380152" y="151857"/>
                  </a:cubicBezTo>
                  <a:cubicBezTo>
                    <a:pt x="401215" y="154575"/>
                    <a:pt x="418711" y="162388"/>
                    <a:pt x="432640" y="175298"/>
                  </a:cubicBezTo>
                  <a:cubicBezTo>
                    <a:pt x="446569" y="188207"/>
                    <a:pt x="453533" y="202476"/>
                    <a:pt x="453533" y="218103"/>
                  </a:cubicBezTo>
                  <a:cubicBezTo>
                    <a:pt x="453533" y="223539"/>
                    <a:pt x="453193" y="227615"/>
                    <a:pt x="452513" y="230333"/>
                  </a:cubicBezTo>
                  <a:cubicBezTo>
                    <a:pt x="450475" y="241204"/>
                    <a:pt x="439774" y="251226"/>
                    <a:pt x="420409" y="260399"/>
                  </a:cubicBezTo>
                  <a:cubicBezTo>
                    <a:pt x="401045" y="269571"/>
                    <a:pt x="377434" y="277215"/>
                    <a:pt x="349577" y="283330"/>
                  </a:cubicBezTo>
                  <a:lnTo>
                    <a:pt x="470859" y="344481"/>
                  </a:lnTo>
                  <a:cubicBezTo>
                    <a:pt x="492601" y="353314"/>
                    <a:pt x="503472" y="365544"/>
                    <a:pt x="503472" y="381171"/>
                  </a:cubicBezTo>
                  <a:cubicBezTo>
                    <a:pt x="503472" y="406311"/>
                    <a:pt x="474935" y="437226"/>
                    <a:pt x="417861" y="473916"/>
                  </a:cubicBezTo>
                  <a:cubicBezTo>
                    <a:pt x="409708" y="482069"/>
                    <a:pt x="398837" y="486146"/>
                    <a:pt x="385248" y="486146"/>
                  </a:cubicBezTo>
                  <a:cubicBezTo>
                    <a:pt x="374377" y="486146"/>
                    <a:pt x="363166" y="483598"/>
                    <a:pt x="351615" y="478502"/>
                  </a:cubicBezTo>
                  <a:cubicBezTo>
                    <a:pt x="340065" y="473406"/>
                    <a:pt x="331911" y="467801"/>
                    <a:pt x="327155" y="461686"/>
                  </a:cubicBezTo>
                  <a:lnTo>
                    <a:pt x="156953" y="290464"/>
                  </a:lnTo>
                  <a:cubicBezTo>
                    <a:pt x="152876" y="314245"/>
                    <a:pt x="145402" y="349916"/>
                    <a:pt x="134531" y="397478"/>
                  </a:cubicBezTo>
                  <a:lnTo>
                    <a:pt x="134531" y="400535"/>
                  </a:lnTo>
                  <a:cubicBezTo>
                    <a:pt x="134531" y="405292"/>
                    <a:pt x="136569" y="409198"/>
                    <a:pt x="140646" y="412256"/>
                  </a:cubicBezTo>
                  <a:cubicBezTo>
                    <a:pt x="144723" y="415313"/>
                    <a:pt x="149139" y="415483"/>
                    <a:pt x="153895" y="412766"/>
                  </a:cubicBezTo>
                  <a:lnTo>
                    <a:pt x="204854" y="395440"/>
                  </a:lnTo>
                  <a:cubicBezTo>
                    <a:pt x="212328" y="392722"/>
                    <a:pt x="220821" y="391363"/>
                    <a:pt x="230333" y="391363"/>
                  </a:cubicBezTo>
                  <a:cubicBezTo>
                    <a:pt x="247999" y="391363"/>
                    <a:pt x="260569" y="398157"/>
                    <a:pt x="268043" y="411746"/>
                  </a:cubicBezTo>
                  <a:cubicBezTo>
                    <a:pt x="272119" y="422618"/>
                    <a:pt x="274158" y="433489"/>
                    <a:pt x="274158" y="444360"/>
                  </a:cubicBezTo>
                  <a:cubicBezTo>
                    <a:pt x="274158" y="457949"/>
                    <a:pt x="271101" y="470009"/>
                    <a:pt x="264985" y="480541"/>
                  </a:cubicBezTo>
                  <a:cubicBezTo>
                    <a:pt x="258870" y="491072"/>
                    <a:pt x="249697" y="498376"/>
                    <a:pt x="237467" y="502453"/>
                  </a:cubicBezTo>
                  <a:cubicBezTo>
                    <a:pt x="137589" y="540502"/>
                    <a:pt x="75759" y="559527"/>
                    <a:pt x="51978" y="559527"/>
                  </a:cubicBezTo>
                  <a:cubicBezTo>
                    <a:pt x="33633" y="559527"/>
                    <a:pt x="20383" y="553582"/>
                    <a:pt x="12230" y="541691"/>
                  </a:cubicBezTo>
                  <a:cubicBezTo>
                    <a:pt x="4077" y="529801"/>
                    <a:pt x="0" y="516382"/>
                    <a:pt x="0" y="501434"/>
                  </a:cubicBezTo>
                  <a:cubicBezTo>
                    <a:pt x="0" y="496678"/>
                    <a:pt x="679" y="491582"/>
                    <a:pt x="2038" y="486146"/>
                  </a:cubicBezTo>
                  <a:cubicBezTo>
                    <a:pt x="11551" y="436546"/>
                    <a:pt x="18175" y="389494"/>
                    <a:pt x="21912" y="344990"/>
                  </a:cubicBezTo>
                  <a:cubicBezTo>
                    <a:pt x="25649" y="300486"/>
                    <a:pt x="29216" y="245621"/>
                    <a:pt x="32613" y="180394"/>
                  </a:cubicBezTo>
                  <a:cubicBezTo>
                    <a:pt x="32613" y="164087"/>
                    <a:pt x="32953" y="152196"/>
                    <a:pt x="33633" y="144723"/>
                  </a:cubicBezTo>
                  <a:cubicBezTo>
                    <a:pt x="35671" y="121621"/>
                    <a:pt x="42465" y="105484"/>
                    <a:pt x="54016" y="96312"/>
                  </a:cubicBezTo>
                  <a:cubicBezTo>
                    <a:pt x="65567" y="87139"/>
                    <a:pt x="78137" y="82553"/>
                    <a:pt x="91725" y="82553"/>
                  </a:cubicBezTo>
                  <a:lnTo>
                    <a:pt x="100898" y="83572"/>
                  </a:lnTo>
                  <a:cubicBezTo>
                    <a:pt x="109051" y="84931"/>
                    <a:pt x="114827" y="86630"/>
                    <a:pt x="118224" y="88668"/>
                  </a:cubicBezTo>
                  <a:lnTo>
                    <a:pt x="261928" y="10191"/>
                  </a:lnTo>
                  <a:cubicBezTo>
                    <a:pt x="273479" y="3397"/>
                    <a:pt x="284689" y="0"/>
                    <a:pt x="295561" y="0"/>
                  </a:cubicBezTo>
                  <a:close/>
                  <a:moveTo>
                    <a:pt x="75419" y="102936"/>
                  </a:moveTo>
                  <a:cubicBezTo>
                    <a:pt x="69304" y="102936"/>
                    <a:pt x="63189" y="106673"/>
                    <a:pt x="57073" y="114147"/>
                  </a:cubicBezTo>
                  <a:cubicBezTo>
                    <a:pt x="52997" y="120942"/>
                    <a:pt x="52657" y="125698"/>
                    <a:pt x="56055" y="128416"/>
                  </a:cubicBezTo>
                  <a:lnTo>
                    <a:pt x="58093" y="129435"/>
                  </a:lnTo>
                  <a:cubicBezTo>
                    <a:pt x="58772" y="129435"/>
                    <a:pt x="59791" y="128416"/>
                    <a:pt x="61151" y="126377"/>
                  </a:cubicBezTo>
                  <a:cubicBezTo>
                    <a:pt x="62509" y="124339"/>
                    <a:pt x="64208" y="121961"/>
                    <a:pt x="66246" y="119243"/>
                  </a:cubicBezTo>
                  <a:cubicBezTo>
                    <a:pt x="67605" y="116525"/>
                    <a:pt x="70153" y="113977"/>
                    <a:pt x="73890" y="111599"/>
                  </a:cubicBezTo>
                  <a:cubicBezTo>
                    <a:pt x="77627" y="109221"/>
                    <a:pt x="79156" y="107013"/>
                    <a:pt x="78477" y="104975"/>
                  </a:cubicBezTo>
                  <a:cubicBezTo>
                    <a:pt x="77117" y="103616"/>
                    <a:pt x="76098" y="102936"/>
                    <a:pt x="75419" y="102936"/>
                  </a:cubicBezTo>
                  <a:close/>
                  <a:moveTo>
                    <a:pt x="381171" y="162048"/>
                  </a:moveTo>
                  <a:cubicBezTo>
                    <a:pt x="374377" y="162728"/>
                    <a:pt x="362996" y="167654"/>
                    <a:pt x="347029" y="176827"/>
                  </a:cubicBezTo>
                  <a:cubicBezTo>
                    <a:pt x="331062" y="185999"/>
                    <a:pt x="321040" y="192963"/>
                    <a:pt x="316963" y="197720"/>
                  </a:cubicBezTo>
                  <a:cubicBezTo>
                    <a:pt x="316963" y="197720"/>
                    <a:pt x="316963" y="197889"/>
                    <a:pt x="316963" y="198229"/>
                  </a:cubicBezTo>
                  <a:cubicBezTo>
                    <a:pt x="316963" y="198569"/>
                    <a:pt x="316963" y="198739"/>
                    <a:pt x="316963" y="198739"/>
                  </a:cubicBezTo>
                  <a:cubicBezTo>
                    <a:pt x="323758" y="193303"/>
                    <a:pt x="333949" y="188207"/>
                    <a:pt x="347539" y="183451"/>
                  </a:cubicBezTo>
                  <a:cubicBezTo>
                    <a:pt x="361127" y="178695"/>
                    <a:pt x="372339" y="175637"/>
                    <a:pt x="381171" y="174279"/>
                  </a:cubicBezTo>
                  <a:cubicBezTo>
                    <a:pt x="388645" y="172920"/>
                    <a:pt x="392382" y="170542"/>
                    <a:pt x="392382" y="167144"/>
                  </a:cubicBezTo>
                  <a:cubicBezTo>
                    <a:pt x="392382" y="163747"/>
                    <a:pt x="388645" y="162048"/>
                    <a:pt x="381171" y="1620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199445" y="3276761"/>
              <a:ext cx="388569" cy="529971"/>
            </a:xfrm>
            <a:custGeom>
              <a:avLst/>
              <a:gdLst/>
              <a:ahLst/>
              <a:cxnLst/>
              <a:rect l="l" t="t" r="r" b="b"/>
              <a:pathLst>
                <a:path w="388569" h="529971">
                  <a:moveTo>
                    <a:pt x="313907" y="0"/>
                  </a:moveTo>
                  <a:cubicBezTo>
                    <a:pt x="335649" y="0"/>
                    <a:pt x="353145" y="4926"/>
                    <a:pt x="366394" y="14778"/>
                  </a:cubicBezTo>
                  <a:cubicBezTo>
                    <a:pt x="379643" y="24630"/>
                    <a:pt x="386947" y="37030"/>
                    <a:pt x="388306" y="51978"/>
                  </a:cubicBezTo>
                  <a:cubicBezTo>
                    <a:pt x="389665" y="78477"/>
                    <a:pt x="385758" y="98181"/>
                    <a:pt x="376586" y="111090"/>
                  </a:cubicBezTo>
                  <a:cubicBezTo>
                    <a:pt x="367413" y="124000"/>
                    <a:pt x="350597" y="130455"/>
                    <a:pt x="326137" y="130455"/>
                  </a:cubicBezTo>
                  <a:lnTo>
                    <a:pt x="194663" y="131474"/>
                  </a:lnTo>
                  <a:cubicBezTo>
                    <a:pt x="196022" y="135550"/>
                    <a:pt x="197041" y="139797"/>
                    <a:pt x="197721" y="144213"/>
                  </a:cubicBezTo>
                  <a:cubicBezTo>
                    <a:pt x="198400" y="148630"/>
                    <a:pt x="199079" y="152876"/>
                    <a:pt x="199759" y="156953"/>
                  </a:cubicBezTo>
                  <a:cubicBezTo>
                    <a:pt x="217424" y="151517"/>
                    <a:pt x="234750" y="148800"/>
                    <a:pt x="251737" y="148800"/>
                  </a:cubicBezTo>
                  <a:cubicBezTo>
                    <a:pt x="278235" y="148800"/>
                    <a:pt x="301337" y="155594"/>
                    <a:pt x="321041" y="169183"/>
                  </a:cubicBezTo>
                  <a:cubicBezTo>
                    <a:pt x="343463" y="184810"/>
                    <a:pt x="354673" y="217084"/>
                    <a:pt x="354673" y="266005"/>
                  </a:cubicBezTo>
                  <a:cubicBezTo>
                    <a:pt x="354673" y="301336"/>
                    <a:pt x="348898" y="338706"/>
                    <a:pt x="337347" y="378114"/>
                  </a:cubicBezTo>
                  <a:cubicBezTo>
                    <a:pt x="325797" y="417522"/>
                    <a:pt x="310169" y="451325"/>
                    <a:pt x="290465" y="479522"/>
                  </a:cubicBezTo>
                  <a:cubicBezTo>
                    <a:pt x="270761" y="507719"/>
                    <a:pt x="249699" y="523856"/>
                    <a:pt x="227277" y="527933"/>
                  </a:cubicBezTo>
                  <a:cubicBezTo>
                    <a:pt x="221161" y="529292"/>
                    <a:pt x="212669" y="529971"/>
                    <a:pt x="201797" y="529971"/>
                  </a:cubicBezTo>
                  <a:cubicBezTo>
                    <a:pt x="182772" y="529971"/>
                    <a:pt x="168504" y="525385"/>
                    <a:pt x="158992" y="516212"/>
                  </a:cubicBezTo>
                  <a:cubicBezTo>
                    <a:pt x="149480" y="507040"/>
                    <a:pt x="143704" y="495319"/>
                    <a:pt x="141666" y="481051"/>
                  </a:cubicBezTo>
                  <a:cubicBezTo>
                    <a:pt x="140986" y="479012"/>
                    <a:pt x="140647" y="475955"/>
                    <a:pt x="140647" y="471878"/>
                  </a:cubicBezTo>
                  <a:cubicBezTo>
                    <a:pt x="140647" y="456930"/>
                    <a:pt x="146762" y="443171"/>
                    <a:pt x="158992" y="430602"/>
                  </a:cubicBezTo>
                  <a:cubicBezTo>
                    <a:pt x="171222" y="418032"/>
                    <a:pt x="184471" y="411747"/>
                    <a:pt x="198740" y="411747"/>
                  </a:cubicBezTo>
                  <a:cubicBezTo>
                    <a:pt x="210290" y="411747"/>
                    <a:pt x="219803" y="416503"/>
                    <a:pt x="227277" y="426015"/>
                  </a:cubicBezTo>
                  <a:cubicBezTo>
                    <a:pt x="236109" y="410388"/>
                    <a:pt x="243583" y="389835"/>
                    <a:pt x="249699" y="364355"/>
                  </a:cubicBezTo>
                  <a:cubicBezTo>
                    <a:pt x="255813" y="338876"/>
                    <a:pt x="258871" y="316624"/>
                    <a:pt x="258871" y="297599"/>
                  </a:cubicBezTo>
                  <a:cubicBezTo>
                    <a:pt x="258871" y="282651"/>
                    <a:pt x="256833" y="272120"/>
                    <a:pt x="252756" y="266005"/>
                  </a:cubicBezTo>
                  <a:cubicBezTo>
                    <a:pt x="245282" y="254454"/>
                    <a:pt x="235770" y="248679"/>
                    <a:pt x="224219" y="248679"/>
                  </a:cubicBezTo>
                  <a:cubicBezTo>
                    <a:pt x="220822" y="248679"/>
                    <a:pt x="213687" y="250038"/>
                    <a:pt x="202817" y="252755"/>
                  </a:cubicBezTo>
                  <a:cubicBezTo>
                    <a:pt x="196701" y="311188"/>
                    <a:pt x="180395" y="361128"/>
                    <a:pt x="153896" y="402574"/>
                  </a:cubicBezTo>
                  <a:cubicBezTo>
                    <a:pt x="141666" y="422278"/>
                    <a:pt x="127228" y="436717"/>
                    <a:pt x="110581" y="445889"/>
                  </a:cubicBezTo>
                  <a:cubicBezTo>
                    <a:pt x="93935" y="455062"/>
                    <a:pt x="77458" y="459648"/>
                    <a:pt x="61151" y="459648"/>
                  </a:cubicBezTo>
                  <a:cubicBezTo>
                    <a:pt x="44165" y="459648"/>
                    <a:pt x="29727" y="455232"/>
                    <a:pt x="17836" y="446399"/>
                  </a:cubicBezTo>
                  <a:cubicBezTo>
                    <a:pt x="5946" y="437566"/>
                    <a:pt x="0" y="426355"/>
                    <a:pt x="0" y="412766"/>
                  </a:cubicBezTo>
                  <a:cubicBezTo>
                    <a:pt x="0" y="397818"/>
                    <a:pt x="7474" y="383210"/>
                    <a:pt x="22422" y="368941"/>
                  </a:cubicBezTo>
                  <a:cubicBezTo>
                    <a:pt x="66587" y="324777"/>
                    <a:pt x="95464" y="281802"/>
                    <a:pt x="109052" y="240016"/>
                  </a:cubicBezTo>
                  <a:cubicBezTo>
                    <a:pt x="122641" y="198230"/>
                    <a:pt x="128417" y="162049"/>
                    <a:pt x="126378" y="131474"/>
                  </a:cubicBezTo>
                  <a:lnTo>
                    <a:pt x="75420" y="131474"/>
                  </a:lnTo>
                  <a:cubicBezTo>
                    <a:pt x="52318" y="131474"/>
                    <a:pt x="34992" y="125698"/>
                    <a:pt x="23442" y="114148"/>
                  </a:cubicBezTo>
                  <a:cubicBezTo>
                    <a:pt x="11891" y="102597"/>
                    <a:pt x="6116" y="89688"/>
                    <a:pt x="6116" y="75419"/>
                  </a:cubicBezTo>
                  <a:cubicBezTo>
                    <a:pt x="6795" y="64548"/>
                    <a:pt x="10872" y="55036"/>
                    <a:pt x="18346" y="46882"/>
                  </a:cubicBezTo>
                  <a:cubicBezTo>
                    <a:pt x="25820" y="38729"/>
                    <a:pt x="34652" y="34312"/>
                    <a:pt x="44844" y="33633"/>
                  </a:cubicBezTo>
                  <a:lnTo>
                    <a:pt x="313907" y="0"/>
                  </a:lnTo>
                  <a:close/>
                  <a:moveTo>
                    <a:pt x="49303" y="42805"/>
                  </a:moveTo>
                  <a:cubicBezTo>
                    <a:pt x="47350" y="42805"/>
                    <a:pt x="45184" y="43145"/>
                    <a:pt x="42806" y="43825"/>
                  </a:cubicBezTo>
                  <a:cubicBezTo>
                    <a:pt x="36691" y="45184"/>
                    <a:pt x="32105" y="48071"/>
                    <a:pt x="29047" y="52488"/>
                  </a:cubicBezTo>
                  <a:cubicBezTo>
                    <a:pt x="25990" y="56904"/>
                    <a:pt x="24461" y="61490"/>
                    <a:pt x="24461" y="66246"/>
                  </a:cubicBezTo>
                  <a:cubicBezTo>
                    <a:pt x="24461" y="68964"/>
                    <a:pt x="25650" y="71003"/>
                    <a:pt x="28028" y="72362"/>
                  </a:cubicBezTo>
                  <a:cubicBezTo>
                    <a:pt x="30406" y="73720"/>
                    <a:pt x="31935" y="73041"/>
                    <a:pt x="32614" y="70323"/>
                  </a:cubicBezTo>
                  <a:cubicBezTo>
                    <a:pt x="37371" y="60811"/>
                    <a:pt x="41787" y="54866"/>
                    <a:pt x="45863" y="52488"/>
                  </a:cubicBezTo>
                  <a:cubicBezTo>
                    <a:pt x="49940" y="50109"/>
                    <a:pt x="54356" y="49260"/>
                    <a:pt x="59113" y="49940"/>
                  </a:cubicBezTo>
                  <a:cubicBezTo>
                    <a:pt x="61151" y="49940"/>
                    <a:pt x="62340" y="49600"/>
                    <a:pt x="62680" y="48920"/>
                  </a:cubicBezTo>
                  <a:cubicBezTo>
                    <a:pt x="63020" y="48241"/>
                    <a:pt x="62850" y="47562"/>
                    <a:pt x="62170" y="46882"/>
                  </a:cubicBezTo>
                  <a:cubicBezTo>
                    <a:pt x="60132" y="46203"/>
                    <a:pt x="57584" y="45184"/>
                    <a:pt x="54526" y="43825"/>
                  </a:cubicBezTo>
                  <a:cubicBezTo>
                    <a:pt x="52998" y="43145"/>
                    <a:pt x="51257" y="42805"/>
                    <a:pt x="49303" y="42805"/>
                  </a:cubicBezTo>
                  <a:close/>
                  <a:moveTo>
                    <a:pt x="184981" y="429582"/>
                  </a:moveTo>
                  <a:cubicBezTo>
                    <a:pt x="181923" y="429243"/>
                    <a:pt x="179036" y="429752"/>
                    <a:pt x="176318" y="431111"/>
                  </a:cubicBezTo>
                  <a:cubicBezTo>
                    <a:pt x="174280" y="432470"/>
                    <a:pt x="172921" y="434508"/>
                    <a:pt x="172241" y="437226"/>
                  </a:cubicBezTo>
                  <a:cubicBezTo>
                    <a:pt x="171562" y="439944"/>
                    <a:pt x="172581" y="441982"/>
                    <a:pt x="175299" y="443341"/>
                  </a:cubicBezTo>
                  <a:cubicBezTo>
                    <a:pt x="176657" y="444700"/>
                    <a:pt x="177677" y="445380"/>
                    <a:pt x="178356" y="445380"/>
                  </a:cubicBezTo>
                  <a:cubicBezTo>
                    <a:pt x="179715" y="445380"/>
                    <a:pt x="181074" y="444870"/>
                    <a:pt x="182433" y="443851"/>
                  </a:cubicBezTo>
                  <a:cubicBezTo>
                    <a:pt x="183792" y="442832"/>
                    <a:pt x="185151" y="441982"/>
                    <a:pt x="186510" y="441303"/>
                  </a:cubicBezTo>
                  <a:cubicBezTo>
                    <a:pt x="188548" y="439265"/>
                    <a:pt x="189567" y="436886"/>
                    <a:pt x="189567" y="434169"/>
                  </a:cubicBezTo>
                  <a:cubicBezTo>
                    <a:pt x="189567" y="431451"/>
                    <a:pt x="188038" y="429922"/>
                    <a:pt x="184981" y="4295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4"/>
            <a:stretch>
              <a:fillRect/>
            </a:stretch>
          </p:blipFill>
          <p:spPr>
            <a:xfrm>
              <a:off x="8271751" y="3029991"/>
              <a:ext cx="312373" cy="299158"/>
            </a:xfrm>
            <a:prstGeom prst="rect">
              <a:avLst/>
            </a:prstGeom>
          </p:spPr>
        </p:pic>
      </p:grpSp>
      <p:sp>
        <p:nvSpPr>
          <p:cNvPr id="128" name="文本框 127"/>
          <p:cNvSpPr txBox="1"/>
          <p:nvPr/>
        </p:nvSpPr>
        <p:spPr>
          <a:xfrm>
            <a:off x="7700906" y="5209519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8230" y="1600201"/>
            <a:ext cx="1161792" cy="1349828"/>
          </a:xfrm>
          <a:prstGeom prst="rect">
            <a:avLst/>
          </a:prstGeom>
        </p:spPr>
      </p:pic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2477481" y="2162377"/>
            <a:ext cx="4068462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2477482" y="1660512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8230" y="3111606"/>
            <a:ext cx="1161792" cy="1349828"/>
          </a:xfrm>
          <a:prstGeom prst="rect">
            <a:avLst/>
          </a:prstGeom>
        </p:spPr>
      </p:pic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2477481" y="3673782"/>
            <a:ext cx="4068462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2477482" y="317191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48230" y="4623011"/>
            <a:ext cx="1161792" cy="1516532"/>
          </a:xfrm>
          <a:prstGeom prst="rect">
            <a:avLst/>
          </a:prstGeom>
        </p:spPr>
      </p:pic>
      <p:sp>
        <p:nvSpPr>
          <p:cNvPr id="25" name="文本框 13"/>
          <p:cNvSpPr txBox="1">
            <a:spLocks noChangeArrowheads="1"/>
          </p:cNvSpPr>
          <p:nvPr/>
        </p:nvSpPr>
        <p:spPr bwMode="auto">
          <a:xfrm>
            <a:off x="2477481" y="5185187"/>
            <a:ext cx="4068462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6" name="TextBox 10"/>
          <p:cNvSpPr txBox="1">
            <a:spLocks noChangeArrowheads="1"/>
          </p:cNvSpPr>
          <p:nvPr/>
        </p:nvSpPr>
        <p:spPr bwMode="auto">
          <a:xfrm>
            <a:off x="2477482" y="4683322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84573" y="1129943"/>
            <a:ext cx="3655711" cy="5575657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23759" y="3429000"/>
            <a:ext cx="5428876" cy="321854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70778" y="1627410"/>
            <a:ext cx="2416445" cy="2977973"/>
            <a:chOff x="1296466" y="1525085"/>
            <a:chExt cx="2416445" cy="2977973"/>
          </a:xfrm>
        </p:grpSpPr>
        <p:sp>
          <p:nvSpPr>
            <p:cNvPr id="5" name="椭圆 4"/>
            <p:cNvSpPr/>
            <p:nvPr/>
          </p:nvSpPr>
          <p:spPr>
            <a:xfrm>
              <a:off x="1296466" y="2086613"/>
              <a:ext cx="2416445" cy="24164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" name="星形: 五角 5"/>
            <p:cNvSpPr/>
            <p:nvPr/>
          </p:nvSpPr>
          <p:spPr>
            <a:xfrm>
              <a:off x="2002515" y="1525085"/>
              <a:ext cx="926741" cy="926741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1424537" y="3065892"/>
              <a:ext cx="2288374" cy="782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单击此处添加文本，单击此处添加文本。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23" name="TextBox 10"/>
            <p:cNvSpPr txBox="1">
              <a:spLocks noChangeArrowheads="1"/>
            </p:cNvSpPr>
            <p:nvPr/>
          </p:nvSpPr>
          <p:spPr bwMode="auto">
            <a:xfrm>
              <a:off x="1643530" y="2533980"/>
              <a:ext cx="17223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400" spc="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93945" y="3459718"/>
            <a:ext cx="2416445" cy="2977973"/>
            <a:chOff x="1296466" y="1525085"/>
            <a:chExt cx="2416445" cy="2977973"/>
          </a:xfrm>
        </p:grpSpPr>
        <p:sp>
          <p:nvSpPr>
            <p:cNvPr id="26" name="椭圆 25"/>
            <p:cNvSpPr/>
            <p:nvPr/>
          </p:nvSpPr>
          <p:spPr>
            <a:xfrm>
              <a:off x="1296466" y="2086613"/>
              <a:ext cx="2416445" cy="24164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27" name="星形: 五角 26"/>
            <p:cNvSpPr/>
            <p:nvPr/>
          </p:nvSpPr>
          <p:spPr>
            <a:xfrm>
              <a:off x="2002515" y="1525085"/>
              <a:ext cx="926741" cy="926741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28" name="文本框 13"/>
            <p:cNvSpPr txBox="1">
              <a:spLocks noChangeArrowheads="1"/>
            </p:cNvSpPr>
            <p:nvPr/>
          </p:nvSpPr>
          <p:spPr bwMode="auto">
            <a:xfrm>
              <a:off x="1424537" y="3065892"/>
              <a:ext cx="2288374" cy="782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单击此处添加文本，单击此处添加文本。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29" name="TextBox 10"/>
            <p:cNvSpPr txBox="1">
              <a:spLocks noChangeArrowheads="1"/>
            </p:cNvSpPr>
            <p:nvPr/>
          </p:nvSpPr>
          <p:spPr bwMode="auto">
            <a:xfrm>
              <a:off x="1643530" y="2533980"/>
              <a:ext cx="17223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400" spc="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63325" y="1659250"/>
            <a:ext cx="2416445" cy="2977973"/>
            <a:chOff x="1296466" y="1525085"/>
            <a:chExt cx="2416445" cy="2977973"/>
          </a:xfrm>
        </p:grpSpPr>
        <p:sp>
          <p:nvSpPr>
            <p:cNvPr id="31" name="椭圆 30"/>
            <p:cNvSpPr/>
            <p:nvPr/>
          </p:nvSpPr>
          <p:spPr>
            <a:xfrm>
              <a:off x="1296466" y="2086613"/>
              <a:ext cx="2416445" cy="2416445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32" name="星形: 五角 31"/>
            <p:cNvSpPr/>
            <p:nvPr/>
          </p:nvSpPr>
          <p:spPr>
            <a:xfrm>
              <a:off x="2002515" y="1525085"/>
              <a:ext cx="926741" cy="926741"/>
            </a:xfrm>
            <a:prstGeom prst="star5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33" name="文本框 13"/>
            <p:cNvSpPr txBox="1">
              <a:spLocks noChangeArrowheads="1"/>
            </p:cNvSpPr>
            <p:nvPr/>
          </p:nvSpPr>
          <p:spPr bwMode="auto">
            <a:xfrm>
              <a:off x="1424537" y="3065892"/>
              <a:ext cx="2288374" cy="782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单击此处添加文本，单击此处添加文本。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34" name="TextBox 10"/>
            <p:cNvSpPr txBox="1">
              <a:spLocks noChangeArrowheads="1"/>
            </p:cNvSpPr>
            <p:nvPr/>
          </p:nvSpPr>
          <p:spPr bwMode="auto">
            <a:xfrm>
              <a:off x="1643530" y="2533980"/>
              <a:ext cx="17223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400" spc="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添加标题</a:t>
              </a: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97739" y="1754757"/>
            <a:ext cx="6041570" cy="4313072"/>
            <a:chOff x="1233715" y="1478128"/>
            <a:chExt cx="6041570" cy="43130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3715" y="1478128"/>
              <a:ext cx="6041570" cy="4313072"/>
            </a:xfrm>
            <a:prstGeom prst="rect">
              <a:avLst/>
            </a:prstGeom>
          </p:spPr>
        </p:pic>
        <p:sp>
          <p:nvSpPr>
            <p:cNvPr id="5" name="文本框 13"/>
            <p:cNvSpPr txBox="1">
              <a:spLocks noChangeArrowheads="1"/>
            </p:cNvSpPr>
            <p:nvPr/>
          </p:nvSpPr>
          <p:spPr bwMode="auto">
            <a:xfrm>
              <a:off x="2719053" y="3211760"/>
              <a:ext cx="2694775" cy="1151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单击此处添加文本，单击此处添加文本，单击此处添加文本。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" name="TextBox 10"/>
            <p:cNvSpPr txBox="1">
              <a:spLocks noChangeArrowheads="1"/>
            </p:cNvSpPr>
            <p:nvPr/>
          </p:nvSpPr>
          <p:spPr bwMode="auto">
            <a:xfrm>
              <a:off x="2938047" y="2679848"/>
              <a:ext cx="17223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400" spc="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7143" y="1410485"/>
            <a:ext cx="6041570" cy="4313072"/>
            <a:chOff x="6596743" y="1439513"/>
            <a:chExt cx="6041570" cy="431307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96743" y="1439513"/>
              <a:ext cx="6041570" cy="4313072"/>
            </a:xfrm>
            <a:prstGeom prst="rect">
              <a:avLst/>
            </a:prstGeom>
          </p:spPr>
        </p:pic>
        <p:sp>
          <p:nvSpPr>
            <p:cNvPr id="8" name="文本框 13"/>
            <p:cNvSpPr txBox="1">
              <a:spLocks noChangeArrowheads="1"/>
            </p:cNvSpPr>
            <p:nvPr/>
          </p:nvSpPr>
          <p:spPr bwMode="auto">
            <a:xfrm>
              <a:off x="8082081" y="3173145"/>
              <a:ext cx="2694775" cy="1151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1216025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单击此处添加文本，单击此处添加文本，单击此处添加文本。</a:t>
              </a:r>
              <a:endParaRPr lang="en-US" altLang="zh-CN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" name="TextBox 10"/>
            <p:cNvSpPr txBox="1">
              <a:spLocks noChangeArrowheads="1"/>
            </p:cNvSpPr>
            <p:nvPr/>
          </p:nvSpPr>
          <p:spPr bwMode="auto">
            <a:xfrm>
              <a:off x="8301075" y="2641233"/>
              <a:ext cx="17223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2400" spc="600" dirty="0">
                  <a:solidFill>
                    <a:schemeClr val="bg1"/>
                  </a:solidFill>
                  <a:latin typeface="Arial"/>
                  <a:ea typeface="三极趣味广告体"/>
                  <a:sym typeface="Arial"/>
                </a:rPr>
                <a:t>添加标题</a:t>
              </a:r>
            </a:p>
          </p:txBody>
        </p:sp>
      </p:grp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-10886"/>
            <a:ext cx="6858000" cy="6858000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40482" y="1624777"/>
            <a:ext cx="3277748" cy="1985975"/>
          </a:xfrm>
        </p:spPr>
        <p:txBody>
          <a:bodyPr/>
          <a:lstStyle/>
          <a:p>
            <a:r>
              <a:rPr lang="en-US" altLang="zh-CN" dirty="0">
                <a:latin typeface="Arial"/>
                <a:ea typeface="三极趣味广告体"/>
                <a:sym typeface="Arial"/>
              </a:rPr>
              <a:t>03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439106" y="4036885"/>
            <a:ext cx="5880500" cy="798410"/>
          </a:xfrm>
        </p:spPr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9616" y="3935401"/>
            <a:ext cx="3678280" cy="2598057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1054100" y="2542810"/>
            <a:ext cx="504190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1054100" y="2060803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6" name="文本框 13"/>
          <p:cNvSpPr txBox="1">
            <a:spLocks noChangeArrowheads="1"/>
          </p:cNvSpPr>
          <p:nvPr/>
        </p:nvSpPr>
        <p:spPr bwMode="auto">
          <a:xfrm>
            <a:off x="6248399" y="4651866"/>
            <a:ext cx="504190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defTabSz="1216025">
              <a:lnSpc>
                <a:spcPct val="150000"/>
              </a:lnSpc>
              <a:spcBef>
                <a:spcPct val="20000"/>
              </a:spcBef>
              <a:defRPr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dirty="0">
                <a:latin typeface="Arial"/>
                <a:ea typeface="三极趣味广告体"/>
                <a:sym typeface="Arial"/>
              </a:rPr>
              <a:t>单击此处添加文本，单击此处添加文本，单击此处添加文本，单击此处添加文本。</a:t>
            </a:r>
            <a:endParaRPr lang="en-US" altLang="zh-CN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8598321" y="4235773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dirty="0"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61219" y="608669"/>
            <a:ext cx="2110210" cy="3338286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1496621" y="2337260"/>
            <a:ext cx="2064000" cy="1016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 flipH="1">
            <a:off x="1753523" y="1869430"/>
            <a:ext cx="14924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27467D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Arial"/>
                <a:ea typeface="三极趣味广告体"/>
                <a:cs typeface="+mn-ea"/>
                <a:sym typeface="Arial"/>
              </a:rPr>
              <a:t>添加标题    </a:t>
            </a:r>
            <a:endParaRPr lang="en-US" altLang="zh-CN" sz="2400" kern="0" dirty="0">
              <a:solidFill>
                <a:schemeClr val="bg1"/>
              </a:solidFill>
              <a:latin typeface="Arial"/>
              <a:ea typeface="三极趣味广告体"/>
              <a:cs typeface="+mn-ea"/>
              <a:sym typeface="Arial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 flipH="1">
            <a:off x="1496621" y="4331160"/>
            <a:ext cx="2064000" cy="1016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 flipH="1">
            <a:off x="1753523" y="3863330"/>
            <a:ext cx="14924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27467D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Arial"/>
                <a:ea typeface="三极趣味广告体"/>
                <a:cs typeface="+mn-ea"/>
                <a:sym typeface="Arial"/>
              </a:rPr>
              <a:t>添加标题    </a:t>
            </a:r>
            <a:endParaRPr lang="en-US" altLang="zh-CN" sz="2400" kern="0" dirty="0">
              <a:solidFill>
                <a:schemeClr val="bg1"/>
              </a:solidFill>
              <a:latin typeface="Arial"/>
              <a:ea typeface="三极趣味广告体"/>
              <a:cs typeface="+mn-ea"/>
              <a:sym typeface="Arial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5092859" y="5499560"/>
            <a:ext cx="2064000" cy="1016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5349761" y="5031730"/>
            <a:ext cx="14924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27467D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Arial"/>
                <a:ea typeface="三极趣味广告体"/>
                <a:cs typeface="+mn-ea"/>
                <a:sym typeface="Arial"/>
              </a:rPr>
              <a:t>添加标题    </a:t>
            </a:r>
            <a:endParaRPr lang="en-US" altLang="zh-CN" sz="2400" kern="0" dirty="0">
              <a:solidFill>
                <a:schemeClr val="bg1"/>
              </a:solidFill>
              <a:latin typeface="Arial"/>
              <a:ea typeface="三极趣味广告体"/>
              <a:cs typeface="+mn-ea"/>
              <a:sym typeface="Arial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8946000" y="4331160"/>
            <a:ext cx="2064000" cy="1016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</a:p>
        </p:txBody>
      </p:sp>
      <p:sp>
        <p:nvSpPr>
          <p:cNvPr id="14" name="TextBox 11"/>
          <p:cNvSpPr txBox="1">
            <a:spLocks noChangeArrowheads="1"/>
          </p:cNvSpPr>
          <p:nvPr/>
        </p:nvSpPr>
        <p:spPr bwMode="auto">
          <a:xfrm flipH="1">
            <a:off x="9202902" y="3863330"/>
            <a:ext cx="14924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27467D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Arial"/>
                <a:ea typeface="三极趣味广告体"/>
                <a:cs typeface="+mn-ea"/>
                <a:sym typeface="Arial"/>
              </a:rPr>
              <a:t>添加标题    </a:t>
            </a:r>
            <a:endParaRPr lang="en-US" altLang="zh-CN" sz="2400" kern="0" dirty="0">
              <a:solidFill>
                <a:schemeClr val="bg1"/>
              </a:solidFill>
              <a:latin typeface="Arial"/>
              <a:ea typeface="三极趣味广告体"/>
              <a:cs typeface="+mn-ea"/>
              <a:sym typeface="Arial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8946000" y="2337260"/>
            <a:ext cx="2064000" cy="101643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9202902" y="1869430"/>
            <a:ext cx="1492477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>
                <a:srgbClr val="27467D"/>
              </a:buClr>
              <a:defRPr/>
            </a:pPr>
            <a:r>
              <a:rPr lang="zh-CN" altLang="en-US" sz="2400" kern="0" dirty="0">
                <a:solidFill>
                  <a:schemeClr val="bg1"/>
                </a:solidFill>
                <a:latin typeface="Arial"/>
                <a:ea typeface="三极趣味广告体"/>
                <a:cs typeface="+mn-ea"/>
                <a:sym typeface="Arial"/>
              </a:rPr>
              <a:t>添加标题    </a:t>
            </a:r>
            <a:endParaRPr lang="en-US" altLang="zh-CN" sz="2400" kern="0" dirty="0">
              <a:solidFill>
                <a:schemeClr val="bg1"/>
              </a:solidFill>
              <a:latin typeface="Arial"/>
              <a:ea typeface="三极趣味广告体"/>
              <a:cs typeface="+mn-ea"/>
              <a:sym typeface="Arial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3560622" y="2087563"/>
            <a:ext cx="858978" cy="0"/>
          </a:xfrm>
          <a:prstGeom prst="straightConnector1">
            <a:avLst/>
          </a:prstGeom>
          <a:ln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1">
            <a:off x="3380508" y="4102100"/>
            <a:ext cx="759692" cy="0"/>
          </a:xfrm>
          <a:prstGeom prst="straightConnector1">
            <a:avLst/>
          </a:prstGeom>
          <a:ln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2" idx="0"/>
          </p:cNvCxnSpPr>
          <p:nvPr/>
        </p:nvCxnSpPr>
        <p:spPr>
          <a:xfrm flipH="1">
            <a:off x="6095999" y="4757737"/>
            <a:ext cx="2" cy="273993"/>
          </a:xfrm>
          <a:prstGeom prst="straightConnector1">
            <a:avLst/>
          </a:prstGeom>
          <a:ln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7815125" y="2046289"/>
            <a:ext cx="858978" cy="0"/>
          </a:xfrm>
          <a:prstGeom prst="straightConnector1">
            <a:avLst/>
          </a:prstGeom>
          <a:ln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8153403" y="4102100"/>
            <a:ext cx="858978" cy="0"/>
          </a:xfrm>
          <a:prstGeom prst="straightConnector1">
            <a:avLst/>
          </a:prstGeom>
          <a:ln>
            <a:solidFill>
              <a:schemeClr val="bg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591" y="1985875"/>
            <a:ext cx="3898259" cy="2755896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89381" y="1129943"/>
            <a:ext cx="5058228" cy="5324451"/>
          </a:xfrm>
          <a:prstGeom prst="rect">
            <a:avLst/>
          </a:prstGeom>
        </p:spPr>
      </p:pic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7702518" y="2861238"/>
            <a:ext cx="3355099" cy="12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8" name="TextBox 10"/>
          <p:cNvSpPr txBox="1">
            <a:spLocks noChangeArrowheads="1"/>
          </p:cNvSpPr>
          <p:nvPr/>
        </p:nvSpPr>
        <p:spPr bwMode="auto">
          <a:xfrm>
            <a:off x="7702518" y="2399573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39" name="文本框 13"/>
          <p:cNvSpPr txBox="1">
            <a:spLocks noChangeArrowheads="1"/>
          </p:cNvSpPr>
          <p:nvPr/>
        </p:nvSpPr>
        <p:spPr bwMode="auto">
          <a:xfrm>
            <a:off x="941289" y="3890665"/>
            <a:ext cx="3269405" cy="12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40" name="TextBox 10"/>
          <p:cNvSpPr txBox="1">
            <a:spLocks noChangeArrowheads="1"/>
          </p:cNvSpPr>
          <p:nvPr/>
        </p:nvSpPr>
        <p:spPr bwMode="auto">
          <a:xfrm>
            <a:off x="996171" y="3429000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9929" y="-234778"/>
            <a:ext cx="7585929" cy="7585929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047928" y="1572212"/>
            <a:ext cx="3277748" cy="1985975"/>
          </a:xfrm>
        </p:spPr>
        <p:txBody>
          <a:bodyPr/>
          <a:lstStyle/>
          <a:p>
            <a:r>
              <a:rPr lang="en-US" altLang="zh-CN" dirty="0">
                <a:latin typeface="Arial"/>
                <a:ea typeface="三极趣味广告体"/>
                <a:sym typeface="Arial"/>
              </a:rPr>
              <a:t>04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5877180" y="3897087"/>
            <a:ext cx="5880500" cy="798410"/>
          </a:xfrm>
        </p:spPr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1770">
            <a:off x="893440" y="3345840"/>
            <a:ext cx="9823927" cy="9831352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8" name="图片 7" descr="图片包含 游戏机&#10;&#10;描述已自动生成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54465">
            <a:off x="2127664" y="1506418"/>
            <a:ext cx="1095169" cy="1809847"/>
          </a:xfrm>
          <a:prstGeom prst="rect">
            <a:avLst/>
          </a:prstGeom>
        </p:spPr>
      </p:pic>
      <p:pic>
        <p:nvPicPr>
          <p:cNvPr id="26" name="图片 25" descr="图片包含 游戏机&#10;&#10;描述已自动生成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54465">
            <a:off x="5257820" y="1493872"/>
            <a:ext cx="1095169" cy="1809847"/>
          </a:xfrm>
          <a:prstGeom prst="rect">
            <a:avLst/>
          </a:prstGeom>
        </p:spPr>
      </p:pic>
      <p:pic>
        <p:nvPicPr>
          <p:cNvPr id="28" name="图片 27" descr="图片包含 游戏机&#10;&#10;描述已自动生成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54465">
            <a:off x="8387977" y="1506417"/>
            <a:ext cx="1095169" cy="1809847"/>
          </a:xfrm>
          <a:prstGeom prst="rect">
            <a:avLst/>
          </a:prstGeom>
        </p:spPr>
      </p:pic>
      <p:sp>
        <p:nvSpPr>
          <p:cNvPr id="29" name="文本框 13"/>
          <p:cNvSpPr txBox="1">
            <a:spLocks noChangeArrowheads="1"/>
          </p:cNvSpPr>
          <p:nvPr/>
        </p:nvSpPr>
        <p:spPr bwMode="auto">
          <a:xfrm>
            <a:off x="1746642" y="3631382"/>
            <a:ext cx="2535073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0" name="TextBox 10"/>
          <p:cNvSpPr txBox="1">
            <a:spLocks noChangeArrowheads="1"/>
          </p:cNvSpPr>
          <p:nvPr/>
        </p:nvSpPr>
        <p:spPr bwMode="auto">
          <a:xfrm>
            <a:off x="1746642" y="3149375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31" name="文本框 13"/>
          <p:cNvSpPr txBox="1">
            <a:spLocks noChangeArrowheads="1"/>
          </p:cNvSpPr>
          <p:nvPr/>
        </p:nvSpPr>
        <p:spPr bwMode="auto">
          <a:xfrm>
            <a:off x="5092185" y="3631382"/>
            <a:ext cx="2535073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5092185" y="3149375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33" name="文本框 13"/>
          <p:cNvSpPr txBox="1">
            <a:spLocks noChangeArrowheads="1"/>
          </p:cNvSpPr>
          <p:nvPr/>
        </p:nvSpPr>
        <p:spPr bwMode="auto">
          <a:xfrm>
            <a:off x="8437728" y="3631382"/>
            <a:ext cx="2535073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8437728" y="3149375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6966" y="1420533"/>
            <a:ext cx="5718634" cy="4840924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32800" y="3893245"/>
            <a:ext cx="2452914" cy="279931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7082978" y="1860639"/>
            <a:ext cx="4412336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7082978" y="1378632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16" name="文本框 13"/>
          <p:cNvSpPr txBox="1">
            <a:spLocks noChangeArrowheads="1"/>
          </p:cNvSpPr>
          <p:nvPr/>
        </p:nvSpPr>
        <p:spPr bwMode="auto">
          <a:xfrm>
            <a:off x="3759201" y="5457809"/>
            <a:ext cx="4412336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3759201" y="4975802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5019" y="174172"/>
            <a:ext cx="7514591" cy="7196671"/>
          </a:xfrm>
          <a:prstGeom prst="rect">
            <a:avLst/>
          </a:prstGeom>
        </p:spPr>
      </p:pic>
      <p:sp>
        <p:nvSpPr>
          <p:cNvPr id="4" name="TextBox 19"/>
          <p:cNvSpPr txBox="1"/>
          <p:nvPr/>
        </p:nvSpPr>
        <p:spPr>
          <a:xfrm>
            <a:off x="2239853" y="944578"/>
            <a:ext cx="20126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6600" dirty="0">
                <a:latin typeface="Arial"/>
                <a:ea typeface="三极趣味广告体"/>
                <a:sym typeface="Arial"/>
              </a:rPr>
              <a:t>目录</a:t>
            </a:r>
          </a:p>
        </p:txBody>
      </p:sp>
      <p:sp>
        <p:nvSpPr>
          <p:cNvPr id="5" name="TextBox 25"/>
          <p:cNvSpPr txBox="1"/>
          <p:nvPr/>
        </p:nvSpPr>
        <p:spPr>
          <a:xfrm>
            <a:off x="712183" y="2353490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6" name="TextBox 26"/>
          <p:cNvSpPr txBox="1"/>
          <p:nvPr/>
        </p:nvSpPr>
        <p:spPr>
          <a:xfrm>
            <a:off x="712183" y="313396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7" name="TextBox 27"/>
          <p:cNvSpPr txBox="1"/>
          <p:nvPr/>
        </p:nvSpPr>
        <p:spPr>
          <a:xfrm>
            <a:off x="712183" y="3902050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8" name="TextBox 28"/>
          <p:cNvSpPr txBox="1"/>
          <p:nvPr/>
        </p:nvSpPr>
        <p:spPr>
          <a:xfrm>
            <a:off x="686676" y="4670135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9" name="TextBox 29"/>
          <p:cNvSpPr txBox="1"/>
          <p:nvPr/>
        </p:nvSpPr>
        <p:spPr>
          <a:xfrm>
            <a:off x="1718755" y="2374296"/>
            <a:ext cx="447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1718755" y="3143158"/>
            <a:ext cx="447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718756" y="3912020"/>
            <a:ext cx="4478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1718756" y="4680882"/>
            <a:ext cx="447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sz="3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873835">
            <a:off x="-855406" y="-3414933"/>
            <a:ext cx="12955076" cy="143748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rot="8526693" flipV="1">
            <a:off x="7758943" y="240900"/>
            <a:ext cx="1347991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16" name="矩形 15"/>
          <p:cNvSpPr/>
          <p:nvPr/>
        </p:nvSpPr>
        <p:spPr>
          <a:xfrm rot="8526693" flipV="1">
            <a:off x="5036143" y="2540323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17" name="矩形 16"/>
          <p:cNvSpPr/>
          <p:nvPr/>
        </p:nvSpPr>
        <p:spPr>
          <a:xfrm rot="8526693" flipV="1">
            <a:off x="5869573" y="4155260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18" name="矩形 17"/>
          <p:cNvSpPr/>
          <p:nvPr/>
        </p:nvSpPr>
        <p:spPr>
          <a:xfrm rot="8526693" flipV="1">
            <a:off x="5156645" y="453446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19" name="矩形 18"/>
          <p:cNvSpPr/>
          <p:nvPr/>
        </p:nvSpPr>
        <p:spPr>
          <a:xfrm rot="8526693" flipV="1">
            <a:off x="1277088" y="1333362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20" name="矩形 19"/>
          <p:cNvSpPr/>
          <p:nvPr/>
        </p:nvSpPr>
        <p:spPr>
          <a:xfrm rot="8526693" flipV="1">
            <a:off x="2699632" y="2152246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21" name="矩形 20"/>
          <p:cNvSpPr/>
          <p:nvPr/>
        </p:nvSpPr>
        <p:spPr>
          <a:xfrm rot="8526693" flipV="1">
            <a:off x="2931414" y="3825619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22" name="矩形 21"/>
          <p:cNvSpPr/>
          <p:nvPr/>
        </p:nvSpPr>
        <p:spPr>
          <a:xfrm rot="8526693" flipV="1">
            <a:off x="1682413" y="579320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http://www.XXX.com/hangye/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24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24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24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24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3283" y="5330063"/>
            <a:ext cx="5849258" cy="3672114"/>
          </a:xfrm>
          <a:prstGeom prst="rect">
            <a:avLst/>
          </a:prstGeom>
        </p:spPr>
      </p:pic>
      <p:pic>
        <p:nvPicPr>
          <p:cNvPr id="12" name="图片 11" descr="图片包含 服装, 人, 小, 白色&#10;&#10;描述已自动生成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3283" y="3707562"/>
            <a:ext cx="1601240" cy="2960914"/>
          </a:xfrm>
          <a:prstGeom prst="rect">
            <a:avLst/>
          </a:prstGeom>
        </p:spPr>
      </p:pic>
      <p:pic>
        <p:nvPicPr>
          <p:cNvPr id="18" name="图片 17" descr="卡通人物&#10;&#10;描述已自动生成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7479" y="3441840"/>
            <a:ext cx="2640358" cy="2960914"/>
          </a:xfrm>
          <a:prstGeom prst="rect">
            <a:avLst/>
          </a:prstGeom>
        </p:spPr>
      </p:pic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4438998" y="3062514"/>
            <a:ext cx="2803631" cy="12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4438998" y="2600849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8180888" y="1852680"/>
            <a:ext cx="2803631" cy="12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2" name="TextBox 10"/>
          <p:cNvSpPr txBox="1">
            <a:spLocks noChangeArrowheads="1"/>
          </p:cNvSpPr>
          <p:nvPr/>
        </p:nvSpPr>
        <p:spPr bwMode="auto">
          <a:xfrm>
            <a:off x="8181545" y="141489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660167" y="2373117"/>
            <a:ext cx="2803631" cy="12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715993" y="1876562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2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409128">
            <a:off x="262067" y="-3325347"/>
            <a:ext cx="12955076" cy="1437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553262">
            <a:off x="8623746" y="767653"/>
            <a:ext cx="2017894" cy="900579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 rot="8526693" flipV="1">
            <a:off x="7758943" y="240900"/>
            <a:ext cx="1347991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3" name="矩形 32"/>
          <p:cNvSpPr/>
          <p:nvPr/>
        </p:nvSpPr>
        <p:spPr>
          <a:xfrm rot="8526693" flipV="1">
            <a:off x="1114911" y="48263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4" name="矩形 33"/>
          <p:cNvSpPr/>
          <p:nvPr/>
        </p:nvSpPr>
        <p:spPr>
          <a:xfrm rot="8526693" flipV="1">
            <a:off x="8353618" y="208995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5" name="矩形 34"/>
          <p:cNvSpPr/>
          <p:nvPr/>
        </p:nvSpPr>
        <p:spPr>
          <a:xfrm rot="8526693" flipV="1">
            <a:off x="10568013" y="5729271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6" name="矩形 35"/>
          <p:cNvSpPr/>
          <p:nvPr/>
        </p:nvSpPr>
        <p:spPr>
          <a:xfrm rot="8526693" flipV="1">
            <a:off x="11123128" y="2910567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37" name="矩形 36"/>
          <p:cNvSpPr/>
          <p:nvPr/>
        </p:nvSpPr>
        <p:spPr>
          <a:xfrm rot="8526693" flipV="1">
            <a:off x="5036143" y="2540323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702236" y="263759"/>
            <a:ext cx="7514591" cy="719667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031278">
            <a:off x="9320954" y="4286805"/>
            <a:ext cx="2667088" cy="2997479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 rot="8526693" flipV="1">
            <a:off x="5869573" y="4155260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51" name="矩形 50"/>
          <p:cNvSpPr/>
          <p:nvPr/>
        </p:nvSpPr>
        <p:spPr>
          <a:xfrm rot="8526693" flipV="1">
            <a:off x="8090589" y="3990438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sp>
        <p:nvSpPr>
          <p:cNvPr id="53" name="矩形 52"/>
          <p:cNvSpPr/>
          <p:nvPr/>
        </p:nvSpPr>
        <p:spPr>
          <a:xfrm rot="8526693" flipV="1">
            <a:off x="5156645" y="4534465"/>
            <a:ext cx="478010" cy="457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三极趣味广告体"/>
              <a:sym typeface="Arial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17831" y="-68726"/>
            <a:ext cx="1888530" cy="1808632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57714" y="1544747"/>
            <a:ext cx="1151253" cy="853615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5083489" y="1227736"/>
            <a:ext cx="1375815" cy="1597185"/>
            <a:chOff x="4332735" y="2020820"/>
            <a:chExt cx="745018" cy="864892"/>
          </a:xfrm>
        </p:grpSpPr>
        <p:sp>
          <p:nvSpPr>
            <p:cNvPr id="67" name="文本框 66"/>
            <p:cNvSpPr txBox="1"/>
            <p:nvPr/>
          </p:nvSpPr>
          <p:spPr>
            <a:xfrm>
              <a:off x="4869776" y="2029992"/>
              <a:ext cx="23632" cy="26499"/>
            </a:xfrm>
            <a:custGeom>
              <a:avLst/>
              <a:gdLst/>
              <a:ahLst/>
              <a:cxnLst/>
              <a:rect l="l" t="t" r="r" b="b"/>
              <a:pathLst>
                <a:path w="23632" h="26499">
                  <a:moveTo>
                    <a:pt x="16371" y="0"/>
                  </a:moveTo>
                  <a:cubicBezTo>
                    <a:pt x="18409" y="0"/>
                    <a:pt x="20447" y="1019"/>
                    <a:pt x="22486" y="3058"/>
                  </a:cubicBezTo>
                  <a:cubicBezTo>
                    <a:pt x="24524" y="4417"/>
                    <a:pt x="23845" y="6285"/>
                    <a:pt x="20447" y="8663"/>
                  </a:cubicBezTo>
                  <a:cubicBezTo>
                    <a:pt x="17050" y="11041"/>
                    <a:pt x="14672" y="12910"/>
                    <a:pt x="13313" y="14269"/>
                  </a:cubicBezTo>
                  <a:cubicBezTo>
                    <a:pt x="11954" y="15627"/>
                    <a:pt x="10426" y="18006"/>
                    <a:pt x="8727" y="21403"/>
                  </a:cubicBezTo>
                  <a:cubicBezTo>
                    <a:pt x="7028" y="24800"/>
                    <a:pt x="5499" y="26499"/>
                    <a:pt x="4141" y="26499"/>
                  </a:cubicBezTo>
                  <a:cubicBezTo>
                    <a:pt x="4141" y="26499"/>
                    <a:pt x="3971" y="26329"/>
                    <a:pt x="3631" y="25989"/>
                  </a:cubicBezTo>
                  <a:cubicBezTo>
                    <a:pt x="3291" y="25649"/>
                    <a:pt x="3121" y="25479"/>
                    <a:pt x="3121" y="25479"/>
                  </a:cubicBezTo>
                  <a:cubicBezTo>
                    <a:pt x="-1635" y="21403"/>
                    <a:pt x="-955" y="15288"/>
                    <a:pt x="5160" y="7134"/>
                  </a:cubicBezTo>
                  <a:cubicBezTo>
                    <a:pt x="8557" y="2378"/>
                    <a:pt x="12294" y="0"/>
                    <a:pt x="163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507829" y="2036107"/>
              <a:ext cx="23773" cy="25480"/>
            </a:xfrm>
            <a:custGeom>
              <a:avLst/>
              <a:gdLst/>
              <a:ahLst/>
              <a:cxnLst/>
              <a:rect l="l" t="t" r="r" b="b"/>
              <a:pathLst>
                <a:path w="23773" h="25480">
                  <a:moveTo>
                    <a:pt x="18550" y="0"/>
                  </a:moveTo>
                  <a:cubicBezTo>
                    <a:pt x="20588" y="0"/>
                    <a:pt x="21947" y="340"/>
                    <a:pt x="22627" y="1019"/>
                  </a:cubicBezTo>
                  <a:cubicBezTo>
                    <a:pt x="24665" y="3058"/>
                    <a:pt x="23986" y="5266"/>
                    <a:pt x="20588" y="7644"/>
                  </a:cubicBezTo>
                  <a:cubicBezTo>
                    <a:pt x="17191" y="10022"/>
                    <a:pt x="15153" y="11891"/>
                    <a:pt x="14473" y="13249"/>
                  </a:cubicBezTo>
                  <a:cubicBezTo>
                    <a:pt x="13114" y="15288"/>
                    <a:pt x="11586" y="17836"/>
                    <a:pt x="9887" y="20893"/>
                  </a:cubicBezTo>
                  <a:cubicBezTo>
                    <a:pt x="8188" y="23951"/>
                    <a:pt x="6660" y="25480"/>
                    <a:pt x="5301" y="25480"/>
                  </a:cubicBezTo>
                  <a:lnTo>
                    <a:pt x="3262" y="24460"/>
                  </a:lnTo>
                  <a:cubicBezTo>
                    <a:pt x="545" y="23101"/>
                    <a:pt x="-475" y="20723"/>
                    <a:pt x="205" y="17326"/>
                  </a:cubicBezTo>
                  <a:cubicBezTo>
                    <a:pt x="884" y="13929"/>
                    <a:pt x="2583" y="10871"/>
                    <a:pt x="5301" y="8154"/>
                  </a:cubicBezTo>
                  <a:cubicBezTo>
                    <a:pt x="9377" y="2718"/>
                    <a:pt x="13794" y="0"/>
                    <a:pt x="185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4400816" y="2139044"/>
              <a:ext cx="26499" cy="24460"/>
            </a:xfrm>
            <a:custGeom>
              <a:avLst/>
              <a:gdLst/>
              <a:ahLst/>
              <a:cxnLst/>
              <a:rect l="l" t="t" r="r" b="b"/>
              <a:pathLst>
                <a:path w="26499" h="24460">
                  <a:moveTo>
                    <a:pt x="20588" y="0"/>
                  </a:moveTo>
                  <a:cubicBezTo>
                    <a:pt x="21947" y="0"/>
                    <a:pt x="23306" y="679"/>
                    <a:pt x="24665" y="2038"/>
                  </a:cubicBezTo>
                  <a:cubicBezTo>
                    <a:pt x="26703" y="3397"/>
                    <a:pt x="27043" y="4756"/>
                    <a:pt x="25684" y="6115"/>
                  </a:cubicBezTo>
                  <a:cubicBezTo>
                    <a:pt x="24325" y="7474"/>
                    <a:pt x="22626" y="8663"/>
                    <a:pt x="20588" y="9682"/>
                  </a:cubicBezTo>
                  <a:cubicBezTo>
                    <a:pt x="18550" y="10701"/>
                    <a:pt x="16851" y="11890"/>
                    <a:pt x="15492" y="13249"/>
                  </a:cubicBezTo>
                  <a:cubicBezTo>
                    <a:pt x="14133" y="15288"/>
                    <a:pt x="12604" y="17666"/>
                    <a:pt x="10906" y="20383"/>
                  </a:cubicBezTo>
                  <a:cubicBezTo>
                    <a:pt x="9207" y="23101"/>
                    <a:pt x="7678" y="24460"/>
                    <a:pt x="6319" y="24460"/>
                  </a:cubicBezTo>
                  <a:cubicBezTo>
                    <a:pt x="5640" y="24460"/>
                    <a:pt x="4621" y="23781"/>
                    <a:pt x="3262" y="22422"/>
                  </a:cubicBezTo>
                  <a:cubicBezTo>
                    <a:pt x="544" y="21063"/>
                    <a:pt x="-475" y="18855"/>
                    <a:pt x="204" y="15797"/>
                  </a:cubicBezTo>
                  <a:cubicBezTo>
                    <a:pt x="884" y="12740"/>
                    <a:pt x="2922" y="9512"/>
                    <a:pt x="6319" y="6115"/>
                  </a:cubicBezTo>
                  <a:cubicBezTo>
                    <a:pt x="13114" y="2038"/>
                    <a:pt x="17870" y="0"/>
                    <a:pt x="205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4751361" y="2139044"/>
              <a:ext cx="26881" cy="25479"/>
            </a:xfrm>
            <a:custGeom>
              <a:avLst/>
              <a:gdLst/>
              <a:ahLst/>
              <a:cxnLst/>
              <a:rect l="l" t="t" r="r" b="b"/>
              <a:pathLst>
                <a:path w="26881" h="25479">
                  <a:moveTo>
                    <a:pt x="20639" y="0"/>
                  </a:moveTo>
                  <a:cubicBezTo>
                    <a:pt x="22677" y="0"/>
                    <a:pt x="24376" y="679"/>
                    <a:pt x="25735" y="2038"/>
                  </a:cubicBezTo>
                  <a:cubicBezTo>
                    <a:pt x="27773" y="4077"/>
                    <a:pt x="27094" y="6115"/>
                    <a:pt x="23697" y="8153"/>
                  </a:cubicBezTo>
                  <a:cubicBezTo>
                    <a:pt x="20299" y="10192"/>
                    <a:pt x="17921" y="11890"/>
                    <a:pt x="16562" y="13249"/>
                  </a:cubicBezTo>
                  <a:cubicBezTo>
                    <a:pt x="15204" y="14608"/>
                    <a:pt x="13335" y="16986"/>
                    <a:pt x="10957" y="20383"/>
                  </a:cubicBezTo>
                  <a:cubicBezTo>
                    <a:pt x="8579" y="23781"/>
                    <a:pt x="6371" y="25479"/>
                    <a:pt x="4332" y="25479"/>
                  </a:cubicBezTo>
                  <a:lnTo>
                    <a:pt x="2294" y="24460"/>
                  </a:lnTo>
                  <a:cubicBezTo>
                    <a:pt x="256" y="21742"/>
                    <a:pt x="-424" y="18855"/>
                    <a:pt x="256" y="15797"/>
                  </a:cubicBezTo>
                  <a:cubicBezTo>
                    <a:pt x="935" y="12740"/>
                    <a:pt x="2973" y="9852"/>
                    <a:pt x="6371" y="7134"/>
                  </a:cubicBezTo>
                  <a:cubicBezTo>
                    <a:pt x="11127" y="2378"/>
                    <a:pt x="15883" y="0"/>
                    <a:pt x="206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634689" y="2379569"/>
              <a:ext cx="30807" cy="19365"/>
            </a:xfrm>
            <a:custGeom>
              <a:avLst/>
              <a:gdLst/>
              <a:ahLst/>
              <a:cxnLst/>
              <a:rect l="l" t="t" r="r" b="b"/>
              <a:pathLst>
                <a:path w="30807" h="19365">
                  <a:moveTo>
                    <a:pt x="21125" y="0"/>
                  </a:moveTo>
                  <a:cubicBezTo>
                    <a:pt x="26561" y="0"/>
                    <a:pt x="29618" y="2039"/>
                    <a:pt x="30298" y="6115"/>
                  </a:cubicBezTo>
                  <a:cubicBezTo>
                    <a:pt x="31657" y="8833"/>
                    <a:pt x="30298" y="10362"/>
                    <a:pt x="26221" y="10702"/>
                  </a:cubicBezTo>
                  <a:cubicBezTo>
                    <a:pt x="22144" y="11041"/>
                    <a:pt x="19087" y="11551"/>
                    <a:pt x="17048" y="12230"/>
                  </a:cubicBezTo>
                  <a:cubicBezTo>
                    <a:pt x="15010" y="12910"/>
                    <a:pt x="12802" y="14269"/>
                    <a:pt x="10424" y="16307"/>
                  </a:cubicBezTo>
                  <a:cubicBezTo>
                    <a:pt x="8046" y="18345"/>
                    <a:pt x="6177" y="19365"/>
                    <a:pt x="4818" y="19365"/>
                  </a:cubicBezTo>
                  <a:cubicBezTo>
                    <a:pt x="3459" y="19365"/>
                    <a:pt x="2101" y="18345"/>
                    <a:pt x="742" y="16307"/>
                  </a:cubicBezTo>
                  <a:cubicBezTo>
                    <a:pt x="-617" y="14269"/>
                    <a:pt x="-108" y="11891"/>
                    <a:pt x="2270" y="9173"/>
                  </a:cubicBezTo>
                  <a:cubicBezTo>
                    <a:pt x="4648" y="6455"/>
                    <a:pt x="7876" y="4417"/>
                    <a:pt x="11953" y="3058"/>
                  </a:cubicBezTo>
                  <a:cubicBezTo>
                    <a:pt x="14670" y="1019"/>
                    <a:pt x="17728" y="0"/>
                    <a:pt x="211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4675789" y="2588937"/>
              <a:ext cx="23645" cy="23004"/>
            </a:xfrm>
            <a:custGeom>
              <a:avLst/>
              <a:gdLst/>
              <a:ahLst/>
              <a:cxnLst/>
              <a:rect l="l" t="t" r="r" b="b"/>
              <a:pathLst>
                <a:path w="23645" h="23004">
                  <a:moveTo>
                    <a:pt x="13658" y="73"/>
                  </a:moveTo>
                  <a:cubicBezTo>
                    <a:pt x="17055" y="412"/>
                    <a:pt x="19773" y="1941"/>
                    <a:pt x="21811" y="4659"/>
                  </a:cubicBezTo>
                  <a:cubicBezTo>
                    <a:pt x="23850" y="7377"/>
                    <a:pt x="24189" y="10095"/>
                    <a:pt x="22830" y="12812"/>
                  </a:cubicBezTo>
                  <a:cubicBezTo>
                    <a:pt x="21472" y="15530"/>
                    <a:pt x="19773" y="17569"/>
                    <a:pt x="17735" y="18927"/>
                  </a:cubicBezTo>
                  <a:cubicBezTo>
                    <a:pt x="15017" y="21645"/>
                    <a:pt x="11959" y="23004"/>
                    <a:pt x="8562" y="23004"/>
                  </a:cubicBezTo>
                  <a:cubicBezTo>
                    <a:pt x="6524" y="23004"/>
                    <a:pt x="4485" y="21985"/>
                    <a:pt x="2447" y="19947"/>
                  </a:cubicBezTo>
                  <a:cubicBezTo>
                    <a:pt x="-1630" y="14511"/>
                    <a:pt x="-611" y="8736"/>
                    <a:pt x="5504" y="2621"/>
                  </a:cubicBezTo>
                  <a:cubicBezTo>
                    <a:pt x="7543" y="582"/>
                    <a:pt x="10261" y="-267"/>
                    <a:pt x="13658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4725118" y="2020820"/>
              <a:ext cx="352635" cy="374037"/>
            </a:xfrm>
            <a:custGeom>
              <a:avLst/>
              <a:gdLst/>
              <a:ahLst/>
              <a:cxnLst/>
              <a:rect l="l" t="t" r="r" b="b"/>
              <a:pathLst>
                <a:path w="352635" h="374037">
                  <a:moveTo>
                    <a:pt x="176317" y="0"/>
                  </a:moveTo>
                  <a:cubicBezTo>
                    <a:pt x="183791" y="0"/>
                    <a:pt x="189567" y="1019"/>
                    <a:pt x="193643" y="3057"/>
                  </a:cubicBezTo>
                  <a:cubicBezTo>
                    <a:pt x="210630" y="11210"/>
                    <a:pt x="224219" y="36690"/>
                    <a:pt x="234410" y="79495"/>
                  </a:cubicBezTo>
                  <a:lnTo>
                    <a:pt x="280273" y="74399"/>
                  </a:lnTo>
                  <a:cubicBezTo>
                    <a:pt x="304733" y="73720"/>
                    <a:pt x="322739" y="80514"/>
                    <a:pt x="334289" y="94783"/>
                  </a:cubicBezTo>
                  <a:cubicBezTo>
                    <a:pt x="345840" y="109051"/>
                    <a:pt x="351955" y="123999"/>
                    <a:pt x="352635" y="139627"/>
                  </a:cubicBezTo>
                  <a:cubicBezTo>
                    <a:pt x="352635" y="185150"/>
                    <a:pt x="329873" y="207911"/>
                    <a:pt x="284350" y="207911"/>
                  </a:cubicBezTo>
                  <a:lnTo>
                    <a:pt x="252755" y="207911"/>
                  </a:lnTo>
                  <a:cubicBezTo>
                    <a:pt x="252755" y="209270"/>
                    <a:pt x="253095" y="210289"/>
                    <a:pt x="253775" y="210969"/>
                  </a:cubicBezTo>
                  <a:cubicBezTo>
                    <a:pt x="277555" y="212328"/>
                    <a:pt x="300996" y="223539"/>
                    <a:pt x="324098" y="244602"/>
                  </a:cubicBezTo>
                  <a:cubicBezTo>
                    <a:pt x="337007" y="256832"/>
                    <a:pt x="343462" y="270760"/>
                    <a:pt x="343462" y="286388"/>
                  </a:cubicBezTo>
                  <a:cubicBezTo>
                    <a:pt x="343462" y="301336"/>
                    <a:pt x="338706" y="314925"/>
                    <a:pt x="329194" y="327155"/>
                  </a:cubicBezTo>
                  <a:cubicBezTo>
                    <a:pt x="319681" y="339385"/>
                    <a:pt x="309829" y="345500"/>
                    <a:pt x="299637" y="345500"/>
                  </a:cubicBezTo>
                  <a:cubicBezTo>
                    <a:pt x="290125" y="345500"/>
                    <a:pt x="282311" y="340064"/>
                    <a:pt x="276196" y="329193"/>
                  </a:cubicBezTo>
                  <a:cubicBezTo>
                    <a:pt x="271440" y="319681"/>
                    <a:pt x="263966" y="309149"/>
                    <a:pt x="253775" y="297599"/>
                  </a:cubicBezTo>
                  <a:lnTo>
                    <a:pt x="252755" y="310848"/>
                  </a:lnTo>
                  <a:cubicBezTo>
                    <a:pt x="251397" y="330552"/>
                    <a:pt x="241714" y="346010"/>
                    <a:pt x="223709" y="357221"/>
                  </a:cubicBezTo>
                  <a:cubicBezTo>
                    <a:pt x="205704" y="368431"/>
                    <a:pt x="185830" y="374037"/>
                    <a:pt x="164087" y="374037"/>
                  </a:cubicBezTo>
                  <a:cubicBezTo>
                    <a:pt x="150498" y="374037"/>
                    <a:pt x="139287" y="371489"/>
                    <a:pt x="130454" y="366393"/>
                  </a:cubicBezTo>
                  <a:cubicBezTo>
                    <a:pt x="121622" y="361297"/>
                    <a:pt x="117205" y="353993"/>
                    <a:pt x="117205" y="344481"/>
                  </a:cubicBezTo>
                  <a:cubicBezTo>
                    <a:pt x="117205" y="340404"/>
                    <a:pt x="117545" y="337347"/>
                    <a:pt x="118224" y="335308"/>
                  </a:cubicBezTo>
                  <a:cubicBezTo>
                    <a:pt x="120263" y="329193"/>
                    <a:pt x="122641" y="318662"/>
                    <a:pt x="125359" y="303714"/>
                  </a:cubicBezTo>
                  <a:lnTo>
                    <a:pt x="119244" y="308810"/>
                  </a:lnTo>
                  <a:cubicBezTo>
                    <a:pt x="100898" y="324437"/>
                    <a:pt x="80855" y="332251"/>
                    <a:pt x="59112" y="332251"/>
                  </a:cubicBezTo>
                  <a:cubicBezTo>
                    <a:pt x="42126" y="332251"/>
                    <a:pt x="28027" y="327664"/>
                    <a:pt x="16816" y="318492"/>
                  </a:cubicBezTo>
                  <a:cubicBezTo>
                    <a:pt x="5605" y="309319"/>
                    <a:pt x="0" y="298278"/>
                    <a:pt x="0" y="285369"/>
                  </a:cubicBezTo>
                  <a:cubicBezTo>
                    <a:pt x="0" y="270421"/>
                    <a:pt x="8493" y="257851"/>
                    <a:pt x="25479" y="247659"/>
                  </a:cubicBezTo>
                  <a:cubicBezTo>
                    <a:pt x="41107" y="238826"/>
                    <a:pt x="58093" y="226596"/>
                    <a:pt x="76438" y="210969"/>
                  </a:cubicBezTo>
                  <a:cubicBezTo>
                    <a:pt x="55375" y="208931"/>
                    <a:pt x="38559" y="203155"/>
                    <a:pt x="25989" y="193643"/>
                  </a:cubicBezTo>
                  <a:cubicBezTo>
                    <a:pt x="13419" y="184131"/>
                    <a:pt x="6455" y="173599"/>
                    <a:pt x="5096" y="162048"/>
                  </a:cubicBezTo>
                  <a:cubicBezTo>
                    <a:pt x="4416" y="145742"/>
                    <a:pt x="7134" y="132492"/>
                    <a:pt x="13249" y="122301"/>
                  </a:cubicBezTo>
                  <a:cubicBezTo>
                    <a:pt x="19364" y="112109"/>
                    <a:pt x="33633" y="105314"/>
                    <a:pt x="56055" y="101917"/>
                  </a:cubicBezTo>
                  <a:lnTo>
                    <a:pt x="134531" y="92745"/>
                  </a:lnTo>
                  <a:lnTo>
                    <a:pt x="133512" y="31594"/>
                  </a:lnTo>
                  <a:cubicBezTo>
                    <a:pt x="131474" y="21402"/>
                    <a:pt x="135041" y="13589"/>
                    <a:pt x="144213" y="8153"/>
                  </a:cubicBezTo>
                  <a:cubicBezTo>
                    <a:pt x="153386" y="2717"/>
                    <a:pt x="164087" y="0"/>
                    <a:pt x="176317" y="0"/>
                  </a:cubicBezTo>
                  <a:close/>
                  <a:moveTo>
                    <a:pt x="161030" y="9172"/>
                  </a:moveTo>
                  <a:cubicBezTo>
                    <a:pt x="156953" y="9172"/>
                    <a:pt x="153216" y="11550"/>
                    <a:pt x="149819" y="16306"/>
                  </a:cubicBezTo>
                  <a:cubicBezTo>
                    <a:pt x="143704" y="24460"/>
                    <a:pt x="143024" y="30575"/>
                    <a:pt x="147780" y="34651"/>
                  </a:cubicBezTo>
                  <a:cubicBezTo>
                    <a:pt x="147780" y="34651"/>
                    <a:pt x="147950" y="34821"/>
                    <a:pt x="148290" y="35161"/>
                  </a:cubicBezTo>
                  <a:cubicBezTo>
                    <a:pt x="148630" y="35501"/>
                    <a:pt x="148800" y="35671"/>
                    <a:pt x="148800" y="35671"/>
                  </a:cubicBezTo>
                  <a:cubicBezTo>
                    <a:pt x="150158" y="35671"/>
                    <a:pt x="151687" y="33972"/>
                    <a:pt x="153386" y="30575"/>
                  </a:cubicBezTo>
                  <a:cubicBezTo>
                    <a:pt x="155085" y="27178"/>
                    <a:pt x="156613" y="24799"/>
                    <a:pt x="157972" y="23441"/>
                  </a:cubicBezTo>
                  <a:cubicBezTo>
                    <a:pt x="159331" y="22082"/>
                    <a:pt x="161709" y="20213"/>
                    <a:pt x="165106" y="17835"/>
                  </a:cubicBezTo>
                  <a:cubicBezTo>
                    <a:pt x="168504" y="15457"/>
                    <a:pt x="169183" y="13589"/>
                    <a:pt x="167145" y="12230"/>
                  </a:cubicBezTo>
                  <a:cubicBezTo>
                    <a:pt x="165106" y="10191"/>
                    <a:pt x="163068" y="9172"/>
                    <a:pt x="161030" y="9172"/>
                  </a:cubicBezTo>
                  <a:close/>
                  <a:moveTo>
                    <a:pt x="46882" y="118224"/>
                  </a:moveTo>
                  <a:cubicBezTo>
                    <a:pt x="42126" y="118224"/>
                    <a:pt x="37370" y="120602"/>
                    <a:pt x="32614" y="125358"/>
                  </a:cubicBezTo>
                  <a:cubicBezTo>
                    <a:pt x="29216" y="128076"/>
                    <a:pt x="27178" y="130964"/>
                    <a:pt x="26499" y="134021"/>
                  </a:cubicBezTo>
                  <a:cubicBezTo>
                    <a:pt x="25819" y="137079"/>
                    <a:pt x="26499" y="139966"/>
                    <a:pt x="28537" y="142684"/>
                  </a:cubicBezTo>
                  <a:lnTo>
                    <a:pt x="30575" y="143703"/>
                  </a:lnTo>
                  <a:cubicBezTo>
                    <a:pt x="32614" y="143703"/>
                    <a:pt x="34822" y="142005"/>
                    <a:pt x="37200" y="138607"/>
                  </a:cubicBezTo>
                  <a:cubicBezTo>
                    <a:pt x="39578" y="135210"/>
                    <a:pt x="41447" y="132832"/>
                    <a:pt x="42805" y="131473"/>
                  </a:cubicBezTo>
                  <a:cubicBezTo>
                    <a:pt x="44164" y="130114"/>
                    <a:pt x="46542" y="128416"/>
                    <a:pt x="49940" y="126377"/>
                  </a:cubicBezTo>
                  <a:cubicBezTo>
                    <a:pt x="53337" y="124339"/>
                    <a:pt x="54016" y="122301"/>
                    <a:pt x="51978" y="120262"/>
                  </a:cubicBezTo>
                  <a:cubicBezTo>
                    <a:pt x="50619" y="118903"/>
                    <a:pt x="48920" y="118224"/>
                    <a:pt x="46882" y="1182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332735" y="2026935"/>
              <a:ext cx="385248" cy="374037"/>
            </a:xfrm>
            <a:custGeom>
              <a:avLst/>
              <a:gdLst/>
              <a:ahLst/>
              <a:cxnLst/>
              <a:rect l="l" t="t" r="r" b="b"/>
              <a:pathLst>
                <a:path w="385248" h="374037">
                  <a:moveTo>
                    <a:pt x="205873" y="0"/>
                  </a:moveTo>
                  <a:cubicBezTo>
                    <a:pt x="214706" y="0"/>
                    <a:pt x="221161" y="1019"/>
                    <a:pt x="225237" y="3057"/>
                  </a:cubicBezTo>
                  <a:cubicBezTo>
                    <a:pt x="240865" y="11211"/>
                    <a:pt x="254114" y="37709"/>
                    <a:pt x="264985" y="82553"/>
                  </a:cubicBezTo>
                  <a:lnTo>
                    <a:pt x="319001" y="78476"/>
                  </a:lnTo>
                  <a:cubicBezTo>
                    <a:pt x="342103" y="79156"/>
                    <a:pt x="358919" y="86799"/>
                    <a:pt x="369451" y="101408"/>
                  </a:cubicBezTo>
                  <a:cubicBezTo>
                    <a:pt x="379982" y="116016"/>
                    <a:pt x="385248" y="131134"/>
                    <a:pt x="385248" y="146761"/>
                  </a:cubicBezTo>
                  <a:cubicBezTo>
                    <a:pt x="384568" y="167824"/>
                    <a:pt x="378453" y="184300"/>
                    <a:pt x="366903" y="196191"/>
                  </a:cubicBezTo>
                  <a:cubicBezTo>
                    <a:pt x="355352" y="208081"/>
                    <a:pt x="338026" y="213687"/>
                    <a:pt x="314925" y="213007"/>
                  </a:cubicBezTo>
                  <a:lnTo>
                    <a:pt x="292503" y="211988"/>
                  </a:lnTo>
                  <a:cubicBezTo>
                    <a:pt x="312207" y="215385"/>
                    <a:pt x="331911" y="225237"/>
                    <a:pt x="351615" y="241544"/>
                  </a:cubicBezTo>
                  <a:cubicBezTo>
                    <a:pt x="365204" y="252415"/>
                    <a:pt x="371999" y="266004"/>
                    <a:pt x="371999" y="282311"/>
                  </a:cubicBezTo>
                  <a:cubicBezTo>
                    <a:pt x="371999" y="295221"/>
                    <a:pt x="367752" y="306602"/>
                    <a:pt x="359259" y="316454"/>
                  </a:cubicBezTo>
                  <a:cubicBezTo>
                    <a:pt x="350766" y="326306"/>
                    <a:pt x="341423" y="331232"/>
                    <a:pt x="331232" y="331232"/>
                  </a:cubicBezTo>
                  <a:cubicBezTo>
                    <a:pt x="321040" y="331232"/>
                    <a:pt x="313226" y="326136"/>
                    <a:pt x="307791" y="315944"/>
                  </a:cubicBezTo>
                  <a:cubicBezTo>
                    <a:pt x="303034" y="307111"/>
                    <a:pt x="295560" y="297939"/>
                    <a:pt x="285369" y="288426"/>
                  </a:cubicBezTo>
                  <a:cubicBezTo>
                    <a:pt x="285369" y="299297"/>
                    <a:pt x="285029" y="307111"/>
                    <a:pt x="284350" y="311867"/>
                  </a:cubicBezTo>
                  <a:cubicBezTo>
                    <a:pt x="282311" y="331571"/>
                    <a:pt x="272289" y="346859"/>
                    <a:pt x="254284" y="357730"/>
                  </a:cubicBezTo>
                  <a:cubicBezTo>
                    <a:pt x="236278" y="368601"/>
                    <a:pt x="216744" y="374037"/>
                    <a:pt x="195681" y="374037"/>
                  </a:cubicBezTo>
                  <a:cubicBezTo>
                    <a:pt x="182092" y="374037"/>
                    <a:pt x="170881" y="371659"/>
                    <a:pt x="162049" y="366903"/>
                  </a:cubicBezTo>
                  <a:cubicBezTo>
                    <a:pt x="153216" y="362147"/>
                    <a:pt x="148799" y="355012"/>
                    <a:pt x="148799" y="345500"/>
                  </a:cubicBezTo>
                  <a:cubicBezTo>
                    <a:pt x="148799" y="341423"/>
                    <a:pt x="149139" y="338366"/>
                    <a:pt x="149818" y="336327"/>
                  </a:cubicBezTo>
                  <a:cubicBezTo>
                    <a:pt x="153216" y="323418"/>
                    <a:pt x="155933" y="307791"/>
                    <a:pt x="157972" y="289445"/>
                  </a:cubicBezTo>
                  <a:cubicBezTo>
                    <a:pt x="148460" y="298278"/>
                    <a:pt x="134531" y="307791"/>
                    <a:pt x="116186" y="317982"/>
                  </a:cubicBezTo>
                  <a:cubicBezTo>
                    <a:pt x="99199" y="327495"/>
                    <a:pt x="82213" y="332251"/>
                    <a:pt x="65227" y="332251"/>
                  </a:cubicBezTo>
                  <a:cubicBezTo>
                    <a:pt x="46882" y="332251"/>
                    <a:pt x="31424" y="326985"/>
                    <a:pt x="18854" y="316454"/>
                  </a:cubicBezTo>
                  <a:cubicBezTo>
                    <a:pt x="6285" y="305922"/>
                    <a:pt x="0" y="294202"/>
                    <a:pt x="0" y="281292"/>
                  </a:cubicBezTo>
                  <a:cubicBezTo>
                    <a:pt x="0" y="264306"/>
                    <a:pt x="10871" y="251396"/>
                    <a:pt x="32613" y="242563"/>
                  </a:cubicBezTo>
                  <a:cubicBezTo>
                    <a:pt x="59791" y="231013"/>
                    <a:pt x="83232" y="218443"/>
                    <a:pt x="102936" y="204854"/>
                  </a:cubicBezTo>
                  <a:cubicBezTo>
                    <a:pt x="85950" y="200777"/>
                    <a:pt x="72531" y="193983"/>
                    <a:pt x="62679" y="184470"/>
                  </a:cubicBezTo>
                  <a:cubicBezTo>
                    <a:pt x="52827" y="174958"/>
                    <a:pt x="47561" y="165106"/>
                    <a:pt x="46882" y="154914"/>
                  </a:cubicBezTo>
                  <a:cubicBezTo>
                    <a:pt x="46882" y="138607"/>
                    <a:pt x="50279" y="125528"/>
                    <a:pt x="57073" y="115676"/>
                  </a:cubicBezTo>
                  <a:cubicBezTo>
                    <a:pt x="63868" y="105824"/>
                    <a:pt x="78136" y="99539"/>
                    <a:pt x="99879" y="96821"/>
                  </a:cubicBezTo>
                  <a:lnTo>
                    <a:pt x="164087" y="91725"/>
                  </a:lnTo>
                  <a:lnTo>
                    <a:pt x="163068" y="30575"/>
                  </a:lnTo>
                  <a:cubicBezTo>
                    <a:pt x="161029" y="21063"/>
                    <a:pt x="164596" y="13589"/>
                    <a:pt x="173769" y="8153"/>
                  </a:cubicBezTo>
                  <a:cubicBezTo>
                    <a:pt x="182942" y="2717"/>
                    <a:pt x="193643" y="0"/>
                    <a:pt x="205873" y="0"/>
                  </a:cubicBezTo>
                  <a:close/>
                  <a:moveTo>
                    <a:pt x="193643" y="9172"/>
                  </a:moveTo>
                  <a:cubicBezTo>
                    <a:pt x="188887" y="9172"/>
                    <a:pt x="184470" y="11890"/>
                    <a:pt x="180394" y="17326"/>
                  </a:cubicBezTo>
                  <a:cubicBezTo>
                    <a:pt x="177676" y="20043"/>
                    <a:pt x="175977" y="23101"/>
                    <a:pt x="175298" y="26498"/>
                  </a:cubicBezTo>
                  <a:cubicBezTo>
                    <a:pt x="174618" y="29895"/>
                    <a:pt x="175638" y="32273"/>
                    <a:pt x="178355" y="33632"/>
                  </a:cubicBezTo>
                  <a:lnTo>
                    <a:pt x="180394" y="34652"/>
                  </a:lnTo>
                  <a:cubicBezTo>
                    <a:pt x="181753" y="34652"/>
                    <a:pt x="183281" y="33123"/>
                    <a:pt x="184980" y="30065"/>
                  </a:cubicBezTo>
                  <a:cubicBezTo>
                    <a:pt x="186679" y="27008"/>
                    <a:pt x="188207" y="24460"/>
                    <a:pt x="189566" y="22421"/>
                  </a:cubicBezTo>
                  <a:cubicBezTo>
                    <a:pt x="190246" y="21063"/>
                    <a:pt x="192284" y="19194"/>
                    <a:pt x="195681" y="16816"/>
                  </a:cubicBezTo>
                  <a:cubicBezTo>
                    <a:pt x="199079" y="14438"/>
                    <a:pt x="199758" y="12230"/>
                    <a:pt x="197720" y="10191"/>
                  </a:cubicBezTo>
                  <a:cubicBezTo>
                    <a:pt x="197040" y="9512"/>
                    <a:pt x="195681" y="9172"/>
                    <a:pt x="193643" y="9172"/>
                  </a:cubicBezTo>
                  <a:close/>
                  <a:moveTo>
                    <a:pt x="88668" y="112109"/>
                  </a:moveTo>
                  <a:cubicBezTo>
                    <a:pt x="85950" y="112109"/>
                    <a:pt x="81194" y="114147"/>
                    <a:pt x="74399" y="118224"/>
                  </a:cubicBezTo>
                  <a:cubicBezTo>
                    <a:pt x="71002" y="121621"/>
                    <a:pt x="68964" y="124849"/>
                    <a:pt x="68284" y="127906"/>
                  </a:cubicBezTo>
                  <a:cubicBezTo>
                    <a:pt x="67605" y="130964"/>
                    <a:pt x="68624" y="133172"/>
                    <a:pt x="71342" y="134531"/>
                  </a:cubicBezTo>
                  <a:cubicBezTo>
                    <a:pt x="72701" y="135890"/>
                    <a:pt x="73720" y="136569"/>
                    <a:pt x="74399" y="136569"/>
                  </a:cubicBezTo>
                  <a:cubicBezTo>
                    <a:pt x="75758" y="136569"/>
                    <a:pt x="77287" y="135210"/>
                    <a:pt x="78986" y="132492"/>
                  </a:cubicBezTo>
                  <a:cubicBezTo>
                    <a:pt x="80684" y="129775"/>
                    <a:pt x="82213" y="127397"/>
                    <a:pt x="83572" y="125358"/>
                  </a:cubicBezTo>
                  <a:cubicBezTo>
                    <a:pt x="84931" y="123999"/>
                    <a:pt x="86630" y="122810"/>
                    <a:pt x="88668" y="121791"/>
                  </a:cubicBezTo>
                  <a:cubicBezTo>
                    <a:pt x="90706" y="120772"/>
                    <a:pt x="92405" y="119583"/>
                    <a:pt x="93764" y="118224"/>
                  </a:cubicBezTo>
                  <a:cubicBezTo>
                    <a:pt x="95123" y="116865"/>
                    <a:pt x="94783" y="115506"/>
                    <a:pt x="92745" y="114147"/>
                  </a:cubicBezTo>
                  <a:cubicBezTo>
                    <a:pt x="91386" y="112788"/>
                    <a:pt x="90027" y="112109"/>
                    <a:pt x="88668" y="112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437710" y="2369378"/>
              <a:ext cx="538124" cy="516334"/>
            </a:xfrm>
            <a:custGeom>
              <a:avLst/>
              <a:gdLst/>
              <a:ahLst/>
              <a:cxnLst/>
              <a:rect l="l" t="t" r="r" b="b"/>
              <a:pathLst>
                <a:path w="538124" h="516334">
                  <a:moveTo>
                    <a:pt x="215046" y="0"/>
                  </a:moveTo>
                  <a:cubicBezTo>
                    <a:pt x="227276" y="0"/>
                    <a:pt x="239336" y="3906"/>
                    <a:pt x="251226" y="11720"/>
                  </a:cubicBezTo>
                  <a:cubicBezTo>
                    <a:pt x="263117" y="19534"/>
                    <a:pt x="271100" y="28536"/>
                    <a:pt x="275177" y="38728"/>
                  </a:cubicBezTo>
                  <a:cubicBezTo>
                    <a:pt x="277895" y="46882"/>
                    <a:pt x="279933" y="55035"/>
                    <a:pt x="281292" y="63188"/>
                  </a:cubicBezTo>
                  <a:cubicBezTo>
                    <a:pt x="301675" y="61150"/>
                    <a:pt x="324777" y="60131"/>
                    <a:pt x="350596" y="60131"/>
                  </a:cubicBezTo>
                  <a:cubicBezTo>
                    <a:pt x="458628" y="60131"/>
                    <a:pt x="519779" y="85610"/>
                    <a:pt x="534047" y="136569"/>
                  </a:cubicBezTo>
                  <a:cubicBezTo>
                    <a:pt x="536765" y="146761"/>
                    <a:pt x="538124" y="160010"/>
                    <a:pt x="538124" y="176317"/>
                  </a:cubicBezTo>
                  <a:cubicBezTo>
                    <a:pt x="538124" y="208251"/>
                    <a:pt x="532009" y="243243"/>
                    <a:pt x="519779" y="281292"/>
                  </a:cubicBezTo>
                  <a:cubicBezTo>
                    <a:pt x="507549" y="319341"/>
                    <a:pt x="489204" y="355692"/>
                    <a:pt x="464743" y="390344"/>
                  </a:cubicBezTo>
                  <a:cubicBezTo>
                    <a:pt x="440283" y="424995"/>
                    <a:pt x="410727" y="452513"/>
                    <a:pt x="376075" y="472897"/>
                  </a:cubicBezTo>
                  <a:cubicBezTo>
                    <a:pt x="348897" y="487845"/>
                    <a:pt x="323758" y="499225"/>
                    <a:pt x="300656" y="507039"/>
                  </a:cubicBezTo>
                  <a:cubicBezTo>
                    <a:pt x="277555" y="514853"/>
                    <a:pt x="250377" y="517740"/>
                    <a:pt x="219122" y="515702"/>
                  </a:cubicBezTo>
                  <a:cubicBezTo>
                    <a:pt x="197380" y="514343"/>
                    <a:pt x="180733" y="505850"/>
                    <a:pt x="169183" y="490223"/>
                  </a:cubicBezTo>
                  <a:cubicBezTo>
                    <a:pt x="157632" y="474595"/>
                    <a:pt x="151857" y="457609"/>
                    <a:pt x="151857" y="439264"/>
                  </a:cubicBezTo>
                  <a:cubicBezTo>
                    <a:pt x="151857" y="419560"/>
                    <a:pt x="157292" y="408349"/>
                    <a:pt x="168164" y="405631"/>
                  </a:cubicBezTo>
                  <a:cubicBezTo>
                    <a:pt x="208251" y="394760"/>
                    <a:pt x="245451" y="377774"/>
                    <a:pt x="279763" y="354672"/>
                  </a:cubicBezTo>
                  <a:cubicBezTo>
                    <a:pt x="314076" y="331571"/>
                    <a:pt x="341593" y="305242"/>
                    <a:pt x="362316" y="275686"/>
                  </a:cubicBezTo>
                  <a:cubicBezTo>
                    <a:pt x="383040" y="246130"/>
                    <a:pt x="394081" y="217084"/>
                    <a:pt x="395440" y="188547"/>
                  </a:cubicBezTo>
                  <a:cubicBezTo>
                    <a:pt x="396119" y="179035"/>
                    <a:pt x="379133" y="174278"/>
                    <a:pt x="344481" y="174278"/>
                  </a:cubicBezTo>
                  <a:cubicBezTo>
                    <a:pt x="319341" y="174278"/>
                    <a:pt x="288426" y="176317"/>
                    <a:pt x="251736" y="180393"/>
                  </a:cubicBezTo>
                  <a:lnTo>
                    <a:pt x="225237" y="182432"/>
                  </a:lnTo>
                  <a:cubicBezTo>
                    <a:pt x="204174" y="204854"/>
                    <a:pt x="183111" y="224558"/>
                    <a:pt x="162049" y="241544"/>
                  </a:cubicBezTo>
                  <a:cubicBezTo>
                    <a:pt x="140986" y="259210"/>
                    <a:pt x="117884" y="268042"/>
                    <a:pt x="92745" y="268042"/>
                  </a:cubicBezTo>
                  <a:cubicBezTo>
                    <a:pt x="68284" y="268042"/>
                    <a:pt x="46712" y="260059"/>
                    <a:pt x="28027" y="244092"/>
                  </a:cubicBezTo>
                  <a:cubicBezTo>
                    <a:pt x="9342" y="228125"/>
                    <a:pt x="0" y="210629"/>
                    <a:pt x="0" y="191604"/>
                  </a:cubicBezTo>
                  <a:cubicBezTo>
                    <a:pt x="0" y="181413"/>
                    <a:pt x="3397" y="171900"/>
                    <a:pt x="10191" y="163067"/>
                  </a:cubicBezTo>
                  <a:cubicBezTo>
                    <a:pt x="16986" y="154235"/>
                    <a:pt x="27178" y="147440"/>
                    <a:pt x="40767" y="142684"/>
                  </a:cubicBezTo>
                  <a:cubicBezTo>
                    <a:pt x="69983" y="131813"/>
                    <a:pt x="96821" y="114996"/>
                    <a:pt x="121282" y="92235"/>
                  </a:cubicBezTo>
                  <a:cubicBezTo>
                    <a:pt x="145742" y="69473"/>
                    <a:pt x="166125" y="45183"/>
                    <a:pt x="182432" y="19364"/>
                  </a:cubicBezTo>
                  <a:cubicBezTo>
                    <a:pt x="189226" y="6454"/>
                    <a:pt x="200098" y="0"/>
                    <a:pt x="215046" y="0"/>
                  </a:cubicBezTo>
                  <a:close/>
                  <a:moveTo>
                    <a:pt x="218103" y="10191"/>
                  </a:moveTo>
                  <a:cubicBezTo>
                    <a:pt x="214706" y="10191"/>
                    <a:pt x="211648" y="11210"/>
                    <a:pt x="208931" y="13249"/>
                  </a:cubicBezTo>
                  <a:cubicBezTo>
                    <a:pt x="204854" y="14608"/>
                    <a:pt x="201626" y="16646"/>
                    <a:pt x="199248" y="19364"/>
                  </a:cubicBezTo>
                  <a:cubicBezTo>
                    <a:pt x="196870" y="22082"/>
                    <a:pt x="196361" y="24460"/>
                    <a:pt x="197720" y="26498"/>
                  </a:cubicBezTo>
                  <a:cubicBezTo>
                    <a:pt x="199079" y="28536"/>
                    <a:pt x="200437" y="29556"/>
                    <a:pt x="201796" y="29556"/>
                  </a:cubicBezTo>
                  <a:cubicBezTo>
                    <a:pt x="203155" y="29556"/>
                    <a:pt x="205024" y="28536"/>
                    <a:pt x="207402" y="26498"/>
                  </a:cubicBezTo>
                  <a:cubicBezTo>
                    <a:pt x="209780" y="24460"/>
                    <a:pt x="211988" y="23101"/>
                    <a:pt x="214026" y="22421"/>
                  </a:cubicBezTo>
                  <a:cubicBezTo>
                    <a:pt x="216065" y="21742"/>
                    <a:pt x="219122" y="21232"/>
                    <a:pt x="223199" y="20893"/>
                  </a:cubicBezTo>
                  <a:cubicBezTo>
                    <a:pt x="227276" y="20553"/>
                    <a:pt x="228635" y="19024"/>
                    <a:pt x="227276" y="16306"/>
                  </a:cubicBezTo>
                  <a:cubicBezTo>
                    <a:pt x="226596" y="12230"/>
                    <a:pt x="223539" y="10191"/>
                    <a:pt x="218103" y="10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62211" y="2551061"/>
              <a:ext cx="227155" cy="217545"/>
            </a:xfrm>
            <a:prstGeom prst="rect">
              <a:avLst/>
            </a:prstGeom>
          </p:spPr>
        </p:pic>
      </p:grpSp>
      <p:grpSp>
        <p:nvGrpSpPr>
          <p:cNvPr id="124" name="组合 123"/>
          <p:cNvGrpSpPr/>
          <p:nvPr/>
        </p:nvGrpSpPr>
        <p:grpSpPr>
          <a:xfrm>
            <a:off x="6980599" y="1462326"/>
            <a:ext cx="1607073" cy="1219567"/>
            <a:chOff x="5523208" y="2134967"/>
            <a:chExt cx="832666" cy="631889"/>
          </a:xfrm>
        </p:grpSpPr>
        <p:sp>
          <p:nvSpPr>
            <p:cNvPr id="76" name="文本框 75"/>
            <p:cNvSpPr txBox="1"/>
            <p:nvPr/>
          </p:nvSpPr>
          <p:spPr>
            <a:xfrm>
              <a:off x="5706659" y="2157389"/>
              <a:ext cx="82698" cy="30575"/>
            </a:xfrm>
            <a:custGeom>
              <a:avLst/>
              <a:gdLst/>
              <a:ahLst/>
              <a:cxnLst/>
              <a:rect l="l" t="t" r="r" b="b"/>
              <a:pathLst>
                <a:path w="82698" h="30575">
                  <a:moveTo>
                    <a:pt x="44843" y="0"/>
                  </a:moveTo>
                  <a:cubicBezTo>
                    <a:pt x="50279" y="0"/>
                    <a:pt x="54016" y="340"/>
                    <a:pt x="56054" y="1019"/>
                  </a:cubicBezTo>
                  <a:cubicBezTo>
                    <a:pt x="63528" y="3058"/>
                    <a:pt x="69643" y="6455"/>
                    <a:pt x="74399" y="11211"/>
                  </a:cubicBezTo>
                  <a:cubicBezTo>
                    <a:pt x="79156" y="15967"/>
                    <a:pt x="81873" y="20384"/>
                    <a:pt x="82553" y="24460"/>
                  </a:cubicBezTo>
                  <a:cubicBezTo>
                    <a:pt x="83232" y="28537"/>
                    <a:pt x="81534" y="30575"/>
                    <a:pt x="77457" y="30575"/>
                  </a:cubicBezTo>
                  <a:cubicBezTo>
                    <a:pt x="75419" y="30575"/>
                    <a:pt x="70662" y="27688"/>
                    <a:pt x="63188" y="21912"/>
                  </a:cubicBezTo>
                  <a:cubicBezTo>
                    <a:pt x="55715" y="16137"/>
                    <a:pt x="48241" y="13249"/>
                    <a:pt x="40767" y="13249"/>
                  </a:cubicBezTo>
                  <a:cubicBezTo>
                    <a:pt x="31934" y="13249"/>
                    <a:pt x="22422" y="17326"/>
                    <a:pt x="12230" y="25479"/>
                  </a:cubicBezTo>
                  <a:cubicBezTo>
                    <a:pt x="10191" y="28197"/>
                    <a:pt x="7643" y="28537"/>
                    <a:pt x="4586" y="26499"/>
                  </a:cubicBezTo>
                  <a:cubicBezTo>
                    <a:pt x="1528" y="24460"/>
                    <a:pt x="0" y="21742"/>
                    <a:pt x="0" y="18345"/>
                  </a:cubicBezTo>
                  <a:cubicBezTo>
                    <a:pt x="0" y="17666"/>
                    <a:pt x="679" y="15967"/>
                    <a:pt x="2038" y="13249"/>
                  </a:cubicBezTo>
                  <a:cubicBezTo>
                    <a:pt x="12909" y="4416"/>
                    <a:pt x="27178" y="0"/>
                    <a:pt x="448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5902212" y="2254211"/>
              <a:ext cx="47658" cy="26498"/>
            </a:xfrm>
            <a:custGeom>
              <a:avLst/>
              <a:gdLst/>
              <a:ahLst/>
              <a:cxnLst/>
              <a:rect l="l" t="t" r="r" b="b"/>
              <a:pathLst>
                <a:path w="47658" h="26498">
                  <a:moveTo>
                    <a:pt x="36819" y="0"/>
                  </a:moveTo>
                  <a:cubicBezTo>
                    <a:pt x="40216" y="0"/>
                    <a:pt x="43273" y="679"/>
                    <a:pt x="45991" y="2038"/>
                  </a:cubicBezTo>
                  <a:cubicBezTo>
                    <a:pt x="48029" y="3397"/>
                    <a:pt x="48199" y="4756"/>
                    <a:pt x="46501" y="6115"/>
                  </a:cubicBezTo>
                  <a:cubicBezTo>
                    <a:pt x="44802" y="7474"/>
                    <a:pt x="41745" y="8833"/>
                    <a:pt x="37328" y="10191"/>
                  </a:cubicBezTo>
                  <a:cubicBezTo>
                    <a:pt x="32912" y="11550"/>
                    <a:pt x="29345" y="12909"/>
                    <a:pt x="26627" y="14268"/>
                  </a:cubicBezTo>
                  <a:cubicBezTo>
                    <a:pt x="23909" y="15627"/>
                    <a:pt x="20682" y="18005"/>
                    <a:pt x="16945" y="21402"/>
                  </a:cubicBezTo>
                  <a:cubicBezTo>
                    <a:pt x="13208" y="24800"/>
                    <a:pt x="9980" y="26498"/>
                    <a:pt x="7262" y="26498"/>
                  </a:cubicBezTo>
                  <a:cubicBezTo>
                    <a:pt x="5224" y="26498"/>
                    <a:pt x="3865" y="26159"/>
                    <a:pt x="3186" y="25479"/>
                  </a:cubicBezTo>
                  <a:cubicBezTo>
                    <a:pt x="-211" y="23441"/>
                    <a:pt x="-891" y="20723"/>
                    <a:pt x="1147" y="17326"/>
                  </a:cubicBezTo>
                  <a:cubicBezTo>
                    <a:pt x="3186" y="13928"/>
                    <a:pt x="7262" y="10531"/>
                    <a:pt x="13377" y="7134"/>
                  </a:cubicBezTo>
                  <a:cubicBezTo>
                    <a:pt x="20851" y="2378"/>
                    <a:pt x="28665" y="0"/>
                    <a:pt x="368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769847" y="2342879"/>
              <a:ext cx="34652" cy="30575"/>
            </a:xfrm>
            <a:custGeom>
              <a:avLst/>
              <a:gdLst/>
              <a:ahLst/>
              <a:cxnLst/>
              <a:rect l="l" t="t" r="r" b="b"/>
              <a:pathLst>
                <a:path w="34652" h="30575">
                  <a:moveTo>
                    <a:pt x="9173" y="0"/>
                  </a:moveTo>
                  <a:cubicBezTo>
                    <a:pt x="14609" y="0"/>
                    <a:pt x="19705" y="2378"/>
                    <a:pt x="24461" y="7134"/>
                  </a:cubicBezTo>
                  <a:cubicBezTo>
                    <a:pt x="31255" y="11890"/>
                    <a:pt x="34652" y="16986"/>
                    <a:pt x="34652" y="22422"/>
                  </a:cubicBezTo>
                  <a:cubicBezTo>
                    <a:pt x="34652" y="24460"/>
                    <a:pt x="33973" y="26838"/>
                    <a:pt x="32614" y="29556"/>
                  </a:cubicBezTo>
                  <a:cubicBezTo>
                    <a:pt x="30576" y="30915"/>
                    <a:pt x="28707" y="30915"/>
                    <a:pt x="27009" y="29556"/>
                  </a:cubicBezTo>
                  <a:cubicBezTo>
                    <a:pt x="25310" y="28197"/>
                    <a:pt x="23611" y="26329"/>
                    <a:pt x="21913" y="23951"/>
                  </a:cubicBezTo>
                  <a:cubicBezTo>
                    <a:pt x="20214" y="21572"/>
                    <a:pt x="18346" y="19704"/>
                    <a:pt x="16307" y="18345"/>
                  </a:cubicBezTo>
                  <a:cubicBezTo>
                    <a:pt x="14948" y="16986"/>
                    <a:pt x="11891" y="15118"/>
                    <a:pt x="7135" y="12740"/>
                  </a:cubicBezTo>
                  <a:cubicBezTo>
                    <a:pt x="2379" y="10362"/>
                    <a:pt x="0" y="8493"/>
                    <a:pt x="0" y="7134"/>
                  </a:cubicBezTo>
                  <a:cubicBezTo>
                    <a:pt x="0" y="5775"/>
                    <a:pt x="340" y="4756"/>
                    <a:pt x="1020" y="4077"/>
                  </a:cubicBezTo>
                  <a:cubicBezTo>
                    <a:pt x="3058" y="1359"/>
                    <a:pt x="5776" y="0"/>
                    <a:pt x="91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095985" y="2622133"/>
              <a:ext cx="20637" cy="23441"/>
            </a:xfrm>
            <a:custGeom>
              <a:avLst/>
              <a:gdLst/>
              <a:ahLst/>
              <a:cxnLst/>
              <a:rect l="l" t="t" r="r" b="b"/>
              <a:pathLst>
                <a:path w="20637" h="23441">
                  <a:moveTo>
                    <a:pt x="12230" y="0"/>
                  </a:moveTo>
                  <a:cubicBezTo>
                    <a:pt x="13588" y="0"/>
                    <a:pt x="15627" y="679"/>
                    <a:pt x="18345" y="2038"/>
                  </a:cubicBezTo>
                  <a:cubicBezTo>
                    <a:pt x="20383" y="4077"/>
                    <a:pt x="21062" y="6455"/>
                    <a:pt x="20383" y="9172"/>
                  </a:cubicBezTo>
                  <a:cubicBezTo>
                    <a:pt x="19704" y="11890"/>
                    <a:pt x="18005" y="14608"/>
                    <a:pt x="15287" y="17326"/>
                  </a:cubicBezTo>
                  <a:cubicBezTo>
                    <a:pt x="14608" y="18685"/>
                    <a:pt x="13588" y="20044"/>
                    <a:pt x="12230" y="21403"/>
                  </a:cubicBezTo>
                  <a:cubicBezTo>
                    <a:pt x="10871" y="22761"/>
                    <a:pt x="9172" y="23441"/>
                    <a:pt x="7134" y="23441"/>
                  </a:cubicBezTo>
                  <a:cubicBezTo>
                    <a:pt x="5095" y="23441"/>
                    <a:pt x="3736" y="23101"/>
                    <a:pt x="3057" y="22422"/>
                  </a:cubicBezTo>
                  <a:cubicBezTo>
                    <a:pt x="1019" y="19024"/>
                    <a:pt x="0" y="15967"/>
                    <a:pt x="0" y="13249"/>
                  </a:cubicBezTo>
                  <a:cubicBezTo>
                    <a:pt x="0" y="11211"/>
                    <a:pt x="679" y="8833"/>
                    <a:pt x="2038" y="6115"/>
                  </a:cubicBezTo>
                  <a:cubicBezTo>
                    <a:pt x="5435" y="2038"/>
                    <a:pt x="8832" y="0"/>
                    <a:pt x="1223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5706660" y="2157389"/>
              <a:ext cx="82698" cy="30575"/>
            </a:xfrm>
            <a:custGeom>
              <a:avLst/>
              <a:gdLst>
                <a:gd name="connsiteX0" fmla="*/ 44843 w 82698"/>
                <a:gd name="connsiteY0" fmla="*/ 0 h 30575"/>
                <a:gd name="connsiteX1" fmla="*/ 56054 w 82698"/>
                <a:gd name="connsiteY1" fmla="*/ 1019 h 30575"/>
                <a:gd name="connsiteX2" fmla="*/ 74399 w 82698"/>
                <a:gd name="connsiteY2" fmla="*/ 11211 h 30575"/>
                <a:gd name="connsiteX3" fmla="*/ 82553 w 82698"/>
                <a:gd name="connsiteY3" fmla="*/ 24460 h 30575"/>
                <a:gd name="connsiteX4" fmla="*/ 77457 w 82698"/>
                <a:gd name="connsiteY4" fmla="*/ 30575 h 30575"/>
                <a:gd name="connsiteX5" fmla="*/ 63188 w 82698"/>
                <a:gd name="connsiteY5" fmla="*/ 21912 h 30575"/>
                <a:gd name="connsiteX6" fmla="*/ 40767 w 82698"/>
                <a:gd name="connsiteY6" fmla="*/ 13249 h 30575"/>
                <a:gd name="connsiteX7" fmla="*/ 12230 w 82698"/>
                <a:gd name="connsiteY7" fmla="*/ 25479 h 30575"/>
                <a:gd name="connsiteX8" fmla="*/ 4586 w 82698"/>
                <a:gd name="connsiteY8" fmla="*/ 26499 h 30575"/>
                <a:gd name="connsiteX9" fmla="*/ 0 w 82698"/>
                <a:gd name="connsiteY9" fmla="*/ 18345 h 30575"/>
                <a:gd name="connsiteX10" fmla="*/ 2038 w 82698"/>
                <a:gd name="connsiteY10" fmla="*/ 13249 h 30575"/>
                <a:gd name="connsiteX11" fmla="*/ 44843 w 82698"/>
                <a:gd name="connsiteY11" fmla="*/ 0 h 3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98" h="30575">
                  <a:moveTo>
                    <a:pt x="44843" y="0"/>
                  </a:moveTo>
                  <a:cubicBezTo>
                    <a:pt x="50279" y="0"/>
                    <a:pt x="54016" y="340"/>
                    <a:pt x="56054" y="1019"/>
                  </a:cubicBezTo>
                  <a:cubicBezTo>
                    <a:pt x="63528" y="3058"/>
                    <a:pt x="69643" y="6455"/>
                    <a:pt x="74399" y="11211"/>
                  </a:cubicBezTo>
                  <a:cubicBezTo>
                    <a:pt x="79156" y="15967"/>
                    <a:pt x="81873" y="20384"/>
                    <a:pt x="82553" y="24460"/>
                  </a:cubicBezTo>
                  <a:cubicBezTo>
                    <a:pt x="83232" y="28537"/>
                    <a:pt x="81534" y="30575"/>
                    <a:pt x="77457" y="30575"/>
                  </a:cubicBezTo>
                  <a:cubicBezTo>
                    <a:pt x="75419" y="30575"/>
                    <a:pt x="70662" y="27688"/>
                    <a:pt x="63188" y="21912"/>
                  </a:cubicBezTo>
                  <a:cubicBezTo>
                    <a:pt x="55715" y="16137"/>
                    <a:pt x="48241" y="13249"/>
                    <a:pt x="40767" y="13249"/>
                  </a:cubicBezTo>
                  <a:cubicBezTo>
                    <a:pt x="31934" y="13249"/>
                    <a:pt x="22422" y="17326"/>
                    <a:pt x="12230" y="25479"/>
                  </a:cubicBezTo>
                  <a:cubicBezTo>
                    <a:pt x="10191" y="28197"/>
                    <a:pt x="7643" y="28537"/>
                    <a:pt x="4586" y="26499"/>
                  </a:cubicBezTo>
                  <a:cubicBezTo>
                    <a:pt x="1528" y="24460"/>
                    <a:pt x="0" y="21742"/>
                    <a:pt x="0" y="18345"/>
                  </a:cubicBezTo>
                  <a:cubicBezTo>
                    <a:pt x="0" y="17666"/>
                    <a:pt x="679" y="15967"/>
                    <a:pt x="2038" y="13249"/>
                  </a:cubicBezTo>
                  <a:cubicBezTo>
                    <a:pt x="12909" y="4416"/>
                    <a:pt x="27178" y="0"/>
                    <a:pt x="448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769848" y="2342879"/>
              <a:ext cx="34652" cy="30575"/>
            </a:xfrm>
            <a:custGeom>
              <a:avLst/>
              <a:gdLst>
                <a:gd name="connsiteX0" fmla="*/ 9173 w 34652"/>
                <a:gd name="connsiteY0" fmla="*/ 0 h 30575"/>
                <a:gd name="connsiteX1" fmla="*/ 24461 w 34652"/>
                <a:gd name="connsiteY1" fmla="*/ 7134 h 30575"/>
                <a:gd name="connsiteX2" fmla="*/ 34652 w 34652"/>
                <a:gd name="connsiteY2" fmla="*/ 22422 h 30575"/>
                <a:gd name="connsiteX3" fmla="*/ 32614 w 34652"/>
                <a:gd name="connsiteY3" fmla="*/ 29556 h 30575"/>
                <a:gd name="connsiteX4" fmla="*/ 27009 w 34652"/>
                <a:gd name="connsiteY4" fmla="*/ 29556 h 30575"/>
                <a:gd name="connsiteX5" fmla="*/ 21913 w 34652"/>
                <a:gd name="connsiteY5" fmla="*/ 23951 h 30575"/>
                <a:gd name="connsiteX6" fmla="*/ 16307 w 34652"/>
                <a:gd name="connsiteY6" fmla="*/ 18345 h 30575"/>
                <a:gd name="connsiteX7" fmla="*/ 7135 w 34652"/>
                <a:gd name="connsiteY7" fmla="*/ 12740 h 30575"/>
                <a:gd name="connsiteX8" fmla="*/ 0 w 34652"/>
                <a:gd name="connsiteY8" fmla="*/ 7134 h 30575"/>
                <a:gd name="connsiteX9" fmla="*/ 1020 w 34652"/>
                <a:gd name="connsiteY9" fmla="*/ 4077 h 30575"/>
                <a:gd name="connsiteX10" fmla="*/ 9173 w 34652"/>
                <a:gd name="connsiteY10" fmla="*/ 0 h 3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652" h="30575">
                  <a:moveTo>
                    <a:pt x="9173" y="0"/>
                  </a:moveTo>
                  <a:cubicBezTo>
                    <a:pt x="14609" y="0"/>
                    <a:pt x="19705" y="2378"/>
                    <a:pt x="24461" y="7134"/>
                  </a:cubicBezTo>
                  <a:cubicBezTo>
                    <a:pt x="31255" y="11890"/>
                    <a:pt x="34652" y="16986"/>
                    <a:pt x="34652" y="22422"/>
                  </a:cubicBezTo>
                  <a:cubicBezTo>
                    <a:pt x="34652" y="24460"/>
                    <a:pt x="33973" y="26838"/>
                    <a:pt x="32614" y="29556"/>
                  </a:cubicBezTo>
                  <a:cubicBezTo>
                    <a:pt x="30576" y="30915"/>
                    <a:pt x="28707" y="30915"/>
                    <a:pt x="27009" y="29556"/>
                  </a:cubicBezTo>
                  <a:cubicBezTo>
                    <a:pt x="25310" y="28197"/>
                    <a:pt x="23611" y="26329"/>
                    <a:pt x="21913" y="23951"/>
                  </a:cubicBezTo>
                  <a:cubicBezTo>
                    <a:pt x="20214" y="21572"/>
                    <a:pt x="18346" y="19704"/>
                    <a:pt x="16307" y="18345"/>
                  </a:cubicBezTo>
                  <a:cubicBezTo>
                    <a:pt x="14948" y="16986"/>
                    <a:pt x="11891" y="15118"/>
                    <a:pt x="7135" y="12740"/>
                  </a:cubicBezTo>
                  <a:cubicBezTo>
                    <a:pt x="2379" y="10362"/>
                    <a:pt x="0" y="8493"/>
                    <a:pt x="0" y="7134"/>
                  </a:cubicBezTo>
                  <a:cubicBezTo>
                    <a:pt x="0" y="5775"/>
                    <a:pt x="340" y="4756"/>
                    <a:pt x="1020" y="4077"/>
                  </a:cubicBezTo>
                  <a:cubicBezTo>
                    <a:pt x="3058" y="1359"/>
                    <a:pt x="5776" y="0"/>
                    <a:pt x="91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523208" y="2134967"/>
              <a:ext cx="324098" cy="544240"/>
            </a:xfrm>
            <a:custGeom>
              <a:avLst/>
              <a:gdLst>
                <a:gd name="connsiteX0" fmla="*/ 255813 w 324098"/>
                <a:gd name="connsiteY0" fmla="*/ 207912 h 544240"/>
                <a:gd name="connsiteX1" fmla="*/ 247660 w 324098"/>
                <a:gd name="connsiteY1" fmla="*/ 211989 h 544240"/>
                <a:gd name="connsiteX2" fmla="*/ 246640 w 324098"/>
                <a:gd name="connsiteY2" fmla="*/ 215046 h 544240"/>
                <a:gd name="connsiteX3" fmla="*/ 253775 w 324098"/>
                <a:gd name="connsiteY3" fmla="*/ 220652 h 544240"/>
                <a:gd name="connsiteX4" fmla="*/ 262947 w 324098"/>
                <a:gd name="connsiteY4" fmla="*/ 226257 h 544240"/>
                <a:gd name="connsiteX5" fmla="*/ 268553 w 324098"/>
                <a:gd name="connsiteY5" fmla="*/ 231863 h 544240"/>
                <a:gd name="connsiteX6" fmla="*/ 273649 w 324098"/>
                <a:gd name="connsiteY6" fmla="*/ 237468 h 544240"/>
                <a:gd name="connsiteX7" fmla="*/ 279254 w 324098"/>
                <a:gd name="connsiteY7" fmla="*/ 237468 h 544240"/>
                <a:gd name="connsiteX8" fmla="*/ 281292 w 324098"/>
                <a:gd name="connsiteY8" fmla="*/ 230334 h 544240"/>
                <a:gd name="connsiteX9" fmla="*/ 271101 w 324098"/>
                <a:gd name="connsiteY9" fmla="*/ 215046 h 544240"/>
                <a:gd name="connsiteX10" fmla="*/ 255813 w 324098"/>
                <a:gd name="connsiteY10" fmla="*/ 207912 h 544240"/>
                <a:gd name="connsiteX11" fmla="*/ 228295 w 324098"/>
                <a:gd name="connsiteY11" fmla="*/ 22422 h 544240"/>
                <a:gd name="connsiteX12" fmla="*/ 185490 w 324098"/>
                <a:gd name="connsiteY12" fmla="*/ 35671 h 544240"/>
                <a:gd name="connsiteX13" fmla="*/ 183452 w 324098"/>
                <a:gd name="connsiteY13" fmla="*/ 40767 h 544240"/>
                <a:gd name="connsiteX14" fmla="*/ 188038 w 324098"/>
                <a:gd name="connsiteY14" fmla="*/ 48921 h 544240"/>
                <a:gd name="connsiteX15" fmla="*/ 195682 w 324098"/>
                <a:gd name="connsiteY15" fmla="*/ 47901 h 544240"/>
                <a:gd name="connsiteX16" fmla="*/ 224219 w 324098"/>
                <a:gd name="connsiteY16" fmla="*/ 35671 h 544240"/>
                <a:gd name="connsiteX17" fmla="*/ 246640 w 324098"/>
                <a:gd name="connsiteY17" fmla="*/ 44334 h 544240"/>
                <a:gd name="connsiteX18" fmla="*/ 260909 w 324098"/>
                <a:gd name="connsiteY18" fmla="*/ 52997 h 544240"/>
                <a:gd name="connsiteX19" fmla="*/ 266005 w 324098"/>
                <a:gd name="connsiteY19" fmla="*/ 46882 h 544240"/>
                <a:gd name="connsiteX20" fmla="*/ 257851 w 324098"/>
                <a:gd name="connsiteY20" fmla="*/ 33633 h 544240"/>
                <a:gd name="connsiteX21" fmla="*/ 239506 w 324098"/>
                <a:gd name="connsiteY21" fmla="*/ 23441 h 544240"/>
                <a:gd name="connsiteX22" fmla="*/ 228295 w 324098"/>
                <a:gd name="connsiteY22" fmla="*/ 22422 h 544240"/>
                <a:gd name="connsiteX23" fmla="*/ 228295 w 324098"/>
                <a:gd name="connsiteY23" fmla="*/ 0 h 544240"/>
                <a:gd name="connsiteX24" fmla="*/ 277216 w 324098"/>
                <a:gd name="connsiteY24" fmla="*/ 14269 h 544240"/>
                <a:gd name="connsiteX25" fmla="*/ 311868 w 324098"/>
                <a:gd name="connsiteY25" fmla="*/ 48921 h 544240"/>
                <a:gd name="connsiteX26" fmla="*/ 324098 w 324098"/>
                <a:gd name="connsiteY26" fmla="*/ 88668 h 544240"/>
                <a:gd name="connsiteX27" fmla="*/ 301676 w 324098"/>
                <a:gd name="connsiteY27" fmla="*/ 122301 h 544240"/>
                <a:gd name="connsiteX28" fmla="*/ 233391 w 324098"/>
                <a:gd name="connsiteY28" fmla="*/ 150329 h 544240"/>
                <a:gd name="connsiteX29" fmla="*/ 167654 w 324098"/>
                <a:gd name="connsiteY29" fmla="*/ 188548 h 544240"/>
                <a:gd name="connsiteX30" fmla="*/ 148800 w 324098"/>
                <a:gd name="connsiteY30" fmla="*/ 219123 h 544240"/>
                <a:gd name="connsiteX31" fmla="*/ 175298 w 324098"/>
                <a:gd name="connsiteY31" fmla="*/ 235430 h 544240"/>
                <a:gd name="connsiteX32" fmla="*/ 223199 w 324098"/>
                <a:gd name="connsiteY32" fmla="*/ 208931 h 544240"/>
                <a:gd name="connsiteX33" fmla="*/ 249698 w 324098"/>
                <a:gd name="connsiteY33" fmla="*/ 199759 h 544240"/>
                <a:gd name="connsiteX34" fmla="*/ 277725 w 324098"/>
                <a:gd name="connsiteY34" fmla="*/ 207912 h 544240"/>
                <a:gd name="connsiteX35" fmla="*/ 295561 w 324098"/>
                <a:gd name="connsiteY35" fmla="*/ 230334 h 544240"/>
                <a:gd name="connsiteX36" fmla="*/ 300657 w 324098"/>
                <a:gd name="connsiteY36" fmla="*/ 257852 h 544240"/>
                <a:gd name="connsiteX37" fmla="*/ 291485 w 324098"/>
                <a:gd name="connsiteY37" fmla="*/ 293013 h 544240"/>
                <a:gd name="connsiteX38" fmla="*/ 264757 w 324098"/>
                <a:gd name="connsiteY38" fmla="*/ 318255 h 544240"/>
                <a:gd name="connsiteX39" fmla="*/ 241413 w 324098"/>
                <a:gd name="connsiteY39" fmla="*/ 318255 h 544240"/>
                <a:gd name="connsiteX40" fmla="*/ 241413 w 324098"/>
                <a:gd name="connsiteY40" fmla="*/ 326885 h 544240"/>
                <a:gd name="connsiteX41" fmla="*/ 237723 w 324098"/>
                <a:gd name="connsiteY41" fmla="*/ 328175 h 544240"/>
                <a:gd name="connsiteX42" fmla="*/ 195682 w 324098"/>
                <a:gd name="connsiteY42" fmla="*/ 333270 h 544240"/>
                <a:gd name="connsiteX43" fmla="*/ 187528 w 324098"/>
                <a:gd name="connsiteY43" fmla="*/ 373018 h 544240"/>
                <a:gd name="connsiteX44" fmla="*/ 191605 w 324098"/>
                <a:gd name="connsiteY44" fmla="*/ 387287 h 544240"/>
                <a:gd name="connsiteX45" fmla="*/ 216065 w 324098"/>
                <a:gd name="connsiteY45" fmla="*/ 397478 h 544240"/>
                <a:gd name="connsiteX46" fmla="*/ 241413 w 324098"/>
                <a:gd name="connsiteY46" fmla="*/ 387079 h 544240"/>
                <a:gd name="connsiteX47" fmla="*/ 241413 w 324098"/>
                <a:gd name="connsiteY47" fmla="*/ 522814 h 544240"/>
                <a:gd name="connsiteX48" fmla="*/ 206383 w 324098"/>
                <a:gd name="connsiteY48" fmla="*/ 535577 h 544240"/>
                <a:gd name="connsiteX49" fmla="*/ 136570 w 324098"/>
                <a:gd name="connsiteY49" fmla="*/ 544240 h 544240"/>
                <a:gd name="connsiteX50" fmla="*/ 78477 w 324098"/>
                <a:gd name="connsiteY50" fmla="*/ 536596 h 544240"/>
                <a:gd name="connsiteX51" fmla="*/ 36690 w 324098"/>
                <a:gd name="connsiteY51" fmla="*/ 513664 h 544240"/>
                <a:gd name="connsiteX52" fmla="*/ 0 w 324098"/>
                <a:gd name="connsiteY52" fmla="*/ 432130 h 544240"/>
                <a:gd name="connsiteX53" fmla="*/ 62170 w 324098"/>
                <a:gd name="connsiteY53" fmla="*/ 320021 h 544240"/>
                <a:gd name="connsiteX54" fmla="*/ 10192 w 324098"/>
                <a:gd name="connsiteY54" fmla="*/ 278235 h 544240"/>
                <a:gd name="connsiteX55" fmla="*/ 3058 w 324098"/>
                <a:gd name="connsiteY55" fmla="*/ 239506 h 544240"/>
                <a:gd name="connsiteX56" fmla="*/ 46882 w 324098"/>
                <a:gd name="connsiteY56" fmla="*/ 130455 h 544240"/>
                <a:gd name="connsiteX57" fmla="*/ 153896 w 324098"/>
                <a:gd name="connsiteY57" fmla="*/ 28537 h 544240"/>
                <a:gd name="connsiteX58" fmla="*/ 228295 w 324098"/>
                <a:gd name="connsiteY58" fmla="*/ 0 h 544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324098" h="544240">
                  <a:moveTo>
                    <a:pt x="255813" y="207912"/>
                  </a:moveTo>
                  <a:cubicBezTo>
                    <a:pt x="252416" y="207912"/>
                    <a:pt x="249698" y="209271"/>
                    <a:pt x="247660" y="211989"/>
                  </a:cubicBezTo>
                  <a:cubicBezTo>
                    <a:pt x="246980" y="212668"/>
                    <a:pt x="246640" y="213687"/>
                    <a:pt x="246640" y="215046"/>
                  </a:cubicBezTo>
                  <a:cubicBezTo>
                    <a:pt x="246640" y="216405"/>
                    <a:pt x="249019" y="218274"/>
                    <a:pt x="253775" y="220652"/>
                  </a:cubicBezTo>
                  <a:cubicBezTo>
                    <a:pt x="258531" y="223030"/>
                    <a:pt x="261588" y="224898"/>
                    <a:pt x="262947" y="226257"/>
                  </a:cubicBezTo>
                  <a:cubicBezTo>
                    <a:pt x="264986" y="227616"/>
                    <a:pt x="266854" y="229484"/>
                    <a:pt x="268553" y="231863"/>
                  </a:cubicBezTo>
                  <a:cubicBezTo>
                    <a:pt x="270251" y="234241"/>
                    <a:pt x="271950" y="236109"/>
                    <a:pt x="273649" y="237468"/>
                  </a:cubicBezTo>
                  <a:cubicBezTo>
                    <a:pt x="275347" y="238827"/>
                    <a:pt x="277216" y="238827"/>
                    <a:pt x="279254" y="237468"/>
                  </a:cubicBezTo>
                  <a:cubicBezTo>
                    <a:pt x="280613" y="234750"/>
                    <a:pt x="281292" y="232372"/>
                    <a:pt x="281292" y="230334"/>
                  </a:cubicBezTo>
                  <a:cubicBezTo>
                    <a:pt x="281292" y="224898"/>
                    <a:pt x="277895" y="219802"/>
                    <a:pt x="271101" y="215046"/>
                  </a:cubicBezTo>
                  <a:cubicBezTo>
                    <a:pt x="266345" y="210290"/>
                    <a:pt x="261249" y="207912"/>
                    <a:pt x="255813" y="207912"/>
                  </a:cubicBezTo>
                  <a:close/>
                  <a:moveTo>
                    <a:pt x="228295" y="22422"/>
                  </a:moveTo>
                  <a:cubicBezTo>
                    <a:pt x="210630" y="22422"/>
                    <a:pt x="196361" y="26838"/>
                    <a:pt x="185490" y="35671"/>
                  </a:cubicBezTo>
                  <a:cubicBezTo>
                    <a:pt x="184131" y="38389"/>
                    <a:pt x="183452" y="40088"/>
                    <a:pt x="183452" y="40767"/>
                  </a:cubicBezTo>
                  <a:cubicBezTo>
                    <a:pt x="183452" y="44164"/>
                    <a:pt x="184980" y="46882"/>
                    <a:pt x="188038" y="48921"/>
                  </a:cubicBezTo>
                  <a:cubicBezTo>
                    <a:pt x="191095" y="50959"/>
                    <a:pt x="193643" y="50619"/>
                    <a:pt x="195682" y="47901"/>
                  </a:cubicBezTo>
                  <a:cubicBezTo>
                    <a:pt x="205874" y="39748"/>
                    <a:pt x="215386" y="35671"/>
                    <a:pt x="224219" y="35671"/>
                  </a:cubicBezTo>
                  <a:cubicBezTo>
                    <a:pt x="231693" y="35671"/>
                    <a:pt x="239167" y="38559"/>
                    <a:pt x="246640" y="44334"/>
                  </a:cubicBezTo>
                  <a:cubicBezTo>
                    <a:pt x="254114" y="50110"/>
                    <a:pt x="258871" y="52997"/>
                    <a:pt x="260909" y="52997"/>
                  </a:cubicBezTo>
                  <a:cubicBezTo>
                    <a:pt x="264986" y="52997"/>
                    <a:pt x="266684" y="50959"/>
                    <a:pt x="266005" y="46882"/>
                  </a:cubicBezTo>
                  <a:cubicBezTo>
                    <a:pt x="265325" y="42806"/>
                    <a:pt x="262608" y="38389"/>
                    <a:pt x="257851" y="33633"/>
                  </a:cubicBezTo>
                  <a:cubicBezTo>
                    <a:pt x="253095" y="28877"/>
                    <a:pt x="246980" y="25480"/>
                    <a:pt x="239506" y="23441"/>
                  </a:cubicBezTo>
                  <a:cubicBezTo>
                    <a:pt x="237468" y="22762"/>
                    <a:pt x="233731" y="22422"/>
                    <a:pt x="228295" y="22422"/>
                  </a:cubicBezTo>
                  <a:close/>
                  <a:moveTo>
                    <a:pt x="228295" y="0"/>
                  </a:moveTo>
                  <a:cubicBezTo>
                    <a:pt x="245961" y="0"/>
                    <a:pt x="262268" y="4756"/>
                    <a:pt x="277216" y="14269"/>
                  </a:cubicBezTo>
                  <a:cubicBezTo>
                    <a:pt x="292164" y="23781"/>
                    <a:pt x="303714" y="35332"/>
                    <a:pt x="311868" y="48921"/>
                  </a:cubicBezTo>
                  <a:cubicBezTo>
                    <a:pt x="320021" y="62510"/>
                    <a:pt x="324098" y="75759"/>
                    <a:pt x="324098" y="88668"/>
                  </a:cubicBezTo>
                  <a:cubicBezTo>
                    <a:pt x="324098" y="106334"/>
                    <a:pt x="316624" y="117545"/>
                    <a:pt x="301676" y="122301"/>
                  </a:cubicBezTo>
                  <a:cubicBezTo>
                    <a:pt x="282651" y="128416"/>
                    <a:pt x="259890" y="137759"/>
                    <a:pt x="233391" y="150329"/>
                  </a:cubicBezTo>
                  <a:cubicBezTo>
                    <a:pt x="206893" y="162898"/>
                    <a:pt x="184980" y="175638"/>
                    <a:pt x="167654" y="188548"/>
                  </a:cubicBezTo>
                  <a:cubicBezTo>
                    <a:pt x="150328" y="201457"/>
                    <a:pt x="144044" y="211649"/>
                    <a:pt x="148800" y="219123"/>
                  </a:cubicBezTo>
                  <a:cubicBezTo>
                    <a:pt x="156953" y="229994"/>
                    <a:pt x="165786" y="235430"/>
                    <a:pt x="175298" y="235430"/>
                  </a:cubicBezTo>
                  <a:cubicBezTo>
                    <a:pt x="188208" y="235430"/>
                    <a:pt x="204175" y="226597"/>
                    <a:pt x="223199" y="208931"/>
                  </a:cubicBezTo>
                  <a:cubicBezTo>
                    <a:pt x="230673" y="202816"/>
                    <a:pt x="239506" y="199759"/>
                    <a:pt x="249698" y="199759"/>
                  </a:cubicBezTo>
                  <a:cubicBezTo>
                    <a:pt x="259890" y="199759"/>
                    <a:pt x="269232" y="202476"/>
                    <a:pt x="277725" y="207912"/>
                  </a:cubicBezTo>
                  <a:cubicBezTo>
                    <a:pt x="286218" y="213348"/>
                    <a:pt x="292164" y="220821"/>
                    <a:pt x="295561" y="230334"/>
                  </a:cubicBezTo>
                  <a:cubicBezTo>
                    <a:pt x="298958" y="239167"/>
                    <a:pt x="300657" y="248339"/>
                    <a:pt x="300657" y="257852"/>
                  </a:cubicBezTo>
                  <a:cubicBezTo>
                    <a:pt x="300657" y="271101"/>
                    <a:pt x="297600" y="282822"/>
                    <a:pt x="291485" y="293013"/>
                  </a:cubicBezTo>
                  <a:lnTo>
                    <a:pt x="264757" y="318255"/>
                  </a:lnTo>
                  <a:lnTo>
                    <a:pt x="241413" y="318255"/>
                  </a:lnTo>
                  <a:lnTo>
                    <a:pt x="241413" y="326885"/>
                  </a:lnTo>
                  <a:lnTo>
                    <a:pt x="237723" y="328175"/>
                  </a:lnTo>
                  <a:cubicBezTo>
                    <a:pt x="226342" y="330553"/>
                    <a:pt x="212329" y="332251"/>
                    <a:pt x="195682" y="333270"/>
                  </a:cubicBezTo>
                  <a:cubicBezTo>
                    <a:pt x="190246" y="352295"/>
                    <a:pt x="187528" y="365544"/>
                    <a:pt x="187528" y="373018"/>
                  </a:cubicBezTo>
                  <a:cubicBezTo>
                    <a:pt x="187528" y="379813"/>
                    <a:pt x="188887" y="384569"/>
                    <a:pt x="191605" y="387287"/>
                  </a:cubicBezTo>
                  <a:cubicBezTo>
                    <a:pt x="196361" y="394081"/>
                    <a:pt x="204515" y="397478"/>
                    <a:pt x="216065" y="397478"/>
                  </a:cubicBezTo>
                  <a:lnTo>
                    <a:pt x="241413" y="387079"/>
                  </a:lnTo>
                  <a:lnTo>
                    <a:pt x="241413" y="522814"/>
                  </a:lnTo>
                  <a:lnTo>
                    <a:pt x="206383" y="535577"/>
                  </a:lnTo>
                  <a:cubicBezTo>
                    <a:pt x="182942" y="541352"/>
                    <a:pt x="159671" y="544240"/>
                    <a:pt x="136570" y="544240"/>
                  </a:cubicBezTo>
                  <a:cubicBezTo>
                    <a:pt x="115507" y="544240"/>
                    <a:pt x="96142" y="541692"/>
                    <a:pt x="78477" y="536596"/>
                  </a:cubicBezTo>
                  <a:cubicBezTo>
                    <a:pt x="60811" y="531500"/>
                    <a:pt x="46882" y="523856"/>
                    <a:pt x="36690" y="513664"/>
                  </a:cubicBezTo>
                  <a:cubicBezTo>
                    <a:pt x="12230" y="488525"/>
                    <a:pt x="0" y="461347"/>
                    <a:pt x="0" y="432130"/>
                  </a:cubicBezTo>
                  <a:cubicBezTo>
                    <a:pt x="0" y="394081"/>
                    <a:pt x="20723" y="356711"/>
                    <a:pt x="62170" y="320021"/>
                  </a:cubicBezTo>
                  <a:cubicBezTo>
                    <a:pt x="34992" y="309829"/>
                    <a:pt x="17666" y="295901"/>
                    <a:pt x="10192" y="278235"/>
                  </a:cubicBezTo>
                  <a:cubicBezTo>
                    <a:pt x="5436" y="266005"/>
                    <a:pt x="3058" y="253095"/>
                    <a:pt x="3058" y="239506"/>
                  </a:cubicBezTo>
                  <a:cubicBezTo>
                    <a:pt x="3058" y="204175"/>
                    <a:pt x="17666" y="167824"/>
                    <a:pt x="46882" y="130455"/>
                  </a:cubicBezTo>
                  <a:cubicBezTo>
                    <a:pt x="76099" y="93085"/>
                    <a:pt x="111770" y="59112"/>
                    <a:pt x="153896" y="28537"/>
                  </a:cubicBezTo>
                  <a:cubicBezTo>
                    <a:pt x="178356" y="9513"/>
                    <a:pt x="203156" y="0"/>
                    <a:pt x="22829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862593" y="2192041"/>
              <a:ext cx="493281" cy="574815"/>
            </a:xfrm>
            <a:custGeom>
              <a:avLst/>
              <a:gdLst/>
              <a:ahLst/>
              <a:cxnLst/>
              <a:rect l="l" t="t" r="r" b="b"/>
              <a:pathLst>
                <a:path w="493281" h="574815">
                  <a:moveTo>
                    <a:pt x="315945" y="0"/>
                  </a:moveTo>
                  <a:cubicBezTo>
                    <a:pt x="373018" y="0"/>
                    <a:pt x="412766" y="8153"/>
                    <a:pt x="435188" y="24460"/>
                  </a:cubicBezTo>
                  <a:cubicBezTo>
                    <a:pt x="454213" y="38049"/>
                    <a:pt x="468651" y="60981"/>
                    <a:pt x="478503" y="93255"/>
                  </a:cubicBezTo>
                  <a:cubicBezTo>
                    <a:pt x="488355" y="125528"/>
                    <a:pt x="493281" y="163068"/>
                    <a:pt x="493281" y="205873"/>
                  </a:cubicBezTo>
                  <a:cubicBezTo>
                    <a:pt x="493281" y="262268"/>
                    <a:pt x="485128" y="319172"/>
                    <a:pt x="468821" y="376585"/>
                  </a:cubicBezTo>
                  <a:cubicBezTo>
                    <a:pt x="452514" y="433999"/>
                    <a:pt x="429243" y="481390"/>
                    <a:pt x="399007" y="518760"/>
                  </a:cubicBezTo>
                  <a:cubicBezTo>
                    <a:pt x="368772" y="556130"/>
                    <a:pt x="333271" y="574815"/>
                    <a:pt x="292504" y="574815"/>
                  </a:cubicBezTo>
                  <a:cubicBezTo>
                    <a:pt x="269402" y="574815"/>
                    <a:pt x="249189" y="569039"/>
                    <a:pt x="231863" y="557489"/>
                  </a:cubicBezTo>
                  <a:cubicBezTo>
                    <a:pt x="214537" y="545938"/>
                    <a:pt x="201118" y="531670"/>
                    <a:pt x="191605" y="514683"/>
                  </a:cubicBezTo>
                  <a:cubicBezTo>
                    <a:pt x="188208" y="504492"/>
                    <a:pt x="186509" y="495999"/>
                    <a:pt x="186509" y="489204"/>
                  </a:cubicBezTo>
                  <a:cubicBezTo>
                    <a:pt x="186509" y="474936"/>
                    <a:pt x="190586" y="461347"/>
                    <a:pt x="198740" y="448437"/>
                  </a:cubicBezTo>
                  <a:cubicBezTo>
                    <a:pt x="206893" y="435527"/>
                    <a:pt x="217255" y="425336"/>
                    <a:pt x="229824" y="417862"/>
                  </a:cubicBezTo>
                  <a:cubicBezTo>
                    <a:pt x="242394" y="410388"/>
                    <a:pt x="254115" y="406651"/>
                    <a:pt x="264986" y="406651"/>
                  </a:cubicBezTo>
                  <a:cubicBezTo>
                    <a:pt x="274498" y="406651"/>
                    <a:pt x="282312" y="409708"/>
                    <a:pt x="288427" y="415823"/>
                  </a:cubicBezTo>
                  <a:cubicBezTo>
                    <a:pt x="297939" y="410388"/>
                    <a:pt x="308131" y="396799"/>
                    <a:pt x="319002" y="375056"/>
                  </a:cubicBezTo>
                  <a:cubicBezTo>
                    <a:pt x="329873" y="353314"/>
                    <a:pt x="339046" y="328514"/>
                    <a:pt x="346520" y="300657"/>
                  </a:cubicBezTo>
                  <a:cubicBezTo>
                    <a:pt x="353994" y="272799"/>
                    <a:pt x="357731" y="246980"/>
                    <a:pt x="357731" y="223199"/>
                  </a:cubicBezTo>
                  <a:cubicBezTo>
                    <a:pt x="357731" y="196021"/>
                    <a:pt x="352295" y="174958"/>
                    <a:pt x="341424" y="160011"/>
                  </a:cubicBezTo>
                  <a:cubicBezTo>
                    <a:pt x="336668" y="153216"/>
                    <a:pt x="321720" y="149819"/>
                    <a:pt x="296580" y="149819"/>
                  </a:cubicBezTo>
                  <a:cubicBezTo>
                    <a:pt x="272120" y="149819"/>
                    <a:pt x="242734" y="152537"/>
                    <a:pt x="208422" y="157972"/>
                  </a:cubicBezTo>
                  <a:cubicBezTo>
                    <a:pt x="174109" y="163408"/>
                    <a:pt x="147781" y="168843"/>
                    <a:pt x="129436" y="174279"/>
                  </a:cubicBezTo>
                  <a:cubicBezTo>
                    <a:pt x="113129" y="179035"/>
                    <a:pt x="96143" y="181413"/>
                    <a:pt x="78477" y="181413"/>
                  </a:cubicBezTo>
                  <a:cubicBezTo>
                    <a:pt x="59452" y="181413"/>
                    <a:pt x="42976" y="178016"/>
                    <a:pt x="29047" y="171221"/>
                  </a:cubicBezTo>
                  <a:cubicBezTo>
                    <a:pt x="15118" y="164427"/>
                    <a:pt x="6115" y="153216"/>
                    <a:pt x="2039" y="137589"/>
                  </a:cubicBezTo>
                  <a:cubicBezTo>
                    <a:pt x="680" y="132833"/>
                    <a:pt x="0" y="126038"/>
                    <a:pt x="0" y="117205"/>
                  </a:cubicBezTo>
                  <a:cubicBezTo>
                    <a:pt x="0" y="98181"/>
                    <a:pt x="5606" y="81874"/>
                    <a:pt x="16817" y="68285"/>
                  </a:cubicBezTo>
                  <a:cubicBezTo>
                    <a:pt x="28028" y="54696"/>
                    <a:pt x="40767" y="45183"/>
                    <a:pt x="55036" y="39748"/>
                  </a:cubicBezTo>
                  <a:cubicBezTo>
                    <a:pt x="77458" y="31594"/>
                    <a:pt x="115167" y="22931"/>
                    <a:pt x="168164" y="13759"/>
                  </a:cubicBezTo>
                  <a:cubicBezTo>
                    <a:pt x="221161" y="4586"/>
                    <a:pt x="270422" y="0"/>
                    <a:pt x="315945" y="0"/>
                  </a:cubicBezTo>
                  <a:close/>
                  <a:moveTo>
                    <a:pt x="76439" y="62170"/>
                  </a:moveTo>
                  <a:cubicBezTo>
                    <a:pt x="68285" y="62170"/>
                    <a:pt x="60471" y="64548"/>
                    <a:pt x="52997" y="69304"/>
                  </a:cubicBezTo>
                  <a:cubicBezTo>
                    <a:pt x="46882" y="72701"/>
                    <a:pt x="42806" y="76098"/>
                    <a:pt x="40767" y="79496"/>
                  </a:cubicBezTo>
                  <a:cubicBezTo>
                    <a:pt x="38729" y="82893"/>
                    <a:pt x="39409" y="85611"/>
                    <a:pt x="42806" y="87649"/>
                  </a:cubicBezTo>
                  <a:cubicBezTo>
                    <a:pt x="43485" y="88329"/>
                    <a:pt x="44844" y="88668"/>
                    <a:pt x="46882" y="88668"/>
                  </a:cubicBezTo>
                  <a:cubicBezTo>
                    <a:pt x="49600" y="88668"/>
                    <a:pt x="52828" y="86970"/>
                    <a:pt x="56565" y="83572"/>
                  </a:cubicBezTo>
                  <a:cubicBezTo>
                    <a:pt x="60302" y="80175"/>
                    <a:pt x="63529" y="77797"/>
                    <a:pt x="66247" y="76438"/>
                  </a:cubicBezTo>
                  <a:cubicBezTo>
                    <a:pt x="68965" y="75079"/>
                    <a:pt x="72532" y="73720"/>
                    <a:pt x="76948" y="72361"/>
                  </a:cubicBezTo>
                  <a:cubicBezTo>
                    <a:pt x="81365" y="71003"/>
                    <a:pt x="84422" y="69644"/>
                    <a:pt x="86121" y="68285"/>
                  </a:cubicBezTo>
                  <a:cubicBezTo>
                    <a:pt x="87819" y="66926"/>
                    <a:pt x="87649" y="65567"/>
                    <a:pt x="85611" y="64208"/>
                  </a:cubicBezTo>
                  <a:cubicBezTo>
                    <a:pt x="82893" y="62849"/>
                    <a:pt x="79836" y="62170"/>
                    <a:pt x="76439" y="62170"/>
                  </a:cubicBezTo>
                  <a:close/>
                  <a:moveTo>
                    <a:pt x="245622" y="430092"/>
                  </a:moveTo>
                  <a:cubicBezTo>
                    <a:pt x="242224" y="430092"/>
                    <a:pt x="238827" y="432130"/>
                    <a:pt x="235430" y="436207"/>
                  </a:cubicBezTo>
                  <a:cubicBezTo>
                    <a:pt x="234071" y="438925"/>
                    <a:pt x="233392" y="441303"/>
                    <a:pt x="233392" y="443341"/>
                  </a:cubicBezTo>
                  <a:cubicBezTo>
                    <a:pt x="233392" y="446059"/>
                    <a:pt x="234411" y="449116"/>
                    <a:pt x="236449" y="452514"/>
                  </a:cubicBezTo>
                  <a:cubicBezTo>
                    <a:pt x="237128" y="453193"/>
                    <a:pt x="238487" y="453533"/>
                    <a:pt x="240526" y="453533"/>
                  </a:cubicBezTo>
                  <a:cubicBezTo>
                    <a:pt x="242564" y="453533"/>
                    <a:pt x="244263" y="452853"/>
                    <a:pt x="245622" y="451495"/>
                  </a:cubicBezTo>
                  <a:cubicBezTo>
                    <a:pt x="246980" y="450136"/>
                    <a:pt x="248000" y="448777"/>
                    <a:pt x="248679" y="447418"/>
                  </a:cubicBezTo>
                  <a:cubicBezTo>
                    <a:pt x="251397" y="444700"/>
                    <a:pt x="253096" y="441982"/>
                    <a:pt x="253775" y="439264"/>
                  </a:cubicBezTo>
                  <a:cubicBezTo>
                    <a:pt x="254454" y="436547"/>
                    <a:pt x="253775" y="434169"/>
                    <a:pt x="251737" y="432130"/>
                  </a:cubicBezTo>
                  <a:cubicBezTo>
                    <a:pt x="249019" y="430771"/>
                    <a:pt x="246980" y="430092"/>
                    <a:pt x="245622" y="4300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906"/>
            <a:stretch>
              <a:fillRect/>
            </a:stretch>
          </p:blipFill>
          <p:spPr>
            <a:xfrm>
              <a:off x="5696829" y="2488621"/>
              <a:ext cx="227155" cy="217545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4277135" y="2993022"/>
            <a:ext cx="1442272" cy="1710909"/>
            <a:chOff x="5243838" y="3066811"/>
            <a:chExt cx="670617" cy="795526"/>
          </a:xfrm>
        </p:grpSpPr>
        <p:sp>
          <p:nvSpPr>
            <p:cNvPr id="114" name="文本框 113"/>
            <p:cNvSpPr txBox="1"/>
            <p:nvPr/>
          </p:nvSpPr>
          <p:spPr>
            <a:xfrm>
              <a:off x="5529071" y="3080060"/>
              <a:ext cx="41922" cy="26499"/>
            </a:xfrm>
            <a:custGeom>
              <a:avLst/>
              <a:gdLst/>
              <a:ahLst/>
              <a:cxnLst/>
              <a:rect l="l" t="t" r="r" b="b"/>
              <a:pathLst>
                <a:path w="41922" h="26499">
                  <a:moveTo>
                    <a:pt x="27654" y="0"/>
                  </a:moveTo>
                  <a:cubicBezTo>
                    <a:pt x="37166" y="0"/>
                    <a:pt x="41922" y="2718"/>
                    <a:pt x="41922" y="8154"/>
                  </a:cubicBezTo>
                  <a:cubicBezTo>
                    <a:pt x="41922" y="10192"/>
                    <a:pt x="39884" y="11721"/>
                    <a:pt x="35807" y="12740"/>
                  </a:cubicBezTo>
                  <a:cubicBezTo>
                    <a:pt x="31731" y="13759"/>
                    <a:pt x="27654" y="15288"/>
                    <a:pt x="23577" y="17326"/>
                  </a:cubicBezTo>
                  <a:cubicBezTo>
                    <a:pt x="20180" y="18685"/>
                    <a:pt x="17122" y="20554"/>
                    <a:pt x="14405" y="22932"/>
                  </a:cubicBezTo>
                  <a:cubicBezTo>
                    <a:pt x="11687" y="25310"/>
                    <a:pt x="9649" y="26499"/>
                    <a:pt x="8290" y="26499"/>
                  </a:cubicBezTo>
                  <a:cubicBezTo>
                    <a:pt x="7610" y="26499"/>
                    <a:pt x="5572" y="25480"/>
                    <a:pt x="2175" y="23441"/>
                  </a:cubicBezTo>
                  <a:cubicBezTo>
                    <a:pt x="-3261" y="19365"/>
                    <a:pt x="1495" y="12230"/>
                    <a:pt x="16443" y="2039"/>
                  </a:cubicBezTo>
                  <a:cubicBezTo>
                    <a:pt x="21879" y="680"/>
                    <a:pt x="25616" y="0"/>
                    <a:pt x="276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5294287" y="3261473"/>
              <a:ext cx="34299" cy="34652"/>
            </a:xfrm>
            <a:custGeom>
              <a:avLst/>
              <a:gdLst/>
              <a:ahLst/>
              <a:cxnLst/>
              <a:rect l="l" t="t" r="r" b="b"/>
              <a:pathLst>
                <a:path w="34299" h="34652">
                  <a:moveTo>
                    <a:pt x="27008" y="0"/>
                  </a:moveTo>
                  <a:cubicBezTo>
                    <a:pt x="31085" y="0"/>
                    <a:pt x="33463" y="1020"/>
                    <a:pt x="34143" y="3058"/>
                  </a:cubicBezTo>
                  <a:cubicBezTo>
                    <a:pt x="34822" y="5096"/>
                    <a:pt x="33293" y="7305"/>
                    <a:pt x="29556" y="9683"/>
                  </a:cubicBezTo>
                  <a:cubicBezTo>
                    <a:pt x="25819" y="12061"/>
                    <a:pt x="22592" y="14948"/>
                    <a:pt x="19874" y="18346"/>
                  </a:cubicBezTo>
                  <a:cubicBezTo>
                    <a:pt x="17836" y="21743"/>
                    <a:pt x="15967" y="25310"/>
                    <a:pt x="14269" y="29047"/>
                  </a:cubicBezTo>
                  <a:cubicBezTo>
                    <a:pt x="12570" y="32784"/>
                    <a:pt x="10362" y="34652"/>
                    <a:pt x="7644" y="34652"/>
                  </a:cubicBezTo>
                  <a:lnTo>
                    <a:pt x="4587" y="34652"/>
                  </a:lnTo>
                  <a:cubicBezTo>
                    <a:pt x="510" y="33973"/>
                    <a:pt x="-849" y="30915"/>
                    <a:pt x="510" y="25480"/>
                  </a:cubicBezTo>
                  <a:cubicBezTo>
                    <a:pt x="1869" y="20044"/>
                    <a:pt x="4587" y="14948"/>
                    <a:pt x="8663" y="10192"/>
                  </a:cubicBezTo>
                  <a:cubicBezTo>
                    <a:pt x="13419" y="3398"/>
                    <a:pt x="19535" y="0"/>
                    <a:pt x="270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5509843" y="3630415"/>
              <a:ext cx="28083" cy="28537"/>
            </a:xfrm>
            <a:custGeom>
              <a:avLst/>
              <a:gdLst/>
              <a:ahLst/>
              <a:cxnLst/>
              <a:rect l="l" t="t" r="r" b="b"/>
              <a:pathLst>
                <a:path w="28083" h="28537">
                  <a:moveTo>
                    <a:pt x="16307" y="0"/>
                  </a:moveTo>
                  <a:cubicBezTo>
                    <a:pt x="19704" y="0"/>
                    <a:pt x="22422" y="1359"/>
                    <a:pt x="24460" y="4076"/>
                  </a:cubicBezTo>
                  <a:cubicBezTo>
                    <a:pt x="29896" y="8833"/>
                    <a:pt x="29216" y="14608"/>
                    <a:pt x="22422" y="21402"/>
                  </a:cubicBezTo>
                  <a:cubicBezTo>
                    <a:pt x="17666" y="26159"/>
                    <a:pt x="13249" y="28537"/>
                    <a:pt x="9172" y="28537"/>
                  </a:cubicBezTo>
                  <a:cubicBezTo>
                    <a:pt x="7134" y="28537"/>
                    <a:pt x="5435" y="27857"/>
                    <a:pt x="4077" y="26498"/>
                  </a:cubicBezTo>
                  <a:cubicBezTo>
                    <a:pt x="1359" y="23781"/>
                    <a:pt x="0" y="20383"/>
                    <a:pt x="0" y="16307"/>
                  </a:cubicBezTo>
                  <a:cubicBezTo>
                    <a:pt x="0" y="12230"/>
                    <a:pt x="1698" y="8493"/>
                    <a:pt x="5096" y="5096"/>
                  </a:cubicBezTo>
                  <a:cubicBezTo>
                    <a:pt x="8493" y="1698"/>
                    <a:pt x="12230" y="0"/>
                    <a:pt x="163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243838" y="3066811"/>
              <a:ext cx="670617" cy="762343"/>
            </a:xfrm>
            <a:custGeom>
              <a:avLst/>
              <a:gdLst/>
              <a:ahLst/>
              <a:cxnLst/>
              <a:rect l="l" t="t" r="r" b="b"/>
              <a:pathLst>
                <a:path w="670617" h="762343">
                  <a:moveTo>
                    <a:pt x="326136" y="0"/>
                  </a:moveTo>
                  <a:cubicBezTo>
                    <a:pt x="343122" y="0"/>
                    <a:pt x="358920" y="4926"/>
                    <a:pt x="373528" y="14778"/>
                  </a:cubicBezTo>
                  <a:cubicBezTo>
                    <a:pt x="388136" y="24630"/>
                    <a:pt x="398498" y="38389"/>
                    <a:pt x="404613" y="56055"/>
                  </a:cubicBezTo>
                  <a:cubicBezTo>
                    <a:pt x="407331" y="66246"/>
                    <a:pt x="400536" y="100559"/>
                    <a:pt x="384229" y="158991"/>
                  </a:cubicBezTo>
                  <a:lnTo>
                    <a:pt x="572777" y="145742"/>
                  </a:lnTo>
                  <a:cubicBezTo>
                    <a:pt x="597237" y="142345"/>
                    <a:pt x="614902" y="151178"/>
                    <a:pt x="625774" y="172241"/>
                  </a:cubicBezTo>
                  <a:cubicBezTo>
                    <a:pt x="636645" y="193304"/>
                    <a:pt x="642760" y="216065"/>
                    <a:pt x="644119" y="240525"/>
                  </a:cubicBezTo>
                  <a:cubicBezTo>
                    <a:pt x="644119" y="269062"/>
                    <a:pt x="638174" y="292164"/>
                    <a:pt x="626283" y="309829"/>
                  </a:cubicBezTo>
                  <a:cubicBezTo>
                    <a:pt x="614393" y="327495"/>
                    <a:pt x="598596" y="335988"/>
                    <a:pt x="578892" y="335309"/>
                  </a:cubicBezTo>
                  <a:lnTo>
                    <a:pt x="530990" y="335309"/>
                  </a:lnTo>
                  <a:cubicBezTo>
                    <a:pt x="586026" y="404613"/>
                    <a:pt x="628491" y="483089"/>
                    <a:pt x="658387" y="570738"/>
                  </a:cubicBezTo>
                  <a:cubicBezTo>
                    <a:pt x="666541" y="595198"/>
                    <a:pt x="670617" y="617620"/>
                    <a:pt x="670617" y="638004"/>
                  </a:cubicBezTo>
                  <a:cubicBezTo>
                    <a:pt x="670617" y="663143"/>
                    <a:pt x="665691" y="685056"/>
                    <a:pt x="655839" y="703740"/>
                  </a:cubicBezTo>
                  <a:cubicBezTo>
                    <a:pt x="645987" y="722425"/>
                    <a:pt x="633248" y="736864"/>
                    <a:pt x="617620" y="747055"/>
                  </a:cubicBezTo>
                  <a:cubicBezTo>
                    <a:pt x="601993" y="757247"/>
                    <a:pt x="585686" y="762343"/>
                    <a:pt x="568700" y="762343"/>
                  </a:cubicBezTo>
                  <a:cubicBezTo>
                    <a:pt x="548996" y="762343"/>
                    <a:pt x="531840" y="755548"/>
                    <a:pt x="517232" y="741959"/>
                  </a:cubicBezTo>
                  <a:cubicBezTo>
                    <a:pt x="502623" y="728370"/>
                    <a:pt x="492601" y="708327"/>
                    <a:pt x="487166" y="681828"/>
                  </a:cubicBezTo>
                  <a:cubicBezTo>
                    <a:pt x="474256" y="620678"/>
                    <a:pt x="456761" y="561396"/>
                    <a:pt x="434678" y="503982"/>
                  </a:cubicBezTo>
                  <a:cubicBezTo>
                    <a:pt x="412596" y="446569"/>
                    <a:pt x="390005" y="397478"/>
                    <a:pt x="366903" y="356711"/>
                  </a:cubicBezTo>
                  <a:cubicBezTo>
                    <a:pt x="363506" y="351955"/>
                    <a:pt x="359090" y="344821"/>
                    <a:pt x="353654" y="335309"/>
                  </a:cubicBezTo>
                  <a:lnTo>
                    <a:pt x="325117" y="335309"/>
                  </a:lnTo>
                  <a:cubicBezTo>
                    <a:pt x="274158" y="470519"/>
                    <a:pt x="228635" y="570398"/>
                    <a:pt x="188548" y="634946"/>
                  </a:cubicBezTo>
                  <a:cubicBezTo>
                    <a:pt x="171561" y="661445"/>
                    <a:pt x="153046" y="680979"/>
                    <a:pt x="133003" y="693549"/>
                  </a:cubicBezTo>
                  <a:cubicBezTo>
                    <a:pt x="112959" y="706118"/>
                    <a:pt x="93425" y="712403"/>
                    <a:pt x="74400" y="712403"/>
                  </a:cubicBezTo>
                  <a:cubicBezTo>
                    <a:pt x="54017" y="712403"/>
                    <a:pt x="36521" y="706458"/>
                    <a:pt x="21912" y="694568"/>
                  </a:cubicBezTo>
                  <a:cubicBezTo>
                    <a:pt x="7304" y="682677"/>
                    <a:pt x="0" y="669938"/>
                    <a:pt x="0" y="656349"/>
                  </a:cubicBezTo>
                  <a:cubicBezTo>
                    <a:pt x="0" y="648875"/>
                    <a:pt x="1699" y="642760"/>
                    <a:pt x="5096" y="638004"/>
                  </a:cubicBezTo>
                  <a:cubicBezTo>
                    <a:pt x="51978" y="566661"/>
                    <a:pt x="101578" y="465763"/>
                    <a:pt x="153896" y="335309"/>
                  </a:cubicBezTo>
                  <a:lnTo>
                    <a:pt x="96822" y="335309"/>
                  </a:lnTo>
                  <a:cubicBezTo>
                    <a:pt x="75759" y="334629"/>
                    <a:pt x="59622" y="327155"/>
                    <a:pt x="48411" y="312887"/>
                  </a:cubicBezTo>
                  <a:cubicBezTo>
                    <a:pt x="37200" y="298618"/>
                    <a:pt x="32274" y="282651"/>
                    <a:pt x="33633" y="264986"/>
                  </a:cubicBezTo>
                  <a:cubicBezTo>
                    <a:pt x="30915" y="210630"/>
                    <a:pt x="45184" y="182432"/>
                    <a:pt x="76438" y="180394"/>
                  </a:cubicBezTo>
                  <a:lnTo>
                    <a:pt x="216065" y="170202"/>
                  </a:lnTo>
                  <a:cubicBezTo>
                    <a:pt x="233731" y="122641"/>
                    <a:pt x="248339" y="80175"/>
                    <a:pt x="259890" y="42805"/>
                  </a:cubicBezTo>
                  <a:cubicBezTo>
                    <a:pt x="266005" y="29216"/>
                    <a:pt x="275008" y="18685"/>
                    <a:pt x="286898" y="11211"/>
                  </a:cubicBezTo>
                  <a:cubicBezTo>
                    <a:pt x="298788" y="3737"/>
                    <a:pt x="311868" y="0"/>
                    <a:pt x="326136" y="0"/>
                  </a:cubicBezTo>
                  <a:close/>
                  <a:moveTo>
                    <a:pt x="312887" y="13249"/>
                  </a:moveTo>
                  <a:cubicBezTo>
                    <a:pt x="310849" y="13249"/>
                    <a:pt x="307112" y="13929"/>
                    <a:pt x="301676" y="15288"/>
                  </a:cubicBezTo>
                  <a:cubicBezTo>
                    <a:pt x="286728" y="25479"/>
                    <a:pt x="281972" y="32614"/>
                    <a:pt x="287408" y="36690"/>
                  </a:cubicBezTo>
                  <a:cubicBezTo>
                    <a:pt x="290805" y="38729"/>
                    <a:pt x="292843" y="39748"/>
                    <a:pt x="293523" y="39748"/>
                  </a:cubicBezTo>
                  <a:cubicBezTo>
                    <a:pt x="294882" y="39748"/>
                    <a:pt x="296920" y="38559"/>
                    <a:pt x="299638" y="36181"/>
                  </a:cubicBezTo>
                  <a:cubicBezTo>
                    <a:pt x="302355" y="33803"/>
                    <a:pt x="305413" y="31934"/>
                    <a:pt x="308810" y="30575"/>
                  </a:cubicBezTo>
                  <a:cubicBezTo>
                    <a:pt x="312887" y="28537"/>
                    <a:pt x="316964" y="27008"/>
                    <a:pt x="321040" y="25989"/>
                  </a:cubicBezTo>
                  <a:cubicBezTo>
                    <a:pt x="325117" y="24970"/>
                    <a:pt x="327155" y="23441"/>
                    <a:pt x="327155" y="21403"/>
                  </a:cubicBezTo>
                  <a:cubicBezTo>
                    <a:pt x="327155" y="15967"/>
                    <a:pt x="322399" y="13249"/>
                    <a:pt x="312887" y="13249"/>
                  </a:cubicBezTo>
                  <a:close/>
                  <a:moveTo>
                    <a:pt x="77457" y="194662"/>
                  </a:moveTo>
                  <a:cubicBezTo>
                    <a:pt x="69984" y="194662"/>
                    <a:pt x="63868" y="198060"/>
                    <a:pt x="59112" y="204854"/>
                  </a:cubicBezTo>
                  <a:cubicBezTo>
                    <a:pt x="55036" y="209610"/>
                    <a:pt x="52318" y="214706"/>
                    <a:pt x="50959" y="220142"/>
                  </a:cubicBezTo>
                  <a:cubicBezTo>
                    <a:pt x="49600" y="225577"/>
                    <a:pt x="50959" y="228635"/>
                    <a:pt x="55036" y="229314"/>
                  </a:cubicBezTo>
                  <a:lnTo>
                    <a:pt x="58093" y="229314"/>
                  </a:lnTo>
                  <a:cubicBezTo>
                    <a:pt x="60811" y="229314"/>
                    <a:pt x="63019" y="227446"/>
                    <a:pt x="64718" y="223709"/>
                  </a:cubicBezTo>
                  <a:cubicBezTo>
                    <a:pt x="66416" y="219972"/>
                    <a:pt x="68285" y="216405"/>
                    <a:pt x="70323" y="213008"/>
                  </a:cubicBezTo>
                  <a:cubicBezTo>
                    <a:pt x="73041" y="209610"/>
                    <a:pt x="76268" y="206723"/>
                    <a:pt x="80005" y="204345"/>
                  </a:cubicBezTo>
                  <a:cubicBezTo>
                    <a:pt x="83742" y="201967"/>
                    <a:pt x="85271" y="199758"/>
                    <a:pt x="84592" y="197720"/>
                  </a:cubicBezTo>
                  <a:cubicBezTo>
                    <a:pt x="83912" y="195682"/>
                    <a:pt x="81534" y="194662"/>
                    <a:pt x="77457" y="1946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6" name="图片 115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275" b="-3518"/>
            <a:stretch>
              <a:fillRect/>
            </a:stretch>
          </p:blipFill>
          <p:spPr>
            <a:xfrm>
              <a:off x="5384954" y="3563179"/>
              <a:ext cx="312373" cy="299158"/>
            </a:xfrm>
            <a:prstGeom prst="rect">
              <a:avLst/>
            </a:prstGeom>
          </p:spPr>
        </p:pic>
      </p:grpSp>
      <p:grpSp>
        <p:nvGrpSpPr>
          <p:cNvPr id="121" name="组合 120"/>
          <p:cNvGrpSpPr/>
          <p:nvPr/>
        </p:nvGrpSpPr>
        <p:grpSpPr>
          <a:xfrm>
            <a:off x="5941042" y="3037742"/>
            <a:ext cx="1455919" cy="1550104"/>
            <a:chOff x="6219189" y="3046428"/>
            <a:chExt cx="756227" cy="805148"/>
          </a:xfrm>
        </p:grpSpPr>
        <p:sp>
          <p:nvSpPr>
            <p:cNvPr id="115" name="文本框 114"/>
            <p:cNvSpPr txBox="1"/>
            <p:nvPr/>
          </p:nvSpPr>
          <p:spPr>
            <a:xfrm>
              <a:off x="6558574" y="3075984"/>
              <a:ext cx="25275" cy="24460"/>
            </a:xfrm>
            <a:custGeom>
              <a:avLst/>
              <a:gdLst/>
              <a:ahLst/>
              <a:cxnLst/>
              <a:rect l="l" t="t" r="r" b="b"/>
              <a:pathLst>
                <a:path w="25275" h="24460">
                  <a:moveTo>
                    <a:pt x="15288" y="0"/>
                  </a:moveTo>
                  <a:cubicBezTo>
                    <a:pt x="18685" y="0"/>
                    <a:pt x="21403" y="679"/>
                    <a:pt x="23441" y="2038"/>
                  </a:cubicBezTo>
                  <a:cubicBezTo>
                    <a:pt x="25479" y="4756"/>
                    <a:pt x="25819" y="7643"/>
                    <a:pt x="24460" y="10701"/>
                  </a:cubicBezTo>
                  <a:cubicBezTo>
                    <a:pt x="23101" y="13758"/>
                    <a:pt x="21063" y="15967"/>
                    <a:pt x="18345" y="17326"/>
                  </a:cubicBezTo>
                  <a:cubicBezTo>
                    <a:pt x="16307" y="22082"/>
                    <a:pt x="12570" y="24460"/>
                    <a:pt x="7134" y="24460"/>
                  </a:cubicBezTo>
                  <a:lnTo>
                    <a:pt x="3057" y="22421"/>
                  </a:lnTo>
                  <a:cubicBezTo>
                    <a:pt x="1019" y="19024"/>
                    <a:pt x="0" y="15967"/>
                    <a:pt x="0" y="13249"/>
                  </a:cubicBezTo>
                  <a:cubicBezTo>
                    <a:pt x="0" y="9852"/>
                    <a:pt x="1359" y="6794"/>
                    <a:pt x="4077" y="4076"/>
                  </a:cubicBezTo>
                  <a:cubicBezTo>
                    <a:pt x="6794" y="1358"/>
                    <a:pt x="10532" y="0"/>
                    <a:pt x="152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6251802" y="3222745"/>
              <a:ext cx="57074" cy="59112"/>
            </a:xfrm>
            <a:custGeom>
              <a:avLst/>
              <a:gdLst/>
              <a:ahLst/>
              <a:cxnLst/>
              <a:rect l="l" t="t" r="r" b="b"/>
              <a:pathLst>
                <a:path w="57074" h="59112">
                  <a:moveTo>
                    <a:pt x="51978" y="0"/>
                  </a:moveTo>
                  <a:cubicBezTo>
                    <a:pt x="55375" y="0"/>
                    <a:pt x="57074" y="1019"/>
                    <a:pt x="57074" y="3057"/>
                  </a:cubicBezTo>
                  <a:cubicBezTo>
                    <a:pt x="56395" y="4416"/>
                    <a:pt x="52658" y="6794"/>
                    <a:pt x="45863" y="10192"/>
                  </a:cubicBezTo>
                  <a:cubicBezTo>
                    <a:pt x="39069" y="13589"/>
                    <a:pt x="32444" y="18685"/>
                    <a:pt x="25989" y="25479"/>
                  </a:cubicBezTo>
                  <a:cubicBezTo>
                    <a:pt x="19534" y="32274"/>
                    <a:pt x="14948" y="41786"/>
                    <a:pt x="12230" y="54016"/>
                  </a:cubicBezTo>
                  <a:cubicBezTo>
                    <a:pt x="11551" y="57413"/>
                    <a:pt x="9343" y="59112"/>
                    <a:pt x="5606" y="59112"/>
                  </a:cubicBezTo>
                  <a:cubicBezTo>
                    <a:pt x="1869" y="59112"/>
                    <a:pt x="0" y="57074"/>
                    <a:pt x="0" y="52997"/>
                  </a:cubicBezTo>
                  <a:cubicBezTo>
                    <a:pt x="0" y="45523"/>
                    <a:pt x="2718" y="37200"/>
                    <a:pt x="8154" y="28027"/>
                  </a:cubicBezTo>
                  <a:cubicBezTo>
                    <a:pt x="13589" y="18855"/>
                    <a:pt x="19025" y="12570"/>
                    <a:pt x="24460" y="9172"/>
                  </a:cubicBezTo>
                  <a:cubicBezTo>
                    <a:pt x="35332" y="3057"/>
                    <a:pt x="44504" y="0"/>
                    <a:pt x="519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6695958" y="3352180"/>
              <a:ext cx="24749" cy="24460"/>
            </a:xfrm>
            <a:custGeom>
              <a:avLst/>
              <a:gdLst/>
              <a:ahLst/>
              <a:cxnLst/>
              <a:rect l="l" t="t" r="r" b="b"/>
              <a:pathLst>
                <a:path w="24749" h="24460">
                  <a:moveTo>
                    <a:pt x="14473" y="0"/>
                  </a:moveTo>
                  <a:cubicBezTo>
                    <a:pt x="17191" y="0"/>
                    <a:pt x="19908" y="1019"/>
                    <a:pt x="22626" y="3058"/>
                  </a:cubicBezTo>
                  <a:cubicBezTo>
                    <a:pt x="26023" y="6455"/>
                    <a:pt x="25344" y="11551"/>
                    <a:pt x="20588" y="18345"/>
                  </a:cubicBezTo>
                  <a:cubicBezTo>
                    <a:pt x="19908" y="19025"/>
                    <a:pt x="18380" y="20214"/>
                    <a:pt x="16002" y="21912"/>
                  </a:cubicBezTo>
                  <a:cubicBezTo>
                    <a:pt x="13624" y="23611"/>
                    <a:pt x="11416" y="24460"/>
                    <a:pt x="9377" y="24460"/>
                  </a:cubicBezTo>
                  <a:cubicBezTo>
                    <a:pt x="7339" y="24460"/>
                    <a:pt x="5300" y="23441"/>
                    <a:pt x="3262" y="21403"/>
                  </a:cubicBezTo>
                  <a:cubicBezTo>
                    <a:pt x="544" y="19364"/>
                    <a:pt x="-475" y="16647"/>
                    <a:pt x="205" y="13249"/>
                  </a:cubicBezTo>
                  <a:cubicBezTo>
                    <a:pt x="884" y="9852"/>
                    <a:pt x="2243" y="7134"/>
                    <a:pt x="4281" y="5096"/>
                  </a:cubicBezTo>
                  <a:cubicBezTo>
                    <a:pt x="7678" y="1699"/>
                    <a:pt x="11076" y="0"/>
                    <a:pt x="144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6392448" y="3373291"/>
              <a:ext cx="17471" cy="21257"/>
            </a:xfrm>
            <a:custGeom>
              <a:avLst/>
              <a:gdLst/>
              <a:ahLst/>
              <a:cxnLst/>
              <a:rect l="l" t="t" r="r" b="b"/>
              <a:pathLst>
                <a:path w="17471" h="21257">
                  <a:moveTo>
                    <a:pt x="12231" y="292"/>
                  </a:moveTo>
                  <a:cubicBezTo>
                    <a:pt x="14269" y="-388"/>
                    <a:pt x="15798" y="122"/>
                    <a:pt x="16817" y="1821"/>
                  </a:cubicBezTo>
                  <a:cubicBezTo>
                    <a:pt x="17836" y="3519"/>
                    <a:pt x="17666" y="5048"/>
                    <a:pt x="16307" y="6407"/>
                  </a:cubicBezTo>
                  <a:cubicBezTo>
                    <a:pt x="12231" y="10483"/>
                    <a:pt x="9513" y="14560"/>
                    <a:pt x="8154" y="18637"/>
                  </a:cubicBezTo>
                  <a:cubicBezTo>
                    <a:pt x="7475" y="20675"/>
                    <a:pt x="5946" y="21525"/>
                    <a:pt x="3567" y="21185"/>
                  </a:cubicBezTo>
                  <a:cubicBezTo>
                    <a:pt x="1189" y="20845"/>
                    <a:pt x="0" y="19656"/>
                    <a:pt x="0" y="17618"/>
                  </a:cubicBezTo>
                  <a:cubicBezTo>
                    <a:pt x="0" y="15579"/>
                    <a:pt x="1189" y="12522"/>
                    <a:pt x="3567" y="8445"/>
                  </a:cubicBezTo>
                  <a:cubicBezTo>
                    <a:pt x="5946" y="4368"/>
                    <a:pt x="8833" y="1651"/>
                    <a:pt x="12231" y="2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434517" y="3498941"/>
              <a:ext cx="28254" cy="25480"/>
            </a:xfrm>
            <a:custGeom>
              <a:avLst/>
              <a:gdLst/>
              <a:ahLst/>
              <a:cxnLst/>
              <a:rect l="l" t="t" r="r" b="b"/>
              <a:pathLst>
                <a:path w="28254" h="25480">
                  <a:moveTo>
                    <a:pt x="20101" y="0"/>
                  </a:moveTo>
                  <a:cubicBezTo>
                    <a:pt x="22819" y="0"/>
                    <a:pt x="25197" y="1019"/>
                    <a:pt x="27235" y="3058"/>
                  </a:cubicBezTo>
                  <a:cubicBezTo>
                    <a:pt x="29274" y="5096"/>
                    <a:pt x="28254" y="6965"/>
                    <a:pt x="24178" y="8663"/>
                  </a:cubicBezTo>
                  <a:cubicBezTo>
                    <a:pt x="20101" y="10362"/>
                    <a:pt x="17383" y="11891"/>
                    <a:pt x="16024" y="13250"/>
                  </a:cubicBezTo>
                  <a:cubicBezTo>
                    <a:pt x="13986" y="15288"/>
                    <a:pt x="11948" y="17836"/>
                    <a:pt x="9909" y="20893"/>
                  </a:cubicBezTo>
                  <a:cubicBezTo>
                    <a:pt x="7871" y="23951"/>
                    <a:pt x="6172" y="25480"/>
                    <a:pt x="4814" y="25480"/>
                  </a:cubicBezTo>
                  <a:lnTo>
                    <a:pt x="2775" y="24460"/>
                  </a:lnTo>
                  <a:cubicBezTo>
                    <a:pt x="-1981" y="19704"/>
                    <a:pt x="-622" y="13929"/>
                    <a:pt x="6852" y="7134"/>
                  </a:cubicBezTo>
                  <a:cubicBezTo>
                    <a:pt x="11608" y="2378"/>
                    <a:pt x="16024" y="0"/>
                    <a:pt x="201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373513" y="3727236"/>
              <a:ext cx="33852" cy="29557"/>
            </a:xfrm>
            <a:custGeom>
              <a:avLst/>
              <a:gdLst/>
              <a:ahLst/>
              <a:cxnLst/>
              <a:rect l="l" t="t" r="r" b="b"/>
              <a:pathLst>
                <a:path w="33852" h="29557">
                  <a:moveTo>
                    <a:pt x="25050" y="0"/>
                  </a:moveTo>
                  <a:cubicBezTo>
                    <a:pt x="27768" y="0"/>
                    <a:pt x="30146" y="1020"/>
                    <a:pt x="32185" y="3058"/>
                  </a:cubicBezTo>
                  <a:cubicBezTo>
                    <a:pt x="34223" y="4417"/>
                    <a:pt x="34393" y="5776"/>
                    <a:pt x="32694" y="7135"/>
                  </a:cubicBezTo>
                  <a:cubicBezTo>
                    <a:pt x="30996" y="8494"/>
                    <a:pt x="28787" y="9852"/>
                    <a:pt x="26070" y="11211"/>
                  </a:cubicBezTo>
                  <a:cubicBezTo>
                    <a:pt x="23352" y="12570"/>
                    <a:pt x="20974" y="14269"/>
                    <a:pt x="18935" y="16307"/>
                  </a:cubicBezTo>
                  <a:cubicBezTo>
                    <a:pt x="16897" y="18346"/>
                    <a:pt x="14689" y="21063"/>
                    <a:pt x="12311" y="24461"/>
                  </a:cubicBezTo>
                  <a:cubicBezTo>
                    <a:pt x="9933" y="27858"/>
                    <a:pt x="7724" y="29557"/>
                    <a:pt x="5686" y="29557"/>
                  </a:cubicBezTo>
                  <a:cubicBezTo>
                    <a:pt x="4327" y="29557"/>
                    <a:pt x="3308" y="29217"/>
                    <a:pt x="2629" y="28537"/>
                  </a:cubicBezTo>
                  <a:cubicBezTo>
                    <a:pt x="-2128" y="23781"/>
                    <a:pt x="-429" y="16647"/>
                    <a:pt x="7724" y="7135"/>
                  </a:cubicBezTo>
                  <a:cubicBezTo>
                    <a:pt x="13840" y="2379"/>
                    <a:pt x="19615" y="0"/>
                    <a:pt x="250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6219189" y="3046428"/>
              <a:ext cx="756227" cy="394420"/>
            </a:xfrm>
            <a:custGeom>
              <a:avLst/>
              <a:gdLst/>
              <a:ahLst/>
              <a:cxnLst/>
              <a:rect l="l" t="t" r="r" b="b"/>
              <a:pathLst>
                <a:path w="756227" h="394420">
                  <a:moveTo>
                    <a:pt x="377094" y="0"/>
                  </a:moveTo>
                  <a:cubicBezTo>
                    <a:pt x="400875" y="0"/>
                    <a:pt x="421259" y="8663"/>
                    <a:pt x="438245" y="25988"/>
                  </a:cubicBezTo>
                  <a:cubicBezTo>
                    <a:pt x="455231" y="43314"/>
                    <a:pt x="463724" y="63528"/>
                    <a:pt x="463724" y="86629"/>
                  </a:cubicBezTo>
                  <a:cubicBezTo>
                    <a:pt x="463724" y="94103"/>
                    <a:pt x="462705" y="101577"/>
                    <a:pt x="460667" y="109051"/>
                  </a:cubicBezTo>
                  <a:lnTo>
                    <a:pt x="498376" y="109051"/>
                  </a:lnTo>
                  <a:cubicBezTo>
                    <a:pt x="583307" y="109051"/>
                    <a:pt x="640381" y="110750"/>
                    <a:pt x="669598" y="114147"/>
                  </a:cubicBezTo>
                  <a:cubicBezTo>
                    <a:pt x="690661" y="116865"/>
                    <a:pt x="707647" y="124339"/>
                    <a:pt x="720556" y="136569"/>
                  </a:cubicBezTo>
                  <a:cubicBezTo>
                    <a:pt x="733466" y="148799"/>
                    <a:pt x="742639" y="162218"/>
                    <a:pt x="748074" y="176826"/>
                  </a:cubicBezTo>
                  <a:cubicBezTo>
                    <a:pt x="753510" y="191435"/>
                    <a:pt x="756227" y="204174"/>
                    <a:pt x="756227" y="215045"/>
                  </a:cubicBezTo>
                  <a:cubicBezTo>
                    <a:pt x="753510" y="255133"/>
                    <a:pt x="744167" y="289105"/>
                    <a:pt x="728200" y="316963"/>
                  </a:cubicBezTo>
                  <a:cubicBezTo>
                    <a:pt x="712233" y="344820"/>
                    <a:pt x="689641" y="358749"/>
                    <a:pt x="660425" y="358749"/>
                  </a:cubicBezTo>
                  <a:lnTo>
                    <a:pt x="649214" y="357730"/>
                  </a:lnTo>
                  <a:cubicBezTo>
                    <a:pt x="625433" y="354333"/>
                    <a:pt x="609296" y="348388"/>
                    <a:pt x="600803" y="339894"/>
                  </a:cubicBezTo>
                  <a:cubicBezTo>
                    <a:pt x="592310" y="331401"/>
                    <a:pt x="585686" y="319681"/>
                    <a:pt x="580929" y="304733"/>
                  </a:cubicBezTo>
                  <a:cubicBezTo>
                    <a:pt x="577532" y="293182"/>
                    <a:pt x="573286" y="283670"/>
                    <a:pt x="568190" y="276196"/>
                  </a:cubicBezTo>
                  <a:cubicBezTo>
                    <a:pt x="563094" y="268722"/>
                    <a:pt x="554770" y="262607"/>
                    <a:pt x="543220" y="257851"/>
                  </a:cubicBezTo>
                  <a:cubicBezTo>
                    <a:pt x="527593" y="251736"/>
                    <a:pt x="504831" y="246810"/>
                    <a:pt x="474935" y="243073"/>
                  </a:cubicBezTo>
                  <a:cubicBezTo>
                    <a:pt x="445039" y="239336"/>
                    <a:pt x="413105" y="237467"/>
                    <a:pt x="379133" y="237467"/>
                  </a:cubicBezTo>
                  <a:cubicBezTo>
                    <a:pt x="343801" y="237467"/>
                    <a:pt x="309999" y="239676"/>
                    <a:pt x="277725" y="244092"/>
                  </a:cubicBezTo>
                  <a:cubicBezTo>
                    <a:pt x="245451" y="248508"/>
                    <a:pt x="218783" y="255133"/>
                    <a:pt x="197720" y="263966"/>
                  </a:cubicBezTo>
                  <a:cubicBezTo>
                    <a:pt x="180054" y="271440"/>
                    <a:pt x="167145" y="281462"/>
                    <a:pt x="158991" y="294032"/>
                  </a:cubicBezTo>
                  <a:cubicBezTo>
                    <a:pt x="150838" y="306601"/>
                    <a:pt x="143703" y="322059"/>
                    <a:pt x="137588" y="340404"/>
                  </a:cubicBezTo>
                  <a:cubicBezTo>
                    <a:pt x="130794" y="359429"/>
                    <a:pt x="123999" y="373187"/>
                    <a:pt x="117205" y="381681"/>
                  </a:cubicBezTo>
                  <a:cubicBezTo>
                    <a:pt x="110410" y="390174"/>
                    <a:pt x="98520" y="394420"/>
                    <a:pt x="81534" y="394420"/>
                  </a:cubicBezTo>
                  <a:cubicBezTo>
                    <a:pt x="51638" y="394420"/>
                    <a:pt x="30575" y="385418"/>
                    <a:pt x="18345" y="367412"/>
                  </a:cubicBezTo>
                  <a:cubicBezTo>
                    <a:pt x="6115" y="349407"/>
                    <a:pt x="0" y="326475"/>
                    <a:pt x="0" y="298618"/>
                  </a:cubicBezTo>
                  <a:cubicBezTo>
                    <a:pt x="0" y="271440"/>
                    <a:pt x="4416" y="243582"/>
                    <a:pt x="13249" y="215045"/>
                  </a:cubicBezTo>
                  <a:cubicBezTo>
                    <a:pt x="24120" y="178355"/>
                    <a:pt x="56054" y="153215"/>
                    <a:pt x="109051" y="139626"/>
                  </a:cubicBezTo>
                  <a:cubicBezTo>
                    <a:pt x="149819" y="129435"/>
                    <a:pt x="212328" y="121281"/>
                    <a:pt x="296579" y="115166"/>
                  </a:cubicBezTo>
                  <a:cubicBezTo>
                    <a:pt x="293182" y="104975"/>
                    <a:pt x="291484" y="95462"/>
                    <a:pt x="291484" y="86629"/>
                  </a:cubicBezTo>
                  <a:cubicBezTo>
                    <a:pt x="291484" y="63528"/>
                    <a:pt x="299977" y="43314"/>
                    <a:pt x="316963" y="25988"/>
                  </a:cubicBezTo>
                  <a:cubicBezTo>
                    <a:pt x="333949" y="8663"/>
                    <a:pt x="353993" y="0"/>
                    <a:pt x="377094" y="0"/>
                  </a:cubicBezTo>
                  <a:close/>
                  <a:moveTo>
                    <a:pt x="354673" y="29556"/>
                  </a:moveTo>
                  <a:cubicBezTo>
                    <a:pt x="349917" y="29556"/>
                    <a:pt x="346179" y="30914"/>
                    <a:pt x="343462" y="33632"/>
                  </a:cubicBezTo>
                  <a:cubicBezTo>
                    <a:pt x="340744" y="36350"/>
                    <a:pt x="339385" y="39408"/>
                    <a:pt x="339385" y="42805"/>
                  </a:cubicBezTo>
                  <a:cubicBezTo>
                    <a:pt x="339385" y="45523"/>
                    <a:pt x="340404" y="48580"/>
                    <a:pt x="342442" y="51977"/>
                  </a:cubicBezTo>
                  <a:lnTo>
                    <a:pt x="346519" y="54016"/>
                  </a:lnTo>
                  <a:cubicBezTo>
                    <a:pt x="351955" y="54016"/>
                    <a:pt x="355692" y="51638"/>
                    <a:pt x="357730" y="46882"/>
                  </a:cubicBezTo>
                  <a:cubicBezTo>
                    <a:pt x="360448" y="45523"/>
                    <a:pt x="362486" y="43314"/>
                    <a:pt x="363845" y="40257"/>
                  </a:cubicBezTo>
                  <a:cubicBezTo>
                    <a:pt x="365204" y="37199"/>
                    <a:pt x="364864" y="34312"/>
                    <a:pt x="362826" y="31594"/>
                  </a:cubicBezTo>
                  <a:cubicBezTo>
                    <a:pt x="360788" y="30235"/>
                    <a:pt x="358070" y="29556"/>
                    <a:pt x="354673" y="29556"/>
                  </a:cubicBezTo>
                  <a:close/>
                  <a:moveTo>
                    <a:pt x="84591" y="176317"/>
                  </a:moveTo>
                  <a:cubicBezTo>
                    <a:pt x="77117" y="176317"/>
                    <a:pt x="67945" y="179374"/>
                    <a:pt x="57073" y="185489"/>
                  </a:cubicBezTo>
                  <a:cubicBezTo>
                    <a:pt x="51638" y="188887"/>
                    <a:pt x="46202" y="195172"/>
                    <a:pt x="40767" y="204344"/>
                  </a:cubicBezTo>
                  <a:cubicBezTo>
                    <a:pt x="35331" y="213517"/>
                    <a:pt x="32613" y="221840"/>
                    <a:pt x="32613" y="229314"/>
                  </a:cubicBezTo>
                  <a:cubicBezTo>
                    <a:pt x="32613" y="233391"/>
                    <a:pt x="34482" y="235429"/>
                    <a:pt x="38219" y="235429"/>
                  </a:cubicBezTo>
                  <a:cubicBezTo>
                    <a:pt x="41956" y="235429"/>
                    <a:pt x="44164" y="233730"/>
                    <a:pt x="44843" y="230333"/>
                  </a:cubicBezTo>
                  <a:cubicBezTo>
                    <a:pt x="47561" y="218103"/>
                    <a:pt x="52147" y="208591"/>
                    <a:pt x="58602" y="201796"/>
                  </a:cubicBezTo>
                  <a:cubicBezTo>
                    <a:pt x="65057" y="195002"/>
                    <a:pt x="71682" y="189906"/>
                    <a:pt x="78476" y="186509"/>
                  </a:cubicBezTo>
                  <a:cubicBezTo>
                    <a:pt x="85271" y="183111"/>
                    <a:pt x="89008" y="180733"/>
                    <a:pt x="89687" y="179374"/>
                  </a:cubicBezTo>
                  <a:cubicBezTo>
                    <a:pt x="89687" y="177336"/>
                    <a:pt x="87988" y="176317"/>
                    <a:pt x="84591" y="1763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6661511" y="3328739"/>
              <a:ext cx="149818" cy="150838"/>
            </a:xfrm>
            <a:custGeom>
              <a:avLst/>
              <a:gdLst/>
              <a:ahLst/>
              <a:cxnLst/>
              <a:rect l="l" t="t" r="r" b="b"/>
              <a:pathLst>
                <a:path w="149818" h="150838">
                  <a:moveTo>
                    <a:pt x="74399" y="0"/>
                  </a:moveTo>
                  <a:cubicBezTo>
                    <a:pt x="95463" y="0"/>
                    <a:pt x="113298" y="7304"/>
                    <a:pt x="127906" y="21912"/>
                  </a:cubicBezTo>
                  <a:cubicBezTo>
                    <a:pt x="142514" y="36521"/>
                    <a:pt x="149818" y="54356"/>
                    <a:pt x="149818" y="75419"/>
                  </a:cubicBezTo>
                  <a:cubicBezTo>
                    <a:pt x="149818" y="96482"/>
                    <a:pt x="142514" y="114317"/>
                    <a:pt x="127906" y="128926"/>
                  </a:cubicBezTo>
                  <a:cubicBezTo>
                    <a:pt x="113298" y="143534"/>
                    <a:pt x="95463" y="150838"/>
                    <a:pt x="74399" y="150838"/>
                  </a:cubicBezTo>
                  <a:cubicBezTo>
                    <a:pt x="54016" y="150838"/>
                    <a:pt x="36520" y="143534"/>
                    <a:pt x="21912" y="128926"/>
                  </a:cubicBezTo>
                  <a:cubicBezTo>
                    <a:pt x="7304" y="114317"/>
                    <a:pt x="0" y="96482"/>
                    <a:pt x="0" y="75419"/>
                  </a:cubicBezTo>
                  <a:cubicBezTo>
                    <a:pt x="0" y="54356"/>
                    <a:pt x="7304" y="36521"/>
                    <a:pt x="21912" y="21912"/>
                  </a:cubicBezTo>
                  <a:cubicBezTo>
                    <a:pt x="36520" y="7304"/>
                    <a:pt x="54016" y="0"/>
                    <a:pt x="74399" y="0"/>
                  </a:cubicBezTo>
                  <a:close/>
                  <a:moveTo>
                    <a:pt x="48920" y="23441"/>
                  </a:moveTo>
                  <a:cubicBezTo>
                    <a:pt x="45523" y="23441"/>
                    <a:pt x="42125" y="25140"/>
                    <a:pt x="38728" y="28537"/>
                  </a:cubicBezTo>
                  <a:cubicBezTo>
                    <a:pt x="36690" y="30575"/>
                    <a:pt x="35331" y="33293"/>
                    <a:pt x="34652" y="36690"/>
                  </a:cubicBezTo>
                  <a:cubicBezTo>
                    <a:pt x="33972" y="40088"/>
                    <a:pt x="34991" y="42805"/>
                    <a:pt x="37709" y="44844"/>
                  </a:cubicBezTo>
                  <a:cubicBezTo>
                    <a:pt x="39747" y="46882"/>
                    <a:pt x="41786" y="47901"/>
                    <a:pt x="43824" y="47901"/>
                  </a:cubicBezTo>
                  <a:cubicBezTo>
                    <a:pt x="45863" y="47901"/>
                    <a:pt x="48071" y="47052"/>
                    <a:pt x="50449" y="45353"/>
                  </a:cubicBezTo>
                  <a:cubicBezTo>
                    <a:pt x="52827" y="43655"/>
                    <a:pt x="54355" y="42466"/>
                    <a:pt x="55035" y="41786"/>
                  </a:cubicBezTo>
                  <a:cubicBezTo>
                    <a:pt x="59791" y="34992"/>
                    <a:pt x="60470" y="29896"/>
                    <a:pt x="57073" y="26499"/>
                  </a:cubicBezTo>
                  <a:cubicBezTo>
                    <a:pt x="54355" y="24460"/>
                    <a:pt x="51638" y="23441"/>
                    <a:pt x="48920" y="234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6385314" y="3332135"/>
              <a:ext cx="143422" cy="145404"/>
            </a:xfrm>
            <a:custGeom>
              <a:avLst/>
              <a:gdLst/>
              <a:ahLst/>
              <a:cxnLst/>
              <a:rect l="l" t="t" r="r" b="b"/>
              <a:pathLst>
                <a:path w="143422" h="145404">
                  <a:moveTo>
                    <a:pt x="120550" y="107"/>
                  </a:moveTo>
                  <a:cubicBezTo>
                    <a:pt x="126728" y="-530"/>
                    <a:pt x="132238" y="1700"/>
                    <a:pt x="137079" y="6796"/>
                  </a:cubicBezTo>
                  <a:cubicBezTo>
                    <a:pt x="143534" y="13590"/>
                    <a:pt x="145063" y="21064"/>
                    <a:pt x="141665" y="29218"/>
                  </a:cubicBezTo>
                  <a:lnTo>
                    <a:pt x="100898" y="131135"/>
                  </a:lnTo>
                  <a:cubicBezTo>
                    <a:pt x="96822" y="140647"/>
                    <a:pt x="90027" y="145404"/>
                    <a:pt x="80515" y="145404"/>
                  </a:cubicBezTo>
                  <a:cubicBezTo>
                    <a:pt x="74400" y="145404"/>
                    <a:pt x="69304" y="143025"/>
                    <a:pt x="65227" y="138269"/>
                  </a:cubicBezTo>
                  <a:lnTo>
                    <a:pt x="6115" y="69985"/>
                  </a:lnTo>
                  <a:cubicBezTo>
                    <a:pt x="2039" y="65908"/>
                    <a:pt x="0" y="61152"/>
                    <a:pt x="0" y="55716"/>
                  </a:cubicBezTo>
                  <a:cubicBezTo>
                    <a:pt x="0" y="45524"/>
                    <a:pt x="4756" y="38730"/>
                    <a:pt x="14269" y="35333"/>
                  </a:cubicBezTo>
                  <a:lnTo>
                    <a:pt x="114148" y="1700"/>
                  </a:lnTo>
                  <a:cubicBezTo>
                    <a:pt x="116356" y="851"/>
                    <a:pt x="118490" y="320"/>
                    <a:pt x="120550" y="107"/>
                  </a:cubicBezTo>
                  <a:close/>
                  <a:moveTo>
                    <a:pt x="19365" y="41448"/>
                  </a:moveTo>
                  <a:cubicBezTo>
                    <a:pt x="15967" y="42807"/>
                    <a:pt x="13080" y="45524"/>
                    <a:pt x="10701" y="49601"/>
                  </a:cubicBezTo>
                  <a:cubicBezTo>
                    <a:pt x="8323" y="53678"/>
                    <a:pt x="7134" y="56735"/>
                    <a:pt x="7134" y="58774"/>
                  </a:cubicBezTo>
                  <a:cubicBezTo>
                    <a:pt x="7134" y="60812"/>
                    <a:pt x="8323" y="62001"/>
                    <a:pt x="10701" y="62341"/>
                  </a:cubicBezTo>
                  <a:cubicBezTo>
                    <a:pt x="13080" y="62681"/>
                    <a:pt x="14609" y="61831"/>
                    <a:pt x="15288" y="59793"/>
                  </a:cubicBezTo>
                  <a:cubicBezTo>
                    <a:pt x="16647" y="55716"/>
                    <a:pt x="19365" y="51639"/>
                    <a:pt x="23441" y="47563"/>
                  </a:cubicBezTo>
                  <a:cubicBezTo>
                    <a:pt x="24800" y="46204"/>
                    <a:pt x="24970" y="44675"/>
                    <a:pt x="23951" y="42977"/>
                  </a:cubicBezTo>
                  <a:cubicBezTo>
                    <a:pt x="22932" y="41278"/>
                    <a:pt x="21403" y="40768"/>
                    <a:pt x="19365" y="414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6340368" y="3458123"/>
              <a:ext cx="517844" cy="393453"/>
            </a:xfrm>
            <a:custGeom>
              <a:avLst/>
              <a:gdLst/>
              <a:ahLst/>
              <a:cxnLst/>
              <a:rect l="l" t="t" r="r" b="b"/>
              <a:pathLst>
                <a:path w="517844" h="393453">
                  <a:moveTo>
                    <a:pt x="304836" y="51"/>
                  </a:moveTo>
                  <a:cubicBezTo>
                    <a:pt x="326578" y="-628"/>
                    <a:pt x="344584" y="5487"/>
                    <a:pt x="358852" y="18396"/>
                  </a:cubicBezTo>
                  <a:cubicBezTo>
                    <a:pt x="373121" y="31306"/>
                    <a:pt x="380255" y="47613"/>
                    <a:pt x="380255" y="67317"/>
                  </a:cubicBezTo>
                  <a:cubicBezTo>
                    <a:pt x="380255" y="88380"/>
                    <a:pt x="373800" y="105366"/>
                    <a:pt x="360890" y="118276"/>
                  </a:cubicBezTo>
                  <a:cubicBezTo>
                    <a:pt x="347981" y="131185"/>
                    <a:pt x="331334" y="137640"/>
                    <a:pt x="310951" y="137640"/>
                  </a:cubicBezTo>
                  <a:lnTo>
                    <a:pt x="291587" y="137640"/>
                  </a:lnTo>
                  <a:cubicBezTo>
                    <a:pt x="297702" y="170933"/>
                    <a:pt x="300759" y="201508"/>
                    <a:pt x="300759" y="229366"/>
                  </a:cubicBezTo>
                  <a:lnTo>
                    <a:pt x="425099" y="217136"/>
                  </a:lnTo>
                  <a:cubicBezTo>
                    <a:pt x="452276" y="216456"/>
                    <a:pt x="474528" y="224100"/>
                    <a:pt x="491854" y="240067"/>
                  </a:cubicBezTo>
                  <a:cubicBezTo>
                    <a:pt x="509180" y="256034"/>
                    <a:pt x="517844" y="276587"/>
                    <a:pt x="517844" y="301727"/>
                  </a:cubicBezTo>
                  <a:cubicBezTo>
                    <a:pt x="517164" y="326867"/>
                    <a:pt x="508671" y="347420"/>
                    <a:pt x="492364" y="363387"/>
                  </a:cubicBezTo>
                  <a:cubicBezTo>
                    <a:pt x="476057" y="379354"/>
                    <a:pt x="456013" y="387338"/>
                    <a:pt x="432233" y="387338"/>
                  </a:cubicBezTo>
                  <a:lnTo>
                    <a:pt x="77560" y="393453"/>
                  </a:lnTo>
                  <a:cubicBezTo>
                    <a:pt x="51741" y="392773"/>
                    <a:pt x="32376" y="386149"/>
                    <a:pt x="19467" y="373579"/>
                  </a:cubicBezTo>
                  <a:cubicBezTo>
                    <a:pt x="6557" y="361009"/>
                    <a:pt x="102" y="346231"/>
                    <a:pt x="102" y="329245"/>
                  </a:cubicBezTo>
                  <a:cubicBezTo>
                    <a:pt x="-577" y="307502"/>
                    <a:pt x="2141" y="290007"/>
                    <a:pt x="8256" y="276757"/>
                  </a:cubicBezTo>
                  <a:cubicBezTo>
                    <a:pt x="14371" y="263508"/>
                    <a:pt x="27960" y="255524"/>
                    <a:pt x="49023" y="252807"/>
                  </a:cubicBezTo>
                  <a:lnTo>
                    <a:pt x="178458" y="240577"/>
                  </a:lnTo>
                  <a:cubicBezTo>
                    <a:pt x="179138" y="234462"/>
                    <a:pt x="179477" y="224609"/>
                    <a:pt x="179477" y="211020"/>
                  </a:cubicBezTo>
                  <a:cubicBezTo>
                    <a:pt x="179477" y="191996"/>
                    <a:pt x="178118" y="168215"/>
                    <a:pt x="175400" y="139678"/>
                  </a:cubicBezTo>
                  <a:lnTo>
                    <a:pt x="131576" y="140697"/>
                  </a:lnTo>
                  <a:cubicBezTo>
                    <a:pt x="110513" y="140018"/>
                    <a:pt x="94716" y="134752"/>
                    <a:pt x="84185" y="124900"/>
                  </a:cubicBezTo>
                  <a:cubicBezTo>
                    <a:pt x="73653" y="115048"/>
                    <a:pt x="68387" y="103667"/>
                    <a:pt x="68387" y="90758"/>
                  </a:cubicBezTo>
                  <a:cubicBezTo>
                    <a:pt x="67708" y="73092"/>
                    <a:pt x="69916" y="58824"/>
                    <a:pt x="75012" y="47952"/>
                  </a:cubicBezTo>
                  <a:cubicBezTo>
                    <a:pt x="80108" y="37081"/>
                    <a:pt x="91488" y="30626"/>
                    <a:pt x="109154" y="28588"/>
                  </a:cubicBezTo>
                  <a:lnTo>
                    <a:pt x="304836" y="51"/>
                  </a:lnTo>
                  <a:close/>
                  <a:moveTo>
                    <a:pt x="114250" y="40818"/>
                  </a:moveTo>
                  <a:cubicBezTo>
                    <a:pt x="110173" y="40818"/>
                    <a:pt x="105757" y="43196"/>
                    <a:pt x="101001" y="47952"/>
                  </a:cubicBezTo>
                  <a:cubicBezTo>
                    <a:pt x="93527" y="54747"/>
                    <a:pt x="92168" y="60522"/>
                    <a:pt x="96924" y="65278"/>
                  </a:cubicBezTo>
                  <a:lnTo>
                    <a:pt x="98963" y="66298"/>
                  </a:lnTo>
                  <a:cubicBezTo>
                    <a:pt x="100321" y="66298"/>
                    <a:pt x="102020" y="64769"/>
                    <a:pt x="104058" y="61711"/>
                  </a:cubicBezTo>
                  <a:cubicBezTo>
                    <a:pt x="106097" y="58654"/>
                    <a:pt x="108135" y="56106"/>
                    <a:pt x="110173" y="54068"/>
                  </a:cubicBezTo>
                  <a:cubicBezTo>
                    <a:pt x="111532" y="52709"/>
                    <a:pt x="114250" y="51180"/>
                    <a:pt x="118327" y="49481"/>
                  </a:cubicBezTo>
                  <a:cubicBezTo>
                    <a:pt x="122403" y="47783"/>
                    <a:pt x="123423" y="45914"/>
                    <a:pt x="121384" y="43876"/>
                  </a:cubicBezTo>
                  <a:cubicBezTo>
                    <a:pt x="119346" y="41837"/>
                    <a:pt x="116968" y="40818"/>
                    <a:pt x="114250" y="40818"/>
                  </a:cubicBezTo>
                  <a:close/>
                  <a:moveTo>
                    <a:pt x="58195" y="269113"/>
                  </a:moveTo>
                  <a:cubicBezTo>
                    <a:pt x="52760" y="269113"/>
                    <a:pt x="46985" y="271492"/>
                    <a:pt x="40869" y="276248"/>
                  </a:cubicBezTo>
                  <a:cubicBezTo>
                    <a:pt x="32716" y="285760"/>
                    <a:pt x="31017" y="292894"/>
                    <a:pt x="35774" y="297650"/>
                  </a:cubicBezTo>
                  <a:cubicBezTo>
                    <a:pt x="36453" y="298330"/>
                    <a:pt x="37472" y="298670"/>
                    <a:pt x="38831" y="298670"/>
                  </a:cubicBezTo>
                  <a:cubicBezTo>
                    <a:pt x="40869" y="298670"/>
                    <a:pt x="43078" y="296971"/>
                    <a:pt x="45456" y="293574"/>
                  </a:cubicBezTo>
                  <a:cubicBezTo>
                    <a:pt x="47834" y="290176"/>
                    <a:pt x="50042" y="287459"/>
                    <a:pt x="52080" y="285420"/>
                  </a:cubicBezTo>
                  <a:cubicBezTo>
                    <a:pt x="54119" y="283382"/>
                    <a:pt x="56497" y="281683"/>
                    <a:pt x="59215" y="280324"/>
                  </a:cubicBezTo>
                  <a:cubicBezTo>
                    <a:pt x="61932" y="278965"/>
                    <a:pt x="64141" y="277607"/>
                    <a:pt x="65839" y="276248"/>
                  </a:cubicBezTo>
                  <a:cubicBezTo>
                    <a:pt x="67538" y="274889"/>
                    <a:pt x="67368" y="273530"/>
                    <a:pt x="65330" y="272171"/>
                  </a:cubicBezTo>
                  <a:cubicBezTo>
                    <a:pt x="63291" y="270133"/>
                    <a:pt x="60913" y="269113"/>
                    <a:pt x="58195" y="269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7" name="图片 116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81241" y="3250298"/>
              <a:ext cx="312373" cy="299158"/>
            </a:xfrm>
            <a:prstGeom prst="rect">
              <a:avLst/>
            </a:prstGeom>
          </p:spPr>
        </p:pic>
      </p:grpSp>
      <p:grpSp>
        <p:nvGrpSpPr>
          <p:cNvPr id="122" name="组合 121"/>
          <p:cNvGrpSpPr/>
          <p:nvPr/>
        </p:nvGrpSpPr>
        <p:grpSpPr>
          <a:xfrm>
            <a:off x="7623018" y="2953749"/>
            <a:ext cx="1170091" cy="1417984"/>
            <a:chOff x="7294418" y="3012015"/>
            <a:chExt cx="647374" cy="784525"/>
          </a:xfrm>
        </p:grpSpPr>
        <p:sp>
          <p:nvSpPr>
            <p:cNvPr id="112" name="文本框 111"/>
            <p:cNvSpPr txBox="1"/>
            <p:nvPr/>
          </p:nvSpPr>
          <p:spPr>
            <a:xfrm>
              <a:off x="7571634" y="3134077"/>
              <a:ext cx="28912" cy="27517"/>
            </a:xfrm>
            <a:custGeom>
              <a:avLst/>
              <a:gdLst/>
              <a:ahLst/>
              <a:cxnLst/>
              <a:rect l="l" t="t" r="r" b="b"/>
              <a:pathLst>
                <a:path w="28912" h="27517">
                  <a:moveTo>
                    <a:pt x="17326" y="0"/>
                  </a:moveTo>
                  <a:cubicBezTo>
                    <a:pt x="20044" y="0"/>
                    <a:pt x="22761" y="1019"/>
                    <a:pt x="25479" y="3057"/>
                  </a:cubicBezTo>
                  <a:cubicBezTo>
                    <a:pt x="30915" y="6454"/>
                    <a:pt x="29896" y="11890"/>
                    <a:pt x="22422" y="19364"/>
                  </a:cubicBezTo>
                  <a:cubicBezTo>
                    <a:pt x="18345" y="24799"/>
                    <a:pt x="13929" y="27517"/>
                    <a:pt x="9172" y="27517"/>
                  </a:cubicBezTo>
                  <a:lnTo>
                    <a:pt x="5096" y="25479"/>
                  </a:lnTo>
                  <a:cubicBezTo>
                    <a:pt x="1699" y="22082"/>
                    <a:pt x="0" y="18684"/>
                    <a:pt x="0" y="15287"/>
                  </a:cubicBezTo>
                  <a:cubicBezTo>
                    <a:pt x="0" y="11210"/>
                    <a:pt x="2038" y="7813"/>
                    <a:pt x="6115" y="5095"/>
                  </a:cubicBezTo>
                  <a:cubicBezTo>
                    <a:pt x="9512" y="1698"/>
                    <a:pt x="13249" y="0"/>
                    <a:pt x="173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7323008" y="3293068"/>
              <a:ext cx="53963" cy="57074"/>
            </a:xfrm>
            <a:custGeom>
              <a:avLst/>
              <a:gdLst/>
              <a:ahLst/>
              <a:cxnLst/>
              <a:rect l="l" t="t" r="r" b="b"/>
              <a:pathLst>
                <a:path w="53963" h="57074">
                  <a:moveTo>
                    <a:pt x="44791" y="0"/>
                  </a:moveTo>
                  <a:lnTo>
                    <a:pt x="53963" y="1019"/>
                  </a:lnTo>
                  <a:cubicBezTo>
                    <a:pt x="42413" y="2378"/>
                    <a:pt x="32900" y="7134"/>
                    <a:pt x="25426" y="15287"/>
                  </a:cubicBezTo>
                  <a:cubicBezTo>
                    <a:pt x="17953" y="23441"/>
                    <a:pt x="15235" y="35671"/>
                    <a:pt x="17273" y="51978"/>
                  </a:cubicBezTo>
                  <a:cubicBezTo>
                    <a:pt x="17273" y="53337"/>
                    <a:pt x="16254" y="54526"/>
                    <a:pt x="14216" y="55545"/>
                  </a:cubicBezTo>
                  <a:cubicBezTo>
                    <a:pt x="12177" y="56564"/>
                    <a:pt x="10139" y="57074"/>
                    <a:pt x="8100" y="57074"/>
                  </a:cubicBezTo>
                  <a:cubicBezTo>
                    <a:pt x="4024" y="57074"/>
                    <a:pt x="1646" y="55375"/>
                    <a:pt x="966" y="51978"/>
                  </a:cubicBezTo>
                  <a:cubicBezTo>
                    <a:pt x="-1072" y="43824"/>
                    <a:pt x="117" y="35331"/>
                    <a:pt x="4533" y="26498"/>
                  </a:cubicBezTo>
                  <a:cubicBezTo>
                    <a:pt x="8950" y="17666"/>
                    <a:pt x="14216" y="10871"/>
                    <a:pt x="20331" y="6115"/>
                  </a:cubicBezTo>
                  <a:cubicBezTo>
                    <a:pt x="27125" y="2038"/>
                    <a:pt x="35279" y="0"/>
                    <a:pt x="447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7316840" y="3580475"/>
              <a:ext cx="52997" cy="56055"/>
            </a:xfrm>
            <a:custGeom>
              <a:avLst/>
              <a:gdLst/>
              <a:ahLst/>
              <a:cxnLst/>
              <a:rect l="l" t="t" r="r" b="b"/>
              <a:pathLst>
                <a:path w="52997" h="56055">
                  <a:moveTo>
                    <a:pt x="45863" y="0"/>
                  </a:moveTo>
                  <a:lnTo>
                    <a:pt x="52997" y="0"/>
                  </a:lnTo>
                  <a:cubicBezTo>
                    <a:pt x="41447" y="1359"/>
                    <a:pt x="31934" y="6115"/>
                    <a:pt x="24460" y="14269"/>
                  </a:cubicBezTo>
                  <a:cubicBezTo>
                    <a:pt x="16986" y="22422"/>
                    <a:pt x="13589" y="34652"/>
                    <a:pt x="14268" y="50959"/>
                  </a:cubicBezTo>
                  <a:cubicBezTo>
                    <a:pt x="14948" y="52318"/>
                    <a:pt x="14438" y="53507"/>
                    <a:pt x="12740" y="54526"/>
                  </a:cubicBezTo>
                  <a:cubicBezTo>
                    <a:pt x="11041" y="55545"/>
                    <a:pt x="9173" y="56055"/>
                    <a:pt x="7134" y="56055"/>
                  </a:cubicBezTo>
                  <a:cubicBezTo>
                    <a:pt x="3058" y="56055"/>
                    <a:pt x="1019" y="54356"/>
                    <a:pt x="1019" y="50959"/>
                  </a:cubicBezTo>
                  <a:cubicBezTo>
                    <a:pt x="340" y="48921"/>
                    <a:pt x="0" y="46203"/>
                    <a:pt x="0" y="42806"/>
                  </a:cubicBezTo>
                  <a:cubicBezTo>
                    <a:pt x="0" y="35332"/>
                    <a:pt x="1869" y="28197"/>
                    <a:pt x="5606" y="21403"/>
                  </a:cubicBezTo>
                  <a:cubicBezTo>
                    <a:pt x="9343" y="14608"/>
                    <a:pt x="13589" y="9852"/>
                    <a:pt x="18345" y="7134"/>
                  </a:cubicBezTo>
                  <a:cubicBezTo>
                    <a:pt x="26499" y="2378"/>
                    <a:pt x="35671" y="0"/>
                    <a:pt x="4586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294418" y="3101463"/>
              <a:ext cx="647374" cy="695077"/>
            </a:xfrm>
            <a:custGeom>
              <a:avLst/>
              <a:gdLst/>
              <a:ahLst/>
              <a:cxnLst/>
              <a:rect l="l" t="t" r="r" b="b"/>
              <a:pathLst>
                <a:path w="647374" h="695077">
                  <a:moveTo>
                    <a:pt x="325117" y="0"/>
                  </a:moveTo>
                  <a:cubicBezTo>
                    <a:pt x="349577" y="0"/>
                    <a:pt x="370301" y="8493"/>
                    <a:pt x="387287" y="25479"/>
                  </a:cubicBezTo>
                  <a:cubicBezTo>
                    <a:pt x="404273" y="42466"/>
                    <a:pt x="412766" y="62849"/>
                    <a:pt x="412766" y="86630"/>
                  </a:cubicBezTo>
                  <a:cubicBezTo>
                    <a:pt x="412766" y="108372"/>
                    <a:pt x="405632" y="127397"/>
                    <a:pt x="391363" y="143704"/>
                  </a:cubicBezTo>
                  <a:lnTo>
                    <a:pt x="529971" y="130454"/>
                  </a:lnTo>
                  <a:cubicBezTo>
                    <a:pt x="544919" y="131134"/>
                    <a:pt x="559697" y="139967"/>
                    <a:pt x="574305" y="156953"/>
                  </a:cubicBezTo>
                  <a:cubicBezTo>
                    <a:pt x="588913" y="173939"/>
                    <a:pt x="596557" y="190925"/>
                    <a:pt x="597237" y="207912"/>
                  </a:cubicBezTo>
                  <a:lnTo>
                    <a:pt x="600294" y="233391"/>
                  </a:lnTo>
                  <a:cubicBezTo>
                    <a:pt x="600294" y="254454"/>
                    <a:pt x="595538" y="272459"/>
                    <a:pt x="586026" y="287407"/>
                  </a:cubicBezTo>
                  <a:cubicBezTo>
                    <a:pt x="577872" y="307791"/>
                    <a:pt x="556130" y="338876"/>
                    <a:pt x="520799" y="380662"/>
                  </a:cubicBezTo>
                  <a:cubicBezTo>
                    <a:pt x="485467" y="422448"/>
                    <a:pt x="449796" y="458289"/>
                    <a:pt x="413785" y="488185"/>
                  </a:cubicBezTo>
                  <a:lnTo>
                    <a:pt x="587045" y="500415"/>
                  </a:lnTo>
                  <a:cubicBezTo>
                    <a:pt x="603352" y="503812"/>
                    <a:pt x="617790" y="515872"/>
                    <a:pt x="630360" y="536596"/>
                  </a:cubicBezTo>
                  <a:cubicBezTo>
                    <a:pt x="642930" y="557319"/>
                    <a:pt x="648535" y="576513"/>
                    <a:pt x="647176" y="594179"/>
                  </a:cubicBezTo>
                  <a:lnTo>
                    <a:pt x="646157" y="620678"/>
                  </a:lnTo>
                  <a:cubicBezTo>
                    <a:pt x="642080" y="642420"/>
                    <a:pt x="633927" y="660256"/>
                    <a:pt x="621697" y="674184"/>
                  </a:cubicBezTo>
                  <a:cubicBezTo>
                    <a:pt x="609467" y="688113"/>
                    <a:pt x="593160" y="695077"/>
                    <a:pt x="572777" y="695077"/>
                  </a:cubicBezTo>
                  <a:cubicBezTo>
                    <a:pt x="567341" y="695077"/>
                    <a:pt x="563264" y="694738"/>
                    <a:pt x="560546" y="694058"/>
                  </a:cubicBezTo>
                  <a:lnTo>
                    <a:pt x="67266" y="625773"/>
                  </a:lnTo>
                  <a:cubicBezTo>
                    <a:pt x="44164" y="622376"/>
                    <a:pt x="27178" y="612524"/>
                    <a:pt x="16307" y="596217"/>
                  </a:cubicBezTo>
                  <a:cubicBezTo>
                    <a:pt x="5436" y="579911"/>
                    <a:pt x="0" y="562245"/>
                    <a:pt x="0" y="543220"/>
                  </a:cubicBezTo>
                  <a:cubicBezTo>
                    <a:pt x="0" y="537785"/>
                    <a:pt x="340" y="533708"/>
                    <a:pt x="1019" y="530990"/>
                  </a:cubicBezTo>
                  <a:cubicBezTo>
                    <a:pt x="5096" y="508568"/>
                    <a:pt x="11211" y="491412"/>
                    <a:pt x="19365" y="479522"/>
                  </a:cubicBezTo>
                  <a:cubicBezTo>
                    <a:pt x="27518" y="467631"/>
                    <a:pt x="42806" y="462366"/>
                    <a:pt x="65227" y="463725"/>
                  </a:cubicBezTo>
                  <a:lnTo>
                    <a:pt x="202816" y="472897"/>
                  </a:lnTo>
                  <a:cubicBezTo>
                    <a:pt x="247660" y="449796"/>
                    <a:pt x="319002" y="398837"/>
                    <a:pt x="416843" y="320021"/>
                  </a:cubicBezTo>
                  <a:lnTo>
                    <a:pt x="84592" y="329194"/>
                  </a:lnTo>
                  <a:cubicBezTo>
                    <a:pt x="60132" y="329873"/>
                    <a:pt x="41617" y="321720"/>
                    <a:pt x="29047" y="304733"/>
                  </a:cubicBezTo>
                  <a:cubicBezTo>
                    <a:pt x="16477" y="287747"/>
                    <a:pt x="10192" y="269402"/>
                    <a:pt x="10192" y="249698"/>
                  </a:cubicBezTo>
                  <a:cubicBezTo>
                    <a:pt x="10871" y="228635"/>
                    <a:pt x="14099" y="211649"/>
                    <a:pt x="19874" y="198739"/>
                  </a:cubicBezTo>
                  <a:cubicBezTo>
                    <a:pt x="25650" y="185830"/>
                    <a:pt x="38729" y="178356"/>
                    <a:pt x="59112" y="176317"/>
                  </a:cubicBezTo>
                  <a:lnTo>
                    <a:pt x="273139" y="155934"/>
                  </a:lnTo>
                  <a:cubicBezTo>
                    <a:pt x="262947" y="147780"/>
                    <a:pt x="254794" y="137589"/>
                    <a:pt x="248679" y="125359"/>
                  </a:cubicBezTo>
                  <a:cubicBezTo>
                    <a:pt x="242564" y="113128"/>
                    <a:pt x="239506" y="100219"/>
                    <a:pt x="239506" y="86630"/>
                  </a:cubicBezTo>
                  <a:cubicBezTo>
                    <a:pt x="239506" y="62849"/>
                    <a:pt x="247830" y="42466"/>
                    <a:pt x="264476" y="25479"/>
                  </a:cubicBezTo>
                  <a:cubicBezTo>
                    <a:pt x="281123" y="8493"/>
                    <a:pt x="301336" y="0"/>
                    <a:pt x="325117" y="0"/>
                  </a:cubicBezTo>
                  <a:close/>
                  <a:moveTo>
                    <a:pt x="294542" y="32614"/>
                  </a:moveTo>
                  <a:cubicBezTo>
                    <a:pt x="290465" y="32614"/>
                    <a:pt x="286728" y="34312"/>
                    <a:pt x="283331" y="37709"/>
                  </a:cubicBezTo>
                  <a:cubicBezTo>
                    <a:pt x="279254" y="40427"/>
                    <a:pt x="277216" y="43824"/>
                    <a:pt x="277216" y="47901"/>
                  </a:cubicBezTo>
                  <a:cubicBezTo>
                    <a:pt x="277216" y="51298"/>
                    <a:pt x="278915" y="54696"/>
                    <a:pt x="282312" y="58093"/>
                  </a:cubicBezTo>
                  <a:lnTo>
                    <a:pt x="286388" y="60131"/>
                  </a:lnTo>
                  <a:cubicBezTo>
                    <a:pt x="291145" y="60131"/>
                    <a:pt x="295561" y="57413"/>
                    <a:pt x="299638" y="51978"/>
                  </a:cubicBezTo>
                  <a:cubicBezTo>
                    <a:pt x="307112" y="44504"/>
                    <a:pt x="308131" y="39068"/>
                    <a:pt x="302695" y="35671"/>
                  </a:cubicBezTo>
                  <a:cubicBezTo>
                    <a:pt x="299977" y="33633"/>
                    <a:pt x="297260" y="32614"/>
                    <a:pt x="294542" y="32614"/>
                  </a:cubicBezTo>
                  <a:close/>
                  <a:moveTo>
                    <a:pt x="73381" y="191605"/>
                  </a:moveTo>
                  <a:cubicBezTo>
                    <a:pt x="63869" y="191605"/>
                    <a:pt x="55715" y="193643"/>
                    <a:pt x="48921" y="197720"/>
                  </a:cubicBezTo>
                  <a:cubicBezTo>
                    <a:pt x="42806" y="202476"/>
                    <a:pt x="37540" y="209271"/>
                    <a:pt x="33123" y="218103"/>
                  </a:cubicBezTo>
                  <a:cubicBezTo>
                    <a:pt x="28707" y="226936"/>
                    <a:pt x="27518" y="235429"/>
                    <a:pt x="29556" y="243583"/>
                  </a:cubicBezTo>
                  <a:cubicBezTo>
                    <a:pt x="30236" y="246980"/>
                    <a:pt x="32614" y="248679"/>
                    <a:pt x="36690" y="248679"/>
                  </a:cubicBezTo>
                  <a:cubicBezTo>
                    <a:pt x="38729" y="248679"/>
                    <a:pt x="40767" y="248169"/>
                    <a:pt x="42806" y="247150"/>
                  </a:cubicBezTo>
                  <a:cubicBezTo>
                    <a:pt x="44844" y="246131"/>
                    <a:pt x="45863" y="244942"/>
                    <a:pt x="45863" y="243583"/>
                  </a:cubicBezTo>
                  <a:cubicBezTo>
                    <a:pt x="43825" y="227276"/>
                    <a:pt x="46543" y="215046"/>
                    <a:pt x="54016" y="206892"/>
                  </a:cubicBezTo>
                  <a:cubicBezTo>
                    <a:pt x="61490" y="198739"/>
                    <a:pt x="71003" y="193983"/>
                    <a:pt x="82553" y="192624"/>
                  </a:cubicBezTo>
                  <a:lnTo>
                    <a:pt x="73381" y="191605"/>
                  </a:lnTo>
                  <a:close/>
                  <a:moveTo>
                    <a:pt x="68285" y="479012"/>
                  </a:moveTo>
                  <a:cubicBezTo>
                    <a:pt x="58093" y="479012"/>
                    <a:pt x="48921" y="481390"/>
                    <a:pt x="40767" y="486146"/>
                  </a:cubicBezTo>
                  <a:cubicBezTo>
                    <a:pt x="36011" y="488864"/>
                    <a:pt x="31765" y="493620"/>
                    <a:pt x="28028" y="500415"/>
                  </a:cubicBezTo>
                  <a:cubicBezTo>
                    <a:pt x="24291" y="507209"/>
                    <a:pt x="22422" y="514344"/>
                    <a:pt x="22422" y="521818"/>
                  </a:cubicBezTo>
                  <a:cubicBezTo>
                    <a:pt x="22422" y="525215"/>
                    <a:pt x="22762" y="527933"/>
                    <a:pt x="23441" y="529971"/>
                  </a:cubicBezTo>
                  <a:cubicBezTo>
                    <a:pt x="23441" y="533368"/>
                    <a:pt x="25480" y="535067"/>
                    <a:pt x="29556" y="535067"/>
                  </a:cubicBezTo>
                  <a:cubicBezTo>
                    <a:pt x="31595" y="535067"/>
                    <a:pt x="33463" y="534557"/>
                    <a:pt x="35162" y="533538"/>
                  </a:cubicBezTo>
                  <a:cubicBezTo>
                    <a:pt x="36860" y="532519"/>
                    <a:pt x="37370" y="531330"/>
                    <a:pt x="36690" y="529971"/>
                  </a:cubicBezTo>
                  <a:cubicBezTo>
                    <a:pt x="36011" y="513664"/>
                    <a:pt x="39408" y="501434"/>
                    <a:pt x="46882" y="493281"/>
                  </a:cubicBezTo>
                  <a:cubicBezTo>
                    <a:pt x="54356" y="485127"/>
                    <a:pt x="63869" y="480371"/>
                    <a:pt x="75419" y="479012"/>
                  </a:cubicBezTo>
                  <a:lnTo>
                    <a:pt x="68285" y="4790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8" name="图片 117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900"/>
            <a:stretch>
              <a:fillRect/>
            </a:stretch>
          </p:blipFill>
          <p:spPr>
            <a:xfrm>
              <a:off x="7455963" y="3012015"/>
              <a:ext cx="312373" cy="299158"/>
            </a:xfrm>
            <a:prstGeom prst="rect">
              <a:avLst/>
            </a:prstGeom>
          </p:spPr>
        </p:pic>
      </p:grpSp>
      <p:grpSp>
        <p:nvGrpSpPr>
          <p:cNvPr id="123" name="组合 122"/>
          <p:cNvGrpSpPr/>
          <p:nvPr/>
        </p:nvGrpSpPr>
        <p:grpSpPr>
          <a:xfrm>
            <a:off x="8979298" y="2847156"/>
            <a:ext cx="2022790" cy="1836408"/>
            <a:chOff x="8199445" y="3029991"/>
            <a:chExt cx="872414" cy="792029"/>
          </a:xfrm>
        </p:grpSpPr>
        <p:sp>
          <p:nvSpPr>
            <p:cNvPr id="113" name="文本框 112"/>
            <p:cNvSpPr txBox="1"/>
            <p:nvPr/>
          </p:nvSpPr>
          <p:spPr>
            <a:xfrm>
              <a:off x="8599239" y="3094329"/>
              <a:ext cx="35054" cy="33539"/>
            </a:xfrm>
            <a:custGeom>
              <a:avLst/>
              <a:gdLst/>
              <a:ahLst/>
              <a:cxnLst/>
              <a:rect l="l" t="t" r="r" b="b"/>
              <a:pathLst>
                <a:path w="35054" h="33539">
                  <a:moveTo>
                    <a:pt x="23164" y="0"/>
                  </a:moveTo>
                  <a:cubicBezTo>
                    <a:pt x="25203" y="0"/>
                    <a:pt x="27241" y="509"/>
                    <a:pt x="29279" y="1529"/>
                  </a:cubicBezTo>
                  <a:cubicBezTo>
                    <a:pt x="31317" y="2548"/>
                    <a:pt x="33016" y="3397"/>
                    <a:pt x="34375" y="4076"/>
                  </a:cubicBezTo>
                  <a:cubicBezTo>
                    <a:pt x="35055" y="4076"/>
                    <a:pt x="35224" y="4416"/>
                    <a:pt x="34885" y="5096"/>
                  </a:cubicBezTo>
                  <a:cubicBezTo>
                    <a:pt x="34545" y="5775"/>
                    <a:pt x="34035" y="6115"/>
                    <a:pt x="33356" y="6115"/>
                  </a:cubicBezTo>
                  <a:cubicBezTo>
                    <a:pt x="27241" y="6794"/>
                    <a:pt x="22485" y="8663"/>
                    <a:pt x="19087" y="11720"/>
                  </a:cubicBezTo>
                  <a:cubicBezTo>
                    <a:pt x="15690" y="14778"/>
                    <a:pt x="12973" y="21063"/>
                    <a:pt x="10934" y="30575"/>
                  </a:cubicBezTo>
                  <a:cubicBezTo>
                    <a:pt x="9575" y="33293"/>
                    <a:pt x="7537" y="34142"/>
                    <a:pt x="4819" y="33123"/>
                  </a:cubicBezTo>
                  <a:cubicBezTo>
                    <a:pt x="2101" y="32104"/>
                    <a:pt x="742" y="30575"/>
                    <a:pt x="742" y="28537"/>
                  </a:cubicBezTo>
                  <a:cubicBezTo>
                    <a:pt x="-617" y="23101"/>
                    <a:pt x="-107" y="18005"/>
                    <a:pt x="2271" y="13249"/>
                  </a:cubicBezTo>
                  <a:cubicBezTo>
                    <a:pt x="4649" y="8493"/>
                    <a:pt x="8896" y="4756"/>
                    <a:pt x="15011" y="2038"/>
                  </a:cubicBezTo>
                  <a:lnTo>
                    <a:pt x="231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8379431" y="3154460"/>
              <a:ext cx="22915" cy="23441"/>
            </a:xfrm>
            <a:custGeom>
              <a:avLst/>
              <a:gdLst/>
              <a:ahLst/>
              <a:cxnLst/>
              <a:rect l="l" t="t" r="r" b="b"/>
              <a:pathLst>
                <a:path w="22915" h="23441">
                  <a:moveTo>
                    <a:pt x="14677" y="0"/>
                  </a:moveTo>
                  <a:cubicBezTo>
                    <a:pt x="16036" y="0"/>
                    <a:pt x="18074" y="680"/>
                    <a:pt x="20792" y="2038"/>
                  </a:cubicBezTo>
                  <a:cubicBezTo>
                    <a:pt x="24189" y="7474"/>
                    <a:pt x="23510" y="12570"/>
                    <a:pt x="18754" y="17326"/>
                  </a:cubicBezTo>
                  <a:cubicBezTo>
                    <a:pt x="13318" y="21403"/>
                    <a:pt x="9581" y="23441"/>
                    <a:pt x="7543" y="23441"/>
                  </a:cubicBezTo>
                  <a:cubicBezTo>
                    <a:pt x="6863" y="23441"/>
                    <a:pt x="5165" y="22762"/>
                    <a:pt x="2447" y="21403"/>
                  </a:cubicBezTo>
                  <a:cubicBezTo>
                    <a:pt x="-1630" y="15288"/>
                    <a:pt x="-611" y="9852"/>
                    <a:pt x="5505" y="5096"/>
                  </a:cubicBezTo>
                  <a:cubicBezTo>
                    <a:pt x="8901" y="1699"/>
                    <a:pt x="11959" y="0"/>
                    <a:pt x="1467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8223906" y="3319566"/>
              <a:ext cx="38389" cy="30235"/>
            </a:xfrm>
            <a:custGeom>
              <a:avLst/>
              <a:gdLst/>
              <a:ahLst/>
              <a:cxnLst/>
              <a:rect l="l" t="t" r="r" b="b"/>
              <a:pathLst>
                <a:path w="38389" h="30235">
                  <a:moveTo>
                    <a:pt x="24842" y="0"/>
                  </a:moveTo>
                  <a:cubicBezTo>
                    <a:pt x="26796" y="0"/>
                    <a:pt x="28537" y="340"/>
                    <a:pt x="30065" y="1020"/>
                  </a:cubicBezTo>
                  <a:cubicBezTo>
                    <a:pt x="33123" y="2379"/>
                    <a:pt x="35671" y="3398"/>
                    <a:pt x="37709" y="4077"/>
                  </a:cubicBezTo>
                  <a:cubicBezTo>
                    <a:pt x="38389" y="4757"/>
                    <a:pt x="38559" y="5436"/>
                    <a:pt x="38219" y="6115"/>
                  </a:cubicBezTo>
                  <a:cubicBezTo>
                    <a:pt x="37879" y="6795"/>
                    <a:pt x="36690" y="7135"/>
                    <a:pt x="34652" y="7135"/>
                  </a:cubicBezTo>
                  <a:cubicBezTo>
                    <a:pt x="29895" y="6455"/>
                    <a:pt x="25479" y="7304"/>
                    <a:pt x="21402" y="9683"/>
                  </a:cubicBezTo>
                  <a:cubicBezTo>
                    <a:pt x="17326" y="12061"/>
                    <a:pt x="12910" y="18006"/>
                    <a:pt x="8153" y="27518"/>
                  </a:cubicBezTo>
                  <a:cubicBezTo>
                    <a:pt x="7474" y="30236"/>
                    <a:pt x="5945" y="30915"/>
                    <a:pt x="3567" y="29557"/>
                  </a:cubicBezTo>
                  <a:cubicBezTo>
                    <a:pt x="1189" y="28198"/>
                    <a:pt x="0" y="26159"/>
                    <a:pt x="0" y="23441"/>
                  </a:cubicBezTo>
                  <a:cubicBezTo>
                    <a:pt x="0" y="18685"/>
                    <a:pt x="1529" y="14099"/>
                    <a:pt x="4586" y="9683"/>
                  </a:cubicBezTo>
                  <a:cubicBezTo>
                    <a:pt x="7644" y="5266"/>
                    <a:pt x="12230" y="2379"/>
                    <a:pt x="18345" y="1020"/>
                  </a:cubicBezTo>
                  <a:cubicBezTo>
                    <a:pt x="20723" y="340"/>
                    <a:pt x="22889" y="0"/>
                    <a:pt x="248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622125" y="3365429"/>
              <a:ext cx="24895" cy="26499"/>
            </a:xfrm>
            <a:custGeom>
              <a:avLst/>
              <a:gdLst/>
              <a:ahLst/>
              <a:cxnLst/>
              <a:rect l="l" t="t" r="r" b="b"/>
              <a:pathLst>
                <a:path w="24895" h="26499">
                  <a:moveTo>
                    <a:pt x="21681" y="0"/>
                  </a:moveTo>
                  <a:cubicBezTo>
                    <a:pt x="22360" y="0"/>
                    <a:pt x="23379" y="680"/>
                    <a:pt x="24739" y="2039"/>
                  </a:cubicBezTo>
                  <a:cubicBezTo>
                    <a:pt x="25418" y="4077"/>
                    <a:pt x="23889" y="6285"/>
                    <a:pt x="20152" y="8663"/>
                  </a:cubicBezTo>
                  <a:cubicBezTo>
                    <a:pt x="16415" y="11041"/>
                    <a:pt x="13867" y="13589"/>
                    <a:pt x="12508" y="16307"/>
                  </a:cubicBezTo>
                  <a:cubicBezTo>
                    <a:pt x="10470" y="19025"/>
                    <a:pt x="8771" y="21403"/>
                    <a:pt x="7413" y="23441"/>
                  </a:cubicBezTo>
                  <a:cubicBezTo>
                    <a:pt x="6053" y="25480"/>
                    <a:pt x="5034" y="26499"/>
                    <a:pt x="4355" y="26499"/>
                  </a:cubicBezTo>
                  <a:lnTo>
                    <a:pt x="2317" y="25480"/>
                  </a:lnTo>
                  <a:cubicBezTo>
                    <a:pt x="-1081" y="22762"/>
                    <a:pt x="-741" y="18006"/>
                    <a:pt x="3335" y="11211"/>
                  </a:cubicBezTo>
                  <a:cubicBezTo>
                    <a:pt x="9451" y="3737"/>
                    <a:pt x="15566" y="0"/>
                    <a:pt x="216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885350" y="3424541"/>
              <a:ext cx="75419" cy="36691"/>
            </a:xfrm>
            <a:custGeom>
              <a:avLst/>
              <a:gdLst/>
              <a:ahLst/>
              <a:cxnLst/>
              <a:rect l="l" t="t" r="r" b="b"/>
              <a:pathLst>
                <a:path w="75419" h="36691">
                  <a:moveTo>
                    <a:pt x="64208" y="0"/>
                  </a:moveTo>
                  <a:cubicBezTo>
                    <a:pt x="71682" y="0"/>
                    <a:pt x="75419" y="1699"/>
                    <a:pt x="75419" y="5096"/>
                  </a:cubicBezTo>
                  <a:cubicBezTo>
                    <a:pt x="75419" y="8494"/>
                    <a:pt x="71682" y="10872"/>
                    <a:pt x="64208" y="12231"/>
                  </a:cubicBezTo>
                  <a:cubicBezTo>
                    <a:pt x="55376" y="13589"/>
                    <a:pt x="44164" y="16647"/>
                    <a:pt x="30576" y="21403"/>
                  </a:cubicBezTo>
                  <a:cubicBezTo>
                    <a:pt x="16986" y="26159"/>
                    <a:pt x="6795" y="31255"/>
                    <a:pt x="0" y="36691"/>
                  </a:cubicBezTo>
                  <a:cubicBezTo>
                    <a:pt x="0" y="36691"/>
                    <a:pt x="0" y="36521"/>
                    <a:pt x="0" y="36181"/>
                  </a:cubicBezTo>
                  <a:cubicBezTo>
                    <a:pt x="0" y="35841"/>
                    <a:pt x="0" y="35672"/>
                    <a:pt x="0" y="35672"/>
                  </a:cubicBezTo>
                  <a:cubicBezTo>
                    <a:pt x="4077" y="30915"/>
                    <a:pt x="14099" y="23951"/>
                    <a:pt x="30066" y="14779"/>
                  </a:cubicBezTo>
                  <a:cubicBezTo>
                    <a:pt x="46033" y="5606"/>
                    <a:pt x="57414" y="680"/>
                    <a:pt x="642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371482" y="3706241"/>
              <a:ext cx="17530" cy="15900"/>
            </a:xfrm>
            <a:custGeom>
              <a:avLst/>
              <a:gdLst/>
              <a:ahLst/>
              <a:cxnLst/>
              <a:rect l="l" t="t" r="r" b="b"/>
              <a:pathLst>
                <a:path w="17530" h="15900">
                  <a:moveTo>
                    <a:pt x="12944" y="102"/>
                  </a:moveTo>
                  <a:cubicBezTo>
                    <a:pt x="16001" y="442"/>
                    <a:pt x="17530" y="1971"/>
                    <a:pt x="17530" y="4689"/>
                  </a:cubicBezTo>
                  <a:cubicBezTo>
                    <a:pt x="17530" y="7406"/>
                    <a:pt x="16511" y="9785"/>
                    <a:pt x="14473" y="11823"/>
                  </a:cubicBezTo>
                  <a:cubicBezTo>
                    <a:pt x="13114" y="12502"/>
                    <a:pt x="11755" y="13352"/>
                    <a:pt x="10396" y="14371"/>
                  </a:cubicBezTo>
                  <a:cubicBezTo>
                    <a:pt x="9037" y="15390"/>
                    <a:pt x="7678" y="15900"/>
                    <a:pt x="6319" y="15900"/>
                  </a:cubicBezTo>
                  <a:cubicBezTo>
                    <a:pt x="5640" y="15900"/>
                    <a:pt x="4620" y="15220"/>
                    <a:pt x="3262" y="13861"/>
                  </a:cubicBezTo>
                  <a:cubicBezTo>
                    <a:pt x="544" y="12502"/>
                    <a:pt x="-475" y="10464"/>
                    <a:pt x="204" y="7746"/>
                  </a:cubicBezTo>
                  <a:cubicBezTo>
                    <a:pt x="884" y="5028"/>
                    <a:pt x="2243" y="2990"/>
                    <a:pt x="4281" y="1631"/>
                  </a:cubicBezTo>
                  <a:cubicBezTo>
                    <a:pt x="6999" y="272"/>
                    <a:pt x="9886" y="-237"/>
                    <a:pt x="12944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586732" y="3073945"/>
              <a:ext cx="403593" cy="253775"/>
            </a:xfrm>
            <a:custGeom>
              <a:avLst/>
              <a:gdLst/>
              <a:ahLst/>
              <a:cxnLst/>
              <a:rect l="l" t="t" r="r" b="b"/>
              <a:pathLst>
                <a:path w="403593" h="253775">
                  <a:moveTo>
                    <a:pt x="66246" y="0"/>
                  </a:moveTo>
                  <a:cubicBezTo>
                    <a:pt x="82553" y="0"/>
                    <a:pt x="95802" y="4756"/>
                    <a:pt x="105994" y="14269"/>
                  </a:cubicBezTo>
                  <a:cubicBezTo>
                    <a:pt x="126378" y="32614"/>
                    <a:pt x="141326" y="54356"/>
                    <a:pt x="150838" y="79496"/>
                  </a:cubicBezTo>
                  <a:lnTo>
                    <a:pt x="336328" y="45863"/>
                  </a:lnTo>
                  <a:cubicBezTo>
                    <a:pt x="354673" y="44504"/>
                    <a:pt x="369791" y="48581"/>
                    <a:pt x="381681" y="58093"/>
                  </a:cubicBezTo>
                  <a:cubicBezTo>
                    <a:pt x="393572" y="67606"/>
                    <a:pt x="400196" y="79836"/>
                    <a:pt x="401555" y="94783"/>
                  </a:cubicBezTo>
                  <a:cubicBezTo>
                    <a:pt x="402914" y="105655"/>
                    <a:pt x="403593" y="113129"/>
                    <a:pt x="403593" y="117205"/>
                  </a:cubicBezTo>
                  <a:cubicBezTo>
                    <a:pt x="403593" y="135551"/>
                    <a:pt x="399516" y="149649"/>
                    <a:pt x="391363" y="159501"/>
                  </a:cubicBezTo>
                  <a:cubicBezTo>
                    <a:pt x="383210" y="169353"/>
                    <a:pt x="370300" y="174619"/>
                    <a:pt x="352634" y="175298"/>
                  </a:cubicBezTo>
                  <a:lnTo>
                    <a:pt x="145742" y="185490"/>
                  </a:lnTo>
                  <a:cubicBezTo>
                    <a:pt x="134871" y="204515"/>
                    <a:pt x="118224" y="220652"/>
                    <a:pt x="95802" y="233901"/>
                  </a:cubicBezTo>
                  <a:cubicBezTo>
                    <a:pt x="73380" y="247150"/>
                    <a:pt x="54016" y="253775"/>
                    <a:pt x="37710" y="253775"/>
                  </a:cubicBezTo>
                  <a:cubicBezTo>
                    <a:pt x="23441" y="253775"/>
                    <a:pt x="16307" y="248339"/>
                    <a:pt x="16307" y="237468"/>
                  </a:cubicBezTo>
                  <a:cubicBezTo>
                    <a:pt x="16307" y="231353"/>
                    <a:pt x="18685" y="223879"/>
                    <a:pt x="23441" y="215046"/>
                  </a:cubicBezTo>
                  <a:cubicBezTo>
                    <a:pt x="36350" y="191945"/>
                    <a:pt x="42806" y="168844"/>
                    <a:pt x="42806" y="145742"/>
                  </a:cubicBezTo>
                  <a:cubicBezTo>
                    <a:pt x="42806" y="129435"/>
                    <a:pt x="39748" y="114148"/>
                    <a:pt x="33633" y="99879"/>
                  </a:cubicBezTo>
                  <a:cubicBezTo>
                    <a:pt x="27518" y="85611"/>
                    <a:pt x="20044" y="73721"/>
                    <a:pt x="11211" y="64208"/>
                  </a:cubicBezTo>
                  <a:cubicBezTo>
                    <a:pt x="3737" y="58773"/>
                    <a:pt x="0" y="51978"/>
                    <a:pt x="0" y="43825"/>
                  </a:cubicBezTo>
                  <a:cubicBezTo>
                    <a:pt x="0" y="32954"/>
                    <a:pt x="6964" y="22932"/>
                    <a:pt x="20893" y="13759"/>
                  </a:cubicBezTo>
                  <a:cubicBezTo>
                    <a:pt x="34822" y="4587"/>
                    <a:pt x="49940" y="0"/>
                    <a:pt x="66246" y="0"/>
                  </a:cubicBezTo>
                  <a:close/>
                  <a:moveTo>
                    <a:pt x="35671" y="20384"/>
                  </a:moveTo>
                  <a:lnTo>
                    <a:pt x="27518" y="22422"/>
                  </a:lnTo>
                  <a:cubicBezTo>
                    <a:pt x="21403" y="25140"/>
                    <a:pt x="17156" y="28877"/>
                    <a:pt x="14778" y="33633"/>
                  </a:cubicBezTo>
                  <a:cubicBezTo>
                    <a:pt x="12400" y="38389"/>
                    <a:pt x="11890" y="43485"/>
                    <a:pt x="13249" y="48921"/>
                  </a:cubicBezTo>
                  <a:cubicBezTo>
                    <a:pt x="13249" y="50959"/>
                    <a:pt x="14608" y="52488"/>
                    <a:pt x="17326" y="53507"/>
                  </a:cubicBezTo>
                  <a:cubicBezTo>
                    <a:pt x="20044" y="54526"/>
                    <a:pt x="22082" y="53677"/>
                    <a:pt x="23441" y="50959"/>
                  </a:cubicBezTo>
                  <a:cubicBezTo>
                    <a:pt x="25480" y="41447"/>
                    <a:pt x="28197" y="35162"/>
                    <a:pt x="31594" y="32104"/>
                  </a:cubicBezTo>
                  <a:cubicBezTo>
                    <a:pt x="34992" y="29047"/>
                    <a:pt x="39748" y="27178"/>
                    <a:pt x="45863" y="26499"/>
                  </a:cubicBezTo>
                  <a:cubicBezTo>
                    <a:pt x="46542" y="26499"/>
                    <a:pt x="47052" y="26159"/>
                    <a:pt x="47392" y="25480"/>
                  </a:cubicBezTo>
                  <a:cubicBezTo>
                    <a:pt x="47731" y="24800"/>
                    <a:pt x="47562" y="24460"/>
                    <a:pt x="46882" y="24460"/>
                  </a:cubicBezTo>
                  <a:cubicBezTo>
                    <a:pt x="45523" y="23781"/>
                    <a:pt x="43824" y="22932"/>
                    <a:pt x="41786" y="21913"/>
                  </a:cubicBezTo>
                  <a:cubicBezTo>
                    <a:pt x="39748" y="20893"/>
                    <a:pt x="37710" y="20384"/>
                    <a:pt x="35671" y="203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8343149" y="3125923"/>
              <a:ext cx="147781" cy="147781"/>
            </a:xfrm>
            <a:custGeom>
              <a:avLst/>
              <a:gdLst/>
              <a:ahLst/>
              <a:cxnLst/>
              <a:rect l="l" t="t" r="r" b="b"/>
              <a:pathLst>
                <a:path w="147781" h="147781">
                  <a:moveTo>
                    <a:pt x="73381" y="0"/>
                  </a:moveTo>
                  <a:cubicBezTo>
                    <a:pt x="94444" y="0"/>
                    <a:pt x="112109" y="7304"/>
                    <a:pt x="126378" y="21912"/>
                  </a:cubicBezTo>
                  <a:cubicBezTo>
                    <a:pt x="140647" y="36521"/>
                    <a:pt x="147781" y="54016"/>
                    <a:pt x="147781" y="74400"/>
                  </a:cubicBezTo>
                  <a:cubicBezTo>
                    <a:pt x="147781" y="94104"/>
                    <a:pt x="140647" y="111260"/>
                    <a:pt x="126378" y="125868"/>
                  </a:cubicBezTo>
                  <a:cubicBezTo>
                    <a:pt x="112109" y="140476"/>
                    <a:pt x="94444" y="147781"/>
                    <a:pt x="73381" y="147781"/>
                  </a:cubicBezTo>
                  <a:cubicBezTo>
                    <a:pt x="53677" y="147781"/>
                    <a:pt x="36521" y="140476"/>
                    <a:pt x="21913" y="125868"/>
                  </a:cubicBezTo>
                  <a:cubicBezTo>
                    <a:pt x="7304" y="111260"/>
                    <a:pt x="0" y="94104"/>
                    <a:pt x="0" y="74400"/>
                  </a:cubicBezTo>
                  <a:cubicBezTo>
                    <a:pt x="0" y="54016"/>
                    <a:pt x="7304" y="36521"/>
                    <a:pt x="21913" y="21912"/>
                  </a:cubicBezTo>
                  <a:cubicBezTo>
                    <a:pt x="36521" y="7304"/>
                    <a:pt x="53677" y="0"/>
                    <a:pt x="73381" y="0"/>
                  </a:cubicBezTo>
                  <a:close/>
                  <a:moveTo>
                    <a:pt x="50959" y="28537"/>
                  </a:moveTo>
                  <a:cubicBezTo>
                    <a:pt x="48241" y="28537"/>
                    <a:pt x="45183" y="30236"/>
                    <a:pt x="41787" y="33633"/>
                  </a:cubicBezTo>
                  <a:cubicBezTo>
                    <a:pt x="35671" y="38389"/>
                    <a:pt x="34652" y="43825"/>
                    <a:pt x="38729" y="49940"/>
                  </a:cubicBezTo>
                  <a:cubicBezTo>
                    <a:pt x="41447" y="51299"/>
                    <a:pt x="43145" y="51978"/>
                    <a:pt x="43825" y="51978"/>
                  </a:cubicBezTo>
                  <a:cubicBezTo>
                    <a:pt x="45863" y="51978"/>
                    <a:pt x="49600" y="49940"/>
                    <a:pt x="55036" y="45863"/>
                  </a:cubicBezTo>
                  <a:cubicBezTo>
                    <a:pt x="59792" y="41107"/>
                    <a:pt x="60471" y="36011"/>
                    <a:pt x="57074" y="30575"/>
                  </a:cubicBezTo>
                  <a:cubicBezTo>
                    <a:pt x="54356" y="29217"/>
                    <a:pt x="52318" y="28537"/>
                    <a:pt x="50959" y="285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68387" y="3262493"/>
              <a:ext cx="503472" cy="559527"/>
            </a:xfrm>
            <a:custGeom>
              <a:avLst/>
              <a:gdLst/>
              <a:ahLst/>
              <a:cxnLst/>
              <a:rect l="l" t="t" r="r" b="b"/>
              <a:pathLst>
                <a:path w="503472" h="559527">
                  <a:moveTo>
                    <a:pt x="295561" y="0"/>
                  </a:moveTo>
                  <a:cubicBezTo>
                    <a:pt x="308470" y="0"/>
                    <a:pt x="319681" y="4586"/>
                    <a:pt x="329193" y="13758"/>
                  </a:cubicBezTo>
                  <a:cubicBezTo>
                    <a:pt x="338705" y="22931"/>
                    <a:pt x="345840" y="34991"/>
                    <a:pt x="350596" y="49939"/>
                  </a:cubicBezTo>
                  <a:cubicBezTo>
                    <a:pt x="353314" y="60131"/>
                    <a:pt x="354673" y="70662"/>
                    <a:pt x="354673" y="81534"/>
                  </a:cubicBezTo>
                  <a:cubicBezTo>
                    <a:pt x="354673" y="97840"/>
                    <a:pt x="350596" y="111599"/>
                    <a:pt x="342443" y="122810"/>
                  </a:cubicBezTo>
                  <a:cubicBezTo>
                    <a:pt x="334289" y="134021"/>
                    <a:pt x="322399" y="141665"/>
                    <a:pt x="306771" y="145742"/>
                  </a:cubicBezTo>
                  <a:cubicBezTo>
                    <a:pt x="251736" y="161369"/>
                    <a:pt x="203835" y="173599"/>
                    <a:pt x="163068" y="182432"/>
                  </a:cubicBezTo>
                  <a:cubicBezTo>
                    <a:pt x="163747" y="183791"/>
                    <a:pt x="164087" y="185829"/>
                    <a:pt x="164087" y="188547"/>
                  </a:cubicBezTo>
                  <a:lnTo>
                    <a:pt x="262947" y="238487"/>
                  </a:lnTo>
                  <a:cubicBezTo>
                    <a:pt x="279254" y="214706"/>
                    <a:pt x="298618" y="193813"/>
                    <a:pt x="321040" y="175807"/>
                  </a:cubicBezTo>
                  <a:cubicBezTo>
                    <a:pt x="343462" y="157802"/>
                    <a:pt x="363166" y="149818"/>
                    <a:pt x="380152" y="151857"/>
                  </a:cubicBezTo>
                  <a:cubicBezTo>
                    <a:pt x="401215" y="154575"/>
                    <a:pt x="418711" y="162388"/>
                    <a:pt x="432640" y="175298"/>
                  </a:cubicBezTo>
                  <a:cubicBezTo>
                    <a:pt x="446569" y="188207"/>
                    <a:pt x="453533" y="202476"/>
                    <a:pt x="453533" y="218103"/>
                  </a:cubicBezTo>
                  <a:cubicBezTo>
                    <a:pt x="453533" y="223539"/>
                    <a:pt x="453193" y="227615"/>
                    <a:pt x="452513" y="230333"/>
                  </a:cubicBezTo>
                  <a:cubicBezTo>
                    <a:pt x="450475" y="241204"/>
                    <a:pt x="439774" y="251226"/>
                    <a:pt x="420409" y="260399"/>
                  </a:cubicBezTo>
                  <a:cubicBezTo>
                    <a:pt x="401045" y="269571"/>
                    <a:pt x="377434" y="277215"/>
                    <a:pt x="349577" y="283330"/>
                  </a:cubicBezTo>
                  <a:lnTo>
                    <a:pt x="470859" y="344481"/>
                  </a:lnTo>
                  <a:cubicBezTo>
                    <a:pt x="492601" y="353314"/>
                    <a:pt x="503472" y="365544"/>
                    <a:pt x="503472" y="381171"/>
                  </a:cubicBezTo>
                  <a:cubicBezTo>
                    <a:pt x="503472" y="406311"/>
                    <a:pt x="474935" y="437226"/>
                    <a:pt x="417861" y="473916"/>
                  </a:cubicBezTo>
                  <a:cubicBezTo>
                    <a:pt x="409708" y="482069"/>
                    <a:pt x="398837" y="486146"/>
                    <a:pt x="385248" y="486146"/>
                  </a:cubicBezTo>
                  <a:cubicBezTo>
                    <a:pt x="374377" y="486146"/>
                    <a:pt x="363166" y="483598"/>
                    <a:pt x="351615" y="478502"/>
                  </a:cubicBezTo>
                  <a:cubicBezTo>
                    <a:pt x="340065" y="473406"/>
                    <a:pt x="331911" y="467801"/>
                    <a:pt x="327155" y="461686"/>
                  </a:cubicBezTo>
                  <a:lnTo>
                    <a:pt x="156953" y="290464"/>
                  </a:lnTo>
                  <a:cubicBezTo>
                    <a:pt x="152876" y="314245"/>
                    <a:pt x="145402" y="349916"/>
                    <a:pt x="134531" y="397478"/>
                  </a:cubicBezTo>
                  <a:lnTo>
                    <a:pt x="134531" y="400535"/>
                  </a:lnTo>
                  <a:cubicBezTo>
                    <a:pt x="134531" y="405292"/>
                    <a:pt x="136569" y="409198"/>
                    <a:pt x="140646" y="412256"/>
                  </a:cubicBezTo>
                  <a:cubicBezTo>
                    <a:pt x="144723" y="415313"/>
                    <a:pt x="149139" y="415483"/>
                    <a:pt x="153895" y="412766"/>
                  </a:cubicBezTo>
                  <a:lnTo>
                    <a:pt x="204854" y="395440"/>
                  </a:lnTo>
                  <a:cubicBezTo>
                    <a:pt x="212328" y="392722"/>
                    <a:pt x="220821" y="391363"/>
                    <a:pt x="230333" y="391363"/>
                  </a:cubicBezTo>
                  <a:cubicBezTo>
                    <a:pt x="247999" y="391363"/>
                    <a:pt x="260569" y="398157"/>
                    <a:pt x="268043" y="411746"/>
                  </a:cubicBezTo>
                  <a:cubicBezTo>
                    <a:pt x="272119" y="422618"/>
                    <a:pt x="274158" y="433489"/>
                    <a:pt x="274158" y="444360"/>
                  </a:cubicBezTo>
                  <a:cubicBezTo>
                    <a:pt x="274158" y="457949"/>
                    <a:pt x="271101" y="470009"/>
                    <a:pt x="264985" y="480541"/>
                  </a:cubicBezTo>
                  <a:cubicBezTo>
                    <a:pt x="258870" y="491072"/>
                    <a:pt x="249697" y="498376"/>
                    <a:pt x="237467" y="502453"/>
                  </a:cubicBezTo>
                  <a:cubicBezTo>
                    <a:pt x="137589" y="540502"/>
                    <a:pt x="75759" y="559527"/>
                    <a:pt x="51978" y="559527"/>
                  </a:cubicBezTo>
                  <a:cubicBezTo>
                    <a:pt x="33633" y="559527"/>
                    <a:pt x="20383" y="553582"/>
                    <a:pt x="12230" y="541691"/>
                  </a:cubicBezTo>
                  <a:cubicBezTo>
                    <a:pt x="4077" y="529801"/>
                    <a:pt x="0" y="516382"/>
                    <a:pt x="0" y="501434"/>
                  </a:cubicBezTo>
                  <a:cubicBezTo>
                    <a:pt x="0" y="496678"/>
                    <a:pt x="679" y="491582"/>
                    <a:pt x="2038" y="486146"/>
                  </a:cubicBezTo>
                  <a:cubicBezTo>
                    <a:pt x="11551" y="436546"/>
                    <a:pt x="18175" y="389494"/>
                    <a:pt x="21912" y="344990"/>
                  </a:cubicBezTo>
                  <a:cubicBezTo>
                    <a:pt x="25649" y="300486"/>
                    <a:pt x="29216" y="245621"/>
                    <a:pt x="32613" y="180394"/>
                  </a:cubicBezTo>
                  <a:cubicBezTo>
                    <a:pt x="32613" y="164087"/>
                    <a:pt x="32953" y="152196"/>
                    <a:pt x="33633" y="144723"/>
                  </a:cubicBezTo>
                  <a:cubicBezTo>
                    <a:pt x="35671" y="121621"/>
                    <a:pt x="42465" y="105484"/>
                    <a:pt x="54016" y="96312"/>
                  </a:cubicBezTo>
                  <a:cubicBezTo>
                    <a:pt x="65567" y="87139"/>
                    <a:pt x="78137" y="82553"/>
                    <a:pt x="91725" y="82553"/>
                  </a:cubicBezTo>
                  <a:lnTo>
                    <a:pt x="100898" y="83572"/>
                  </a:lnTo>
                  <a:cubicBezTo>
                    <a:pt x="109051" y="84931"/>
                    <a:pt x="114827" y="86630"/>
                    <a:pt x="118224" y="88668"/>
                  </a:cubicBezTo>
                  <a:lnTo>
                    <a:pt x="261928" y="10191"/>
                  </a:lnTo>
                  <a:cubicBezTo>
                    <a:pt x="273479" y="3397"/>
                    <a:pt x="284689" y="0"/>
                    <a:pt x="295561" y="0"/>
                  </a:cubicBezTo>
                  <a:close/>
                  <a:moveTo>
                    <a:pt x="75419" y="102936"/>
                  </a:moveTo>
                  <a:cubicBezTo>
                    <a:pt x="69304" y="102936"/>
                    <a:pt x="63189" y="106673"/>
                    <a:pt x="57073" y="114147"/>
                  </a:cubicBezTo>
                  <a:cubicBezTo>
                    <a:pt x="52997" y="120942"/>
                    <a:pt x="52657" y="125698"/>
                    <a:pt x="56055" y="128416"/>
                  </a:cubicBezTo>
                  <a:lnTo>
                    <a:pt x="58093" y="129435"/>
                  </a:lnTo>
                  <a:cubicBezTo>
                    <a:pt x="58772" y="129435"/>
                    <a:pt x="59791" y="128416"/>
                    <a:pt x="61151" y="126377"/>
                  </a:cubicBezTo>
                  <a:cubicBezTo>
                    <a:pt x="62509" y="124339"/>
                    <a:pt x="64208" y="121961"/>
                    <a:pt x="66246" y="119243"/>
                  </a:cubicBezTo>
                  <a:cubicBezTo>
                    <a:pt x="67605" y="116525"/>
                    <a:pt x="70153" y="113977"/>
                    <a:pt x="73890" y="111599"/>
                  </a:cubicBezTo>
                  <a:cubicBezTo>
                    <a:pt x="77627" y="109221"/>
                    <a:pt x="79156" y="107013"/>
                    <a:pt x="78477" y="104975"/>
                  </a:cubicBezTo>
                  <a:cubicBezTo>
                    <a:pt x="77117" y="103616"/>
                    <a:pt x="76098" y="102936"/>
                    <a:pt x="75419" y="102936"/>
                  </a:cubicBezTo>
                  <a:close/>
                  <a:moveTo>
                    <a:pt x="381171" y="162048"/>
                  </a:moveTo>
                  <a:cubicBezTo>
                    <a:pt x="374377" y="162728"/>
                    <a:pt x="362996" y="167654"/>
                    <a:pt x="347029" y="176827"/>
                  </a:cubicBezTo>
                  <a:cubicBezTo>
                    <a:pt x="331062" y="185999"/>
                    <a:pt x="321040" y="192963"/>
                    <a:pt x="316963" y="197720"/>
                  </a:cubicBezTo>
                  <a:cubicBezTo>
                    <a:pt x="316963" y="197720"/>
                    <a:pt x="316963" y="197889"/>
                    <a:pt x="316963" y="198229"/>
                  </a:cubicBezTo>
                  <a:cubicBezTo>
                    <a:pt x="316963" y="198569"/>
                    <a:pt x="316963" y="198739"/>
                    <a:pt x="316963" y="198739"/>
                  </a:cubicBezTo>
                  <a:cubicBezTo>
                    <a:pt x="323758" y="193303"/>
                    <a:pt x="333949" y="188207"/>
                    <a:pt x="347539" y="183451"/>
                  </a:cubicBezTo>
                  <a:cubicBezTo>
                    <a:pt x="361127" y="178695"/>
                    <a:pt x="372339" y="175637"/>
                    <a:pt x="381171" y="174279"/>
                  </a:cubicBezTo>
                  <a:cubicBezTo>
                    <a:pt x="388645" y="172920"/>
                    <a:pt x="392382" y="170542"/>
                    <a:pt x="392382" y="167144"/>
                  </a:cubicBezTo>
                  <a:cubicBezTo>
                    <a:pt x="392382" y="163747"/>
                    <a:pt x="388645" y="162048"/>
                    <a:pt x="381171" y="1620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8199445" y="3276761"/>
              <a:ext cx="388569" cy="529971"/>
            </a:xfrm>
            <a:custGeom>
              <a:avLst/>
              <a:gdLst/>
              <a:ahLst/>
              <a:cxnLst/>
              <a:rect l="l" t="t" r="r" b="b"/>
              <a:pathLst>
                <a:path w="388569" h="529971">
                  <a:moveTo>
                    <a:pt x="313907" y="0"/>
                  </a:moveTo>
                  <a:cubicBezTo>
                    <a:pt x="335649" y="0"/>
                    <a:pt x="353145" y="4926"/>
                    <a:pt x="366394" y="14778"/>
                  </a:cubicBezTo>
                  <a:cubicBezTo>
                    <a:pt x="379643" y="24630"/>
                    <a:pt x="386947" y="37030"/>
                    <a:pt x="388306" y="51978"/>
                  </a:cubicBezTo>
                  <a:cubicBezTo>
                    <a:pt x="389665" y="78477"/>
                    <a:pt x="385758" y="98181"/>
                    <a:pt x="376586" y="111090"/>
                  </a:cubicBezTo>
                  <a:cubicBezTo>
                    <a:pt x="367413" y="124000"/>
                    <a:pt x="350597" y="130455"/>
                    <a:pt x="326137" y="130455"/>
                  </a:cubicBezTo>
                  <a:lnTo>
                    <a:pt x="194663" y="131474"/>
                  </a:lnTo>
                  <a:cubicBezTo>
                    <a:pt x="196022" y="135550"/>
                    <a:pt x="197041" y="139797"/>
                    <a:pt x="197721" y="144213"/>
                  </a:cubicBezTo>
                  <a:cubicBezTo>
                    <a:pt x="198400" y="148630"/>
                    <a:pt x="199079" y="152876"/>
                    <a:pt x="199759" y="156953"/>
                  </a:cubicBezTo>
                  <a:cubicBezTo>
                    <a:pt x="217424" y="151517"/>
                    <a:pt x="234750" y="148800"/>
                    <a:pt x="251737" y="148800"/>
                  </a:cubicBezTo>
                  <a:cubicBezTo>
                    <a:pt x="278235" y="148800"/>
                    <a:pt x="301337" y="155594"/>
                    <a:pt x="321041" y="169183"/>
                  </a:cubicBezTo>
                  <a:cubicBezTo>
                    <a:pt x="343463" y="184810"/>
                    <a:pt x="354673" y="217084"/>
                    <a:pt x="354673" y="266005"/>
                  </a:cubicBezTo>
                  <a:cubicBezTo>
                    <a:pt x="354673" y="301336"/>
                    <a:pt x="348898" y="338706"/>
                    <a:pt x="337347" y="378114"/>
                  </a:cubicBezTo>
                  <a:cubicBezTo>
                    <a:pt x="325797" y="417522"/>
                    <a:pt x="310169" y="451325"/>
                    <a:pt x="290465" y="479522"/>
                  </a:cubicBezTo>
                  <a:cubicBezTo>
                    <a:pt x="270761" y="507719"/>
                    <a:pt x="249699" y="523856"/>
                    <a:pt x="227277" y="527933"/>
                  </a:cubicBezTo>
                  <a:cubicBezTo>
                    <a:pt x="221161" y="529292"/>
                    <a:pt x="212669" y="529971"/>
                    <a:pt x="201797" y="529971"/>
                  </a:cubicBezTo>
                  <a:cubicBezTo>
                    <a:pt x="182772" y="529971"/>
                    <a:pt x="168504" y="525385"/>
                    <a:pt x="158992" y="516212"/>
                  </a:cubicBezTo>
                  <a:cubicBezTo>
                    <a:pt x="149480" y="507040"/>
                    <a:pt x="143704" y="495319"/>
                    <a:pt x="141666" y="481051"/>
                  </a:cubicBezTo>
                  <a:cubicBezTo>
                    <a:pt x="140986" y="479012"/>
                    <a:pt x="140647" y="475955"/>
                    <a:pt x="140647" y="471878"/>
                  </a:cubicBezTo>
                  <a:cubicBezTo>
                    <a:pt x="140647" y="456930"/>
                    <a:pt x="146762" y="443171"/>
                    <a:pt x="158992" y="430602"/>
                  </a:cubicBezTo>
                  <a:cubicBezTo>
                    <a:pt x="171222" y="418032"/>
                    <a:pt x="184471" y="411747"/>
                    <a:pt x="198740" y="411747"/>
                  </a:cubicBezTo>
                  <a:cubicBezTo>
                    <a:pt x="210290" y="411747"/>
                    <a:pt x="219803" y="416503"/>
                    <a:pt x="227277" y="426015"/>
                  </a:cubicBezTo>
                  <a:cubicBezTo>
                    <a:pt x="236109" y="410388"/>
                    <a:pt x="243583" y="389835"/>
                    <a:pt x="249699" y="364355"/>
                  </a:cubicBezTo>
                  <a:cubicBezTo>
                    <a:pt x="255813" y="338876"/>
                    <a:pt x="258871" y="316624"/>
                    <a:pt x="258871" y="297599"/>
                  </a:cubicBezTo>
                  <a:cubicBezTo>
                    <a:pt x="258871" y="282651"/>
                    <a:pt x="256833" y="272120"/>
                    <a:pt x="252756" y="266005"/>
                  </a:cubicBezTo>
                  <a:cubicBezTo>
                    <a:pt x="245282" y="254454"/>
                    <a:pt x="235770" y="248679"/>
                    <a:pt x="224219" y="248679"/>
                  </a:cubicBezTo>
                  <a:cubicBezTo>
                    <a:pt x="220822" y="248679"/>
                    <a:pt x="213687" y="250038"/>
                    <a:pt x="202817" y="252755"/>
                  </a:cubicBezTo>
                  <a:cubicBezTo>
                    <a:pt x="196701" y="311188"/>
                    <a:pt x="180395" y="361128"/>
                    <a:pt x="153896" y="402574"/>
                  </a:cubicBezTo>
                  <a:cubicBezTo>
                    <a:pt x="141666" y="422278"/>
                    <a:pt x="127228" y="436717"/>
                    <a:pt x="110581" y="445889"/>
                  </a:cubicBezTo>
                  <a:cubicBezTo>
                    <a:pt x="93935" y="455062"/>
                    <a:pt x="77458" y="459648"/>
                    <a:pt x="61151" y="459648"/>
                  </a:cubicBezTo>
                  <a:cubicBezTo>
                    <a:pt x="44165" y="459648"/>
                    <a:pt x="29727" y="455232"/>
                    <a:pt x="17836" y="446399"/>
                  </a:cubicBezTo>
                  <a:cubicBezTo>
                    <a:pt x="5946" y="437566"/>
                    <a:pt x="0" y="426355"/>
                    <a:pt x="0" y="412766"/>
                  </a:cubicBezTo>
                  <a:cubicBezTo>
                    <a:pt x="0" y="397818"/>
                    <a:pt x="7474" y="383210"/>
                    <a:pt x="22422" y="368941"/>
                  </a:cubicBezTo>
                  <a:cubicBezTo>
                    <a:pt x="66587" y="324777"/>
                    <a:pt x="95464" y="281802"/>
                    <a:pt x="109052" y="240016"/>
                  </a:cubicBezTo>
                  <a:cubicBezTo>
                    <a:pt x="122641" y="198230"/>
                    <a:pt x="128417" y="162049"/>
                    <a:pt x="126378" y="131474"/>
                  </a:cubicBezTo>
                  <a:lnTo>
                    <a:pt x="75420" y="131474"/>
                  </a:lnTo>
                  <a:cubicBezTo>
                    <a:pt x="52318" y="131474"/>
                    <a:pt x="34992" y="125698"/>
                    <a:pt x="23442" y="114148"/>
                  </a:cubicBezTo>
                  <a:cubicBezTo>
                    <a:pt x="11891" y="102597"/>
                    <a:pt x="6116" y="89688"/>
                    <a:pt x="6116" y="75419"/>
                  </a:cubicBezTo>
                  <a:cubicBezTo>
                    <a:pt x="6795" y="64548"/>
                    <a:pt x="10872" y="55036"/>
                    <a:pt x="18346" y="46882"/>
                  </a:cubicBezTo>
                  <a:cubicBezTo>
                    <a:pt x="25820" y="38729"/>
                    <a:pt x="34652" y="34312"/>
                    <a:pt x="44844" y="33633"/>
                  </a:cubicBezTo>
                  <a:lnTo>
                    <a:pt x="313907" y="0"/>
                  </a:lnTo>
                  <a:close/>
                  <a:moveTo>
                    <a:pt x="49303" y="42805"/>
                  </a:moveTo>
                  <a:cubicBezTo>
                    <a:pt x="47350" y="42805"/>
                    <a:pt x="45184" y="43145"/>
                    <a:pt x="42806" y="43825"/>
                  </a:cubicBezTo>
                  <a:cubicBezTo>
                    <a:pt x="36691" y="45184"/>
                    <a:pt x="32105" y="48071"/>
                    <a:pt x="29047" y="52488"/>
                  </a:cubicBezTo>
                  <a:cubicBezTo>
                    <a:pt x="25990" y="56904"/>
                    <a:pt x="24461" y="61490"/>
                    <a:pt x="24461" y="66246"/>
                  </a:cubicBezTo>
                  <a:cubicBezTo>
                    <a:pt x="24461" y="68964"/>
                    <a:pt x="25650" y="71003"/>
                    <a:pt x="28028" y="72362"/>
                  </a:cubicBezTo>
                  <a:cubicBezTo>
                    <a:pt x="30406" y="73720"/>
                    <a:pt x="31935" y="73041"/>
                    <a:pt x="32614" y="70323"/>
                  </a:cubicBezTo>
                  <a:cubicBezTo>
                    <a:pt x="37371" y="60811"/>
                    <a:pt x="41787" y="54866"/>
                    <a:pt x="45863" y="52488"/>
                  </a:cubicBezTo>
                  <a:cubicBezTo>
                    <a:pt x="49940" y="50109"/>
                    <a:pt x="54356" y="49260"/>
                    <a:pt x="59113" y="49940"/>
                  </a:cubicBezTo>
                  <a:cubicBezTo>
                    <a:pt x="61151" y="49940"/>
                    <a:pt x="62340" y="49600"/>
                    <a:pt x="62680" y="48920"/>
                  </a:cubicBezTo>
                  <a:cubicBezTo>
                    <a:pt x="63020" y="48241"/>
                    <a:pt x="62850" y="47562"/>
                    <a:pt x="62170" y="46882"/>
                  </a:cubicBezTo>
                  <a:cubicBezTo>
                    <a:pt x="60132" y="46203"/>
                    <a:pt x="57584" y="45184"/>
                    <a:pt x="54526" y="43825"/>
                  </a:cubicBezTo>
                  <a:cubicBezTo>
                    <a:pt x="52998" y="43145"/>
                    <a:pt x="51257" y="42805"/>
                    <a:pt x="49303" y="42805"/>
                  </a:cubicBezTo>
                  <a:close/>
                  <a:moveTo>
                    <a:pt x="184981" y="429582"/>
                  </a:moveTo>
                  <a:cubicBezTo>
                    <a:pt x="181923" y="429243"/>
                    <a:pt x="179036" y="429752"/>
                    <a:pt x="176318" y="431111"/>
                  </a:cubicBezTo>
                  <a:cubicBezTo>
                    <a:pt x="174280" y="432470"/>
                    <a:pt x="172921" y="434508"/>
                    <a:pt x="172241" y="437226"/>
                  </a:cubicBezTo>
                  <a:cubicBezTo>
                    <a:pt x="171562" y="439944"/>
                    <a:pt x="172581" y="441982"/>
                    <a:pt x="175299" y="443341"/>
                  </a:cubicBezTo>
                  <a:cubicBezTo>
                    <a:pt x="176657" y="444700"/>
                    <a:pt x="177677" y="445380"/>
                    <a:pt x="178356" y="445380"/>
                  </a:cubicBezTo>
                  <a:cubicBezTo>
                    <a:pt x="179715" y="445380"/>
                    <a:pt x="181074" y="444870"/>
                    <a:pt x="182433" y="443851"/>
                  </a:cubicBezTo>
                  <a:cubicBezTo>
                    <a:pt x="183792" y="442832"/>
                    <a:pt x="185151" y="441982"/>
                    <a:pt x="186510" y="441303"/>
                  </a:cubicBezTo>
                  <a:cubicBezTo>
                    <a:pt x="188548" y="439265"/>
                    <a:pt x="189567" y="436886"/>
                    <a:pt x="189567" y="434169"/>
                  </a:cubicBezTo>
                  <a:cubicBezTo>
                    <a:pt x="189567" y="431451"/>
                    <a:pt x="188038" y="429922"/>
                    <a:pt x="184981" y="4295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80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endParaRPr>
            </a:p>
          </p:txBody>
        </p:sp>
        <p:pic>
          <p:nvPicPr>
            <p:cNvPr id="119" name="图片 118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4"/>
            <a:stretch>
              <a:fillRect/>
            </a:stretch>
          </p:blipFill>
          <p:spPr>
            <a:xfrm>
              <a:off x="8271751" y="3029991"/>
              <a:ext cx="312373" cy="299158"/>
            </a:xfrm>
            <a:prstGeom prst="rect">
              <a:avLst/>
            </a:prstGeom>
          </p:spPr>
        </p:pic>
      </p:grpSp>
      <p:sp>
        <p:nvSpPr>
          <p:cNvPr id="128" name="文本框 127"/>
          <p:cNvSpPr txBox="1"/>
          <p:nvPr/>
        </p:nvSpPr>
        <p:spPr>
          <a:xfrm>
            <a:off x="8008623" y="5209519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x</a:t>
            </a:r>
            <a:endParaRPr lang="zh-CN" altLang="en-US" sz="20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/>
                <a:ea typeface="三极趣味广告体"/>
                <a:sym typeface="Arial"/>
              </a:rPr>
              <a:t>01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336" y="1088084"/>
            <a:ext cx="2855994" cy="28374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17863" y="836413"/>
            <a:ext cx="2682315" cy="323830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16" name="文本框 13"/>
          <p:cNvSpPr txBox="1">
            <a:spLocks noChangeArrowheads="1"/>
          </p:cNvSpPr>
          <p:nvPr/>
        </p:nvSpPr>
        <p:spPr bwMode="auto">
          <a:xfrm>
            <a:off x="6455070" y="2656002"/>
            <a:ext cx="390813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6482896" y="208459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6455070" y="4601347"/>
            <a:ext cx="4024244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defTabSz="1216025">
              <a:lnSpc>
                <a:spcPct val="150000"/>
              </a:lnSpc>
              <a:spcBef>
                <a:spcPct val="20000"/>
              </a:spcBef>
              <a:defRPr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6482896" y="4102005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defRPr>
            </a:lvl1pPr>
            <a:lvl2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25773" y="1785293"/>
            <a:ext cx="5083928" cy="4061151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48838" y="1828800"/>
            <a:ext cx="3109904" cy="4129313"/>
          </a:xfrm>
          <a:prstGeom prst="rect">
            <a:avLst/>
          </a:prstGeom>
        </p:spPr>
      </p:pic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7514613" y="2554402"/>
            <a:ext cx="390813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8" name="TextBox 10"/>
          <p:cNvSpPr txBox="1">
            <a:spLocks noChangeArrowheads="1"/>
          </p:cNvSpPr>
          <p:nvPr/>
        </p:nvSpPr>
        <p:spPr bwMode="auto">
          <a:xfrm>
            <a:off x="7542439" y="198299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7542439" y="4463030"/>
            <a:ext cx="390813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1" name="TextBox 10"/>
          <p:cNvSpPr txBox="1">
            <a:spLocks noChangeArrowheads="1"/>
          </p:cNvSpPr>
          <p:nvPr/>
        </p:nvSpPr>
        <p:spPr bwMode="auto">
          <a:xfrm>
            <a:off x="7570265" y="3891625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22" name="文本框 13"/>
          <p:cNvSpPr txBox="1">
            <a:spLocks noChangeArrowheads="1"/>
          </p:cNvSpPr>
          <p:nvPr/>
        </p:nvSpPr>
        <p:spPr bwMode="auto">
          <a:xfrm>
            <a:off x="973659" y="2554402"/>
            <a:ext cx="390813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1001485" y="198299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24" name="文本框 13"/>
          <p:cNvSpPr txBox="1">
            <a:spLocks noChangeArrowheads="1"/>
          </p:cNvSpPr>
          <p:nvPr/>
        </p:nvSpPr>
        <p:spPr bwMode="auto">
          <a:xfrm>
            <a:off x="1001485" y="4468429"/>
            <a:ext cx="3908130" cy="86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1029311" y="3897024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1553029" y="2377863"/>
            <a:ext cx="11013968" cy="2661964"/>
            <a:chOff x="-639412" y="3091543"/>
            <a:chExt cx="7446611" cy="1799770"/>
          </a:xfrm>
        </p:grpSpPr>
        <p:cxnSp>
          <p:nvCxnSpPr>
            <p:cNvPr id="14" name="直接连接符 13"/>
            <p:cNvCxnSpPr/>
            <p:nvPr/>
          </p:nvCxnSpPr>
          <p:spPr>
            <a:xfrm flipV="1">
              <a:off x="-639412" y="3106057"/>
              <a:ext cx="3237469" cy="93617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583543" y="3091543"/>
              <a:ext cx="1451428" cy="16981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4020457" y="3193142"/>
              <a:ext cx="1335314" cy="1596572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355771" y="3193142"/>
              <a:ext cx="1451428" cy="1698171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50075" y="1833814"/>
            <a:ext cx="1084733" cy="1518169"/>
          </a:xfrm>
          <a:prstGeom prst="rect">
            <a:avLst/>
          </a:prstGeom>
        </p:spPr>
      </p:pic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592684" y="3737806"/>
            <a:ext cx="3908130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608788" y="3347500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99441" y="3877645"/>
            <a:ext cx="1055689" cy="1469518"/>
          </a:xfrm>
          <a:prstGeom prst="rect">
            <a:avLst/>
          </a:prstGeom>
        </p:spPr>
      </p:pic>
      <p:sp>
        <p:nvSpPr>
          <p:cNvPr id="27" name="文本框 13"/>
          <p:cNvSpPr txBox="1">
            <a:spLocks noChangeArrowheads="1"/>
          </p:cNvSpPr>
          <p:nvPr/>
        </p:nvSpPr>
        <p:spPr bwMode="auto">
          <a:xfrm>
            <a:off x="2852843" y="5473805"/>
            <a:ext cx="3908130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2852843" y="4971940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78357" y="1833814"/>
            <a:ext cx="1471676" cy="1507805"/>
          </a:xfrm>
          <a:prstGeom prst="rect">
            <a:avLst/>
          </a:prstGeom>
        </p:spPr>
      </p:pic>
      <p:sp>
        <p:nvSpPr>
          <p:cNvPr id="31" name="文本框 13"/>
          <p:cNvSpPr txBox="1">
            <a:spLocks noChangeArrowheads="1"/>
          </p:cNvSpPr>
          <p:nvPr/>
        </p:nvSpPr>
        <p:spPr bwMode="auto">
          <a:xfrm>
            <a:off x="8152566" y="2330214"/>
            <a:ext cx="3618519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8152567" y="1828349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07571" y="4287213"/>
            <a:ext cx="1245587" cy="1204686"/>
          </a:xfrm>
          <a:prstGeom prst="rect">
            <a:avLst/>
          </a:prstGeom>
        </p:spPr>
      </p:pic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7391788" y="5532099"/>
            <a:ext cx="3618519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36" name="TextBox 10"/>
          <p:cNvSpPr txBox="1">
            <a:spLocks noChangeArrowheads="1"/>
          </p:cNvSpPr>
          <p:nvPr/>
        </p:nvSpPr>
        <p:spPr bwMode="auto">
          <a:xfrm>
            <a:off x="7391789" y="5030234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  <p:bldP spid="31" grpId="0"/>
      <p:bldP spid="32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96000" y="153701"/>
            <a:ext cx="4627150" cy="4572865"/>
          </a:xfrm>
          <a:prstGeom prst="rect">
            <a:avLst/>
          </a:prstGeom>
        </p:spPr>
      </p:pic>
      <p:sp>
        <p:nvSpPr>
          <p:cNvPr id="7" name="文本框 13"/>
          <p:cNvSpPr txBox="1">
            <a:spLocks noChangeArrowheads="1"/>
          </p:cNvSpPr>
          <p:nvPr/>
        </p:nvSpPr>
        <p:spPr bwMode="auto">
          <a:xfrm>
            <a:off x="4092731" y="3478767"/>
            <a:ext cx="3908130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107246" y="3066451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979154" y="4813244"/>
            <a:ext cx="3908130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2038445" y="4351579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11" name="文本框 13"/>
          <p:cNvSpPr txBox="1">
            <a:spLocks noChangeArrowheads="1"/>
          </p:cNvSpPr>
          <p:nvPr/>
        </p:nvSpPr>
        <p:spPr bwMode="auto">
          <a:xfrm>
            <a:off x="6535862" y="5099493"/>
            <a:ext cx="3908130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6551966" y="4709187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Arial"/>
                <a:ea typeface="三极趣味广告体"/>
                <a:sym typeface="Arial"/>
              </a:rPr>
              <a:t>02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3156" y="4310743"/>
            <a:ext cx="2928844" cy="25472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962" y="163285"/>
            <a:ext cx="2188030" cy="218803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latin typeface="Arial"/>
                <a:ea typeface="三极趣味广告体"/>
                <a:sym typeface="Arial"/>
              </a:rPr>
              <a:t>添加章节标题</a:t>
            </a:r>
            <a:endParaRPr lang="zh-CN" altLang="en-US" dirty="0">
              <a:latin typeface="Arial"/>
              <a:ea typeface="三极趣味广告体"/>
              <a:sym typeface="Arial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7428" y="449943"/>
            <a:ext cx="6858000" cy="33963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904901">
            <a:off x="4386253" y="4563603"/>
            <a:ext cx="8100350" cy="8049723"/>
          </a:xfrm>
          <a:prstGeom prst="rect">
            <a:avLst/>
          </a:prstGeom>
        </p:spPr>
      </p:pic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1435957" y="4524719"/>
            <a:ext cx="3618519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55" name="TextBox 10"/>
          <p:cNvSpPr txBox="1">
            <a:spLocks noChangeArrowheads="1"/>
          </p:cNvSpPr>
          <p:nvPr/>
        </p:nvSpPr>
        <p:spPr bwMode="auto">
          <a:xfrm>
            <a:off x="1435958" y="4022854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  <p:sp>
        <p:nvSpPr>
          <p:cNvPr id="58" name="文本框 13"/>
          <p:cNvSpPr txBox="1">
            <a:spLocks noChangeArrowheads="1"/>
          </p:cNvSpPr>
          <p:nvPr/>
        </p:nvSpPr>
        <p:spPr bwMode="auto">
          <a:xfrm>
            <a:off x="1404592" y="3028666"/>
            <a:ext cx="3618519" cy="78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60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单击此处添加文本，单击此处添加文本，单击此处添加文本。</a:t>
            </a:r>
            <a:endParaRPr lang="en-US" altLang="zh-CN" sz="1600" dirty="0">
              <a:solidFill>
                <a:schemeClr val="bg1"/>
              </a:solidFill>
              <a:latin typeface="Arial"/>
              <a:ea typeface="三极趣味广告体"/>
              <a:sym typeface="Arial"/>
            </a:endParaRPr>
          </a:p>
        </p:txBody>
      </p:sp>
      <p:sp>
        <p:nvSpPr>
          <p:cNvPr id="59" name="TextBox 10"/>
          <p:cNvSpPr txBox="1">
            <a:spLocks noChangeArrowheads="1"/>
          </p:cNvSpPr>
          <p:nvPr/>
        </p:nvSpPr>
        <p:spPr bwMode="auto">
          <a:xfrm>
            <a:off x="1404593" y="2526801"/>
            <a:ext cx="2691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Arial"/>
                <a:ea typeface="三极趣味广告体"/>
                <a:sym typeface="Arial"/>
              </a:rPr>
              <a:t>添加标题</a:t>
            </a: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8" grpId="0"/>
      <p:bldP spid="5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773</Words>
  <Application>Microsoft Office PowerPoint</Application>
  <PresentationFormat>宽屏</PresentationFormat>
  <Paragraphs>115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等线</vt:lpstr>
      <vt:lpstr>微软雅黑</vt:lpstr>
      <vt:lpstr>字魂64号-萌趣软糖体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daybao.com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太空</dc:title>
  <dc:creator>daybao.com</dc:creator>
  <cp:keywords>daybao.com</cp:keywords>
  <dc:description>daybao.com</dc:description>
  <cp:lastModifiedBy>强化铁</cp:lastModifiedBy>
  <cp:revision>161</cp:revision>
  <dcterms:created xsi:type="dcterms:W3CDTF">2019-10-24T11:09:00Z</dcterms:created>
  <dcterms:modified xsi:type="dcterms:W3CDTF">2024-03-05T02:23:00Z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FA38D8DB2A1948559F6822AC64645684_12</vt:lpwstr>
  </property>
  <property fmtid="{D5CDD505-2E9C-101B-9397-08002B2CF9AE}" pid="3" name="KSOProductBuildVer">
    <vt:lpwstr>2052-12.1.0.15374</vt:lpwstr>
  </property>
</Properties>
</file>